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Default Extension="bin" ContentType="application/vnd.openxmlformats-officedocument.oleObject"/>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60" r:id="rId2"/>
    <p:sldMasterId id="2147483663" r:id="rId3"/>
    <p:sldMasterId id="2147483731" r:id="rId4"/>
    <p:sldMasterId id="2147483743" r:id="rId5"/>
    <p:sldMasterId id="2147483755" r:id="rId6"/>
    <p:sldMasterId id="2147483767" r:id="rId7"/>
    <p:sldMasterId id="2147483779" r:id="rId8"/>
    <p:sldMasterId id="2147483791" r:id="rId9"/>
  </p:sldMasterIdLst>
  <p:handoutMasterIdLst>
    <p:handoutMasterId r:id="rId35"/>
  </p:handoutMasterIdLst>
  <p:sldIdLst>
    <p:sldId id="299" r:id="rId10"/>
    <p:sldId id="372" r:id="rId11"/>
    <p:sldId id="347" r:id="rId12"/>
    <p:sldId id="348" r:id="rId13"/>
    <p:sldId id="349" r:id="rId14"/>
    <p:sldId id="350" r:id="rId15"/>
    <p:sldId id="352" r:id="rId16"/>
    <p:sldId id="353" r:id="rId17"/>
    <p:sldId id="380" r:id="rId18"/>
    <p:sldId id="354" r:id="rId19"/>
    <p:sldId id="379" r:id="rId20"/>
    <p:sldId id="356" r:id="rId21"/>
    <p:sldId id="373" r:id="rId22"/>
    <p:sldId id="374" r:id="rId23"/>
    <p:sldId id="375" r:id="rId24"/>
    <p:sldId id="376" r:id="rId25"/>
    <p:sldId id="377" r:id="rId26"/>
    <p:sldId id="378" r:id="rId27"/>
    <p:sldId id="346" r:id="rId28"/>
    <p:sldId id="355" r:id="rId29"/>
    <p:sldId id="357" r:id="rId30"/>
    <p:sldId id="358" r:id="rId31"/>
    <p:sldId id="359" r:id="rId32"/>
    <p:sldId id="360" r:id="rId33"/>
    <p:sldId id="361" r:id="rId34"/>
  </p:sldIdLst>
  <p:sldSz cx="9144000" cy="6858000" type="screen4x3"/>
  <p:notesSz cx="6858000" cy="9144000"/>
  <p:defaultTextStyle>
    <a:defPPr>
      <a:defRPr lang="en-AU"/>
    </a:defPPr>
    <a:lvl1pPr algn="just" rtl="0" fontAlgn="base">
      <a:lnSpc>
        <a:spcPct val="90000"/>
      </a:lnSpc>
      <a:spcBef>
        <a:spcPct val="20000"/>
      </a:spcBef>
      <a:spcAft>
        <a:spcPct val="0"/>
      </a:spcAft>
      <a:buClr>
        <a:schemeClr val="hlink"/>
      </a:buClr>
      <a:buSzPct val="75000"/>
      <a:buFont typeface="Wingdings" pitchFamily="2" charset="2"/>
      <a:defRPr sz="2800" b="1" kern="1200">
        <a:solidFill>
          <a:schemeClr val="tx1"/>
        </a:solidFill>
        <a:latin typeface="Times New Roman" pitchFamily="18" charset="0"/>
        <a:ea typeface="+mn-ea"/>
        <a:cs typeface="+mn-cs"/>
      </a:defRPr>
    </a:lvl1pPr>
    <a:lvl2pPr marL="457200" algn="just" rtl="0" fontAlgn="base">
      <a:lnSpc>
        <a:spcPct val="90000"/>
      </a:lnSpc>
      <a:spcBef>
        <a:spcPct val="20000"/>
      </a:spcBef>
      <a:spcAft>
        <a:spcPct val="0"/>
      </a:spcAft>
      <a:buClr>
        <a:schemeClr val="hlink"/>
      </a:buClr>
      <a:buSzPct val="75000"/>
      <a:buFont typeface="Wingdings" pitchFamily="2" charset="2"/>
      <a:defRPr sz="2800" b="1" kern="1200">
        <a:solidFill>
          <a:schemeClr val="tx1"/>
        </a:solidFill>
        <a:latin typeface="Times New Roman" pitchFamily="18" charset="0"/>
        <a:ea typeface="+mn-ea"/>
        <a:cs typeface="+mn-cs"/>
      </a:defRPr>
    </a:lvl2pPr>
    <a:lvl3pPr marL="914400" algn="just" rtl="0" fontAlgn="base">
      <a:lnSpc>
        <a:spcPct val="90000"/>
      </a:lnSpc>
      <a:spcBef>
        <a:spcPct val="20000"/>
      </a:spcBef>
      <a:spcAft>
        <a:spcPct val="0"/>
      </a:spcAft>
      <a:buClr>
        <a:schemeClr val="hlink"/>
      </a:buClr>
      <a:buSzPct val="75000"/>
      <a:buFont typeface="Wingdings" pitchFamily="2" charset="2"/>
      <a:defRPr sz="2800" b="1" kern="1200">
        <a:solidFill>
          <a:schemeClr val="tx1"/>
        </a:solidFill>
        <a:latin typeface="Times New Roman" pitchFamily="18" charset="0"/>
        <a:ea typeface="+mn-ea"/>
        <a:cs typeface="+mn-cs"/>
      </a:defRPr>
    </a:lvl3pPr>
    <a:lvl4pPr marL="1371600" algn="just" rtl="0" fontAlgn="base">
      <a:lnSpc>
        <a:spcPct val="90000"/>
      </a:lnSpc>
      <a:spcBef>
        <a:spcPct val="20000"/>
      </a:spcBef>
      <a:spcAft>
        <a:spcPct val="0"/>
      </a:spcAft>
      <a:buClr>
        <a:schemeClr val="hlink"/>
      </a:buClr>
      <a:buSzPct val="75000"/>
      <a:buFont typeface="Wingdings" pitchFamily="2" charset="2"/>
      <a:defRPr sz="2800" b="1" kern="1200">
        <a:solidFill>
          <a:schemeClr val="tx1"/>
        </a:solidFill>
        <a:latin typeface="Times New Roman" pitchFamily="18" charset="0"/>
        <a:ea typeface="+mn-ea"/>
        <a:cs typeface="+mn-cs"/>
      </a:defRPr>
    </a:lvl4pPr>
    <a:lvl5pPr marL="1828800" algn="just" rtl="0" fontAlgn="base">
      <a:lnSpc>
        <a:spcPct val="90000"/>
      </a:lnSpc>
      <a:spcBef>
        <a:spcPct val="20000"/>
      </a:spcBef>
      <a:spcAft>
        <a:spcPct val="0"/>
      </a:spcAft>
      <a:buClr>
        <a:schemeClr val="hlink"/>
      </a:buClr>
      <a:buSzPct val="75000"/>
      <a:buFont typeface="Wingdings" pitchFamily="2" charset="2"/>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23"/>
    <p:penClr>
      <a:schemeClr val="tx1"/>
    </p:penClr>
  </p:showPr>
  <p:clrMru>
    <a:srgbClr val="FF00FF"/>
    <a:srgbClr val="FF0000"/>
    <a:srgbClr val="FF9900"/>
    <a:srgbClr val="66FF33"/>
    <a:srgbClr val="00FF00"/>
    <a:srgbClr val="FFFF66"/>
    <a:srgbClr val="FF9966"/>
    <a:srgbClr val="FF9933"/>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25513" autoAdjust="0"/>
    <p:restoredTop sz="94624" autoAdjust="0"/>
  </p:normalViewPr>
  <p:slideViewPr>
    <p:cSldViewPr>
      <p:cViewPr>
        <p:scale>
          <a:sx n="67" d="100"/>
          <a:sy n="67" d="100"/>
        </p:scale>
        <p:origin x="-1158" y="-150"/>
      </p:cViewPr>
      <p:guideLst>
        <p:guide orient="horz" pos="2160"/>
        <p:guide pos="2880"/>
      </p:guideLst>
    </p:cSldViewPr>
  </p:slideViewPr>
  <p:notesTextViewPr>
    <p:cViewPr>
      <p:scale>
        <a:sx n="66" d="100"/>
        <a:sy n="66" d="100"/>
      </p:scale>
      <p:origin x="0" y="0"/>
    </p:cViewPr>
  </p:notesTextViewPr>
  <p:sorterViewPr>
    <p:cViewPr>
      <p:scale>
        <a:sx n="100" d="100"/>
        <a:sy n="100" d="100"/>
      </p:scale>
      <p:origin x="0" y="260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B3DDCF-E128-4851-B1C8-DDDE4AA24A9D}" type="datetimeFigureOut">
              <a:rPr lang="en-AU" smtClean="0"/>
              <a:pPr/>
              <a:t>23/07/2015</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F838C8-A171-4E00-92ED-697FD6431F7E}" type="slidenum">
              <a:rPr lang="en-AU" smtClean="0"/>
              <a:pPr/>
              <a:t>‹#›</a:t>
            </a:fld>
            <a:endParaRPr lang="en-AU"/>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346" name="Rectangle 10"/>
          <p:cNvSpPr>
            <a:spLocks noGrp="1" noChangeArrowheads="1"/>
          </p:cNvSpPr>
          <p:nvPr>
            <p:ph type="ctrTitle" sz="quarter"/>
          </p:nvPr>
        </p:nvSpPr>
        <p:spPr>
          <a:xfrm>
            <a:off x="0" y="0"/>
            <a:ext cx="9144000" cy="836613"/>
          </a:xfrm>
        </p:spPr>
        <p:txBody>
          <a:bodyPr/>
          <a:lstStyle>
            <a:lvl1pPr>
              <a:defRPr sz="3600">
                <a:solidFill>
                  <a:srgbClr val="FFFF00"/>
                </a:solidFill>
                <a:latin typeface="Arial Black" pitchFamily="34" charset="0"/>
              </a:defRPr>
            </a:lvl1pPr>
          </a:lstStyle>
          <a:p>
            <a:r>
              <a:rPr lang="en-AU"/>
              <a:t>Click to edit Master title style</a:t>
            </a:r>
          </a:p>
        </p:txBody>
      </p:sp>
      <p:sp>
        <p:nvSpPr>
          <p:cNvPr id="14347" name="Rectangle 11"/>
          <p:cNvSpPr>
            <a:spLocks noGrp="1" noChangeArrowheads="1"/>
          </p:cNvSpPr>
          <p:nvPr>
            <p:ph type="subTitle" sz="quarter" idx="1"/>
          </p:nvPr>
        </p:nvSpPr>
        <p:spPr>
          <a:xfrm>
            <a:off x="1371600" y="908050"/>
            <a:ext cx="7772400" cy="5949950"/>
          </a:xfrm>
        </p:spPr>
        <p:txBody>
          <a:bodyPr/>
          <a:lstStyle>
            <a:lvl1pPr marL="0" indent="0">
              <a:buFont typeface="Wingdings" pitchFamily="2" charset="2"/>
              <a:buNone/>
              <a:defRPr sz="2800" b="1"/>
            </a:lvl1pPr>
          </a:lstStyle>
          <a:p>
            <a:r>
              <a:rPr lang="en-AU"/>
              <a:t>Click to edit Master subtitle style</a:t>
            </a:r>
          </a:p>
        </p:txBody>
      </p:sp>
      <p:sp>
        <p:nvSpPr>
          <p:cNvPr id="12" name="Rectangle 13"/>
          <p:cNvSpPr>
            <a:spLocks noGrp="1" noChangeArrowheads="1"/>
          </p:cNvSpPr>
          <p:nvPr>
            <p:ph type="ftr" sz="quarter" idx="10"/>
          </p:nvPr>
        </p:nvSpPr>
        <p:spPr>
          <a:xfrm>
            <a:off x="0" y="5373688"/>
            <a:ext cx="1331913" cy="1484312"/>
          </a:xfrm>
        </p:spPr>
        <p:txBody>
          <a:bodyPr/>
          <a:lstStyle>
            <a:lvl1pPr algn="l">
              <a:defRPr sz="1800" smtClean="0">
                <a:solidFill>
                  <a:srgbClr val="FFFF66"/>
                </a:solidFill>
                <a:effectLst/>
                <a:latin typeface="Impact" pitchFamily="34" charset="0"/>
              </a:defRPr>
            </a:lvl1pPr>
          </a:lstStyle>
          <a:p>
            <a:pPr>
              <a:defRPr/>
            </a:pPr>
            <a:r>
              <a:rPr lang="en-AU"/>
              <a:t>Events Subsequent to the Return of Christ</a:t>
            </a:r>
          </a:p>
        </p:txBody>
      </p:sp>
      <p:sp>
        <p:nvSpPr>
          <p:cNvPr id="13" name="Rectangle 14"/>
          <p:cNvSpPr>
            <a:spLocks noGrp="1" noChangeArrowheads="1"/>
          </p:cNvSpPr>
          <p:nvPr>
            <p:ph type="sldNum" sz="quarter" idx="11"/>
          </p:nvPr>
        </p:nvSpPr>
        <p:spPr>
          <a:xfrm>
            <a:off x="827088" y="6524625"/>
            <a:ext cx="514350" cy="333375"/>
          </a:xfrm>
        </p:spPr>
        <p:txBody>
          <a:bodyPr/>
          <a:lstStyle>
            <a:lvl1pPr>
              <a:defRPr sz="1400" smtClean="0"/>
            </a:lvl1pPr>
          </a:lstStyle>
          <a:p>
            <a:pPr>
              <a:defRPr/>
            </a:pPr>
            <a:fld id="{9BCB24E2-8F8A-4591-BF69-F8EE1061A263}" type="slidenum">
              <a:rPr lang="en-AU"/>
              <a:pPr>
                <a:defRPr/>
              </a:pPr>
              <a:t>‹#›</a:t>
            </a:fld>
            <a:endParaRPr lang="en-A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AU"/>
          </a:p>
        </p:txBody>
      </p:sp>
      <p:sp>
        <p:nvSpPr>
          <p:cNvPr id="5" name="Rectangle 13"/>
          <p:cNvSpPr>
            <a:spLocks noGrp="1" noChangeArrowheads="1"/>
          </p:cNvSpPr>
          <p:nvPr>
            <p:ph type="ftr" sz="quarter" idx="11"/>
          </p:nvPr>
        </p:nvSpPr>
        <p:spPr>
          <a:ln/>
        </p:spPr>
        <p:txBody>
          <a:bodyPr/>
          <a:lstStyle>
            <a:lvl1pPr>
              <a:defRPr/>
            </a:lvl1pPr>
          </a:lstStyle>
          <a:p>
            <a:pPr>
              <a:defRPr/>
            </a:pPr>
            <a:endParaRPr lang="en-AU"/>
          </a:p>
        </p:txBody>
      </p:sp>
      <p:sp>
        <p:nvSpPr>
          <p:cNvPr id="6" name="Rectangle 14"/>
          <p:cNvSpPr>
            <a:spLocks noGrp="1" noChangeArrowheads="1"/>
          </p:cNvSpPr>
          <p:nvPr>
            <p:ph type="sldNum" sz="quarter" idx="12"/>
          </p:nvPr>
        </p:nvSpPr>
        <p:spPr>
          <a:ln/>
        </p:spPr>
        <p:txBody>
          <a:bodyPr/>
          <a:lstStyle>
            <a:lvl1pPr>
              <a:defRPr/>
            </a:lvl1pPr>
          </a:lstStyle>
          <a:p>
            <a:pPr>
              <a:defRPr/>
            </a:pPr>
            <a:fld id="{9D1FF05D-1D42-4088-A498-469CF6FAB439}" type="slidenum">
              <a:rPr lang="en-AU"/>
              <a:pPr>
                <a:defRPr/>
              </a:pPr>
              <a:t>‹#›</a:t>
            </a:fld>
            <a:endParaRPr lang="en-A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AU">
              <a:solidFill>
                <a:srgbClr val="FFFFFF"/>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AU">
              <a:solidFill>
                <a:srgbClr val="FFFFFF"/>
              </a:solidFill>
            </a:endParaRPr>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AF5A549B-8295-43C0-8776-375FD001EDED}"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AU"/>
          </a:p>
        </p:txBody>
      </p:sp>
      <p:sp>
        <p:nvSpPr>
          <p:cNvPr id="5" name="Rectangle 13"/>
          <p:cNvSpPr>
            <a:spLocks noGrp="1" noChangeArrowheads="1"/>
          </p:cNvSpPr>
          <p:nvPr>
            <p:ph type="ftr" sz="quarter" idx="11"/>
          </p:nvPr>
        </p:nvSpPr>
        <p:spPr>
          <a:ln/>
        </p:spPr>
        <p:txBody>
          <a:bodyPr/>
          <a:lstStyle>
            <a:lvl1pPr>
              <a:defRPr/>
            </a:lvl1pPr>
          </a:lstStyle>
          <a:p>
            <a:pPr>
              <a:defRPr/>
            </a:pPr>
            <a:endParaRPr lang="en-AU"/>
          </a:p>
        </p:txBody>
      </p:sp>
      <p:sp>
        <p:nvSpPr>
          <p:cNvPr id="6" name="Rectangle 14"/>
          <p:cNvSpPr>
            <a:spLocks noGrp="1" noChangeArrowheads="1"/>
          </p:cNvSpPr>
          <p:nvPr>
            <p:ph type="sldNum" sz="quarter" idx="12"/>
          </p:nvPr>
        </p:nvSpPr>
        <p:spPr>
          <a:ln/>
        </p:spPr>
        <p:txBody>
          <a:bodyPr/>
          <a:lstStyle>
            <a:lvl1pPr>
              <a:defRPr/>
            </a:lvl1pPr>
          </a:lstStyle>
          <a:p>
            <a:pPr>
              <a:defRPr/>
            </a:pPr>
            <a:fld id="{430A602B-5333-45BA-8581-1F5EDA019CE7}" type="slidenum">
              <a:rPr lang="en-AU"/>
              <a:pPr>
                <a:defRPr/>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AU"/>
          </a:p>
        </p:txBody>
      </p:sp>
      <p:sp>
        <p:nvSpPr>
          <p:cNvPr id="5" name="Rectangle 13"/>
          <p:cNvSpPr>
            <a:spLocks noGrp="1" noChangeArrowheads="1"/>
          </p:cNvSpPr>
          <p:nvPr>
            <p:ph type="ftr" sz="quarter" idx="11"/>
          </p:nvPr>
        </p:nvSpPr>
        <p:spPr>
          <a:ln/>
        </p:spPr>
        <p:txBody>
          <a:bodyPr/>
          <a:lstStyle>
            <a:lvl1pPr>
              <a:defRPr/>
            </a:lvl1pPr>
          </a:lstStyle>
          <a:p>
            <a:pPr>
              <a:defRPr/>
            </a:pPr>
            <a:endParaRPr lang="en-AU"/>
          </a:p>
        </p:txBody>
      </p:sp>
      <p:sp>
        <p:nvSpPr>
          <p:cNvPr id="6" name="Rectangle 14"/>
          <p:cNvSpPr>
            <a:spLocks noGrp="1" noChangeArrowheads="1"/>
          </p:cNvSpPr>
          <p:nvPr>
            <p:ph type="sldNum" sz="quarter" idx="12"/>
          </p:nvPr>
        </p:nvSpPr>
        <p:spPr>
          <a:ln/>
        </p:spPr>
        <p:txBody>
          <a:bodyPr/>
          <a:lstStyle>
            <a:lvl1pPr>
              <a:defRPr/>
            </a:lvl1pPr>
          </a:lstStyle>
          <a:p>
            <a:pPr>
              <a:defRPr/>
            </a:pPr>
            <a:fld id="{CE24C8F5-FDFD-4731-A51C-12D1D2825ABF}" type="slidenum">
              <a:rPr lang="en-AU"/>
              <a:pPr>
                <a:defRPr/>
              </a:pPr>
              <a:t>‹#›</a:t>
            </a:fld>
            <a:endParaRPr lang="en-A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165304"/>
            <a:ext cx="5004048" cy="692696"/>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p>
          </p:txBody>
        </p:sp>
        <p:sp>
          <p:nvSpPr>
            <p:cNvPr id="7" name="Freeform 5"/>
            <p:cNvSpPr>
              <a:spLocks/>
            </p:cNvSpPr>
            <p:nvPr/>
          </p:nvSpPr>
          <p:spPr bwMode="ltGray">
            <a:xfrm>
              <a:off x="0" y="2736"/>
              <a:ext cx="1743"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8" name="Freeform 6"/>
            <p:cNvSpPr>
              <a:spLocks/>
            </p:cNvSpPr>
            <p:nvPr/>
          </p:nvSpPr>
          <p:spPr bwMode="ltGray">
            <a:xfrm>
              <a:off x="0" y="2543"/>
              <a:ext cx="1743" cy="1769"/>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9" name="Oval 7"/>
            <p:cNvSpPr>
              <a:spLocks noChangeArrowheads="1"/>
            </p:cNvSpPr>
            <p:nvPr/>
          </p:nvSpPr>
          <p:spPr bwMode="ltGray">
            <a:xfrm>
              <a:off x="210" y="2786"/>
              <a:ext cx="86" cy="85"/>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sp>
          <p:nvSpPr>
            <p:cNvPr id="10" name="Oval 8"/>
            <p:cNvSpPr>
              <a:spLocks noChangeArrowheads="1"/>
            </p:cNvSpPr>
            <p:nvPr/>
          </p:nvSpPr>
          <p:spPr bwMode="ltGray">
            <a:xfrm>
              <a:off x="1538" y="3884"/>
              <a:ext cx="90" cy="93"/>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p>
          </p:txBody>
        </p:sp>
        <p:sp>
          <p:nvSpPr>
            <p:cNvPr id="11" name="Oval 9"/>
            <p:cNvSpPr>
              <a:spLocks noChangeArrowheads="1"/>
            </p:cNvSpPr>
            <p:nvPr/>
          </p:nvSpPr>
          <p:spPr bwMode="ltGray">
            <a:xfrm>
              <a:off x="789" y="2724"/>
              <a:ext cx="123" cy="119"/>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grpSp>
      <p:sp>
        <p:nvSpPr>
          <p:cNvPr id="149514" name="Rectangle 10"/>
          <p:cNvSpPr>
            <a:spLocks noGrp="1" noChangeArrowheads="1"/>
          </p:cNvSpPr>
          <p:nvPr>
            <p:ph type="ctrTitle" sz="quarter"/>
          </p:nvPr>
        </p:nvSpPr>
        <p:spPr>
          <a:xfrm>
            <a:off x="0" y="0"/>
            <a:ext cx="9144000" cy="1052513"/>
          </a:xfrm>
        </p:spPr>
        <p:txBody>
          <a:bodyPr/>
          <a:lstStyle>
            <a:lvl1pPr>
              <a:defRPr/>
            </a:lvl1pPr>
          </a:lstStyle>
          <a:p>
            <a:r>
              <a:rPr lang="en-AU"/>
              <a:t>Click to edit Master title style</a:t>
            </a:r>
          </a:p>
        </p:txBody>
      </p:sp>
      <p:sp>
        <p:nvSpPr>
          <p:cNvPr id="149515" name="Rectangle 11"/>
          <p:cNvSpPr>
            <a:spLocks noGrp="1" noChangeArrowheads="1"/>
          </p:cNvSpPr>
          <p:nvPr>
            <p:ph type="subTitle" sz="quarter" idx="1"/>
          </p:nvPr>
        </p:nvSpPr>
        <p:spPr>
          <a:xfrm>
            <a:off x="468313" y="1052513"/>
            <a:ext cx="8280400" cy="5805487"/>
          </a:xfrm>
        </p:spPr>
        <p:txBody>
          <a:bodyPr/>
          <a:lstStyle>
            <a:lvl1pPr marL="0" indent="0">
              <a:buFont typeface="Wingdings" pitchFamily="2" charset="2"/>
              <a:buNone/>
              <a:defRPr/>
            </a:lvl1pPr>
          </a:lstStyle>
          <a:p>
            <a:r>
              <a:rPr lang="en-AU"/>
              <a:t>Click to edit Master subtitle style</a:t>
            </a: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AU"/>
              <a:t>Cameos of the Kingdom</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AU"/>
              <a:t>Cameos of the Kingdom</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8050"/>
            <a:ext cx="4038600"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8050"/>
            <a:ext cx="4038600"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ftr" sz="quarter" idx="10"/>
          </p:nvPr>
        </p:nvSpPr>
        <p:spPr>
          <a:ln/>
        </p:spPr>
        <p:txBody>
          <a:bodyPr/>
          <a:lstStyle>
            <a:lvl1pPr>
              <a:defRPr/>
            </a:lvl1pPr>
          </a:lstStyle>
          <a:p>
            <a:pPr>
              <a:defRPr/>
            </a:pPr>
            <a:r>
              <a:rPr lang="en-AU"/>
              <a:t>Cameos of the Kingdom</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AU"/>
              <a:t>Cameos of the Kingdom</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ftr" sz="quarter" idx="10"/>
          </p:nvPr>
        </p:nvSpPr>
        <p:spPr>
          <a:ln/>
        </p:spPr>
        <p:txBody>
          <a:bodyPr/>
          <a:lstStyle>
            <a:lvl1pPr>
              <a:defRPr/>
            </a:lvl1pPr>
          </a:lstStyle>
          <a:p>
            <a:pPr>
              <a:defRPr/>
            </a:pPr>
            <a:r>
              <a:rPr lang="en-AU"/>
              <a:t>Cameos of the Kingdom</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AU"/>
              <a:t>Cameos of the Kingdom</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AU"/>
          </a:p>
        </p:txBody>
      </p:sp>
      <p:sp>
        <p:nvSpPr>
          <p:cNvPr id="5" name="Rectangle 13"/>
          <p:cNvSpPr>
            <a:spLocks noGrp="1" noChangeArrowheads="1"/>
          </p:cNvSpPr>
          <p:nvPr>
            <p:ph type="ftr" sz="quarter" idx="11"/>
          </p:nvPr>
        </p:nvSpPr>
        <p:spPr>
          <a:ln/>
        </p:spPr>
        <p:txBody>
          <a:bodyPr/>
          <a:lstStyle>
            <a:lvl1pPr>
              <a:defRPr/>
            </a:lvl1pPr>
          </a:lstStyle>
          <a:p>
            <a:pPr>
              <a:defRPr/>
            </a:pPr>
            <a:endParaRPr lang="en-AU"/>
          </a:p>
        </p:txBody>
      </p:sp>
      <p:sp>
        <p:nvSpPr>
          <p:cNvPr id="6" name="Rectangle 14"/>
          <p:cNvSpPr>
            <a:spLocks noGrp="1" noChangeArrowheads="1"/>
          </p:cNvSpPr>
          <p:nvPr>
            <p:ph type="sldNum" sz="quarter" idx="12"/>
          </p:nvPr>
        </p:nvSpPr>
        <p:spPr>
          <a:ln/>
        </p:spPr>
        <p:txBody>
          <a:bodyPr/>
          <a:lstStyle>
            <a:lvl1pPr>
              <a:defRPr/>
            </a:lvl1pPr>
          </a:lstStyle>
          <a:p>
            <a:pPr>
              <a:defRPr/>
            </a:pPr>
            <a:fld id="{D95F80F1-66E8-4A5A-8911-9397FCBE0599}" type="slidenum">
              <a:rPr lang="en-AU"/>
              <a:pPr>
                <a:defRPr/>
              </a:pPr>
              <a:t>‹#›</a:t>
            </a:fld>
            <a:endParaRPr lang="en-A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AU"/>
              <a:t>Cameos of the Kingdom</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AU"/>
              <a:t>Cameos of the Kingdom</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AU"/>
              <a:t>Cameos of the Kingdom</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524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524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AU"/>
              <a:t>Cameos of the Kingdom</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5661025"/>
            <a:ext cx="1187450" cy="1196975"/>
            <a:chOff x="0" y="2458"/>
            <a:chExt cx="2142" cy="1858"/>
          </a:xfrm>
        </p:grpSpPr>
        <p:sp>
          <p:nvSpPr>
            <p:cNvPr id="14643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643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643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643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643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644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644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grpSp>
      <p:sp>
        <p:nvSpPr>
          <p:cNvPr id="146442" name="Rectangle 10"/>
          <p:cNvSpPr>
            <a:spLocks noGrp="1" noChangeArrowheads="1"/>
          </p:cNvSpPr>
          <p:nvPr>
            <p:ph type="ctrTitle" sz="quarter"/>
          </p:nvPr>
        </p:nvSpPr>
        <p:spPr>
          <a:xfrm>
            <a:off x="0" y="0"/>
            <a:ext cx="9144000" cy="836613"/>
          </a:xfrm>
        </p:spPr>
        <p:txBody>
          <a:bodyPr/>
          <a:lstStyle>
            <a:lvl1pPr>
              <a:defRPr sz="4000" b="1">
                <a:solidFill>
                  <a:srgbClr val="FFFF00"/>
                </a:solidFill>
              </a:defRPr>
            </a:lvl1pPr>
          </a:lstStyle>
          <a:p>
            <a:r>
              <a:rPr lang="en-AU"/>
              <a:t>Click to edit Master title style</a:t>
            </a:r>
          </a:p>
        </p:txBody>
      </p:sp>
      <p:sp>
        <p:nvSpPr>
          <p:cNvPr id="146443" name="Rectangle 11"/>
          <p:cNvSpPr>
            <a:spLocks noGrp="1" noChangeArrowheads="1"/>
          </p:cNvSpPr>
          <p:nvPr>
            <p:ph type="subTitle" sz="quarter" idx="1"/>
          </p:nvPr>
        </p:nvSpPr>
        <p:spPr>
          <a:xfrm>
            <a:off x="250825" y="908050"/>
            <a:ext cx="8569325" cy="5616575"/>
          </a:xfrm>
        </p:spPr>
        <p:txBody>
          <a:bodyPr/>
          <a:lstStyle>
            <a:lvl1pPr marL="0" indent="0">
              <a:buFont typeface="Wingdings" pitchFamily="2" charset="2"/>
              <a:buNone/>
              <a:defRPr sz="2800" b="1"/>
            </a:lvl1pPr>
          </a:lstStyle>
          <a:p>
            <a:r>
              <a:rPr lang="en-AU"/>
              <a:t>Click to edit Master subtitle style</a:t>
            </a:r>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4D2DABC-B433-4AF1-9CF5-975862C5C556}"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F7984FB-CCF5-44C9-9605-7B93AC4766F7}"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E426B96-1686-4779-95B7-A7BD59FA0475}"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AU">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F1901896-254B-40AF-9126-48157A31A7BD}"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AU">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2FDC403C-5ABC-4248-A1A8-ED2E3F402C26}"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AU"/>
          </a:p>
        </p:txBody>
      </p:sp>
      <p:sp>
        <p:nvSpPr>
          <p:cNvPr id="6" name="Rectangle 13"/>
          <p:cNvSpPr>
            <a:spLocks noGrp="1" noChangeArrowheads="1"/>
          </p:cNvSpPr>
          <p:nvPr>
            <p:ph type="ftr" sz="quarter" idx="11"/>
          </p:nvPr>
        </p:nvSpPr>
        <p:spPr>
          <a:ln/>
        </p:spPr>
        <p:txBody>
          <a:bodyPr/>
          <a:lstStyle>
            <a:lvl1pPr>
              <a:defRPr/>
            </a:lvl1pPr>
          </a:lstStyle>
          <a:p>
            <a:pPr>
              <a:defRPr/>
            </a:pPr>
            <a:endParaRPr lang="en-AU"/>
          </a:p>
        </p:txBody>
      </p:sp>
      <p:sp>
        <p:nvSpPr>
          <p:cNvPr id="7" name="Rectangle 14"/>
          <p:cNvSpPr>
            <a:spLocks noGrp="1" noChangeArrowheads="1"/>
          </p:cNvSpPr>
          <p:nvPr>
            <p:ph type="sldNum" sz="quarter" idx="12"/>
          </p:nvPr>
        </p:nvSpPr>
        <p:spPr>
          <a:ln/>
        </p:spPr>
        <p:txBody>
          <a:bodyPr/>
          <a:lstStyle>
            <a:lvl1pPr>
              <a:defRPr/>
            </a:lvl1pPr>
          </a:lstStyle>
          <a:p>
            <a:pPr>
              <a:defRPr/>
            </a:pPr>
            <a:fld id="{207A855F-CD47-46C0-AF91-A1B2BFF560F9}" type="slidenum">
              <a:rPr lang="en-AU"/>
              <a:pPr>
                <a:defRPr/>
              </a:pPr>
              <a:t>‹#›</a:t>
            </a:fld>
            <a:endParaRPr lang="en-A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AU">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9273BFAB-9FCE-455B-AAED-8AFCAA1C0E37}"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34182A1-A183-4762-A01B-68D4F7B78E85}"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2BE1BA4-8F42-4746-94C6-6B6064084166}"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89642A7-B5F1-470A-8EDD-33779D16F9FD}"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AE580B9-D267-4B78-95E0-188E1C399FCF}"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6513" y="4941888"/>
            <a:ext cx="1944688" cy="1909762"/>
            <a:chOff x="0" y="2458"/>
            <a:chExt cx="2142" cy="1858"/>
          </a:xfrm>
        </p:grpSpPr>
        <p:sp>
          <p:nvSpPr>
            <p:cNvPr id="1433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34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34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34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34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34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34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grpSp>
      <p:sp>
        <p:nvSpPr>
          <p:cNvPr id="14346" name="Rectangle 10"/>
          <p:cNvSpPr>
            <a:spLocks noGrp="1" noChangeArrowheads="1"/>
          </p:cNvSpPr>
          <p:nvPr>
            <p:ph type="ctrTitle" sz="quarter"/>
          </p:nvPr>
        </p:nvSpPr>
        <p:spPr>
          <a:xfrm>
            <a:off x="0" y="0"/>
            <a:ext cx="9144000" cy="836613"/>
          </a:xfrm>
        </p:spPr>
        <p:txBody>
          <a:bodyPr/>
          <a:lstStyle>
            <a:lvl1pPr>
              <a:defRPr sz="3600">
                <a:solidFill>
                  <a:srgbClr val="FFFF00"/>
                </a:solidFill>
                <a:latin typeface="Arial Black" pitchFamily="34" charset="0"/>
              </a:defRPr>
            </a:lvl1pPr>
          </a:lstStyle>
          <a:p>
            <a:r>
              <a:rPr lang="en-AU"/>
              <a:t>Click to edit Master title style</a:t>
            </a:r>
          </a:p>
        </p:txBody>
      </p:sp>
      <p:sp>
        <p:nvSpPr>
          <p:cNvPr id="14347" name="Rectangle 11"/>
          <p:cNvSpPr>
            <a:spLocks noGrp="1" noChangeArrowheads="1"/>
          </p:cNvSpPr>
          <p:nvPr>
            <p:ph type="subTitle" sz="quarter" idx="1"/>
          </p:nvPr>
        </p:nvSpPr>
        <p:spPr>
          <a:xfrm>
            <a:off x="1371600" y="908050"/>
            <a:ext cx="7772400" cy="5949950"/>
          </a:xfrm>
        </p:spPr>
        <p:txBody>
          <a:bodyPr/>
          <a:lstStyle>
            <a:lvl1pPr marL="0" indent="0">
              <a:buFont typeface="Wingdings" pitchFamily="2" charset="2"/>
              <a:buNone/>
              <a:defRPr sz="2800" b="1"/>
            </a:lvl1pPr>
          </a:lstStyle>
          <a:p>
            <a:r>
              <a:rPr lang="en-AU"/>
              <a:t>Click to edit Master subtitle style</a:t>
            </a:r>
          </a:p>
        </p:txBody>
      </p:sp>
      <p:sp>
        <p:nvSpPr>
          <p:cNvPr id="14349" name="Rectangle 13"/>
          <p:cNvSpPr>
            <a:spLocks noGrp="1" noChangeArrowheads="1"/>
          </p:cNvSpPr>
          <p:nvPr>
            <p:ph type="ftr" sz="quarter" idx="3"/>
          </p:nvPr>
        </p:nvSpPr>
        <p:spPr>
          <a:xfrm>
            <a:off x="0" y="5373688"/>
            <a:ext cx="1331913" cy="1484312"/>
          </a:xfrm>
        </p:spPr>
        <p:txBody>
          <a:bodyPr/>
          <a:lstStyle>
            <a:lvl1pPr algn="l">
              <a:defRPr sz="1800">
                <a:solidFill>
                  <a:srgbClr val="FFFF66"/>
                </a:solidFill>
                <a:effectLst/>
                <a:latin typeface="Impact" pitchFamily="34" charset="0"/>
              </a:defRPr>
            </a:lvl1pPr>
          </a:lstStyle>
          <a:p>
            <a:r>
              <a:rPr lang="en-AU"/>
              <a:t>Events Subsequent to the Return of Christ</a:t>
            </a:r>
          </a:p>
        </p:txBody>
      </p:sp>
      <p:sp>
        <p:nvSpPr>
          <p:cNvPr id="14350" name="Rectangle 14"/>
          <p:cNvSpPr>
            <a:spLocks noGrp="1" noChangeArrowheads="1"/>
          </p:cNvSpPr>
          <p:nvPr>
            <p:ph type="sldNum" sz="quarter" idx="4"/>
          </p:nvPr>
        </p:nvSpPr>
        <p:spPr>
          <a:xfrm>
            <a:off x="827088" y="6524625"/>
            <a:ext cx="514350" cy="333375"/>
          </a:xfrm>
        </p:spPr>
        <p:txBody>
          <a:bodyPr/>
          <a:lstStyle>
            <a:lvl1pPr>
              <a:defRPr sz="1400"/>
            </a:lvl1pPr>
          </a:lstStyle>
          <a:p>
            <a:fld id="{8F17E3B8-6754-4688-A999-3B2FEE2DB906}" type="slidenum">
              <a:rPr lang="en-AU">
                <a:solidFill>
                  <a:srgbClr val="FFFFFF"/>
                </a:solidFill>
              </a:rPr>
              <a:pPr/>
              <a:t>‹#›</a:t>
            </a:fld>
            <a:endParaRPr lang="en-AU">
              <a:solidFill>
                <a:srgbClr val="FFFFFF"/>
              </a:solidFill>
            </a:endParaRPr>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276F7B2-C412-40DC-BC0A-781FA5344CC9}"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B53355B-D30C-4B32-8740-B77B578BA946}"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7886CFA-2F33-45E5-A761-17243014C3D3}"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AU">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49EA1FA6-D423-475F-AEEB-597C447E9B6A}"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AU"/>
          </a:p>
        </p:txBody>
      </p:sp>
      <p:sp>
        <p:nvSpPr>
          <p:cNvPr id="8" name="Rectangle 13"/>
          <p:cNvSpPr>
            <a:spLocks noGrp="1" noChangeArrowheads="1"/>
          </p:cNvSpPr>
          <p:nvPr>
            <p:ph type="ftr" sz="quarter" idx="11"/>
          </p:nvPr>
        </p:nvSpPr>
        <p:spPr>
          <a:ln/>
        </p:spPr>
        <p:txBody>
          <a:bodyPr/>
          <a:lstStyle>
            <a:lvl1pPr>
              <a:defRPr/>
            </a:lvl1pPr>
          </a:lstStyle>
          <a:p>
            <a:pPr>
              <a:defRPr/>
            </a:pPr>
            <a:endParaRPr lang="en-AU"/>
          </a:p>
        </p:txBody>
      </p:sp>
      <p:sp>
        <p:nvSpPr>
          <p:cNvPr id="9" name="Rectangle 14"/>
          <p:cNvSpPr>
            <a:spLocks noGrp="1" noChangeArrowheads="1"/>
          </p:cNvSpPr>
          <p:nvPr>
            <p:ph type="sldNum" sz="quarter" idx="12"/>
          </p:nvPr>
        </p:nvSpPr>
        <p:spPr>
          <a:ln/>
        </p:spPr>
        <p:txBody>
          <a:bodyPr/>
          <a:lstStyle>
            <a:lvl1pPr>
              <a:defRPr/>
            </a:lvl1pPr>
          </a:lstStyle>
          <a:p>
            <a:pPr>
              <a:defRPr/>
            </a:pPr>
            <a:fld id="{DE900C8B-DED1-4B2E-AF71-534B75AC50D3}" type="slidenum">
              <a:rPr lang="en-AU"/>
              <a:pPr>
                <a:defRPr/>
              </a:pPr>
              <a:t>‹#›</a:t>
            </a:fld>
            <a:endParaRPr lang="en-A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AU">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146F2AF6-378B-4201-985C-A2F56B6B612C}"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AU">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0580EAF0-9099-49CA-B53B-A6D459970051}"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38556897-75ED-4848-A975-F6585B94FA8D}"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B21D745-C7B4-4C1B-8994-3773A493A865}"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F113A09-62E6-45DD-B394-235E65DC811F}"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60BA0CE-97F8-41AA-BEF0-1E8049081EC2}"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5661025"/>
            <a:ext cx="1187450" cy="1196975"/>
            <a:chOff x="0" y="2458"/>
            <a:chExt cx="2142" cy="1858"/>
          </a:xfrm>
        </p:grpSpPr>
        <p:sp>
          <p:nvSpPr>
            <p:cNvPr id="14643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643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643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643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643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644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644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grpSp>
      <p:sp>
        <p:nvSpPr>
          <p:cNvPr id="146442" name="Rectangle 10"/>
          <p:cNvSpPr>
            <a:spLocks noGrp="1" noChangeArrowheads="1"/>
          </p:cNvSpPr>
          <p:nvPr>
            <p:ph type="ctrTitle" sz="quarter"/>
          </p:nvPr>
        </p:nvSpPr>
        <p:spPr>
          <a:xfrm>
            <a:off x="0" y="0"/>
            <a:ext cx="9144000" cy="836613"/>
          </a:xfrm>
        </p:spPr>
        <p:txBody>
          <a:bodyPr/>
          <a:lstStyle>
            <a:lvl1pPr>
              <a:defRPr sz="4000" b="1">
                <a:solidFill>
                  <a:srgbClr val="FFFF00"/>
                </a:solidFill>
              </a:defRPr>
            </a:lvl1pPr>
          </a:lstStyle>
          <a:p>
            <a:r>
              <a:rPr lang="en-AU"/>
              <a:t>Click to edit Master title style</a:t>
            </a:r>
          </a:p>
        </p:txBody>
      </p:sp>
      <p:sp>
        <p:nvSpPr>
          <p:cNvPr id="146443" name="Rectangle 11"/>
          <p:cNvSpPr>
            <a:spLocks noGrp="1" noChangeArrowheads="1"/>
          </p:cNvSpPr>
          <p:nvPr>
            <p:ph type="subTitle" sz="quarter" idx="1"/>
          </p:nvPr>
        </p:nvSpPr>
        <p:spPr>
          <a:xfrm>
            <a:off x="250825" y="908050"/>
            <a:ext cx="8569325" cy="5616575"/>
          </a:xfrm>
        </p:spPr>
        <p:txBody>
          <a:bodyPr/>
          <a:lstStyle>
            <a:lvl1pPr marL="0" indent="0">
              <a:buFont typeface="Wingdings" pitchFamily="2" charset="2"/>
              <a:buNone/>
              <a:defRPr sz="2800" b="1"/>
            </a:lvl1pPr>
          </a:lstStyle>
          <a:p>
            <a:r>
              <a:rPr lang="en-AU"/>
              <a:t>Click to edit Master subtitle style</a:t>
            </a:r>
          </a:p>
        </p:txBody>
      </p:sp>
    </p:spTree>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4D2DABC-B433-4AF1-9CF5-975862C5C556}"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F7984FB-CCF5-44C9-9605-7B93AC4766F7}"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E426B96-1686-4779-95B7-A7BD59FA0475}"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AU"/>
          </a:p>
        </p:txBody>
      </p:sp>
      <p:sp>
        <p:nvSpPr>
          <p:cNvPr id="4" name="Rectangle 13"/>
          <p:cNvSpPr>
            <a:spLocks noGrp="1" noChangeArrowheads="1"/>
          </p:cNvSpPr>
          <p:nvPr>
            <p:ph type="ftr" sz="quarter" idx="11"/>
          </p:nvPr>
        </p:nvSpPr>
        <p:spPr>
          <a:ln/>
        </p:spPr>
        <p:txBody>
          <a:bodyPr/>
          <a:lstStyle>
            <a:lvl1pPr>
              <a:defRPr/>
            </a:lvl1pPr>
          </a:lstStyle>
          <a:p>
            <a:pPr>
              <a:defRPr/>
            </a:pPr>
            <a:endParaRPr lang="en-AU"/>
          </a:p>
        </p:txBody>
      </p:sp>
      <p:sp>
        <p:nvSpPr>
          <p:cNvPr id="5" name="Rectangle 14"/>
          <p:cNvSpPr>
            <a:spLocks noGrp="1" noChangeArrowheads="1"/>
          </p:cNvSpPr>
          <p:nvPr>
            <p:ph type="sldNum" sz="quarter" idx="12"/>
          </p:nvPr>
        </p:nvSpPr>
        <p:spPr>
          <a:ln/>
        </p:spPr>
        <p:txBody>
          <a:bodyPr/>
          <a:lstStyle>
            <a:lvl1pPr>
              <a:defRPr/>
            </a:lvl1pPr>
          </a:lstStyle>
          <a:p>
            <a:pPr>
              <a:defRPr/>
            </a:pPr>
            <a:fld id="{0080FA76-15C9-4E0C-87A4-6C45C7FEA627}" type="slidenum">
              <a:rPr lang="en-AU"/>
              <a:pPr>
                <a:defRPr/>
              </a:pPr>
              <a:t>‹#›</a:t>
            </a:fld>
            <a:endParaRPr lang="en-A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AU">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F1901896-254B-40AF-9126-48157A31A7BD}"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AU">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2FDC403C-5ABC-4248-A1A8-ED2E3F402C26}"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AU">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9273BFAB-9FCE-455B-AAED-8AFCAA1C0E37}"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34182A1-A183-4762-A01B-68D4F7B78E85}"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2BE1BA4-8F42-4746-94C6-6B6064084166}"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89642A7-B5F1-470A-8EDD-33779D16F9FD}"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AE580B9-D267-4B78-95E0-188E1C399FCF}"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346" name="Rectangle 10"/>
          <p:cNvSpPr>
            <a:spLocks noGrp="1" noChangeArrowheads="1"/>
          </p:cNvSpPr>
          <p:nvPr>
            <p:ph type="ctrTitle" sz="quarter"/>
          </p:nvPr>
        </p:nvSpPr>
        <p:spPr>
          <a:xfrm>
            <a:off x="0" y="0"/>
            <a:ext cx="9144000" cy="836613"/>
          </a:xfrm>
        </p:spPr>
        <p:txBody>
          <a:bodyPr/>
          <a:lstStyle>
            <a:lvl1pPr>
              <a:defRPr sz="3600">
                <a:solidFill>
                  <a:srgbClr val="FFFF00"/>
                </a:solidFill>
                <a:latin typeface="Arial Black" pitchFamily="34" charset="0"/>
              </a:defRPr>
            </a:lvl1pPr>
          </a:lstStyle>
          <a:p>
            <a:r>
              <a:rPr lang="en-AU"/>
              <a:t>Click to edit Master title style</a:t>
            </a:r>
          </a:p>
        </p:txBody>
      </p:sp>
      <p:sp>
        <p:nvSpPr>
          <p:cNvPr id="14347" name="Rectangle 11"/>
          <p:cNvSpPr>
            <a:spLocks noGrp="1" noChangeArrowheads="1"/>
          </p:cNvSpPr>
          <p:nvPr>
            <p:ph type="subTitle" sz="quarter" idx="1"/>
          </p:nvPr>
        </p:nvSpPr>
        <p:spPr>
          <a:xfrm>
            <a:off x="1371600" y="908050"/>
            <a:ext cx="7772400" cy="5949950"/>
          </a:xfrm>
        </p:spPr>
        <p:txBody>
          <a:bodyPr/>
          <a:lstStyle>
            <a:lvl1pPr marL="0" indent="0">
              <a:buFont typeface="Wingdings" pitchFamily="2" charset="2"/>
              <a:buNone/>
              <a:defRPr sz="2800" b="1"/>
            </a:lvl1pPr>
          </a:lstStyle>
          <a:p>
            <a:r>
              <a:rPr lang="en-AU"/>
              <a:t>Click to edit Master subtitle style</a:t>
            </a:r>
          </a:p>
        </p:txBody>
      </p:sp>
      <p:sp>
        <p:nvSpPr>
          <p:cNvPr id="14350" name="Rectangle 14"/>
          <p:cNvSpPr>
            <a:spLocks noGrp="1" noChangeArrowheads="1"/>
          </p:cNvSpPr>
          <p:nvPr>
            <p:ph type="sldNum" sz="quarter" idx="4"/>
          </p:nvPr>
        </p:nvSpPr>
        <p:spPr>
          <a:xfrm>
            <a:off x="827088" y="6524625"/>
            <a:ext cx="514350" cy="333375"/>
          </a:xfrm>
        </p:spPr>
        <p:txBody>
          <a:bodyPr/>
          <a:lstStyle>
            <a:lvl1pPr>
              <a:defRPr sz="1400"/>
            </a:lvl1pPr>
          </a:lstStyle>
          <a:p>
            <a:fld id="{8F17E3B8-6754-4688-A999-3B2FEE2DB906}" type="slidenum">
              <a:rPr lang="en-AU">
                <a:solidFill>
                  <a:srgbClr val="FFFFFF"/>
                </a:solidFill>
              </a:rPr>
              <a:pPr/>
              <a:t>‹#›</a:t>
            </a:fld>
            <a:endParaRPr lang="en-AU">
              <a:solidFill>
                <a:srgbClr val="FFFFFF"/>
              </a:solidFill>
            </a:endParaRPr>
          </a:p>
        </p:txBody>
      </p:sp>
    </p:spTree>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276F7B2-C412-40DC-BC0A-781FA5344CC9}"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B53355B-D30C-4B32-8740-B77B578BA946}"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AU"/>
          </a:p>
        </p:txBody>
      </p:sp>
      <p:sp>
        <p:nvSpPr>
          <p:cNvPr id="3" name="Rectangle 13"/>
          <p:cNvSpPr>
            <a:spLocks noGrp="1" noChangeArrowheads="1"/>
          </p:cNvSpPr>
          <p:nvPr>
            <p:ph type="ftr" sz="quarter" idx="11"/>
          </p:nvPr>
        </p:nvSpPr>
        <p:spPr>
          <a:ln/>
        </p:spPr>
        <p:txBody>
          <a:bodyPr/>
          <a:lstStyle>
            <a:lvl1pPr>
              <a:defRPr/>
            </a:lvl1pPr>
          </a:lstStyle>
          <a:p>
            <a:pPr>
              <a:defRPr/>
            </a:pPr>
            <a:endParaRPr lang="en-AU"/>
          </a:p>
        </p:txBody>
      </p:sp>
      <p:sp>
        <p:nvSpPr>
          <p:cNvPr id="4" name="Rectangle 14"/>
          <p:cNvSpPr>
            <a:spLocks noGrp="1" noChangeArrowheads="1"/>
          </p:cNvSpPr>
          <p:nvPr>
            <p:ph type="sldNum" sz="quarter" idx="12"/>
          </p:nvPr>
        </p:nvSpPr>
        <p:spPr>
          <a:ln/>
        </p:spPr>
        <p:txBody>
          <a:bodyPr/>
          <a:lstStyle>
            <a:lvl1pPr>
              <a:defRPr/>
            </a:lvl1pPr>
          </a:lstStyle>
          <a:p>
            <a:pPr>
              <a:defRPr/>
            </a:pPr>
            <a:fld id="{2D3656E9-7E22-4715-9117-26C1433B9010}" type="slidenum">
              <a:rPr lang="en-AU"/>
              <a:pPr>
                <a:defRPr/>
              </a:pPr>
              <a:t>‹#›</a:t>
            </a:fld>
            <a:endParaRPr lang="en-A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7886CFA-2F33-45E5-A761-17243014C3D3}"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AU">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49EA1FA6-D423-475F-AEEB-597C447E9B6A}"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AU">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146F2AF6-378B-4201-985C-A2F56B6B612C}"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AU">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0580EAF0-9099-49CA-B53B-A6D459970051}"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38556897-75ED-4848-A975-F6585B94FA8D}"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B21D745-C7B4-4C1B-8994-3773A493A865}"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F113A09-62E6-45DD-B394-235E65DC811F}"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60BA0CE-97F8-41AA-BEF0-1E8049081EC2}"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6092825"/>
            <a:ext cx="827088" cy="765175"/>
            <a:chOff x="0" y="2458"/>
            <a:chExt cx="2142" cy="1858"/>
          </a:xfrm>
        </p:grpSpPr>
        <p:sp>
          <p:nvSpPr>
            <p:cNvPr id="154627"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54628"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54629"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54630"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54631"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54632"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54633"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grpSp>
      <p:sp>
        <p:nvSpPr>
          <p:cNvPr id="154634" name="Rectangle 10"/>
          <p:cNvSpPr>
            <a:spLocks noGrp="1" noChangeArrowheads="1"/>
          </p:cNvSpPr>
          <p:nvPr>
            <p:ph type="ctrTitle" sz="quarter"/>
          </p:nvPr>
        </p:nvSpPr>
        <p:spPr>
          <a:xfrm>
            <a:off x="0" y="0"/>
            <a:ext cx="9144000" cy="1052513"/>
          </a:xfrm>
        </p:spPr>
        <p:txBody>
          <a:bodyPr/>
          <a:lstStyle>
            <a:lvl1pPr>
              <a:defRPr/>
            </a:lvl1pPr>
          </a:lstStyle>
          <a:p>
            <a:r>
              <a:rPr lang="en-AU"/>
              <a:t>Click to edit Master title style</a:t>
            </a:r>
          </a:p>
        </p:txBody>
      </p:sp>
      <p:sp>
        <p:nvSpPr>
          <p:cNvPr id="154635" name="Rectangle 11"/>
          <p:cNvSpPr>
            <a:spLocks noGrp="1" noChangeArrowheads="1"/>
          </p:cNvSpPr>
          <p:nvPr>
            <p:ph type="subTitle" sz="quarter" idx="1"/>
          </p:nvPr>
        </p:nvSpPr>
        <p:spPr>
          <a:xfrm>
            <a:off x="468313" y="1052513"/>
            <a:ext cx="8280400" cy="5805487"/>
          </a:xfrm>
        </p:spPr>
        <p:txBody>
          <a:bodyPr/>
          <a:lstStyle>
            <a:lvl1pPr marL="0" indent="0">
              <a:buFont typeface="Wingdings" pitchFamily="2" charset="2"/>
              <a:buNone/>
              <a:defRPr/>
            </a:lvl1pPr>
          </a:lstStyle>
          <a:p>
            <a:r>
              <a:rPr lang="en-AU"/>
              <a:t>Click to edit Master subtitle style</a:t>
            </a:r>
          </a:p>
        </p:txBody>
      </p:sp>
    </p:spTree>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AU"/>
          </a:p>
        </p:txBody>
      </p:sp>
      <p:sp>
        <p:nvSpPr>
          <p:cNvPr id="6" name="Rectangle 13"/>
          <p:cNvSpPr>
            <a:spLocks noGrp="1" noChangeArrowheads="1"/>
          </p:cNvSpPr>
          <p:nvPr>
            <p:ph type="ftr" sz="quarter" idx="11"/>
          </p:nvPr>
        </p:nvSpPr>
        <p:spPr>
          <a:ln/>
        </p:spPr>
        <p:txBody>
          <a:bodyPr/>
          <a:lstStyle>
            <a:lvl1pPr>
              <a:defRPr/>
            </a:lvl1pPr>
          </a:lstStyle>
          <a:p>
            <a:pPr>
              <a:defRPr/>
            </a:pPr>
            <a:endParaRPr lang="en-AU"/>
          </a:p>
        </p:txBody>
      </p:sp>
      <p:sp>
        <p:nvSpPr>
          <p:cNvPr id="7" name="Rectangle 14"/>
          <p:cNvSpPr>
            <a:spLocks noGrp="1" noChangeArrowheads="1"/>
          </p:cNvSpPr>
          <p:nvPr>
            <p:ph type="sldNum" sz="quarter" idx="12"/>
          </p:nvPr>
        </p:nvSpPr>
        <p:spPr>
          <a:ln/>
        </p:spPr>
        <p:txBody>
          <a:bodyPr/>
          <a:lstStyle>
            <a:lvl1pPr>
              <a:defRPr/>
            </a:lvl1pPr>
          </a:lstStyle>
          <a:p>
            <a:pPr>
              <a:defRPr/>
            </a:pPr>
            <a:fld id="{0F53B29F-9C93-4029-853B-6D146A9CB5B3}" type="slidenum">
              <a:rPr lang="en-AU"/>
              <a:pPr>
                <a:defRPr/>
              </a:pPr>
              <a:t>‹#›</a:t>
            </a:fld>
            <a:endParaRPr lang="en-A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8050"/>
            <a:ext cx="4038600"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8050"/>
            <a:ext cx="4038600"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524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524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4868863"/>
            <a:ext cx="1763713" cy="1989137"/>
            <a:chOff x="0" y="2458"/>
            <a:chExt cx="2142" cy="1858"/>
          </a:xfrm>
        </p:grpSpPr>
        <p:sp>
          <p:nvSpPr>
            <p:cNvPr id="1433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34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34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34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34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34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34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grpSp>
      <p:sp>
        <p:nvSpPr>
          <p:cNvPr id="14346" name="Rectangle 10"/>
          <p:cNvSpPr>
            <a:spLocks noGrp="1" noChangeArrowheads="1"/>
          </p:cNvSpPr>
          <p:nvPr>
            <p:ph type="ctrTitle" sz="quarter"/>
          </p:nvPr>
        </p:nvSpPr>
        <p:spPr>
          <a:xfrm>
            <a:off x="0" y="0"/>
            <a:ext cx="9144000" cy="836613"/>
          </a:xfrm>
        </p:spPr>
        <p:txBody>
          <a:bodyPr/>
          <a:lstStyle>
            <a:lvl1pPr>
              <a:defRPr sz="3600">
                <a:solidFill>
                  <a:srgbClr val="FFFF00"/>
                </a:solidFill>
                <a:latin typeface="Arial Black" pitchFamily="34" charset="0"/>
              </a:defRPr>
            </a:lvl1pPr>
          </a:lstStyle>
          <a:p>
            <a:r>
              <a:rPr lang="en-AU"/>
              <a:t>Click to edit Master title style</a:t>
            </a:r>
          </a:p>
        </p:txBody>
      </p:sp>
      <p:sp>
        <p:nvSpPr>
          <p:cNvPr id="14347" name="Rectangle 11"/>
          <p:cNvSpPr>
            <a:spLocks noGrp="1" noChangeArrowheads="1"/>
          </p:cNvSpPr>
          <p:nvPr>
            <p:ph type="subTitle" sz="quarter" idx="1"/>
          </p:nvPr>
        </p:nvSpPr>
        <p:spPr>
          <a:xfrm>
            <a:off x="1371600" y="908050"/>
            <a:ext cx="7772400" cy="5949950"/>
          </a:xfrm>
        </p:spPr>
        <p:txBody>
          <a:bodyPr/>
          <a:lstStyle>
            <a:lvl1pPr marL="0" indent="0">
              <a:buFont typeface="Wingdings" pitchFamily="2" charset="2"/>
              <a:buNone/>
              <a:defRPr sz="2800" b="1"/>
            </a:lvl1pPr>
          </a:lstStyle>
          <a:p>
            <a:r>
              <a:rPr lang="en-AU"/>
              <a:t>Click to edit Master subtitle style</a:t>
            </a:r>
          </a:p>
        </p:txBody>
      </p:sp>
      <p:sp>
        <p:nvSpPr>
          <p:cNvPr id="14349" name="Rectangle 13"/>
          <p:cNvSpPr>
            <a:spLocks noGrp="1" noChangeArrowheads="1"/>
          </p:cNvSpPr>
          <p:nvPr>
            <p:ph type="ftr" sz="quarter" idx="3"/>
          </p:nvPr>
        </p:nvSpPr>
        <p:spPr>
          <a:xfrm>
            <a:off x="0" y="5373688"/>
            <a:ext cx="1331913" cy="1484312"/>
          </a:xfrm>
        </p:spPr>
        <p:txBody>
          <a:bodyPr/>
          <a:lstStyle>
            <a:lvl1pPr algn="l">
              <a:defRPr sz="1800">
                <a:solidFill>
                  <a:srgbClr val="FFFF66"/>
                </a:solidFill>
                <a:effectLst/>
                <a:latin typeface="Impact" pitchFamily="34" charset="0"/>
              </a:defRPr>
            </a:lvl1pPr>
          </a:lstStyle>
          <a:p>
            <a:r>
              <a:rPr lang="en-AU"/>
              <a:t>Events Subsequent to the Return of Christ</a:t>
            </a:r>
          </a:p>
        </p:txBody>
      </p:sp>
      <p:sp>
        <p:nvSpPr>
          <p:cNvPr id="14350" name="Rectangle 14"/>
          <p:cNvSpPr>
            <a:spLocks noGrp="1" noChangeArrowheads="1"/>
          </p:cNvSpPr>
          <p:nvPr>
            <p:ph type="sldNum" sz="quarter" idx="4"/>
          </p:nvPr>
        </p:nvSpPr>
        <p:spPr>
          <a:xfrm>
            <a:off x="827088" y="6524625"/>
            <a:ext cx="514350" cy="333375"/>
          </a:xfrm>
        </p:spPr>
        <p:txBody>
          <a:bodyPr/>
          <a:lstStyle>
            <a:lvl1pPr>
              <a:defRPr sz="1400"/>
            </a:lvl1pPr>
          </a:lstStyle>
          <a:p>
            <a:fld id="{5376D8C4-14B8-4770-92F2-FA6286031562}" type="slidenum">
              <a:rPr lang="en-AU">
                <a:solidFill>
                  <a:srgbClr val="FFFFFF"/>
                </a:solidFill>
              </a:rPr>
              <a:pPr/>
              <a:t>‹#›</a:t>
            </a:fld>
            <a:endParaRPr lang="en-AU">
              <a:solidFill>
                <a:srgbClr val="FFFFFF"/>
              </a:solidFil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AU"/>
          </a:p>
        </p:txBody>
      </p:sp>
      <p:sp>
        <p:nvSpPr>
          <p:cNvPr id="6" name="Rectangle 13"/>
          <p:cNvSpPr>
            <a:spLocks noGrp="1" noChangeArrowheads="1"/>
          </p:cNvSpPr>
          <p:nvPr>
            <p:ph type="ftr" sz="quarter" idx="11"/>
          </p:nvPr>
        </p:nvSpPr>
        <p:spPr>
          <a:ln/>
        </p:spPr>
        <p:txBody>
          <a:bodyPr/>
          <a:lstStyle>
            <a:lvl1pPr>
              <a:defRPr/>
            </a:lvl1pPr>
          </a:lstStyle>
          <a:p>
            <a:pPr>
              <a:defRPr/>
            </a:pPr>
            <a:endParaRPr lang="en-AU"/>
          </a:p>
        </p:txBody>
      </p:sp>
      <p:sp>
        <p:nvSpPr>
          <p:cNvPr id="7" name="Rectangle 14"/>
          <p:cNvSpPr>
            <a:spLocks noGrp="1" noChangeArrowheads="1"/>
          </p:cNvSpPr>
          <p:nvPr>
            <p:ph type="sldNum" sz="quarter" idx="12"/>
          </p:nvPr>
        </p:nvSpPr>
        <p:spPr>
          <a:ln/>
        </p:spPr>
        <p:txBody>
          <a:bodyPr/>
          <a:lstStyle>
            <a:lvl1pPr>
              <a:defRPr/>
            </a:lvl1pPr>
          </a:lstStyle>
          <a:p>
            <a:pPr>
              <a:defRPr/>
            </a:pPr>
            <a:fld id="{6DC0C5F3-2F8E-4FA6-8E87-CCB31DA8558A}" type="slidenum">
              <a:rPr lang="en-AU"/>
              <a:pPr>
                <a:defRPr/>
              </a:pPr>
              <a:t>‹#›</a:t>
            </a:fld>
            <a:endParaRPr lang="en-A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253E079-AD76-45C5-92A0-2BDADBCC216E}"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52D816D-EEAC-448D-BEA5-B66ED872AF6C}"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FFAB210-C998-4870-AFE0-FE95C2D0F035}"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AU">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F5AD5D61-E6D6-4E96-B250-F8DAF1831FAD}"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AU">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DA416479-D198-4EE1-8D5D-CF529DF0B2BF}"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AU">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AD8E2ECD-A148-45DD-854E-74049E7D39C7}"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42E5EA9-3826-455E-8690-3BD632865895}"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D93578ED-64B6-471D-8BCB-FD4C592546C3}"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447495C-E117-4434-A1FA-D79B57400001}"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572B58A-7F28-4407-AF72-3BCEF30688A4}" type="slidenum">
              <a:rPr lang="en-AU">
                <a:solidFill>
                  <a:srgbClr val="FFFFFF"/>
                </a:solidFill>
              </a:rPr>
              <a:pPr/>
              <a:t>‹#›</a:t>
            </a:fld>
            <a:endParaRPr lang="en-AU">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3902075"/>
            <a:ext cx="3400425" cy="2949575"/>
            <a:chOff x="0" y="2458"/>
            <a:chExt cx="2142" cy="1858"/>
          </a:xfrm>
        </p:grpSpPr>
        <p:sp>
          <p:nvSpPr>
            <p:cNvPr id="1331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1331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p>
          </p:txBody>
        </p:sp>
        <p:sp>
          <p:nvSpPr>
            <p:cNvPr id="1331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1331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1331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sp>
          <p:nvSpPr>
            <p:cNvPr id="1332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p>
          </p:txBody>
        </p:sp>
        <p:sp>
          <p:nvSpPr>
            <p:cNvPr id="1332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grpSp>
      <p:sp>
        <p:nvSpPr>
          <p:cNvPr id="13322"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AU" smtClean="0"/>
              <a:t>Click to edit Master title style</a:t>
            </a:r>
          </a:p>
        </p:txBody>
      </p:sp>
      <p:sp>
        <p:nvSpPr>
          <p:cNvPr id="3076"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2"/>
            <a:r>
              <a:rPr lang="en-AU" smtClean="0"/>
              <a:t>Fourth level</a:t>
            </a:r>
          </a:p>
          <a:p>
            <a:pPr lvl="3"/>
            <a:r>
              <a:rPr lang="en-AU" smtClean="0"/>
              <a:t>Fifth level</a:t>
            </a:r>
          </a:p>
        </p:txBody>
      </p:sp>
      <p:sp>
        <p:nvSpPr>
          <p:cNvPr id="13324"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ClrTx/>
              <a:buSzTx/>
              <a:buFontTx/>
              <a:buNone/>
              <a:defRPr sz="1000" b="0" smtClean="0">
                <a:effectLst>
                  <a:outerShdw blurRad="38100" dist="38100" dir="2700000" algn="tl">
                    <a:srgbClr val="010199"/>
                  </a:outerShdw>
                </a:effectLst>
                <a:latin typeface="+mn-lt"/>
              </a:defRPr>
            </a:lvl1pPr>
          </a:lstStyle>
          <a:p>
            <a:pPr>
              <a:defRPr/>
            </a:pPr>
            <a:endParaRPr lang="en-AU"/>
          </a:p>
        </p:txBody>
      </p:sp>
      <p:sp>
        <p:nvSpPr>
          <p:cNvPr id="1332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ClrTx/>
              <a:buSzTx/>
              <a:buFontTx/>
              <a:buNone/>
              <a:defRPr sz="1000" b="0" smtClean="0">
                <a:effectLst>
                  <a:outerShdw blurRad="38100" dist="38100" dir="2700000" algn="tl">
                    <a:srgbClr val="010199"/>
                  </a:outerShdw>
                </a:effectLst>
                <a:latin typeface="+mn-lt"/>
              </a:defRPr>
            </a:lvl1pPr>
          </a:lstStyle>
          <a:p>
            <a:pPr>
              <a:defRPr/>
            </a:pPr>
            <a:endParaRPr lang="en-AU"/>
          </a:p>
        </p:txBody>
      </p:sp>
      <p:sp>
        <p:nvSpPr>
          <p:cNvPr id="13326"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000" b="0" smtClean="0">
                <a:effectLst>
                  <a:outerShdw blurRad="38100" dist="38100" dir="2700000" algn="tl">
                    <a:srgbClr val="010199"/>
                  </a:outerShdw>
                </a:effectLst>
                <a:latin typeface="+mn-lt"/>
              </a:defRPr>
            </a:lvl1pPr>
          </a:lstStyle>
          <a:p>
            <a:pPr>
              <a:defRPr/>
            </a:pPr>
            <a:fld id="{576E3F7E-DF26-4566-B669-7FBE863F1476}" type="slidenum">
              <a:rPr lang="en-AU"/>
              <a:pPr>
                <a:defRPr/>
              </a:pPr>
              <a:t>‹#›</a:t>
            </a:fld>
            <a:endParaRPr lang="en-AU"/>
          </a:p>
        </p:txBody>
      </p:sp>
    </p:spTree>
  </p:cSld>
  <p:clrMap bg1="dk2" tx1="lt1" bg2="dk1" tx2="lt2" accent1="accent1" accent2="accent2" accent3="accent3" accent4="accent4" accent5="accent5" accent6="accent6" hlink="hlink" folHlink="folHlink"/>
  <p:sldLayoutIdLst>
    <p:sldLayoutId id="2147483729"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3902075"/>
            <a:ext cx="3400425" cy="2949575"/>
            <a:chOff x="0" y="2458"/>
            <a:chExt cx="2142" cy="1858"/>
          </a:xfrm>
        </p:grpSpPr>
        <p:sp>
          <p:nvSpPr>
            <p:cNvPr id="14848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14848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p>
          </p:txBody>
        </p:sp>
        <p:sp>
          <p:nvSpPr>
            <p:cNvPr id="14848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14848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14848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sp>
          <p:nvSpPr>
            <p:cNvPr id="14848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p>
          </p:txBody>
        </p:sp>
        <p:sp>
          <p:nvSpPr>
            <p:cNvPr id="14848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grpSp>
      <p:sp>
        <p:nvSpPr>
          <p:cNvPr id="148490" name="Rectangle 10"/>
          <p:cNvSpPr>
            <a:spLocks noGrp="1" noChangeArrowheads="1"/>
          </p:cNvSpPr>
          <p:nvPr>
            <p:ph type="title"/>
          </p:nvPr>
        </p:nvSpPr>
        <p:spPr bwMode="auto">
          <a:xfrm>
            <a:off x="457200" y="0"/>
            <a:ext cx="8229600" cy="90805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AU" smtClean="0"/>
              <a:t>Click to edit Master title style</a:t>
            </a:r>
          </a:p>
        </p:txBody>
      </p:sp>
      <p:sp>
        <p:nvSpPr>
          <p:cNvPr id="4100" name="Rectangle 11"/>
          <p:cNvSpPr>
            <a:spLocks noGrp="1" noChangeArrowheads="1"/>
          </p:cNvSpPr>
          <p:nvPr>
            <p:ph type="body" idx="1"/>
          </p:nvPr>
        </p:nvSpPr>
        <p:spPr bwMode="auto">
          <a:xfrm>
            <a:off x="457200" y="908050"/>
            <a:ext cx="8229600" cy="5616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0"/>
            <a:r>
              <a:rPr lang="en-AU" smtClean="0"/>
              <a:t>Fourth level</a:t>
            </a:r>
          </a:p>
          <a:p>
            <a:pPr lvl="1"/>
            <a:r>
              <a:rPr lang="en-AU" smtClean="0"/>
              <a:t>Fifth level</a:t>
            </a:r>
          </a:p>
        </p:txBody>
      </p:sp>
      <p:sp>
        <p:nvSpPr>
          <p:cNvPr id="148492" name="Rectangle 12"/>
          <p:cNvSpPr>
            <a:spLocks noGrp="1" noChangeArrowheads="1"/>
          </p:cNvSpPr>
          <p:nvPr>
            <p:ph type="ftr" sz="quarter" idx="3"/>
          </p:nvPr>
        </p:nvSpPr>
        <p:spPr bwMode="auto">
          <a:xfrm>
            <a:off x="-38100" y="647382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ClrTx/>
              <a:buSzTx/>
              <a:buFontTx/>
              <a:buNone/>
              <a:defRPr sz="2000" b="0" smtClean="0">
                <a:solidFill>
                  <a:srgbClr val="FFFF66"/>
                </a:solidFill>
                <a:effectLst>
                  <a:outerShdw blurRad="38100" dist="38100" dir="2700000" algn="tl">
                    <a:srgbClr val="FFFFFF"/>
                  </a:outerShdw>
                </a:effectLst>
                <a:latin typeface="Monotype Corsiva" pitchFamily="66" charset="0"/>
              </a:defRPr>
            </a:lvl1pPr>
          </a:lstStyle>
          <a:p>
            <a:pPr>
              <a:defRPr/>
            </a:pPr>
            <a:r>
              <a:rPr lang="en-AU"/>
              <a:t>Cameos of the Kingdom</a:t>
            </a:r>
          </a:p>
        </p:txBody>
      </p:sp>
    </p:spTree>
  </p:cSld>
  <p:clrMap bg1="dk2" tx1="lt1" bg2="dk1" tx2="lt2" accent1="accent1" accent2="accent2" accent3="accent3" accent4="accent4" accent5="accent5" accent6="accent6" hlink="hlink" folHlink="folHlink"/>
  <p:sldLayoutIdLst>
    <p:sldLayoutId id="2147483730"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iming>
    <p:tnLst>
      <p:par>
        <p:cTn id="1" dur="indefinite" restart="never" nodeType="tmRoot"/>
      </p:par>
    </p:tnLst>
  </p:timing>
  <p:hf sldNum="0" hdr="0" dt="0"/>
  <p:txStyles>
    <p:titleStyle>
      <a:lvl1pPr algn="ctr" rtl="0" eaLnBrk="0" fontAlgn="base" hangingPunct="0">
        <a:spcBef>
          <a:spcPct val="0"/>
        </a:spcBef>
        <a:spcAft>
          <a:spcPct val="0"/>
        </a:spcAft>
        <a:defRPr sz="4000" b="1">
          <a:solidFill>
            <a:srgbClr val="FFFF0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000" b="1">
          <a:solidFill>
            <a:srgbClr val="FFFF00"/>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000" b="1">
          <a:solidFill>
            <a:srgbClr val="FFFF00"/>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000" b="1">
          <a:solidFill>
            <a:srgbClr val="FFFF00"/>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000" b="1">
          <a:solidFill>
            <a:srgbClr val="FFFF00"/>
          </a:solidFill>
          <a:effectLst>
            <a:outerShdw blurRad="38100" dist="38100" dir="2700000" algn="tl">
              <a:srgbClr val="FFFFFF"/>
            </a:outerShdw>
          </a:effectLst>
          <a:latin typeface="Arial" charset="0"/>
        </a:defRPr>
      </a:lvl5pPr>
      <a:lvl6pPr marL="457200" algn="ctr" rtl="0" fontAlgn="base">
        <a:spcBef>
          <a:spcPct val="0"/>
        </a:spcBef>
        <a:spcAft>
          <a:spcPct val="0"/>
        </a:spcAft>
        <a:defRPr sz="4000" b="1">
          <a:solidFill>
            <a:srgbClr val="FFFF00"/>
          </a:solidFill>
          <a:effectLst>
            <a:outerShdw blurRad="38100" dist="38100" dir="2700000" algn="tl">
              <a:srgbClr val="FFFFFF"/>
            </a:outerShdw>
          </a:effectLst>
          <a:latin typeface="Arial" charset="0"/>
        </a:defRPr>
      </a:lvl6pPr>
      <a:lvl7pPr marL="914400" algn="ctr" rtl="0" fontAlgn="base">
        <a:spcBef>
          <a:spcPct val="0"/>
        </a:spcBef>
        <a:spcAft>
          <a:spcPct val="0"/>
        </a:spcAft>
        <a:defRPr sz="4000" b="1">
          <a:solidFill>
            <a:srgbClr val="FFFF00"/>
          </a:solidFill>
          <a:effectLst>
            <a:outerShdw blurRad="38100" dist="38100" dir="2700000" algn="tl">
              <a:srgbClr val="FFFFFF"/>
            </a:outerShdw>
          </a:effectLst>
          <a:latin typeface="Arial" charset="0"/>
        </a:defRPr>
      </a:lvl7pPr>
      <a:lvl8pPr marL="1371600" algn="ctr" rtl="0" fontAlgn="base">
        <a:spcBef>
          <a:spcPct val="0"/>
        </a:spcBef>
        <a:spcAft>
          <a:spcPct val="0"/>
        </a:spcAft>
        <a:defRPr sz="4000" b="1">
          <a:solidFill>
            <a:srgbClr val="FFFF00"/>
          </a:solidFill>
          <a:effectLst>
            <a:outerShdw blurRad="38100" dist="38100" dir="2700000" algn="tl">
              <a:srgbClr val="FFFFFF"/>
            </a:outerShdw>
          </a:effectLst>
          <a:latin typeface="Arial" charset="0"/>
        </a:defRPr>
      </a:lvl8pPr>
      <a:lvl9pPr marL="1828800" algn="ctr" rtl="0" fontAlgn="base">
        <a:spcBef>
          <a:spcPct val="0"/>
        </a:spcBef>
        <a:spcAft>
          <a:spcPct val="0"/>
        </a:spcAft>
        <a:defRPr sz="4000" b="1">
          <a:solidFill>
            <a:srgbClr val="FFFF00"/>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b="1">
          <a:solidFill>
            <a:schemeClr val="tx1"/>
          </a:solidFill>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800" b="1">
          <a:solidFill>
            <a:schemeClr val="tx1"/>
          </a:solidFill>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800" b="1">
          <a:solidFill>
            <a:schemeClr val="tx1"/>
          </a:solidFill>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800" b="1">
          <a:solidFill>
            <a:schemeClr val="tx1"/>
          </a:solidFill>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800" b="1">
          <a:solidFill>
            <a:schemeClr val="tx1"/>
          </a:solidFill>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800" b="1">
          <a:solidFill>
            <a:schemeClr val="tx1"/>
          </a:solidFill>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800" b="1">
          <a:solidFill>
            <a:schemeClr val="tx1"/>
          </a:solidFill>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8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14541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541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541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541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5415"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5416"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5417"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grpSp>
      <p:sp>
        <p:nvSpPr>
          <p:cNvPr id="14541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AU" smtClean="0"/>
              <a:t>Click to edit Master title style</a:t>
            </a:r>
          </a:p>
        </p:txBody>
      </p:sp>
      <p:sp>
        <p:nvSpPr>
          <p:cNvPr id="14541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4542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b="0">
                <a:effectLst>
                  <a:outerShdw blurRad="38100" dist="38100" dir="2700000" algn="tl">
                    <a:srgbClr val="010199"/>
                  </a:outerShdw>
                </a:effectLst>
                <a:latin typeface="+mn-lt"/>
              </a:defRPr>
            </a:lvl1pPr>
          </a:lstStyle>
          <a:p>
            <a:pPr algn="l">
              <a:lnSpc>
                <a:spcPct val="100000"/>
              </a:lnSpc>
            </a:pPr>
            <a:endParaRPr lang="en-AU">
              <a:solidFill>
                <a:srgbClr val="FFFFFF"/>
              </a:solidFill>
            </a:endParaRPr>
          </a:p>
        </p:txBody>
      </p:sp>
      <p:sp>
        <p:nvSpPr>
          <p:cNvPr id="14542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b="0">
                <a:effectLst>
                  <a:outerShdw blurRad="38100" dist="38100" dir="2700000" algn="tl">
                    <a:srgbClr val="010199"/>
                  </a:outerShdw>
                </a:effectLst>
                <a:latin typeface="+mn-lt"/>
              </a:defRPr>
            </a:lvl1pPr>
          </a:lstStyle>
          <a:p>
            <a:pPr>
              <a:lnSpc>
                <a:spcPct val="100000"/>
              </a:lnSpc>
            </a:pPr>
            <a:endParaRPr lang="en-AU">
              <a:solidFill>
                <a:srgbClr val="FFFFFF"/>
              </a:solidFill>
            </a:endParaRPr>
          </a:p>
        </p:txBody>
      </p:sp>
      <p:sp>
        <p:nvSpPr>
          <p:cNvPr id="14542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b="0">
                <a:effectLst>
                  <a:outerShdw blurRad="38100" dist="38100" dir="2700000" algn="tl">
                    <a:srgbClr val="010199"/>
                  </a:outerShdw>
                </a:effectLst>
                <a:latin typeface="+mn-lt"/>
              </a:defRPr>
            </a:lvl1pPr>
          </a:lstStyle>
          <a:p>
            <a:pPr>
              <a:lnSpc>
                <a:spcPct val="100000"/>
              </a:lnSpc>
            </a:pPr>
            <a:fld id="{8D32CE5B-5664-41EA-A1E5-840194207B16}" type="slidenum">
              <a:rPr lang="en-AU">
                <a:solidFill>
                  <a:srgbClr val="FFFFFF"/>
                </a:solidFill>
              </a:rPr>
              <a:pPr>
                <a:lnSpc>
                  <a:spcPct val="100000"/>
                </a:lnSpc>
              </a:pPr>
              <a:t>‹#›</a:t>
            </a:fld>
            <a:endParaRPr lang="en-AU">
              <a:solidFill>
                <a:srgbClr val="FFFFFF"/>
              </a:solidFill>
            </a:endParaRPr>
          </a:p>
        </p:txBody>
      </p:sp>
    </p:spTree>
  </p:cSld>
  <p:clrMap bg1="dk2" tx1="lt1" bg2="dk1"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1331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331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331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331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331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332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332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grpSp>
      <p:sp>
        <p:nvSpPr>
          <p:cNvPr id="13322"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AU" smtClean="0"/>
              <a:t>Click to edit Master title style</a:t>
            </a:r>
          </a:p>
        </p:txBody>
      </p:sp>
      <p:sp>
        <p:nvSpPr>
          <p:cNvPr id="13323"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3324"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b="0">
                <a:effectLst>
                  <a:outerShdw blurRad="38100" dist="38100" dir="2700000" algn="tl">
                    <a:srgbClr val="010199"/>
                  </a:outerShdw>
                </a:effectLst>
                <a:latin typeface="+mn-lt"/>
              </a:defRPr>
            </a:lvl1pPr>
          </a:lstStyle>
          <a:p>
            <a:pPr algn="l">
              <a:lnSpc>
                <a:spcPct val="100000"/>
              </a:lnSpc>
            </a:pPr>
            <a:endParaRPr lang="en-AU">
              <a:solidFill>
                <a:srgbClr val="FFFFFF"/>
              </a:solidFill>
            </a:endParaRPr>
          </a:p>
        </p:txBody>
      </p:sp>
      <p:sp>
        <p:nvSpPr>
          <p:cNvPr id="1332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b="0">
                <a:effectLst>
                  <a:outerShdw blurRad="38100" dist="38100" dir="2700000" algn="tl">
                    <a:srgbClr val="010199"/>
                  </a:outerShdw>
                </a:effectLst>
                <a:latin typeface="+mn-lt"/>
              </a:defRPr>
            </a:lvl1pPr>
          </a:lstStyle>
          <a:p>
            <a:pPr>
              <a:lnSpc>
                <a:spcPct val="100000"/>
              </a:lnSpc>
            </a:pPr>
            <a:endParaRPr lang="en-AU">
              <a:solidFill>
                <a:srgbClr val="FFFFFF"/>
              </a:solidFill>
            </a:endParaRPr>
          </a:p>
        </p:txBody>
      </p:sp>
      <p:sp>
        <p:nvSpPr>
          <p:cNvPr id="13326"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b="0">
                <a:effectLst>
                  <a:outerShdw blurRad="38100" dist="38100" dir="2700000" algn="tl">
                    <a:srgbClr val="010199"/>
                  </a:outerShdw>
                </a:effectLst>
                <a:latin typeface="+mn-lt"/>
              </a:defRPr>
            </a:lvl1pPr>
          </a:lstStyle>
          <a:p>
            <a:pPr>
              <a:lnSpc>
                <a:spcPct val="100000"/>
              </a:lnSpc>
            </a:pPr>
            <a:fld id="{4A813602-4533-44AD-936D-DBBC11F871B3}" type="slidenum">
              <a:rPr lang="en-AU">
                <a:solidFill>
                  <a:srgbClr val="FFFFFF"/>
                </a:solidFill>
              </a:rPr>
              <a:pPr>
                <a:lnSpc>
                  <a:spcPct val="100000"/>
                </a:lnSpc>
              </a:pPr>
              <a:t>‹#›</a:t>
            </a:fld>
            <a:endParaRPr lang="en-AU">
              <a:solidFill>
                <a:srgbClr val="FFFFFF"/>
              </a:solidFill>
            </a:endParaRPr>
          </a:p>
        </p:txBody>
      </p:sp>
    </p:spTree>
  </p:cSld>
  <p:clrMap bg1="dk2" tx1="lt1" bg2="dk1"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14541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541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541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541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5415"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5416"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5417"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grpSp>
      <p:sp>
        <p:nvSpPr>
          <p:cNvPr id="14541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AU" smtClean="0"/>
              <a:t>Click to edit Master title style</a:t>
            </a:r>
          </a:p>
        </p:txBody>
      </p:sp>
      <p:sp>
        <p:nvSpPr>
          <p:cNvPr id="14541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4542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b="0">
                <a:effectLst>
                  <a:outerShdw blurRad="38100" dist="38100" dir="2700000" algn="tl">
                    <a:srgbClr val="010199"/>
                  </a:outerShdw>
                </a:effectLst>
                <a:latin typeface="+mn-lt"/>
              </a:defRPr>
            </a:lvl1pPr>
          </a:lstStyle>
          <a:p>
            <a:pPr algn="l">
              <a:lnSpc>
                <a:spcPct val="100000"/>
              </a:lnSpc>
            </a:pPr>
            <a:endParaRPr lang="en-AU">
              <a:solidFill>
                <a:srgbClr val="FFFFFF"/>
              </a:solidFill>
            </a:endParaRPr>
          </a:p>
        </p:txBody>
      </p:sp>
      <p:sp>
        <p:nvSpPr>
          <p:cNvPr id="14542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b="0">
                <a:effectLst>
                  <a:outerShdw blurRad="38100" dist="38100" dir="2700000" algn="tl">
                    <a:srgbClr val="010199"/>
                  </a:outerShdw>
                </a:effectLst>
                <a:latin typeface="+mn-lt"/>
              </a:defRPr>
            </a:lvl1pPr>
          </a:lstStyle>
          <a:p>
            <a:pPr>
              <a:lnSpc>
                <a:spcPct val="100000"/>
              </a:lnSpc>
            </a:pPr>
            <a:endParaRPr lang="en-AU">
              <a:solidFill>
                <a:srgbClr val="FFFFFF"/>
              </a:solidFill>
            </a:endParaRPr>
          </a:p>
        </p:txBody>
      </p:sp>
      <p:sp>
        <p:nvSpPr>
          <p:cNvPr id="14542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b="0">
                <a:effectLst>
                  <a:outerShdw blurRad="38100" dist="38100" dir="2700000" algn="tl">
                    <a:srgbClr val="010199"/>
                  </a:outerShdw>
                </a:effectLst>
                <a:latin typeface="+mn-lt"/>
              </a:defRPr>
            </a:lvl1pPr>
          </a:lstStyle>
          <a:p>
            <a:pPr>
              <a:lnSpc>
                <a:spcPct val="100000"/>
              </a:lnSpc>
            </a:pPr>
            <a:fld id="{8D32CE5B-5664-41EA-A1E5-840194207B16}" type="slidenum">
              <a:rPr lang="en-AU">
                <a:solidFill>
                  <a:srgbClr val="FFFFFF"/>
                </a:solidFill>
              </a:rPr>
              <a:pPr>
                <a:lnSpc>
                  <a:spcPct val="100000"/>
                </a:lnSpc>
              </a:pPr>
              <a:t>‹#›</a:t>
            </a:fld>
            <a:endParaRPr lang="en-AU">
              <a:solidFill>
                <a:srgbClr val="FFFFFF"/>
              </a:solidFill>
            </a:endParaRPr>
          </a:p>
        </p:txBody>
      </p:sp>
    </p:spTree>
  </p:cSld>
  <p:clrMap bg1="dk2" tx1="lt1" bg2="dk1"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1331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331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331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331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331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332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332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grpSp>
      <p:sp>
        <p:nvSpPr>
          <p:cNvPr id="13322"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AU" smtClean="0"/>
              <a:t>Click to edit Master title style</a:t>
            </a:r>
          </a:p>
        </p:txBody>
      </p:sp>
      <p:sp>
        <p:nvSpPr>
          <p:cNvPr id="13323"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3324"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b="0">
                <a:effectLst>
                  <a:outerShdw blurRad="38100" dist="38100" dir="2700000" algn="tl">
                    <a:srgbClr val="010199"/>
                  </a:outerShdw>
                </a:effectLst>
                <a:latin typeface="+mn-lt"/>
              </a:defRPr>
            </a:lvl1pPr>
          </a:lstStyle>
          <a:p>
            <a:pPr algn="l">
              <a:lnSpc>
                <a:spcPct val="100000"/>
              </a:lnSpc>
            </a:pPr>
            <a:endParaRPr lang="en-AU">
              <a:solidFill>
                <a:srgbClr val="FFFFFF"/>
              </a:solidFill>
            </a:endParaRPr>
          </a:p>
        </p:txBody>
      </p:sp>
      <p:sp>
        <p:nvSpPr>
          <p:cNvPr id="1332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b="0">
                <a:effectLst>
                  <a:outerShdw blurRad="38100" dist="38100" dir="2700000" algn="tl">
                    <a:srgbClr val="010199"/>
                  </a:outerShdw>
                </a:effectLst>
                <a:latin typeface="+mn-lt"/>
              </a:defRPr>
            </a:lvl1pPr>
          </a:lstStyle>
          <a:p>
            <a:pPr>
              <a:lnSpc>
                <a:spcPct val="100000"/>
              </a:lnSpc>
            </a:pPr>
            <a:endParaRPr lang="en-AU">
              <a:solidFill>
                <a:srgbClr val="FFFFFF"/>
              </a:solidFill>
            </a:endParaRPr>
          </a:p>
        </p:txBody>
      </p:sp>
      <p:sp>
        <p:nvSpPr>
          <p:cNvPr id="13326"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b="0">
                <a:effectLst>
                  <a:outerShdw blurRad="38100" dist="38100" dir="2700000" algn="tl">
                    <a:srgbClr val="010199"/>
                  </a:outerShdw>
                </a:effectLst>
                <a:latin typeface="+mn-lt"/>
              </a:defRPr>
            </a:lvl1pPr>
          </a:lstStyle>
          <a:p>
            <a:pPr>
              <a:lnSpc>
                <a:spcPct val="100000"/>
              </a:lnSpc>
            </a:pPr>
            <a:fld id="{4A813602-4533-44AD-936D-DBBC11F871B3}" type="slidenum">
              <a:rPr lang="en-AU">
                <a:solidFill>
                  <a:srgbClr val="FFFFFF"/>
                </a:solidFill>
              </a:rPr>
              <a:pPr>
                <a:lnSpc>
                  <a:spcPct val="100000"/>
                </a:lnSpc>
              </a:pPr>
              <a:t>‹#›</a:t>
            </a:fld>
            <a:endParaRPr lang="en-AU">
              <a:solidFill>
                <a:srgbClr val="FFFFFF"/>
              </a:solidFill>
            </a:endParaRPr>
          </a:p>
        </p:txBody>
      </p:sp>
    </p:spTree>
  </p:cSld>
  <p:clrMap bg1="dk2" tx1="lt1" bg2="dk1"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15360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5360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5360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5360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5360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5360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5360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grpSp>
      <p:sp>
        <p:nvSpPr>
          <p:cNvPr id="153610" name="Rectangle 10"/>
          <p:cNvSpPr>
            <a:spLocks noGrp="1" noChangeArrowheads="1"/>
          </p:cNvSpPr>
          <p:nvPr>
            <p:ph type="title"/>
          </p:nvPr>
        </p:nvSpPr>
        <p:spPr bwMode="auto">
          <a:xfrm>
            <a:off x="457200" y="0"/>
            <a:ext cx="8229600" cy="90805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AU" smtClean="0"/>
              <a:t>Click to edit Master title style</a:t>
            </a:r>
          </a:p>
        </p:txBody>
      </p:sp>
      <p:sp>
        <p:nvSpPr>
          <p:cNvPr id="153611" name="Rectangle 11"/>
          <p:cNvSpPr>
            <a:spLocks noGrp="1" noChangeArrowheads="1"/>
          </p:cNvSpPr>
          <p:nvPr>
            <p:ph type="body" idx="1"/>
          </p:nvPr>
        </p:nvSpPr>
        <p:spPr bwMode="auto">
          <a:xfrm>
            <a:off x="457200" y="908050"/>
            <a:ext cx="8229600" cy="5616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0"/>
            <a:r>
              <a:rPr lang="en-AU" smtClean="0"/>
              <a:t>Fourth level</a:t>
            </a:r>
          </a:p>
          <a:p>
            <a:pPr lvl="1"/>
            <a:r>
              <a:rPr lang="en-AU" smtClean="0"/>
              <a:t>Fifth level</a:t>
            </a:r>
          </a:p>
        </p:txBody>
      </p:sp>
      <p:sp>
        <p:nvSpPr>
          <p:cNvPr id="153612" name="Rectangle 12"/>
          <p:cNvSpPr>
            <a:spLocks noGrp="1" noChangeArrowheads="1"/>
          </p:cNvSpPr>
          <p:nvPr>
            <p:ph type="ftr" sz="quarter" idx="3"/>
          </p:nvPr>
        </p:nvSpPr>
        <p:spPr bwMode="auto">
          <a:xfrm>
            <a:off x="-38100" y="647382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2000" b="0">
                <a:solidFill>
                  <a:srgbClr val="FFFF66"/>
                </a:solidFill>
                <a:effectLst>
                  <a:outerShdw blurRad="38100" dist="38100" dir="2700000" algn="tl">
                    <a:srgbClr val="FFFFFF"/>
                  </a:outerShdw>
                </a:effectLst>
                <a:latin typeface="Monotype Corsiva" pitchFamily="66" charset="0"/>
                <a:cs typeface="+mn-cs"/>
              </a:defRPr>
            </a:lvl1pPr>
          </a:lstStyle>
          <a:p>
            <a:pPr algn="l">
              <a:lnSpc>
                <a:spcPct val="100000"/>
              </a:lnSpc>
            </a:pPr>
            <a:r>
              <a:rPr lang="en-AU"/>
              <a:t>Cameos of the Kingdom</a:t>
            </a:r>
          </a:p>
        </p:txBody>
      </p:sp>
    </p:spTree>
  </p:cSld>
  <p:clrMap bg1="dk2" tx1="lt1" bg2="dk1"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iming>
    <p:tnLst>
      <p:par>
        <p:cTn id="1" dur="indefinite" restart="never" nodeType="tmRoot"/>
      </p:par>
    </p:tnLst>
  </p:timing>
  <p:hf sldNum="0" hdr="0" dt="0"/>
  <p:txStyles>
    <p:titleStyle>
      <a:lvl1pPr algn="ctr" rtl="0" fontAlgn="base">
        <a:spcBef>
          <a:spcPct val="0"/>
        </a:spcBef>
        <a:spcAft>
          <a:spcPct val="0"/>
        </a:spcAft>
        <a:defRPr sz="4000" b="1">
          <a:solidFill>
            <a:srgbClr val="FFFF00"/>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000" b="1">
          <a:solidFill>
            <a:srgbClr val="FFFF00"/>
          </a:solidFill>
          <a:effectLst>
            <a:outerShdw blurRad="38100" dist="38100" dir="2700000" algn="tl">
              <a:srgbClr val="FFFFFF"/>
            </a:outerShdw>
          </a:effectLst>
          <a:latin typeface="Arial" charset="0"/>
          <a:cs typeface="Arial" charset="0"/>
        </a:defRPr>
      </a:lvl2pPr>
      <a:lvl3pPr algn="ctr" rtl="0" fontAlgn="base">
        <a:spcBef>
          <a:spcPct val="0"/>
        </a:spcBef>
        <a:spcAft>
          <a:spcPct val="0"/>
        </a:spcAft>
        <a:defRPr sz="4000" b="1">
          <a:solidFill>
            <a:srgbClr val="FFFF00"/>
          </a:solidFill>
          <a:effectLst>
            <a:outerShdw blurRad="38100" dist="38100" dir="2700000" algn="tl">
              <a:srgbClr val="FFFFFF"/>
            </a:outerShdw>
          </a:effectLst>
          <a:latin typeface="Arial" charset="0"/>
          <a:cs typeface="Arial" charset="0"/>
        </a:defRPr>
      </a:lvl3pPr>
      <a:lvl4pPr algn="ctr" rtl="0" fontAlgn="base">
        <a:spcBef>
          <a:spcPct val="0"/>
        </a:spcBef>
        <a:spcAft>
          <a:spcPct val="0"/>
        </a:spcAft>
        <a:defRPr sz="4000" b="1">
          <a:solidFill>
            <a:srgbClr val="FFFF00"/>
          </a:solidFill>
          <a:effectLst>
            <a:outerShdw blurRad="38100" dist="38100" dir="2700000" algn="tl">
              <a:srgbClr val="FFFFFF"/>
            </a:outerShdw>
          </a:effectLst>
          <a:latin typeface="Arial" charset="0"/>
          <a:cs typeface="Arial" charset="0"/>
        </a:defRPr>
      </a:lvl4pPr>
      <a:lvl5pPr algn="ctr" rtl="0" fontAlgn="base">
        <a:spcBef>
          <a:spcPct val="0"/>
        </a:spcBef>
        <a:spcAft>
          <a:spcPct val="0"/>
        </a:spcAft>
        <a:defRPr sz="4000" b="1">
          <a:solidFill>
            <a:srgbClr val="FFFF00"/>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000" b="1">
          <a:solidFill>
            <a:srgbClr val="FFFF00"/>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000" b="1">
          <a:solidFill>
            <a:srgbClr val="FFFF00"/>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000" b="1">
          <a:solidFill>
            <a:srgbClr val="FFFF00"/>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000" b="1">
          <a:solidFill>
            <a:srgbClr val="FFFF00"/>
          </a:solidFill>
          <a:effectLst>
            <a:outerShdw blurRad="38100" dist="38100" dir="2700000" algn="tl">
              <a:srgbClr val="FFFFFF"/>
            </a:outerShdw>
          </a:effectLst>
          <a:latin typeface="Arial" charset="0"/>
          <a:cs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2800" b="1">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b="1">
          <a:solidFill>
            <a:schemeClr val="tx1"/>
          </a:solidFill>
          <a:latin typeface="+mn-lt"/>
          <a:cs typeface="+mn-cs"/>
        </a:defRPr>
      </a:lvl2pPr>
      <a:lvl3pPr marL="1143000" indent="-228600" algn="l" rtl="0" fontAlgn="base">
        <a:spcBef>
          <a:spcPct val="20000"/>
        </a:spcBef>
        <a:spcAft>
          <a:spcPct val="0"/>
        </a:spcAft>
        <a:buClr>
          <a:schemeClr val="accent2"/>
        </a:buClr>
        <a:buSzPct val="75000"/>
        <a:buFont typeface="Wingdings" pitchFamily="2" charset="2"/>
        <a:buChar char="l"/>
        <a:defRPr sz="2800" b="1">
          <a:solidFill>
            <a:schemeClr val="tx1"/>
          </a:solidFill>
          <a:latin typeface="+mn-lt"/>
          <a:cs typeface="+mn-cs"/>
        </a:defRPr>
      </a:lvl3pPr>
      <a:lvl4pPr marL="1600200" indent="-228600" algn="l" rtl="0" fontAlgn="base">
        <a:spcBef>
          <a:spcPct val="20000"/>
        </a:spcBef>
        <a:spcAft>
          <a:spcPct val="0"/>
        </a:spcAft>
        <a:buClr>
          <a:schemeClr val="folHlink"/>
        </a:buClr>
        <a:buSzPct val="75000"/>
        <a:buFont typeface="Wingdings" pitchFamily="2" charset="2"/>
        <a:buChar char="l"/>
        <a:defRPr sz="2800" b="1">
          <a:solidFill>
            <a:schemeClr val="tx1"/>
          </a:solidFill>
          <a:latin typeface="+mn-lt"/>
          <a:cs typeface="+mn-cs"/>
        </a:defRPr>
      </a:lvl4pPr>
      <a:lvl5pPr marL="2057400" indent="-228600" algn="l" rtl="0" fontAlgn="base">
        <a:spcBef>
          <a:spcPct val="20000"/>
        </a:spcBef>
        <a:spcAft>
          <a:spcPct val="0"/>
        </a:spcAft>
        <a:buClr>
          <a:schemeClr val="tx1"/>
        </a:buClr>
        <a:buSzPct val="75000"/>
        <a:buFont typeface="Wingdings" pitchFamily="2" charset="2"/>
        <a:buChar char="l"/>
        <a:defRPr sz="2800" b="1">
          <a:solidFill>
            <a:schemeClr val="tx1"/>
          </a:solidFill>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800" b="1">
          <a:solidFill>
            <a:schemeClr val="tx1"/>
          </a:solidFill>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800" b="1">
          <a:solidFill>
            <a:schemeClr val="tx1"/>
          </a:solidFill>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800" b="1">
          <a:solidFill>
            <a:schemeClr val="tx1"/>
          </a:solidFill>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8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1331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331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331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331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331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332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332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grpSp>
      <p:sp>
        <p:nvSpPr>
          <p:cNvPr id="13322"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AU" smtClean="0"/>
              <a:t>Click to edit Master title style</a:t>
            </a:r>
          </a:p>
        </p:txBody>
      </p:sp>
      <p:sp>
        <p:nvSpPr>
          <p:cNvPr id="13323"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3324"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b="0">
                <a:effectLst>
                  <a:outerShdw blurRad="38100" dist="38100" dir="2700000" algn="tl">
                    <a:srgbClr val="010199"/>
                  </a:outerShdw>
                </a:effectLst>
                <a:latin typeface="+mn-lt"/>
              </a:defRPr>
            </a:lvl1pPr>
          </a:lstStyle>
          <a:p>
            <a:pPr algn="l">
              <a:lnSpc>
                <a:spcPct val="100000"/>
              </a:lnSpc>
            </a:pPr>
            <a:endParaRPr lang="en-AU">
              <a:solidFill>
                <a:srgbClr val="FFFFFF"/>
              </a:solidFill>
            </a:endParaRPr>
          </a:p>
        </p:txBody>
      </p:sp>
      <p:sp>
        <p:nvSpPr>
          <p:cNvPr id="1332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b="0">
                <a:effectLst>
                  <a:outerShdw blurRad="38100" dist="38100" dir="2700000" algn="tl">
                    <a:srgbClr val="010199"/>
                  </a:outerShdw>
                </a:effectLst>
                <a:latin typeface="+mn-lt"/>
              </a:defRPr>
            </a:lvl1pPr>
          </a:lstStyle>
          <a:p>
            <a:pPr>
              <a:lnSpc>
                <a:spcPct val="100000"/>
              </a:lnSpc>
            </a:pPr>
            <a:endParaRPr lang="en-AU">
              <a:solidFill>
                <a:srgbClr val="FFFFFF"/>
              </a:solidFill>
            </a:endParaRPr>
          </a:p>
        </p:txBody>
      </p:sp>
      <p:sp>
        <p:nvSpPr>
          <p:cNvPr id="13326"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b="0">
                <a:effectLst>
                  <a:outerShdw blurRad="38100" dist="38100" dir="2700000" algn="tl">
                    <a:srgbClr val="010199"/>
                  </a:outerShdw>
                </a:effectLst>
                <a:latin typeface="+mn-lt"/>
              </a:defRPr>
            </a:lvl1pPr>
          </a:lstStyle>
          <a:p>
            <a:pPr>
              <a:lnSpc>
                <a:spcPct val="100000"/>
              </a:lnSpc>
            </a:pPr>
            <a:fld id="{7378F435-3CD1-401E-90ED-517077B00767}" type="slidenum">
              <a:rPr lang="en-AU">
                <a:solidFill>
                  <a:srgbClr val="FFFFFF"/>
                </a:solidFill>
              </a:rPr>
              <a:pPr>
                <a:lnSpc>
                  <a:spcPct val="100000"/>
                </a:lnSpc>
              </a:pPr>
              <a:t>‹#›</a:t>
            </a:fld>
            <a:endParaRPr lang="en-AU">
              <a:solidFill>
                <a:srgbClr val="FFFFFF"/>
              </a:solidFill>
            </a:endParaRPr>
          </a:p>
        </p:txBody>
      </p:sp>
    </p:spTree>
  </p:cSld>
  <p:clrMap bg1="dk2" tx1="lt1" bg2="dk1"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7.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7.xml"/><Relationship Id="rId1" Type="http://schemas.openxmlformats.org/officeDocument/2006/relationships/vmlDrawing" Target="../drawings/vmlDrawing1.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7.xml"/><Relationship Id="rId1" Type="http://schemas.openxmlformats.org/officeDocument/2006/relationships/vmlDrawing" Target="../drawings/vmlDrawing2.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7.xml"/><Relationship Id="rId1" Type="http://schemas.openxmlformats.org/officeDocument/2006/relationships/vmlDrawing" Target="../drawings/vmlDrawing3.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7.xml"/><Relationship Id="rId1" Type="http://schemas.openxmlformats.org/officeDocument/2006/relationships/vmlDrawing" Target="../drawings/vmlDrawing4.v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type="subTitle" idx="1"/>
          </p:nvPr>
        </p:nvSpPr>
        <p:spPr>
          <a:xfrm>
            <a:off x="468313" y="3716462"/>
            <a:ext cx="8280400" cy="2232818"/>
          </a:xfrm>
        </p:spPr>
        <p:txBody>
          <a:bodyPr/>
          <a:lstStyle/>
          <a:p>
            <a:pPr algn="ctr" eaLnBrk="1" hangingPunct="1">
              <a:lnSpc>
                <a:spcPct val="90000"/>
              </a:lnSpc>
              <a:spcBef>
                <a:spcPts val="0"/>
              </a:spcBef>
            </a:pPr>
            <a:r>
              <a:rPr lang="en-AU" sz="4800" b="0" dirty="0" smtClean="0">
                <a:solidFill>
                  <a:srgbClr val="00FF00"/>
                </a:solidFill>
                <a:latin typeface="Arial Black" pitchFamily="34" charset="0"/>
              </a:rPr>
              <a:t>The return of Christ and the 10 years to Armageddon</a:t>
            </a:r>
          </a:p>
        </p:txBody>
      </p:sp>
      <p:sp>
        <p:nvSpPr>
          <p:cNvPr id="59397" name="Text Box 5"/>
          <p:cNvSpPr txBox="1">
            <a:spLocks noChangeArrowheads="1"/>
          </p:cNvSpPr>
          <p:nvPr/>
        </p:nvSpPr>
        <p:spPr bwMode="auto">
          <a:xfrm>
            <a:off x="323850" y="5949950"/>
            <a:ext cx="8640763" cy="701675"/>
          </a:xfrm>
          <a:prstGeom prst="rect">
            <a:avLst/>
          </a:prstGeom>
          <a:noFill/>
          <a:ln w="9525" algn="ctr">
            <a:noFill/>
            <a:miter lim="800000"/>
            <a:headEnd/>
            <a:tailEnd/>
          </a:ln>
          <a:effectLst/>
        </p:spPr>
        <p:txBody>
          <a:bodyPr>
            <a:spAutoFit/>
          </a:bodyPr>
          <a:lstStyle/>
          <a:p>
            <a:pPr marL="342900" indent="-342900" algn="ctr">
              <a:lnSpc>
                <a:spcPct val="100000"/>
              </a:lnSpc>
              <a:spcBef>
                <a:spcPct val="50000"/>
              </a:spcBef>
              <a:defRPr/>
            </a:pPr>
            <a:r>
              <a:rPr lang="en-US" sz="4000" dirty="0" smtClean="0">
                <a:ln>
                  <a:solidFill>
                    <a:schemeClr val="tx1"/>
                  </a:solidFill>
                </a:ln>
                <a:solidFill>
                  <a:srgbClr val="FF33CC"/>
                </a:solidFill>
                <a:effectLst>
                  <a:outerShdw blurRad="38100" dist="38100" dir="2700000" algn="tl">
                    <a:srgbClr val="FFFFFF"/>
                  </a:outerShdw>
                </a:effectLst>
                <a:latin typeface="Monotype Corsiva" pitchFamily="66" charset="0"/>
              </a:rPr>
              <a:t>Rogue River Bible School 2015</a:t>
            </a:r>
            <a:endParaRPr lang="en-AU" sz="4000" dirty="0">
              <a:ln>
                <a:solidFill>
                  <a:schemeClr val="tx1"/>
                </a:solidFill>
              </a:ln>
              <a:solidFill>
                <a:srgbClr val="FF33CC"/>
              </a:solidFill>
              <a:effectLst>
                <a:outerShdw blurRad="38100" dist="38100" dir="2700000" algn="tl">
                  <a:srgbClr val="FFFFFF"/>
                </a:outerShdw>
              </a:effectLst>
              <a:latin typeface="Monotype Corsiva" pitchFamily="66" charset="0"/>
            </a:endParaRPr>
          </a:p>
        </p:txBody>
      </p:sp>
      <p:sp>
        <p:nvSpPr>
          <p:cNvPr id="7174" name="WordArt 6"/>
          <p:cNvSpPr>
            <a:spLocks noChangeArrowheads="1" noChangeShapeType="1" noTextEdit="1"/>
          </p:cNvSpPr>
          <p:nvPr/>
        </p:nvSpPr>
        <p:spPr bwMode="auto">
          <a:xfrm>
            <a:off x="898525" y="404664"/>
            <a:ext cx="7561263" cy="2374900"/>
          </a:xfrm>
          <a:prstGeom prst="rect">
            <a:avLst/>
          </a:prstGeom>
        </p:spPr>
        <p:txBody>
          <a:bodyPr wrap="none" fromWordArt="1">
            <a:prstTxWarp prst="textPlain">
              <a:avLst>
                <a:gd name="adj" fmla="val 50000"/>
              </a:avLst>
            </a:prstTxWarp>
          </a:bodyPr>
          <a:lstStyle/>
          <a:p>
            <a:pPr algn="ctr">
              <a:lnSpc>
                <a:spcPct val="80000"/>
              </a:lnSpc>
              <a:spcBef>
                <a:spcPts val="0"/>
              </a:spcBef>
            </a:pPr>
            <a:r>
              <a:rPr lang="en-US"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Events surrounding</a:t>
            </a:r>
          </a:p>
          <a:p>
            <a:pPr algn="ctr">
              <a:lnSpc>
                <a:spcPct val="80000"/>
              </a:lnSpc>
              <a:spcBef>
                <a:spcPts val="0"/>
              </a:spcBef>
            </a:pPr>
            <a:r>
              <a:rPr lang="en-US"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the </a:t>
            </a: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return of Christ</a:t>
            </a:r>
          </a:p>
        </p:txBody>
      </p:sp>
      <p:sp>
        <p:nvSpPr>
          <p:cNvPr id="7" name="TextBox 6"/>
          <p:cNvSpPr txBox="1"/>
          <p:nvPr/>
        </p:nvSpPr>
        <p:spPr>
          <a:xfrm>
            <a:off x="3398359" y="3068960"/>
            <a:ext cx="2223686" cy="701731"/>
          </a:xfrm>
          <a:prstGeom prst="rect">
            <a:avLst/>
          </a:prstGeom>
          <a:noFill/>
        </p:spPr>
        <p:txBody>
          <a:bodyPr wrap="none" rtlCol="0">
            <a:spAutoFit/>
          </a:bodyPr>
          <a:lstStyle/>
          <a:p>
            <a:r>
              <a:rPr lang="en-US" sz="4400" dirty="0" smtClean="0">
                <a:solidFill>
                  <a:srgbClr val="FFFF00"/>
                </a:solidFill>
                <a:latin typeface="+mj-lt"/>
              </a:rPr>
              <a:t>Study 1</a:t>
            </a:r>
            <a:endParaRPr lang="en-US" sz="4400" dirty="0">
              <a:solidFill>
                <a:srgbClr val="FFFF00"/>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90" name="AutoShape 50"/>
          <p:cNvSpPr>
            <a:spLocks noChangeArrowheads="1"/>
          </p:cNvSpPr>
          <p:nvPr/>
        </p:nvSpPr>
        <p:spPr bwMode="auto">
          <a:xfrm>
            <a:off x="2470150" y="4581525"/>
            <a:ext cx="6191250" cy="720725"/>
          </a:xfrm>
          <a:prstGeom prst="leftRightArrow">
            <a:avLst>
              <a:gd name="adj1" fmla="val 69481"/>
              <a:gd name="adj2" fmla="val 89005"/>
            </a:avLst>
          </a:prstGeom>
          <a:solidFill>
            <a:schemeClr val="bg1"/>
          </a:solidFill>
          <a:ln w="38100">
            <a:solidFill>
              <a:schemeClr val="tx1"/>
            </a:solidFill>
            <a:miter lim="800000"/>
            <a:headEnd/>
            <a:tailEnd/>
          </a:ln>
          <a:effectLst/>
        </p:spPr>
        <p:txBody>
          <a:bodyPr wrap="none" anchor="ctr"/>
          <a:lstStyle/>
          <a:p>
            <a:pPr algn="ctr">
              <a:lnSpc>
                <a:spcPct val="100000"/>
              </a:lnSpc>
              <a:spcBef>
                <a:spcPct val="0"/>
              </a:spcBef>
              <a:buClrTx/>
              <a:buSzTx/>
              <a:buFontTx/>
              <a:buNone/>
            </a:pPr>
            <a:r>
              <a:rPr lang="en-AU" sz="2400" b="0">
                <a:solidFill>
                  <a:srgbClr val="FFFFFF"/>
                </a:solidFill>
                <a:latin typeface="Impact" pitchFamily="34" charset="0"/>
              </a:rPr>
              <a:t>40 years</a:t>
            </a:r>
          </a:p>
        </p:txBody>
      </p:sp>
      <p:sp>
        <p:nvSpPr>
          <p:cNvPr id="35842" name="Rectangle 2"/>
          <p:cNvSpPr>
            <a:spLocks noGrp="1" noChangeArrowheads="1"/>
          </p:cNvSpPr>
          <p:nvPr>
            <p:ph type="ctrTitle"/>
          </p:nvPr>
        </p:nvSpPr>
        <p:spPr>
          <a:xfrm>
            <a:off x="0" y="27710"/>
            <a:ext cx="9144000" cy="692150"/>
          </a:xfrm>
        </p:spPr>
        <p:txBody>
          <a:bodyPr/>
          <a:lstStyle/>
          <a:p>
            <a:r>
              <a:rPr lang="en-AU" sz="4400" b="1" dirty="0">
                <a:latin typeface="+mj-lt"/>
              </a:rPr>
              <a:t>Events of the Jubilee Period</a:t>
            </a:r>
          </a:p>
        </p:txBody>
      </p:sp>
      <p:sp>
        <p:nvSpPr>
          <p:cNvPr id="35844" name="Rectangle 4"/>
          <p:cNvSpPr>
            <a:spLocks noChangeArrowheads="1"/>
          </p:cNvSpPr>
          <p:nvPr/>
        </p:nvSpPr>
        <p:spPr bwMode="auto">
          <a:xfrm>
            <a:off x="2051050" y="1068388"/>
            <a:ext cx="6624638" cy="957262"/>
          </a:xfrm>
          <a:prstGeom prst="rect">
            <a:avLst/>
          </a:prstGeom>
          <a:solidFill>
            <a:schemeClr val="bg2"/>
          </a:solidFill>
          <a:ln w="9525">
            <a:solidFill>
              <a:schemeClr val="tx1"/>
            </a:solidFill>
            <a:miter lim="800000"/>
            <a:headEnd/>
            <a:tailEnd/>
          </a:ln>
          <a:effectLst/>
        </p:spPr>
        <p:txBody>
          <a:bodyPr wrap="none" anchor="ctr"/>
          <a:lstStyle/>
          <a:p>
            <a:pPr algn="ctr">
              <a:lnSpc>
                <a:spcPct val="100000"/>
              </a:lnSpc>
              <a:spcBef>
                <a:spcPct val="0"/>
              </a:spcBef>
              <a:buClrTx/>
              <a:buSzTx/>
              <a:buFontTx/>
              <a:buNone/>
            </a:pPr>
            <a:r>
              <a:rPr lang="en-AU" sz="2400" dirty="0">
                <a:solidFill>
                  <a:srgbClr val="FFFFFF"/>
                </a:solidFill>
                <a:latin typeface="Arial" charset="0"/>
              </a:rPr>
              <a:t>Yahweh </a:t>
            </a:r>
            <a:r>
              <a:rPr lang="en-AU" sz="2400" dirty="0" err="1">
                <a:solidFill>
                  <a:srgbClr val="FFFFFF"/>
                </a:solidFill>
                <a:latin typeface="Arial" charset="0"/>
              </a:rPr>
              <a:t>Sabaoth</a:t>
            </a:r>
            <a:r>
              <a:rPr lang="en-AU" sz="2400" dirty="0">
                <a:solidFill>
                  <a:srgbClr val="FFFFFF"/>
                </a:solidFill>
                <a:latin typeface="Arial" charset="0"/>
              </a:rPr>
              <a:t> manifested in power</a:t>
            </a:r>
          </a:p>
          <a:p>
            <a:pPr algn="ctr">
              <a:lnSpc>
                <a:spcPct val="100000"/>
              </a:lnSpc>
              <a:spcBef>
                <a:spcPct val="0"/>
              </a:spcBef>
              <a:buClrTx/>
              <a:buSzTx/>
              <a:buFontTx/>
              <a:buNone/>
            </a:pPr>
            <a:r>
              <a:rPr lang="en-AU" sz="2400" dirty="0">
                <a:solidFill>
                  <a:srgbClr val="FFFFFF"/>
                </a:solidFill>
                <a:latin typeface="Arial" charset="0"/>
              </a:rPr>
              <a:t>for 40 years but </a:t>
            </a:r>
            <a:r>
              <a:rPr lang="en-AU" sz="2400" dirty="0" smtClean="0">
                <a:solidFill>
                  <a:srgbClr val="FFFFFF"/>
                </a:solidFill>
                <a:latin typeface="Arial" charset="0"/>
              </a:rPr>
              <a:t>glory </a:t>
            </a:r>
            <a:r>
              <a:rPr lang="en-AU" sz="2400" dirty="0">
                <a:solidFill>
                  <a:srgbClr val="FFFFFF"/>
                </a:solidFill>
                <a:latin typeface="Arial" charset="0"/>
              </a:rPr>
              <a:t>unseen by the world</a:t>
            </a:r>
          </a:p>
        </p:txBody>
      </p:sp>
      <p:sp>
        <p:nvSpPr>
          <p:cNvPr id="35845" name="Rectangle 5"/>
          <p:cNvSpPr>
            <a:spLocks noChangeArrowheads="1"/>
          </p:cNvSpPr>
          <p:nvPr/>
        </p:nvSpPr>
        <p:spPr bwMode="auto">
          <a:xfrm>
            <a:off x="95250" y="733425"/>
            <a:ext cx="360363" cy="4679950"/>
          </a:xfrm>
          <a:prstGeom prst="rect">
            <a:avLst/>
          </a:prstGeom>
          <a:solidFill>
            <a:srgbClr val="FFFF00"/>
          </a:solidFill>
          <a:ln w="9525">
            <a:solidFill>
              <a:srgbClr val="FFFF00"/>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35846" name="Text Box 6"/>
          <p:cNvSpPr txBox="1">
            <a:spLocks noChangeArrowheads="1"/>
          </p:cNvSpPr>
          <p:nvPr/>
        </p:nvSpPr>
        <p:spPr bwMode="auto">
          <a:xfrm rot="16200000">
            <a:off x="-2080419" y="2867819"/>
            <a:ext cx="4716463" cy="396875"/>
          </a:xfrm>
          <a:prstGeom prst="rect">
            <a:avLst/>
          </a:prstGeom>
          <a:noFill/>
          <a:ln w="9525">
            <a:noFill/>
            <a:miter lim="800000"/>
            <a:headEnd/>
            <a:tailEnd/>
          </a:ln>
          <a:effectLst/>
        </p:spPr>
        <p:txBody>
          <a:bodyPr>
            <a:spAutoFit/>
          </a:bodyPr>
          <a:lstStyle/>
          <a:p>
            <a:pPr algn="l">
              <a:lnSpc>
                <a:spcPct val="100000"/>
              </a:lnSpc>
              <a:spcBef>
                <a:spcPct val="0"/>
              </a:spcBef>
              <a:buClrTx/>
              <a:buSzTx/>
              <a:buFontTx/>
              <a:buNone/>
            </a:pPr>
            <a:r>
              <a:rPr lang="en-AU" sz="2000" b="0">
                <a:solidFill>
                  <a:srgbClr val="000000"/>
                </a:solidFill>
                <a:latin typeface="Arial Black" pitchFamily="34" charset="0"/>
              </a:rPr>
              <a:t>Return of Christ - Resurrection</a:t>
            </a:r>
          </a:p>
        </p:txBody>
      </p:sp>
      <p:sp>
        <p:nvSpPr>
          <p:cNvPr id="35847" name="Rectangle 7"/>
          <p:cNvSpPr>
            <a:spLocks noChangeArrowheads="1"/>
          </p:cNvSpPr>
          <p:nvPr/>
        </p:nvSpPr>
        <p:spPr bwMode="auto">
          <a:xfrm>
            <a:off x="8701088" y="692150"/>
            <a:ext cx="395287" cy="6165850"/>
          </a:xfrm>
          <a:prstGeom prst="rect">
            <a:avLst/>
          </a:prstGeom>
          <a:solidFill>
            <a:schemeClr val="accent1"/>
          </a:solidFill>
          <a:ln w="9525">
            <a:solidFill>
              <a:schemeClr val="accent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35848" name="Text Box 8"/>
          <p:cNvSpPr txBox="1">
            <a:spLocks noChangeArrowheads="1"/>
          </p:cNvSpPr>
          <p:nvPr/>
        </p:nvSpPr>
        <p:spPr bwMode="auto">
          <a:xfrm rot="-5400000">
            <a:off x="6154738" y="3625850"/>
            <a:ext cx="5448300" cy="396875"/>
          </a:xfrm>
          <a:prstGeom prst="rect">
            <a:avLst/>
          </a:prstGeom>
          <a:noFill/>
          <a:ln w="9525">
            <a:noFill/>
            <a:miter lim="800000"/>
            <a:headEnd/>
            <a:tailEnd/>
          </a:ln>
          <a:effectLst/>
        </p:spPr>
        <p:txBody>
          <a:bodyPr wrap="none">
            <a:spAutoFit/>
          </a:bodyPr>
          <a:lstStyle/>
          <a:p>
            <a:pPr algn="l">
              <a:lnSpc>
                <a:spcPct val="100000"/>
              </a:lnSpc>
              <a:spcBef>
                <a:spcPct val="0"/>
              </a:spcBef>
              <a:buClrTx/>
              <a:buSzTx/>
              <a:buFontTx/>
              <a:buNone/>
            </a:pPr>
            <a:r>
              <a:rPr lang="en-AU" sz="2000" b="0">
                <a:solidFill>
                  <a:srgbClr val="000000"/>
                </a:solidFill>
                <a:latin typeface="Arial Black" pitchFamily="34" charset="0"/>
              </a:rPr>
              <a:t>Christ’s universal rule over all nations</a:t>
            </a:r>
          </a:p>
        </p:txBody>
      </p:sp>
      <p:sp>
        <p:nvSpPr>
          <p:cNvPr id="35849" name="Rectangle 9"/>
          <p:cNvSpPr>
            <a:spLocks noChangeArrowheads="1"/>
          </p:cNvSpPr>
          <p:nvPr/>
        </p:nvSpPr>
        <p:spPr bwMode="auto">
          <a:xfrm>
            <a:off x="468313" y="692150"/>
            <a:ext cx="8207375" cy="360363"/>
          </a:xfrm>
          <a:prstGeom prst="rect">
            <a:avLst/>
          </a:prstGeom>
          <a:solidFill>
            <a:schemeClr val="bg1"/>
          </a:solidFill>
          <a:ln w="9525">
            <a:solidFill>
              <a:schemeClr val="bg1"/>
            </a:solidFill>
            <a:miter lim="800000"/>
            <a:headEnd/>
            <a:tailEnd/>
          </a:ln>
          <a:effectLst/>
        </p:spPr>
        <p:txBody>
          <a:bodyPr wrap="none" anchor="ctr"/>
          <a:lstStyle/>
          <a:p>
            <a:pPr algn="ctr">
              <a:lnSpc>
                <a:spcPct val="100000"/>
              </a:lnSpc>
              <a:spcBef>
                <a:spcPct val="0"/>
              </a:spcBef>
              <a:buClrTx/>
              <a:buSzTx/>
              <a:buFontTx/>
              <a:buNone/>
            </a:pPr>
            <a:r>
              <a:rPr lang="en-AU" sz="2400" b="0">
                <a:solidFill>
                  <a:srgbClr val="FFFFFF"/>
                </a:solidFill>
                <a:latin typeface="Arial Black" pitchFamily="34" charset="0"/>
              </a:rPr>
              <a:t>50 years</a:t>
            </a:r>
          </a:p>
        </p:txBody>
      </p:sp>
      <p:sp>
        <p:nvSpPr>
          <p:cNvPr id="35850" name="Line 10"/>
          <p:cNvSpPr>
            <a:spLocks noChangeShapeType="1"/>
          </p:cNvSpPr>
          <p:nvPr/>
        </p:nvSpPr>
        <p:spPr bwMode="auto">
          <a:xfrm flipH="1">
            <a:off x="468313" y="876300"/>
            <a:ext cx="3311525" cy="0"/>
          </a:xfrm>
          <a:prstGeom prst="line">
            <a:avLst/>
          </a:prstGeom>
          <a:noFill/>
          <a:ln w="38100">
            <a:solidFill>
              <a:schemeClr val="tx1"/>
            </a:solidFill>
            <a:round/>
            <a:headEnd/>
            <a:tailEnd type="triangle" w="lg" len="me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35851" name="Line 11"/>
          <p:cNvSpPr>
            <a:spLocks noChangeShapeType="1"/>
          </p:cNvSpPr>
          <p:nvPr/>
        </p:nvSpPr>
        <p:spPr bwMode="auto">
          <a:xfrm>
            <a:off x="5364163" y="892175"/>
            <a:ext cx="3311525" cy="15875"/>
          </a:xfrm>
          <a:prstGeom prst="line">
            <a:avLst/>
          </a:prstGeom>
          <a:noFill/>
          <a:ln w="38100">
            <a:solidFill>
              <a:schemeClr val="tx1"/>
            </a:solidFill>
            <a:round/>
            <a:headEnd/>
            <a:tailEnd type="triangle" w="lg" len="me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35852" name="Rectangle 12"/>
          <p:cNvSpPr>
            <a:spLocks noChangeArrowheads="1"/>
          </p:cNvSpPr>
          <p:nvPr/>
        </p:nvSpPr>
        <p:spPr bwMode="auto">
          <a:xfrm>
            <a:off x="1619250" y="2027238"/>
            <a:ext cx="6624638" cy="957262"/>
          </a:xfrm>
          <a:prstGeom prst="rect">
            <a:avLst/>
          </a:prstGeom>
          <a:solidFill>
            <a:srgbClr val="FFFF00"/>
          </a:solidFill>
          <a:ln w="9525">
            <a:solidFill>
              <a:schemeClr val="tx1"/>
            </a:solidFill>
            <a:miter lim="800000"/>
            <a:headEnd/>
            <a:tailEnd/>
          </a:ln>
          <a:effectLst/>
        </p:spPr>
        <p:txBody>
          <a:bodyPr wrap="none" anchor="ctr"/>
          <a:lstStyle/>
          <a:p>
            <a:pPr algn="ctr">
              <a:lnSpc>
                <a:spcPct val="100000"/>
              </a:lnSpc>
              <a:spcBef>
                <a:spcPct val="0"/>
              </a:spcBef>
              <a:buClrTx/>
              <a:buSzTx/>
              <a:buFontTx/>
              <a:buNone/>
            </a:pPr>
            <a:endParaRPr lang="en-US" sz="1800" b="0">
              <a:solidFill>
                <a:srgbClr val="FFFFFF"/>
              </a:solidFill>
              <a:latin typeface="Arial" charset="0"/>
            </a:endParaRPr>
          </a:p>
        </p:txBody>
      </p:sp>
      <p:sp>
        <p:nvSpPr>
          <p:cNvPr id="35853" name="Rectangle 13"/>
          <p:cNvSpPr>
            <a:spLocks noChangeArrowheads="1"/>
          </p:cNvSpPr>
          <p:nvPr/>
        </p:nvSpPr>
        <p:spPr bwMode="auto">
          <a:xfrm>
            <a:off x="1763713" y="2976563"/>
            <a:ext cx="6921500" cy="957262"/>
          </a:xfrm>
          <a:prstGeom prst="rect">
            <a:avLst/>
          </a:prstGeom>
          <a:solidFill>
            <a:srgbClr val="33CC33"/>
          </a:solidFill>
          <a:ln w="9525">
            <a:solidFill>
              <a:schemeClr val="tx1"/>
            </a:solidFill>
            <a:miter lim="800000"/>
            <a:headEnd/>
            <a:tailEnd/>
          </a:ln>
          <a:effectLst/>
        </p:spPr>
        <p:txBody>
          <a:bodyPr wrap="none" anchor="ctr"/>
          <a:lstStyle/>
          <a:p>
            <a:pPr algn="ctr">
              <a:lnSpc>
                <a:spcPct val="100000"/>
              </a:lnSpc>
              <a:spcBef>
                <a:spcPct val="0"/>
              </a:spcBef>
              <a:buClrTx/>
              <a:buSzTx/>
              <a:buFontTx/>
              <a:buNone/>
            </a:pPr>
            <a:endParaRPr lang="en-US" sz="1800" b="0">
              <a:solidFill>
                <a:srgbClr val="FFFFFF"/>
              </a:solidFill>
              <a:latin typeface="Arial" charset="0"/>
            </a:endParaRPr>
          </a:p>
        </p:txBody>
      </p:sp>
      <p:sp>
        <p:nvSpPr>
          <p:cNvPr id="35854" name="Rectangle 14"/>
          <p:cNvSpPr>
            <a:spLocks noChangeArrowheads="1"/>
          </p:cNvSpPr>
          <p:nvPr/>
        </p:nvSpPr>
        <p:spPr bwMode="auto">
          <a:xfrm>
            <a:off x="2411413" y="3933825"/>
            <a:ext cx="6264275" cy="957263"/>
          </a:xfrm>
          <a:prstGeom prst="rect">
            <a:avLst/>
          </a:prstGeom>
          <a:solidFill>
            <a:srgbClr val="D60093"/>
          </a:solidFill>
          <a:ln w="9525">
            <a:solidFill>
              <a:schemeClr val="tx1"/>
            </a:solidFill>
            <a:miter lim="800000"/>
            <a:headEnd/>
            <a:tailEnd/>
          </a:ln>
          <a:effectLst/>
        </p:spPr>
        <p:txBody>
          <a:bodyPr wrap="none" anchor="ctr"/>
          <a:lstStyle/>
          <a:p>
            <a:pPr algn="ctr">
              <a:lnSpc>
                <a:spcPct val="100000"/>
              </a:lnSpc>
              <a:spcBef>
                <a:spcPct val="0"/>
              </a:spcBef>
              <a:buClrTx/>
              <a:buSzTx/>
              <a:buFontTx/>
              <a:buNone/>
            </a:pPr>
            <a:endParaRPr lang="en-US" sz="1800" b="0">
              <a:solidFill>
                <a:srgbClr val="FFFFFF"/>
              </a:solidFill>
              <a:latin typeface="Arial" charset="0"/>
            </a:endParaRPr>
          </a:p>
        </p:txBody>
      </p:sp>
      <p:sp>
        <p:nvSpPr>
          <p:cNvPr id="35855" name="Rectangle 15"/>
          <p:cNvSpPr>
            <a:spLocks noChangeArrowheads="1"/>
          </p:cNvSpPr>
          <p:nvPr/>
        </p:nvSpPr>
        <p:spPr bwMode="auto">
          <a:xfrm>
            <a:off x="4197350" y="4887913"/>
            <a:ext cx="4478338" cy="957262"/>
          </a:xfrm>
          <a:prstGeom prst="rect">
            <a:avLst/>
          </a:prstGeom>
          <a:solidFill>
            <a:srgbClr val="FF0000"/>
          </a:solidFill>
          <a:ln w="9525">
            <a:solidFill>
              <a:schemeClr val="tx1"/>
            </a:solidFill>
            <a:miter lim="800000"/>
            <a:headEnd/>
            <a:tailEnd/>
          </a:ln>
          <a:effectLst/>
        </p:spPr>
        <p:txBody>
          <a:bodyPr wrap="none" anchor="ctr"/>
          <a:lstStyle/>
          <a:p>
            <a:pPr algn="ctr">
              <a:lnSpc>
                <a:spcPct val="100000"/>
              </a:lnSpc>
              <a:spcBef>
                <a:spcPct val="0"/>
              </a:spcBef>
              <a:buClrTx/>
              <a:buSzTx/>
              <a:buFontTx/>
              <a:buNone/>
            </a:pPr>
            <a:endParaRPr lang="en-US" sz="1800" b="0">
              <a:solidFill>
                <a:srgbClr val="FFFFFF"/>
              </a:solidFill>
              <a:latin typeface="Arial" charset="0"/>
            </a:endParaRPr>
          </a:p>
        </p:txBody>
      </p:sp>
      <p:sp>
        <p:nvSpPr>
          <p:cNvPr id="35856" name="Rectangle 16"/>
          <p:cNvSpPr>
            <a:spLocks noChangeArrowheads="1"/>
          </p:cNvSpPr>
          <p:nvPr/>
        </p:nvSpPr>
        <p:spPr bwMode="auto">
          <a:xfrm>
            <a:off x="2411413" y="5843588"/>
            <a:ext cx="6264275" cy="957262"/>
          </a:xfrm>
          <a:prstGeom prst="rect">
            <a:avLst/>
          </a:prstGeom>
          <a:solidFill>
            <a:srgbClr val="FF9900"/>
          </a:solidFill>
          <a:ln w="9525">
            <a:solidFill>
              <a:schemeClr val="tx1"/>
            </a:solidFill>
            <a:miter lim="800000"/>
            <a:headEnd/>
            <a:tailEnd/>
          </a:ln>
          <a:effectLst/>
        </p:spPr>
        <p:txBody>
          <a:bodyPr wrap="none" anchor="ctr"/>
          <a:lstStyle/>
          <a:p>
            <a:pPr algn="ctr">
              <a:lnSpc>
                <a:spcPct val="100000"/>
              </a:lnSpc>
              <a:spcBef>
                <a:spcPct val="0"/>
              </a:spcBef>
              <a:buClrTx/>
              <a:buSzTx/>
              <a:buFontTx/>
              <a:buNone/>
            </a:pPr>
            <a:endParaRPr lang="en-US" sz="1800" b="0">
              <a:solidFill>
                <a:srgbClr val="FFFFFF"/>
              </a:solidFill>
              <a:latin typeface="Arial" charset="0"/>
            </a:endParaRPr>
          </a:p>
        </p:txBody>
      </p:sp>
      <p:sp>
        <p:nvSpPr>
          <p:cNvPr id="35859" name="AutoShape 19"/>
          <p:cNvSpPr>
            <a:spLocks noChangeArrowheads="1"/>
          </p:cNvSpPr>
          <p:nvPr/>
        </p:nvSpPr>
        <p:spPr bwMode="auto">
          <a:xfrm>
            <a:off x="2051050" y="2573338"/>
            <a:ext cx="360363" cy="720725"/>
          </a:xfrm>
          <a:prstGeom prst="rtTriangle">
            <a:avLst/>
          </a:prstGeom>
          <a:solidFill>
            <a:srgbClr val="FF0000"/>
          </a:solidFill>
          <a:ln w="9525">
            <a:solidFill>
              <a:srgbClr val="FF0000"/>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35860" name="Rectangle 20"/>
          <p:cNvSpPr>
            <a:spLocks noChangeArrowheads="1"/>
          </p:cNvSpPr>
          <p:nvPr/>
        </p:nvSpPr>
        <p:spPr bwMode="auto">
          <a:xfrm>
            <a:off x="2051050" y="3294063"/>
            <a:ext cx="360363" cy="3500437"/>
          </a:xfrm>
          <a:prstGeom prst="rect">
            <a:avLst/>
          </a:prstGeom>
          <a:solidFill>
            <a:srgbClr val="FF0000"/>
          </a:solidFill>
          <a:ln w="9525">
            <a:solidFill>
              <a:srgbClr val="FF0000"/>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35861" name="Line 21"/>
          <p:cNvSpPr>
            <a:spLocks noChangeShapeType="1"/>
          </p:cNvSpPr>
          <p:nvPr/>
        </p:nvSpPr>
        <p:spPr bwMode="auto">
          <a:xfrm flipV="1">
            <a:off x="2082800" y="1062038"/>
            <a:ext cx="0" cy="1814512"/>
          </a:xfrm>
          <a:prstGeom prst="line">
            <a:avLst/>
          </a:prstGeom>
          <a:noFill/>
          <a:ln w="76200">
            <a:solidFill>
              <a:srgbClr val="FF0000"/>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35862" name="Rectangle 22"/>
          <p:cNvSpPr>
            <a:spLocks noChangeArrowheads="1"/>
          </p:cNvSpPr>
          <p:nvPr/>
        </p:nvSpPr>
        <p:spPr bwMode="auto">
          <a:xfrm>
            <a:off x="900113" y="1068388"/>
            <a:ext cx="1150937" cy="957262"/>
          </a:xfrm>
          <a:prstGeom prst="rect">
            <a:avLst/>
          </a:prstGeom>
          <a:solidFill>
            <a:srgbClr val="FF00FF"/>
          </a:solidFill>
          <a:ln w="9525">
            <a:solidFill>
              <a:schemeClr val="bg1"/>
            </a:solidFill>
            <a:miter lim="800000"/>
            <a:headEnd/>
            <a:tailEnd/>
          </a:ln>
          <a:effectLst/>
        </p:spPr>
        <p:txBody>
          <a:bodyPr wrap="none" anchor="ctr"/>
          <a:lstStyle/>
          <a:p>
            <a:pPr algn="ctr">
              <a:lnSpc>
                <a:spcPct val="100000"/>
              </a:lnSpc>
              <a:spcBef>
                <a:spcPct val="0"/>
              </a:spcBef>
              <a:buClrTx/>
              <a:buSzTx/>
              <a:buFontTx/>
              <a:buNone/>
            </a:pPr>
            <a:r>
              <a:rPr lang="en-AU" sz="2000" b="0" dirty="0">
                <a:solidFill>
                  <a:srgbClr val="000000"/>
                </a:solidFill>
                <a:latin typeface="Impact" pitchFamily="34" charset="0"/>
              </a:rPr>
              <a:t>Marriage</a:t>
            </a:r>
          </a:p>
          <a:p>
            <a:pPr algn="ctr">
              <a:lnSpc>
                <a:spcPct val="100000"/>
              </a:lnSpc>
              <a:spcBef>
                <a:spcPct val="0"/>
              </a:spcBef>
              <a:buClrTx/>
              <a:buSzTx/>
              <a:buFontTx/>
              <a:buNone/>
            </a:pPr>
            <a:r>
              <a:rPr lang="en-AU" sz="2000" b="0" dirty="0">
                <a:solidFill>
                  <a:srgbClr val="000000"/>
                </a:solidFill>
                <a:latin typeface="Impact" pitchFamily="34" charset="0"/>
              </a:rPr>
              <a:t>of Lamb</a:t>
            </a:r>
          </a:p>
        </p:txBody>
      </p:sp>
      <p:sp>
        <p:nvSpPr>
          <p:cNvPr id="35863" name="Rectangle 23"/>
          <p:cNvSpPr>
            <a:spLocks noChangeArrowheads="1"/>
          </p:cNvSpPr>
          <p:nvPr/>
        </p:nvSpPr>
        <p:spPr bwMode="auto">
          <a:xfrm>
            <a:off x="468313" y="1062038"/>
            <a:ext cx="431800" cy="949325"/>
          </a:xfrm>
          <a:prstGeom prst="rect">
            <a:avLst/>
          </a:prstGeom>
          <a:solidFill>
            <a:schemeClr val="folHlink"/>
          </a:solidFill>
          <a:ln w="9525">
            <a:solidFill>
              <a:srgbClr val="FF9900"/>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35864" name="Rectangle 24"/>
          <p:cNvSpPr>
            <a:spLocks noChangeArrowheads="1"/>
          </p:cNvSpPr>
          <p:nvPr/>
        </p:nvSpPr>
        <p:spPr bwMode="auto">
          <a:xfrm>
            <a:off x="2427288" y="4884738"/>
            <a:ext cx="1763712" cy="957262"/>
          </a:xfrm>
          <a:prstGeom prst="rect">
            <a:avLst/>
          </a:prstGeom>
          <a:solidFill>
            <a:schemeClr val="accent1"/>
          </a:solidFill>
          <a:ln w="9525">
            <a:solidFill>
              <a:schemeClr val="tx1"/>
            </a:solidFill>
            <a:miter lim="800000"/>
            <a:headEnd/>
            <a:tailEnd/>
          </a:ln>
          <a:effectLst/>
        </p:spPr>
        <p:txBody>
          <a:bodyPr wrap="none" anchor="ctr"/>
          <a:lstStyle/>
          <a:p>
            <a:pPr algn="ctr">
              <a:lnSpc>
                <a:spcPct val="100000"/>
              </a:lnSpc>
              <a:spcBef>
                <a:spcPct val="0"/>
              </a:spcBef>
              <a:buClrTx/>
              <a:buSzTx/>
              <a:buFontTx/>
              <a:buNone/>
            </a:pPr>
            <a:r>
              <a:rPr lang="en-AU" sz="2000" b="0">
                <a:solidFill>
                  <a:srgbClr val="000000"/>
                </a:solidFill>
                <a:latin typeface="Impact" pitchFamily="34" charset="0"/>
              </a:rPr>
              <a:t>Mid-heaven</a:t>
            </a:r>
          </a:p>
          <a:p>
            <a:pPr algn="ctr">
              <a:lnSpc>
                <a:spcPct val="100000"/>
              </a:lnSpc>
              <a:spcBef>
                <a:spcPct val="0"/>
              </a:spcBef>
              <a:buClrTx/>
              <a:buSzTx/>
              <a:buFontTx/>
              <a:buNone/>
            </a:pPr>
            <a:r>
              <a:rPr lang="en-AU" sz="2000" b="0">
                <a:solidFill>
                  <a:srgbClr val="000000"/>
                </a:solidFill>
                <a:latin typeface="Impact" pitchFamily="34" charset="0"/>
              </a:rPr>
              <a:t> Proclamation</a:t>
            </a:r>
          </a:p>
          <a:p>
            <a:pPr algn="ctr">
              <a:lnSpc>
                <a:spcPct val="100000"/>
              </a:lnSpc>
              <a:spcBef>
                <a:spcPct val="0"/>
              </a:spcBef>
              <a:buClrTx/>
              <a:buSzTx/>
              <a:buFontTx/>
              <a:buNone/>
            </a:pPr>
            <a:r>
              <a:rPr lang="en-AU" sz="2000" b="0">
                <a:solidFill>
                  <a:srgbClr val="000000"/>
                </a:solidFill>
                <a:latin typeface="Impact" pitchFamily="34" charset="0"/>
              </a:rPr>
              <a:t>10 years</a:t>
            </a:r>
          </a:p>
        </p:txBody>
      </p:sp>
      <p:sp>
        <p:nvSpPr>
          <p:cNvPr id="35865" name="Text Box 25"/>
          <p:cNvSpPr txBox="1">
            <a:spLocks noChangeArrowheads="1"/>
          </p:cNvSpPr>
          <p:nvPr/>
        </p:nvSpPr>
        <p:spPr bwMode="auto">
          <a:xfrm rot="-5400000">
            <a:off x="1128713" y="4775200"/>
            <a:ext cx="2225675" cy="396875"/>
          </a:xfrm>
          <a:prstGeom prst="rect">
            <a:avLst/>
          </a:prstGeom>
          <a:noFill/>
          <a:ln w="9525">
            <a:noFill/>
            <a:miter lim="800000"/>
            <a:headEnd/>
            <a:tailEnd/>
          </a:ln>
          <a:effectLst/>
        </p:spPr>
        <p:txBody>
          <a:bodyPr wrap="none">
            <a:spAutoFit/>
          </a:bodyPr>
          <a:lstStyle/>
          <a:p>
            <a:pPr algn="l">
              <a:lnSpc>
                <a:spcPct val="100000"/>
              </a:lnSpc>
              <a:spcBef>
                <a:spcPct val="0"/>
              </a:spcBef>
              <a:buClrTx/>
              <a:buSzTx/>
              <a:buFontTx/>
              <a:buNone/>
            </a:pPr>
            <a:r>
              <a:rPr lang="en-AU" sz="2000" b="0">
                <a:solidFill>
                  <a:srgbClr val="000000"/>
                </a:solidFill>
                <a:latin typeface="Arial Black" pitchFamily="34" charset="0"/>
              </a:rPr>
              <a:t>ARMAGEDDON</a:t>
            </a:r>
          </a:p>
        </p:txBody>
      </p:sp>
      <p:sp>
        <p:nvSpPr>
          <p:cNvPr id="35867" name="AutoShape 27"/>
          <p:cNvSpPr>
            <a:spLocks noChangeArrowheads="1"/>
          </p:cNvSpPr>
          <p:nvPr/>
        </p:nvSpPr>
        <p:spPr bwMode="auto">
          <a:xfrm>
            <a:off x="484188" y="4508500"/>
            <a:ext cx="1511300" cy="865188"/>
          </a:xfrm>
          <a:prstGeom prst="leftRightArrow">
            <a:avLst>
              <a:gd name="adj1" fmla="val 50000"/>
              <a:gd name="adj2" fmla="val 34936"/>
            </a:avLst>
          </a:prstGeom>
          <a:solidFill>
            <a:schemeClr val="bg1"/>
          </a:solidFill>
          <a:ln w="38100">
            <a:solidFill>
              <a:schemeClr val="tx1"/>
            </a:solidFill>
            <a:miter lim="800000"/>
            <a:headEnd/>
            <a:tailEnd/>
          </a:ln>
          <a:effectLst/>
        </p:spPr>
        <p:txBody>
          <a:bodyPr wrap="none" anchor="ctr"/>
          <a:lstStyle/>
          <a:p>
            <a:pPr algn="ctr">
              <a:lnSpc>
                <a:spcPct val="100000"/>
              </a:lnSpc>
              <a:spcBef>
                <a:spcPct val="0"/>
              </a:spcBef>
              <a:buClrTx/>
              <a:buSzTx/>
              <a:buFontTx/>
              <a:buNone/>
            </a:pPr>
            <a:r>
              <a:rPr lang="en-AU" sz="2400" b="0">
                <a:solidFill>
                  <a:srgbClr val="FFFFFF"/>
                </a:solidFill>
                <a:latin typeface="Impact" pitchFamily="34" charset="0"/>
              </a:rPr>
              <a:t>10 years</a:t>
            </a:r>
          </a:p>
        </p:txBody>
      </p:sp>
      <p:sp>
        <p:nvSpPr>
          <p:cNvPr id="35869" name="Text Box 29"/>
          <p:cNvSpPr txBox="1">
            <a:spLocks noChangeArrowheads="1"/>
          </p:cNvSpPr>
          <p:nvPr/>
        </p:nvSpPr>
        <p:spPr bwMode="auto">
          <a:xfrm rot="-5400000">
            <a:off x="-571500" y="2989263"/>
            <a:ext cx="2460625" cy="396875"/>
          </a:xfrm>
          <a:prstGeom prst="rect">
            <a:avLst/>
          </a:prstGeom>
          <a:noFill/>
          <a:ln w="9525">
            <a:noFill/>
            <a:miter lim="800000"/>
            <a:headEnd/>
            <a:tailEnd/>
          </a:ln>
          <a:effectLst/>
        </p:spPr>
        <p:txBody>
          <a:bodyPr wrap="none">
            <a:spAutoFit/>
          </a:bodyPr>
          <a:lstStyle/>
          <a:p>
            <a:pPr algn="l">
              <a:lnSpc>
                <a:spcPct val="100000"/>
              </a:lnSpc>
              <a:spcBef>
                <a:spcPct val="0"/>
              </a:spcBef>
              <a:buClrTx/>
              <a:buSzTx/>
              <a:buFontTx/>
              <a:buNone/>
            </a:pPr>
            <a:r>
              <a:rPr lang="en-AU" sz="2000" b="0">
                <a:solidFill>
                  <a:srgbClr val="FFFF66"/>
                </a:solidFill>
                <a:latin typeface="Arial Black" pitchFamily="34" charset="0"/>
              </a:rPr>
              <a:t>Judgement Seat</a:t>
            </a:r>
          </a:p>
        </p:txBody>
      </p:sp>
      <p:sp>
        <p:nvSpPr>
          <p:cNvPr id="35870" name="Line 30"/>
          <p:cNvSpPr>
            <a:spLocks noChangeShapeType="1"/>
          </p:cNvSpPr>
          <p:nvPr/>
        </p:nvSpPr>
        <p:spPr bwMode="auto">
          <a:xfrm flipV="1">
            <a:off x="684213" y="1493838"/>
            <a:ext cx="0" cy="503237"/>
          </a:xfrm>
          <a:prstGeom prst="line">
            <a:avLst/>
          </a:prstGeom>
          <a:noFill/>
          <a:ln w="57150">
            <a:solidFill>
              <a:schemeClr val="bg1"/>
            </a:solidFill>
            <a:round/>
            <a:headEnd/>
            <a:tailEnd type="triangle" w="med" len="me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35871" name="Rectangle 31"/>
          <p:cNvSpPr>
            <a:spLocks noChangeArrowheads="1"/>
          </p:cNvSpPr>
          <p:nvPr/>
        </p:nvSpPr>
        <p:spPr bwMode="auto">
          <a:xfrm>
            <a:off x="8259763" y="2020888"/>
            <a:ext cx="415925" cy="957262"/>
          </a:xfrm>
          <a:prstGeom prst="rect">
            <a:avLst/>
          </a:prstGeom>
          <a:solidFill>
            <a:srgbClr val="FF00FF"/>
          </a:solidFill>
          <a:ln w="9525">
            <a:solidFill>
              <a:schemeClr val="tx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35872" name="Text Box 32"/>
          <p:cNvSpPr txBox="1">
            <a:spLocks noChangeArrowheads="1"/>
          </p:cNvSpPr>
          <p:nvPr/>
        </p:nvSpPr>
        <p:spPr bwMode="auto">
          <a:xfrm>
            <a:off x="1619250" y="2008188"/>
            <a:ext cx="5246688" cy="457200"/>
          </a:xfrm>
          <a:prstGeom prst="rect">
            <a:avLst/>
          </a:prstGeom>
          <a:noFill/>
          <a:ln w="9525">
            <a:noFill/>
            <a:miter lim="800000"/>
            <a:headEnd/>
            <a:tailEnd/>
          </a:ln>
          <a:effectLst/>
        </p:spPr>
        <p:txBody>
          <a:bodyPr wrap="none">
            <a:spAutoFit/>
          </a:bodyPr>
          <a:lstStyle/>
          <a:p>
            <a:pPr algn="l">
              <a:lnSpc>
                <a:spcPct val="100000"/>
              </a:lnSpc>
              <a:spcBef>
                <a:spcPct val="0"/>
              </a:spcBef>
              <a:buClrTx/>
              <a:buSzTx/>
              <a:buFontTx/>
              <a:buNone/>
            </a:pPr>
            <a:r>
              <a:rPr lang="en-AU" sz="2400">
                <a:solidFill>
                  <a:srgbClr val="000000"/>
                </a:solidFill>
                <a:latin typeface="Arial" charset="0"/>
              </a:rPr>
              <a:t>Elijah’s mission to scattered Jewry</a:t>
            </a:r>
          </a:p>
        </p:txBody>
      </p:sp>
      <p:sp>
        <p:nvSpPr>
          <p:cNvPr id="35873" name="Text Box 33"/>
          <p:cNvSpPr txBox="1">
            <a:spLocks noChangeArrowheads="1"/>
          </p:cNvSpPr>
          <p:nvPr/>
        </p:nvSpPr>
        <p:spPr bwMode="auto">
          <a:xfrm>
            <a:off x="2268538" y="2476500"/>
            <a:ext cx="5824537" cy="457200"/>
          </a:xfrm>
          <a:prstGeom prst="rect">
            <a:avLst/>
          </a:prstGeom>
          <a:noFill/>
          <a:ln w="9525">
            <a:noFill/>
            <a:miter lim="800000"/>
            <a:headEnd/>
            <a:tailEnd/>
          </a:ln>
          <a:effectLst/>
        </p:spPr>
        <p:txBody>
          <a:bodyPr wrap="none">
            <a:spAutoFit/>
          </a:bodyPr>
          <a:lstStyle/>
          <a:p>
            <a:pPr algn="l">
              <a:lnSpc>
                <a:spcPct val="100000"/>
              </a:lnSpc>
              <a:spcBef>
                <a:spcPct val="0"/>
              </a:spcBef>
              <a:buClrTx/>
              <a:buSzTx/>
              <a:buFontTx/>
              <a:buNone/>
            </a:pPr>
            <a:r>
              <a:rPr lang="en-AU" sz="2400" b="0">
                <a:solidFill>
                  <a:srgbClr val="000000"/>
                </a:solidFill>
                <a:latin typeface="Arial Black" pitchFamily="34" charset="0"/>
              </a:rPr>
              <a:t>THE SECOND EXODUS OF ISRAEL</a:t>
            </a:r>
          </a:p>
        </p:txBody>
      </p:sp>
      <p:sp>
        <p:nvSpPr>
          <p:cNvPr id="35875" name="Text Box 35"/>
          <p:cNvSpPr txBox="1">
            <a:spLocks noChangeArrowheads="1"/>
          </p:cNvSpPr>
          <p:nvPr/>
        </p:nvSpPr>
        <p:spPr bwMode="auto">
          <a:xfrm>
            <a:off x="2565400" y="3043238"/>
            <a:ext cx="2654300" cy="457200"/>
          </a:xfrm>
          <a:prstGeom prst="rect">
            <a:avLst/>
          </a:prstGeom>
          <a:noFill/>
          <a:ln w="9525">
            <a:noFill/>
            <a:miter lim="800000"/>
            <a:headEnd/>
            <a:tailEnd/>
          </a:ln>
          <a:effectLst/>
        </p:spPr>
        <p:txBody>
          <a:bodyPr wrap="none">
            <a:spAutoFit/>
          </a:bodyPr>
          <a:lstStyle/>
          <a:p>
            <a:pPr algn="l">
              <a:lnSpc>
                <a:spcPct val="100000"/>
              </a:lnSpc>
              <a:spcBef>
                <a:spcPct val="0"/>
              </a:spcBef>
              <a:buClrTx/>
              <a:buSzTx/>
              <a:buFontTx/>
              <a:buNone/>
            </a:pPr>
            <a:r>
              <a:rPr lang="en-AU" sz="2400" b="0">
                <a:solidFill>
                  <a:srgbClr val="000000"/>
                </a:solidFill>
                <a:latin typeface="Arial Black" pitchFamily="34" charset="0"/>
              </a:rPr>
              <a:t>Arabs subdued</a:t>
            </a:r>
          </a:p>
        </p:txBody>
      </p:sp>
      <p:sp>
        <p:nvSpPr>
          <p:cNvPr id="35876" name="Text Box 36"/>
          <p:cNvSpPr txBox="1">
            <a:spLocks noChangeArrowheads="1"/>
          </p:cNvSpPr>
          <p:nvPr/>
        </p:nvSpPr>
        <p:spPr bwMode="auto">
          <a:xfrm>
            <a:off x="2590800" y="3429000"/>
            <a:ext cx="5653088" cy="457200"/>
          </a:xfrm>
          <a:prstGeom prst="rect">
            <a:avLst/>
          </a:prstGeom>
          <a:noFill/>
          <a:ln w="9525">
            <a:noFill/>
            <a:miter lim="800000"/>
            <a:headEnd/>
            <a:tailEnd/>
          </a:ln>
          <a:effectLst/>
        </p:spPr>
        <p:txBody>
          <a:bodyPr wrap="none">
            <a:spAutoFit/>
          </a:bodyPr>
          <a:lstStyle/>
          <a:p>
            <a:pPr algn="l">
              <a:lnSpc>
                <a:spcPct val="100000"/>
              </a:lnSpc>
              <a:spcBef>
                <a:spcPct val="0"/>
              </a:spcBef>
              <a:buClrTx/>
              <a:buSzTx/>
              <a:buFontTx/>
              <a:buNone/>
            </a:pPr>
            <a:r>
              <a:rPr lang="en-AU" sz="2400" b="0">
                <a:solidFill>
                  <a:srgbClr val="000000"/>
                </a:solidFill>
                <a:latin typeface="Arial Black" pitchFamily="34" charset="0"/>
              </a:rPr>
              <a:t>The smiting and healing of Egypt</a:t>
            </a:r>
          </a:p>
        </p:txBody>
      </p:sp>
      <p:sp>
        <p:nvSpPr>
          <p:cNvPr id="35877" name="Line 37"/>
          <p:cNvSpPr>
            <a:spLocks noChangeShapeType="1"/>
          </p:cNvSpPr>
          <p:nvPr/>
        </p:nvSpPr>
        <p:spPr bwMode="auto">
          <a:xfrm flipH="1">
            <a:off x="1763713" y="3284538"/>
            <a:ext cx="792162" cy="0"/>
          </a:xfrm>
          <a:prstGeom prst="line">
            <a:avLst/>
          </a:prstGeom>
          <a:noFill/>
          <a:ln w="38100">
            <a:solidFill>
              <a:schemeClr val="bg1"/>
            </a:solidFill>
            <a:round/>
            <a:headEnd/>
            <a:tailEnd type="triangle" w="med" len="me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35878" name="Line 38"/>
          <p:cNvSpPr>
            <a:spLocks noChangeShapeType="1"/>
          </p:cNvSpPr>
          <p:nvPr/>
        </p:nvSpPr>
        <p:spPr bwMode="auto">
          <a:xfrm flipH="1">
            <a:off x="1892300" y="3644900"/>
            <a:ext cx="792163" cy="0"/>
          </a:xfrm>
          <a:prstGeom prst="line">
            <a:avLst/>
          </a:prstGeom>
          <a:noFill/>
          <a:ln w="38100">
            <a:solidFill>
              <a:schemeClr val="bg1"/>
            </a:solidFill>
            <a:round/>
            <a:headEnd/>
            <a:tailEnd type="triangle" w="med" len="me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35880" name="Text Box 40"/>
          <p:cNvSpPr txBox="1">
            <a:spLocks noChangeArrowheads="1"/>
          </p:cNvSpPr>
          <p:nvPr/>
        </p:nvSpPr>
        <p:spPr bwMode="auto">
          <a:xfrm>
            <a:off x="2339975" y="3979863"/>
            <a:ext cx="5583238" cy="457200"/>
          </a:xfrm>
          <a:prstGeom prst="rect">
            <a:avLst/>
          </a:prstGeom>
          <a:noFill/>
          <a:ln w="9525">
            <a:noFill/>
            <a:miter lim="800000"/>
            <a:headEnd/>
            <a:tailEnd/>
          </a:ln>
          <a:effectLst/>
        </p:spPr>
        <p:txBody>
          <a:bodyPr wrap="none">
            <a:spAutoFit/>
          </a:bodyPr>
          <a:lstStyle/>
          <a:p>
            <a:pPr algn="l">
              <a:lnSpc>
                <a:spcPct val="100000"/>
              </a:lnSpc>
              <a:spcBef>
                <a:spcPct val="0"/>
              </a:spcBef>
              <a:buClrTx/>
              <a:buSzTx/>
              <a:buFontTx/>
              <a:buNone/>
            </a:pPr>
            <a:r>
              <a:rPr lang="en-AU" sz="2400" b="0" dirty="0">
                <a:ln>
                  <a:solidFill>
                    <a:srgbClr val="000000"/>
                  </a:solidFill>
                </a:ln>
                <a:solidFill>
                  <a:srgbClr val="FFFF00"/>
                </a:solidFill>
                <a:latin typeface="Arial Black" pitchFamily="34" charset="0"/>
              </a:rPr>
              <a:t>Judah saved and settled in Land</a:t>
            </a:r>
          </a:p>
        </p:txBody>
      </p:sp>
      <p:sp>
        <p:nvSpPr>
          <p:cNvPr id="35881" name="Text Box 41"/>
          <p:cNvSpPr txBox="1">
            <a:spLocks noChangeArrowheads="1"/>
          </p:cNvSpPr>
          <p:nvPr/>
        </p:nvSpPr>
        <p:spPr bwMode="auto">
          <a:xfrm>
            <a:off x="2339975" y="4435475"/>
            <a:ext cx="5922963" cy="427038"/>
          </a:xfrm>
          <a:prstGeom prst="rect">
            <a:avLst/>
          </a:prstGeom>
          <a:noFill/>
          <a:ln w="9525">
            <a:noFill/>
            <a:miter lim="800000"/>
            <a:headEnd/>
            <a:tailEnd/>
          </a:ln>
          <a:effectLst/>
        </p:spPr>
        <p:txBody>
          <a:bodyPr wrap="none">
            <a:spAutoFit/>
          </a:bodyPr>
          <a:lstStyle/>
          <a:p>
            <a:pPr algn="l">
              <a:lnSpc>
                <a:spcPct val="100000"/>
              </a:lnSpc>
              <a:spcBef>
                <a:spcPct val="0"/>
              </a:spcBef>
              <a:buClrTx/>
              <a:buSzTx/>
              <a:buFontTx/>
              <a:buNone/>
            </a:pPr>
            <a:r>
              <a:rPr lang="en-AU" sz="2200" b="0">
                <a:solidFill>
                  <a:srgbClr val="000000"/>
                </a:solidFill>
                <a:latin typeface="Arial Black" pitchFamily="34" charset="0"/>
              </a:rPr>
              <a:t>Gog buried – Land cleansed &amp; divided</a:t>
            </a:r>
          </a:p>
        </p:txBody>
      </p:sp>
      <p:sp>
        <p:nvSpPr>
          <p:cNvPr id="35883" name="Text Box 43"/>
          <p:cNvSpPr txBox="1">
            <a:spLocks noChangeArrowheads="1"/>
          </p:cNvSpPr>
          <p:nvPr/>
        </p:nvSpPr>
        <p:spPr bwMode="auto">
          <a:xfrm>
            <a:off x="4418013" y="4868863"/>
            <a:ext cx="2444750" cy="396875"/>
          </a:xfrm>
          <a:prstGeom prst="rect">
            <a:avLst/>
          </a:prstGeom>
          <a:noFill/>
          <a:ln w="9525">
            <a:noFill/>
            <a:miter lim="800000"/>
            <a:headEnd/>
            <a:tailEnd/>
          </a:ln>
          <a:effectLst/>
        </p:spPr>
        <p:txBody>
          <a:bodyPr wrap="none">
            <a:spAutoFit/>
          </a:bodyPr>
          <a:lstStyle/>
          <a:p>
            <a:pPr algn="l">
              <a:lnSpc>
                <a:spcPct val="100000"/>
              </a:lnSpc>
              <a:spcBef>
                <a:spcPct val="0"/>
              </a:spcBef>
              <a:buClrTx/>
              <a:buSzTx/>
              <a:buFontTx/>
              <a:buNone/>
            </a:pPr>
            <a:r>
              <a:rPr lang="en-AU" sz="2000" b="0">
                <a:solidFill>
                  <a:srgbClr val="000000"/>
                </a:solidFill>
                <a:latin typeface="Arial Black" pitchFamily="34" charset="0"/>
              </a:rPr>
              <a:t>Rome destroyed</a:t>
            </a:r>
          </a:p>
        </p:txBody>
      </p:sp>
      <p:sp>
        <p:nvSpPr>
          <p:cNvPr id="35884" name="Text Box 44"/>
          <p:cNvSpPr txBox="1">
            <a:spLocks noChangeArrowheads="1"/>
          </p:cNvSpPr>
          <p:nvPr/>
        </p:nvSpPr>
        <p:spPr bwMode="auto">
          <a:xfrm>
            <a:off x="4148138" y="5292725"/>
            <a:ext cx="4598987" cy="457200"/>
          </a:xfrm>
          <a:prstGeom prst="rect">
            <a:avLst/>
          </a:prstGeom>
          <a:noFill/>
          <a:ln w="9525">
            <a:noFill/>
            <a:miter lim="800000"/>
            <a:headEnd/>
            <a:tailEnd/>
          </a:ln>
          <a:effectLst/>
        </p:spPr>
        <p:txBody>
          <a:bodyPr wrap="none">
            <a:spAutoFit/>
          </a:bodyPr>
          <a:lstStyle/>
          <a:p>
            <a:pPr algn="l">
              <a:lnSpc>
                <a:spcPct val="100000"/>
              </a:lnSpc>
              <a:spcBef>
                <a:spcPct val="0"/>
              </a:spcBef>
              <a:buClrTx/>
              <a:buSzTx/>
              <a:buFontTx/>
              <a:buNone/>
            </a:pPr>
            <a:r>
              <a:rPr lang="en-AU" sz="2400" b="0" dirty="0">
                <a:ln>
                  <a:solidFill>
                    <a:srgbClr val="000000"/>
                  </a:solidFill>
                </a:ln>
                <a:solidFill>
                  <a:srgbClr val="FFFFFF"/>
                </a:solidFill>
                <a:latin typeface="Impact" pitchFamily="34" charset="0"/>
              </a:rPr>
              <a:t>Catholic Europe destroyed </a:t>
            </a:r>
            <a:r>
              <a:rPr lang="en-AU" sz="2000" b="0" dirty="0">
                <a:ln>
                  <a:solidFill>
                    <a:srgbClr val="000000"/>
                  </a:solidFill>
                </a:ln>
                <a:solidFill>
                  <a:srgbClr val="FFFF00"/>
                </a:solidFill>
                <a:latin typeface="Impact" pitchFamily="34" charset="0"/>
              </a:rPr>
              <a:t>– 30 years</a:t>
            </a:r>
          </a:p>
        </p:txBody>
      </p:sp>
      <p:sp>
        <p:nvSpPr>
          <p:cNvPr id="35885" name="Line 45"/>
          <p:cNvSpPr>
            <a:spLocks noChangeShapeType="1"/>
          </p:cNvSpPr>
          <p:nvPr/>
        </p:nvSpPr>
        <p:spPr bwMode="auto">
          <a:xfrm flipH="1">
            <a:off x="4211638" y="5084763"/>
            <a:ext cx="288925" cy="0"/>
          </a:xfrm>
          <a:prstGeom prst="line">
            <a:avLst/>
          </a:prstGeom>
          <a:noFill/>
          <a:ln w="38100">
            <a:solidFill>
              <a:schemeClr val="bg1"/>
            </a:solidFill>
            <a:round/>
            <a:headEnd/>
            <a:tailEnd type="triangle" w="med" len="me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35887" name="Text Box 47"/>
          <p:cNvSpPr txBox="1">
            <a:spLocks noChangeArrowheads="1"/>
          </p:cNvSpPr>
          <p:nvPr/>
        </p:nvSpPr>
        <p:spPr bwMode="auto">
          <a:xfrm>
            <a:off x="2411413" y="5876925"/>
            <a:ext cx="1784350" cy="396875"/>
          </a:xfrm>
          <a:prstGeom prst="rect">
            <a:avLst/>
          </a:prstGeom>
          <a:noFill/>
          <a:ln w="9525">
            <a:noFill/>
            <a:miter lim="800000"/>
            <a:headEnd/>
            <a:tailEnd/>
          </a:ln>
          <a:effectLst/>
        </p:spPr>
        <p:txBody>
          <a:bodyPr wrap="none">
            <a:spAutoFit/>
          </a:bodyPr>
          <a:lstStyle/>
          <a:p>
            <a:pPr algn="l">
              <a:lnSpc>
                <a:spcPct val="100000"/>
              </a:lnSpc>
              <a:spcBef>
                <a:spcPct val="0"/>
              </a:spcBef>
              <a:buClrTx/>
              <a:buSzTx/>
              <a:buFontTx/>
              <a:buNone/>
            </a:pPr>
            <a:r>
              <a:rPr lang="en-AU" sz="2000" b="0">
                <a:solidFill>
                  <a:srgbClr val="010199"/>
                </a:solidFill>
                <a:latin typeface="Impact" pitchFamily="34" charset="0"/>
              </a:rPr>
              <a:t>Britain submits</a:t>
            </a:r>
          </a:p>
        </p:txBody>
      </p:sp>
      <p:sp>
        <p:nvSpPr>
          <p:cNvPr id="35888" name="Text Box 48"/>
          <p:cNvSpPr txBox="1">
            <a:spLocks noChangeArrowheads="1"/>
          </p:cNvSpPr>
          <p:nvPr/>
        </p:nvSpPr>
        <p:spPr bwMode="auto">
          <a:xfrm>
            <a:off x="3203575" y="6284913"/>
            <a:ext cx="2266950" cy="457200"/>
          </a:xfrm>
          <a:prstGeom prst="rect">
            <a:avLst/>
          </a:prstGeom>
          <a:noFill/>
          <a:ln w="9525">
            <a:noFill/>
            <a:miter lim="800000"/>
            <a:headEnd/>
            <a:tailEnd/>
          </a:ln>
          <a:effectLst/>
        </p:spPr>
        <p:txBody>
          <a:bodyPr wrap="none">
            <a:spAutoFit/>
          </a:bodyPr>
          <a:lstStyle/>
          <a:p>
            <a:pPr algn="l">
              <a:lnSpc>
                <a:spcPct val="100000"/>
              </a:lnSpc>
              <a:spcBef>
                <a:spcPct val="0"/>
              </a:spcBef>
              <a:buClrTx/>
              <a:buSzTx/>
              <a:buFontTx/>
              <a:buNone/>
            </a:pPr>
            <a:r>
              <a:rPr lang="en-AU" sz="2400" b="0">
                <a:solidFill>
                  <a:srgbClr val="000000"/>
                </a:solidFill>
                <a:latin typeface="Arial Black" pitchFamily="34" charset="0"/>
              </a:rPr>
              <a:t>Temple built</a:t>
            </a:r>
          </a:p>
        </p:txBody>
      </p:sp>
      <p:sp>
        <p:nvSpPr>
          <p:cNvPr id="35889" name="Text Box 49"/>
          <p:cNvSpPr txBox="1">
            <a:spLocks noChangeArrowheads="1"/>
          </p:cNvSpPr>
          <p:nvPr/>
        </p:nvSpPr>
        <p:spPr bwMode="auto">
          <a:xfrm>
            <a:off x="5795963" y="5919788"/>
            <a:ext cx="2879725" cy="830997"/>
          </a:xfrm>
          <a:prstGeom prst="rect">
            <a:avLst/>
          </a:prstGeom>
          <a:noFill/>
          <a:ln w="9525">
            <a:noFill/>
            <a:miter lim="800000"/>
            <a:headEnd/>
            <a:tailEnd/>
          </a:ln>
          <a:effectLst/>
        </p:spPr>
        <p:txBody>
          <a:bodyPr>
            <a:spAutoFit/>
          </a:bodyPr>
          <a:lstStyle/>
          <a:p>
            <a:pPr algn="r">
              <a:lnSpc>
                <a:spcPct val="100000"/>
              </a:lnSpc>
              <a:spcBef>
                <a:spcPct val="0"/>
              </a:spcBef>
              <a:buClrTx/>
              <a:buSzTx/>
              <a:buFontTx/>
              <a:buNone/>
            </a:pPr>
            <a:r>
              <a:rPr lang="en-AU" sz="2400" b="0" dirty="0">
                <a:ln>
                  <a:solidFill>
                    <a:srgbClr val="000000"/>
                  </a:solidFill>
                </a:ln>
                <a:solidFill>
                  <a:srgbClr val="D60093"/>
                </a:solidFill>
                <a:latin typeface="Arial Black" pitchFamily="34" charset="0"/>
              </a:rPr>
              <a:t>All nations submit to Christ</a:t>
            </a:r>
          </a:p>
        </p:txBody>
      </p:sp>
      <p:sp>
        <p:nvSpPr>
          <p:cNvPr id="35891" name="AutoShape 51"/>
          <p:cNvSpPr>
            <a:spLocks noChangeArrowheads="1"/>
          </p:cNvSpPr>
          <p:nvPr/>
        </p:nvSpPr>
        <p:spPr bwMode="auto">
          <a:xfrm>
            <a:off x="6659760" y="5589588"/>
            <a:ext cx="1944688" cy="935037"/>
          </a:xfrm>
          <a:prstGeom prst="star32">
            <a:avLst>
              <a:gd name="adj" fmla="val 37500"/>
            </a:avLst>
          </a:prstGeom>
          <a:solidFill>
            <a:schemeClr val="bg2"/>
          </a:solidFill>
          <a:ln w="28575">
            <a:solidFill>
              <a:schemeClr val="tx1"/>
            </a:solidFill>
            <a:miter lim="800000"/>
            <a:headEnd/>
            <a:tailEnd/>
          </a:ln>
          <a:effectLst/>
        </p:spPr>
        <p:txBody>
          <a:bodyPr wrap="none" anchor="ctr"/>
          <a:lstStyle/>
          <a:p>
            <a:pPr algn="ctr">
              <a:lnSpc>
                <a:spcPct val="100000"/>
              </a:lnSpc>
              <a:spcBef>
                <a:spcPct val="0"/>
              </a:spcBef>
              <a:buClrTx/>
              <a:buSzTx/>
              <a:buFontTx/>
              <a:buNone/>
            </a:pPr>
            <a:r>
              <a:rPr lang="en-AU" sz="2000" b="0" dirty="0">
                <a:solidFill>
                  <a:srgbClr val="FFFFFF"/>
                </a:solidFill>
                <a:latin typeface="Impact" pitchFamily="34" charset="0"/>
              </a:rPr>
              <a:t>Marriage</a:t>
            </a:r>
          </a:p>
          <a:p>
            <a:pPr algn="ctr">
              <a:lnSpc>
                <a:spcPct val="100000"/>
              </a:lnSpc>
              <a:spcBef>
                <a:spcPct val="0"/>
              </a:spcBef>
              <a:buClrTx/>
              <a:buSzTx/>
              <a:buFontTx/>
              <a:buNone/>
            </a:pPr>
            <a:r>
              <a:rPr lang="en-AU" sz="2000" b="0" dirty="0">
                <a:solidFill>
                  <a:srgbClr val="FFFFFF"/>
                </a:solidFill>
                <a:latin typeface="Impact" pitchFamily="34" charset="0"/>
              </a:rPr>
              <a:t>Supper</a:t>
            </a:r>
          </a:p>
        </p:txBody>
      </p:sp>
      <p:sp>
        <p:nvSpPr>
          <p:cNvPr id="45" name="Rectangle 13"/>
          <p:cNvSpPr txBox="1">
            <a:spLocks noChangeArrowheads="1"/>
          </p:cNvSpPr>
          <p:nvPr/>
        </p:nvSpPr>
        <p:spPr bwMode="auto">
          <a:xfrm>
            <a:off x="0" y="5949280"/>
            <a:ext cx="1691679" cy="8917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l">
              <a:lnSpc>
                <a:spcPct val="85000"/>
              </a:lnSpc>
              <a:spcBef>
                <a:spcPct val="0"/>
              </a:spcBef>
              <a:buClrTx/>
              <a:buSzTx/>
              <a:buFontTx/>
              <a:buNone/>
              <a:defRPr/>
            </a:pPr>
            <a:r>
              <a:rPr lang="en-AU" sz="2000" dirty="0" smtClean="0">
                <a:solidFill>
                  <a:srgbClr val="FFFF66"/>
                </a:solidFill>
                <a:latin typeface="Monotype Corsiva" pitchFamily="66" charset="0"/>
              </a:rPr>
              <a:t>Events surrounding the return of Christ</a:t>
            </a:r>
            <a:endParaRPr lang="en-AU" sz="2000" dirty="0">
              <a:solidFill>
                <a:srgbClr val="FFFF66"/>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8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871"/>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3587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587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585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587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5875"/>
                                        </p:tgtEl>
                                        <p:attrNameLst>
                                          <p:attrName>style.visibility</p:attrName>
                                        </p:attrNameLst>
                                      </p:cBhvr>
                                      <p:to>
                                        <p:strVal val="visible"/>
                                      </p:to>
                                    </p:set>
                                  </p:childTnLst>
                                </p:cTn>
                              </p:par>
                            </p:childTnLst>
                          </p:cTn>
                        </p:par>
                        <p:par>
                          <p:cTn id="40" fill="hold">
                            <p:stCondLst>
                              <p:cond delay="0"/>
                            </p:stCondLst>
                            <p:childTnLst>
                              <p:par>
                                <p:cTn id="41" presetID="10" presetClass="exit" presetSubtype="0" fill="hold" grpId="0" nodeType="afterEffect">
                                  <p:stCondLst>
                                    <p:cond delay="0"/>
                                  </p:stCondLst>
                                  <p:childTnLst>
                                    <p:animEffect transition="out" filter="fade">
                                      <p:cBhvr>
                                        <p:cTn id="42" dur="2000"/>
                                        <p:tgtEl>
                                          <p:spTgt spid="35890"/>
                                        </p:tgtEl>
                                      </p:cBhvr>
                                    </p:animEffect>
                                    <p:set>
                                      <p:cBhvr>
                                        <p:cTn id="43" dur="1" fill="hold">
                                          <p:stCondLst>
                                            <p:cond delay="1999"/>
                                          </p:stCondLst>
                                        </p:cTn>
                                        <p:tgtEl>
                                          <p:spTgt spid="3589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587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587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5854"/>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588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588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5864"/>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35855"/>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35885"/>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5883"/>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35884"/>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35856"/>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35887"/>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35888"/>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8" presetClass="entr" presetSubtype="32" fill="hold" grpId="0" nodeType="clickEffect">
                                  <p:stCondLst>
                                    <p:cond delay="0"/>
                                  </p:stCondLst>
                                  <p:childTnLst>
                                    <p:set>
                                      <p:cBhvr>
                                        <p:cTn id="89" dur="1" fill="hold">
                                          <p:stCondLst>
                                            <p:cond delay="0"/>
                                          </p:stCondLst>
                                        </p:cTn>
                                        <p:tgtEl>
                                          <p:spTgt spid="35891"/>
                                        </p:tgtEl>
                                        <p:attrNameLst>
                                          <p:attrName>style.visibility</p:attrName>
                                        </p:attrNameLst>
                                      </p:cBhvr>
                                      <p:to>
                                        <p:strVal val="visible"/>
                                      </p:to>
                                    </p:set>
                                    <p:animEffect transition="in" filter="diamond(out)">
                                      <p:cBhvr>
                                        <p:cTn id="90" dur="2000"/>
                                        <p:tgtEl>
                                          <p:spTgt spid="35891"/>
                                        </p:tgtEl>
                                      </p:cBhvr>
                                    </p:animEffect>
                                  </p:childTnLst>
                                  <p:subTnLst>
                                    <p:set>
                                      <p:cBhvr override="childStyle">
                                        <p:cTn dur="1" fill="hold" display="0" masterRel="nextClick" afterEffect="1"/>
                                        <p:tgtEl>
                                          <p:spTgt spid="35891"/>
                                        </p:tgtEl>
                                        <p:attrNameLst>
                                          <p:attrName>style.visibility</p:attrName>
                                        </p:attrNameLst>
                                      </p:cBhvr>
                                      <p:to>
                                        <p:strVal val="hidden"/>
                                      </p:to>
                                    </p:set>
                                  </p:sub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58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90" grpId="0" animBg="1"/>
      <p:bldP spid="35844" grpId="0" animBg="1"/>
      <p:bldP spid="35852" grpId="0" animBg="1"/>
      <p:bldP spid="35853" grpId="0" animBg="1"/>
      <p:bldP spid="35854" grpId="0" animBg="1"/>
      <p:bldP spid="35855" grpId="0" animBg="1"/>
      <p:bldP spid="35856" grpId="0" animBg="1"/>
      <p:bldP spid="35862" grpId="0" animBg="1"/>
      <p:bldP spid="35863" grpId="0" animBg="1"/>
      <p:bldP spid="35864" grpId="0" animBg="1"/>
      <p:bldP spid="35869" grpId="0"/>
      <p:bldP spid="35870" grpId="0" animBg="1"/>
      <p:bldP spid="35871" grpId="0" animBg="1"/>
      <p:bldP spid="35872" grpId="0"/>
      <p:bldP spid="35873" grpId="0"/>
      <p:bldP spid="35875" grpId="0"/>
      <p:bldP spid="35876" grpId="0"/>
      <p:bldP spid="35877" grpId="0" animBg="1"/>
      <p:bldP spid="35878" grpId="0" animBg="1"/>
      <p:bldP spid="35880" grpId="0"/>
      <p:bldP spid="35881" grpId="0"/>
      <p:bldP spid="35883" grpId="0"/>
      <p:bldP spid="35884" grpId="0"/>
      <p:bldP spid="35885" grpId="0" animBg="1"/>
      <p:bldP spid="35887" grpId="0"/>
      <p:bldP spid="35888" grpId="0"/>
      <p:bldP spid="35889" grpId="0"/>
      <p:bldP spid="3589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p:txBody>
          <a:bodyPr/>
          <a:lstStyle/>
          <a:p>
            <a:r>
              <a:rPr lang="en-AU" sz="4400" b="1" dirty="0">
                <a:latin typeface="+mj-lt"/>
              </a:rPr>
              <a:t>Sinai – Our home for how long?</a:t>
            </a:r>
          </a:p>
        </p:txBody>
      </p:sp>
      <p:pic>
        <p:nvPicPr>
          <p:cNvPr id="76803" name="Picture 3" descr="Map of Horeb and Sinai"/>
          <p:cNvPicPr>
            <a:picLocks noChangeAspect="1" noChangeArrowheads="1"/>
          </p:cNvPicPr>
          <p:nvPr/>
        </p:nvPicPr>
        <p:blipFill>
          <a:blip r:embed="rId2" cstate="print"/>
          <a:srcRect/>
          <a:stretch>
            <a:fillRect/>
          </a:stretch>
        </p:blipFill>
        <p:spPr bwMode="auto">
          <a:xfrm>
            <a:off x="5432425" y="908050"/>
            <a:ext cx="3711575" cy="5949950"/>
          </a:xfrm>
          <a:prstGeom prst="rect">
            <a:avLst/>
          </a:prstGeom>
          <a:noFill/>
        </p:spPr>
      </p:pic>
      <p:sp>
        <p:nvSpPr>
          <p:cNvPr id="76804" name="Rectangle 4"/>
          <p:cNvSpPr>
            <a:spLocks noChangeArrowheads="1"/>
          </p:cNvSpPr>
          <p:nvPr/>
        </p:nvSpPr>
        <p:spPr bwMode="auto">
          <a:xfrm>
            <a:off x="1187450" y="908050"/>
            <a:ext cx="4105275" cy="5949950"/>
          </a:xfrm>
          <a:prstGeom prst="rect">
            <a:avLst/>
          </a:prstGeom>
          <a:solidFill>
            <a:schemeClr val="bg1"/>
          </a:solidFill>
          <a:ln w="9525" algn="ctr">
            <a:noFill/>
            <a:miter lim="800000"/>
            <a:headEnd/>
            <a:tailEnd/>
          </a:ln>
          <a:effectLst/>
        </p:spPr>
        <p:txBody>
          <a:bodyPr anchor="ctr"/>
          <a:lstStyle/>
          <a:p>
            <a:pPr marL="342900" indent="-342900" algn="r">
              <a:spcBef>
                <a:spcPct val="20000"/>
              </a:spcBef>
              <a:buClr>
                <a:schemeClr val="hlink"/>
              </a:buClr>
              <a:buSzPct val="75000"/>
              <a:buFont typeface="Wingdings" pitchFamily="2" charset="2"/>
              <a:buNone/>
            </a:pPr>
            <a:r>
              <a:rPr lang="en-AU" sz="3200" b="1" dirty="0">
                <a:solidFill>
                  <a:srgbClr val="00FF00"/>
                </a:solidFill>
                <a:latin typeface="+mj-lt"/>
              </a:rPr>
              <a:t>The plain in front of Mount </a:t>
            </a:r>
            <a:r>
              <a:rPr lang="en-AU" sz="3200" b="1" dirty="0" err="1">
                <a:solidFill>
                  <a:srgbClr val="00FF00"/>
                </a:solidFill>
                <a:latin typeface="+mj-lt"/>
              </a:rPr>
              <a:t>Horeb</a:t>
            </a:r>
            <a:r>
              <a:rPr lang="en-AU" sz="3200" b="1" dirty="0">
                <a:solidFill>
                  <a:srgbClr val="00FF00"/>
                </a:solidFill>
                <a:latin typeface="+mj-lt"/>
              </a:rPr>
              <a:t> is quite large, for Israel a nation of about 2 million people camped before it for 11 months, and they were not permitted to camp near the mount!</a:t>
            </a:r>
          </a:p>
        </p:txBody>
      </p:sp>
      <p:sp>
        <p:nvSpPr>
          <p:cNvPr id="76805" name="Oval 5"/>
          <p:cNvSpPr>
            <a:spLocks noChangeArrowheads="1"/>
          </p:cNvSpPr>
          <p:nvPr/>
        </p:nvSpPr>
        <p:spPr bwMode="auto">
          <a:xfrm>
            <a:off x="6011863" y="1892300"/>
            <a:ext cx="2089150" cy="2016125"/>
          </a:xfrm>
          <a:prstGeom prst="ellipse">
            <a:avLst/>
          </a:prstGeom>
          <a:noFill/>
          <a:ln w="57150" algn="ctr">
            <a:solidFill>
              <a:srgbClr val="FF0000"/>
            </a:solidFill>
            <a:round/>
            <a:headEnd/>
            <a:tailEnd/>
          </a:ln>
          <a:effectLst/>
        </p:spPr>
        <p:txBody>
          <a:bodyPr wrap="none" anchor="ctr"/>
          <a:lstStyle/>
          <a:p>
            <a:endParaRPr lang="en-US"/>
          </a:p>
        </p:txBody>
      </p:sp>
      <p:sp>
        <p:nvSpPr>
          <p:cNvPr id="76806" name="AutoShape 6"/>
          <p:cNvSpPr>
            <a:spLocks noChangeArrowheads="1"/>
          </p:cNvSpPr>
          <p:nvPr/>
        </p:nvSpPr>
        <p:spPr bwMode="auto">
          <a:xfrm>
            <a:off x="5795963" y="5300663"/>
            <a:ext cx="576262" cy="792162"/>
          </a:xfrm>
          <a:prstGeom prst="upArrow">
            <a:avLst>
              <a:gd name="adj1" fmla="val 50000"/>
              <a:gd name="adj2" fmla="val 34366"/>
            </a:avLst>
          </a:prstGeom>
          <a:solidFill>
            <a:schemeClr val="bg2"/>
          </a:solidFill>
          <a:ln w="9525" algn="ctr">
            <a:solidFill>
              <a:schemeClr val="bg1"/>
            </a:solidFill>
            <a:miter lim="800000"/>
            <a:headEnd/>
            <a:tailEnd/>
          </a:ln>
          <a:effectLst/>
        </p:spPr>
        <p:txBody>
          <a:bodyPr wrap="none" anchor="ctr"/>
          <a:lstStyle/>
          <a:p>
            <a:pPr marL="342900" indent="-342900" algn="ctr">
              <a:spcBef>
                <a:spcPct val="20000"/>
              </a:spcBef>
              <a:buClr>
                <a:schemeClr val="hlink"/>
              </a:buClr>
              <a:buSzPct val="75000"/>
              <a:buFont typeface="Wingdings" pitchFamily="2" charset="2"/>
              <a:buNone/>
            </a:pPr>
            <a:r>
              <a:rPr lang="en-AU" sz="2800" b="1"/>
              <a:t>N</a:t>
            </a:r>
          </a:p>
        </p:txBody>
      </p:sp>
      <p:grpSp>
        <p:nvGrpSpPr>
          <p:cNvPr id="2" name="Group 7"/>
          <p:cNvGrpSpPr>
            <a:grpSpLocks/>
          </p:cNvGrpSpPr>
          <p:nvPr/>
        </p:nvGrpSpPr>
        <p:grpSpPr bwMode="auto">
          <a:xfrm>
            <a:off x="5435600" y="901700"/>
            <a:ext cx="2089150" cy="2311400"/>
            <a:chOff x="3424" y="568"/>
            <a:chExt cx="1316" cy="1456"/>
          </a:xfrm>
        </p:grpSpPr>
        <p:sp>
          <p:nvSpPr>
            <p:cNvPr id="76808" name="AutoShape 8"/>
            <p:cNvSpPr>
              <a:spLocks noChangeArrowheads="1"/>
            </p:cNvSpPr>
            <p:nvPr/>
          </p:nvSpPr>
          <p:spPr bwMode="auto">
            <a:xfrm rot="-2351506">
              <a:off x="3878" y="1117"/>
              <a:ext cx="544" cy="907"/>
            </a:xfrm>
            <a:prstGeom prst="downArrow">
              <a:avLst>
                <a:gd name="adj1" fmla="val 50000"/>
                <a:gd name="adj2" fmla="val 41682"/>
              </a:avLst>
            </a:prstGeom>
            <a:solidFill>
              <a:srgbClr val="FF0000"/>
            </a:solidFill>
            <a:ln w="9525" algn="ctr">
              <a:solidFill>
                <a:schemeClr val="bg1"/>
              </a:solidFill>
              <a:miter lim="800000"/>
              <a:headEnd/>
              <a:tailEnd/>
            </a:ln>
            <a:effectLst/>
          </p:spPr>
          <p:txBody>
            <a:bodyPr wrap="none" anchor="ctr"/>
            <a:lstStyle/>
            <a:p>
              <a:endParaRPr lang="en-US"/>
            </a:p>
          </p:txBody>
        </p:sp>
        <p:sp>
          <p:nvSpPr>
            <p:cNvPr id="76809" name="Text Box 9"/>
            <p:cNvSpPr txBox="1">
              <a:spLocks noChangeArrowheads="1"/>
            </p:cNvSpPr>
            <p:nvPr/>
          </p:nvSpPr>
          <p:spPr bwMode="auto">
            <a:xfrm>
              <a:off x="3424" y="568"/>
              <a:ext cx="1316" cy="582"/>
            </a:xfrm>
            <a:prstGeom prst="rect">
              <a:avLst/>
            </a:prstGeom>
            <a:noFill/>
            <a:ln w="9525" algn="ctr">
              <a:noFill/>
              <a:miter lim="800000"/>
              <a:headEnd/>
              <a:tailEnd/>
            </a:ln>
            <a:effectLst/>
          </p:spPr>
          <p:txBody>
            <a:bodyPr>
              <a:spAutoFit/>
            </a:bodyPr>
            <a:lstStyle/>
            <a:p>
              <a:pPr algn="r">
                <a:spcBef>
                  <a:spcPts val="0"/>
                </a:spcBef>
                <a:buClr>
                  <a:schemeClr val="hlink"/>
                </a:buClr>
                <a:buSzPct val="75000"/>
                <a:buFont typeface="Wingdings" pitchFamily="2" charset="2"/>
                <a:buNone/>
              </a:pPr>
              <a:r>
                <a:rPr lang="en-AU" sz="2000" b="1" dirty="0">
                  <a:solidFill>
                    <a:schemeClr val="bg2">
                      <a:lumMod val="75000"/>
                    </a:schemeClr>
                  </a:solidFill>
                  <a:latin typeface="+mn-lt"/>
                </a:rPr>
                <a:t>Our photo is taken from this position</a:t>
              </a:r>
            </a:p>
          </p:txBody>
        </p:sp>
      </p:grpSp>
      <p:grpSp>
        <p:nvGrpSpPr>
          <p:cNvPr id="3" name="Group 10"/>
          <p:cNvGrpSpPr>
            <a:grpSpLocks/>
          </p:cNvGrpSpPr>
          <p:nvPr/>
        </p:nvGrpSpPr>
        <p:grpSpPr bwMode="auto">
          <a:xfrm>
            <a:off x="1318265" y="980728"/>
            <a:ext cx="7812087" cy="5816600"/>
            <a:chOff x="839" y="618"/>
            <a:chExt cx="4921" cy="3664"/>
          </a:xfrm>
        </p:grpSpPr>
        <p:pic>
          <p:nvPicPr>
            <p:cNvPr id="76811" name="Picture 11" descr="Horeb and plain"/>
            <p:cNvPicPr>
              <a:picLocks noChangeAspect="1" noChangeArrowheads="1"/>
            </p:cNvPicPr>
            <p:nvPr/>
          </p:nvPicPr>
          <p:blipFill>
            <a:blip r:embed="rId3" cstate="print"/>
            <a:srcRect/>
            <a:stretch>
              <a:fillRect/>
            </a:stretch>
          </p:blipFill>
          <p:spPr bwMode="auto">
            <a:xfrm>
              <a:off x="839" y="645"/>
              <a:ext cx="4921" cy="3602"/>
            </a:xfrm>
            <a:prstGeom prst="rect">
              <a:avLst/>
            </a:prstGeom>
            <a:noFill/>
            <a:ln w="9525">
              <a:solidFill>
                <a:srgbClr val="FF0000"/>
              </a:solidFill>
              <a:miter lim="800000"/>
              <a:headEnd/>
              <a:tailEnd/>
            </a:ln>
          </p:spPr>
        </p:pic>
        <p:sp>
          <p:nvSpPr>
            <p:cNvPr id="76812" name="Line 12"/>
            <p:cNvSpPr>
              <a:spLocks noChangeShapeType="1"/>
            </p:cNvSpPr>
            <p:nvPr/>
          </p:nvSpPr>
          <p:spPr bwMode="auto">
            <a:xfrm>
              <a:off x="839" y="618"/>
              <a:ext cx="4921" cy="0"/>
            </a:xfrm>
            <a:prstGeom prst="line">
              <a:avLst/>
            </a:prstGeom>
            <a:noFill/>
            <a:ln w="127000">
              <a:solidFill>
                <a:srgbClr val="FF0000"/>
              </a:solidFill>
              <a:round/>
              <a:headEnd/>
              <a:tailEnd/>
            </a:ln>
            <a:effectLst/>
          </p:spPr>
          <p:txBody>
            <a:bodyPr/>
            <a:lstStyle/>
            <a:p>
              <a:endParaRPr lang="en-US"/>
            </a:p>
          </p:txBody>
        </p:sp>
        <p:sp>
          <p:nvSpPr>
            <p:cNvPr id="76813" name="Line 13"/>
            <p:cNvSpPr>
              <a:spLocks noChangeShapeType="1"/>
            </p:cNvSpPr>
            <p:nvPr/>
          </p:nvSpPr>
          <p:spPr bwMode="auto">
            <a:xfrm>
              <a:off x="839" y="4282"/>
              <a:ext cx="4921" cy="0"/>
            </a:xfrm>
            <a:prstGeom prst="line">
              <a:avLst/>
            </a:prstGeom>
            <a:noFill/>
            <a:ln w="127000">
              <a:solidFill>
                <a:srgbClr val="FF0000"/>
              </a:solidFill>
              <a:round/>
              <a:headEnd/>
              <a:tailEnd/>
            </a:ln>
            <a:effectLst/>
          </p:spPr>
          <p:txBody>
            <a:bodyPr/>
            <a:lstStyle/>
            <a:p>
              <a:endParaRPr lang="en-US"/>
            </a:p>
          </p:txBody>
        </p:sp>
      </p:grpSp>
      <p:sp>
        <p:nvSpPr>
          <p:cNvPr id="76814" name="Text Box 14"/>
          <p:cNvSpPr txBox="1">
            <a:spLocks noChangeArrowheads="1"/>
          </p:cNvSpPr>
          <p:nvPr/>
        </p:nvSpPr>
        <p:spPr bwMode="auto">
          <a:xfrm>
            <a:off x="2051050" y="4797425"/>
            <a:ext cx="6553200" cy="1643527"/>
          </a:xfrm>
          <a:prstGeom prst="rect">
            <a:avLst/>
          </a:prstGeom>
          <a:noFill/>
          <a:ln w="9525" algn="ctr">
            <a:noFill/>
            <a:miter lim="800000"/>
            <a:headEnd/>
            <a:tailEnd/>
          </a:ln>
          <a:effectLst/>
        </p:spPr>
        <p:txBody>
          <a:bodyPr>
            <a:spAutoFit/>
          </a:bodyPr>
          <a:lstStyle/>
          <a:p>
            <a:pPr algn="ctr">
              <a:spcBef>
                <a:spcPct val="20000"/>
              </a:spcBef>
              <a:buClr>
                <a:schemeClr val="hlink"/>
              </a:buClr>
              <a:buSzPct val="75000"/>
              <a:buFont typeface="Wingdings" pitchFamily="2" charset="2"/>
              <a:buNone/>
            </a:pPr>
            <a:r>
              <a:rPr lang="en-AU" sz="2800" b="0" dirty="0">
                <a:ln w="6350">
                  <a:solidFill>
                    <a:schemeClr val="tx1"/>
                  </a:solidFill>
                </a:ln>
                <a:solidFill>
                  <a:schemeClr val="bg1"/>
                </a:solidFill>
                <a:latin typeface="Impact" pitchFamily="34" charset="0"/>
              </a:rPr>
              <a:t>Israel camped here, were organised into an army, and built the Tabernacle, including the Ark which began its journey to Zion from this place.</a:t>
            </a:r>
          </a:p>
        </p:txBody>
      </p:sp>
      <p:pic>
        <p:nvPicPr>
          <p:cNvPr id="76815" name="Picture 15" descr="Ark of Covenant"/>
          <p:cNvPicPr>
            <a:picLocks noChangeAspect="1" noChangeArrowheads="1"/>
          </p:cNvPicPr>
          <p:nvPr/>
        </p:nvPicPr>
        <p:blipFill>
          <a:blip r:embed="rId4" cstate="print"/>
          <a:srcRect/>
          <a:stretch>
            <a:fillRect/>
          </a:stretch>
        </p:blipFill>
        <p:spPr bwMode="auto">
          <a:xfrm>
            <a:off x="0" y="895350"/>
            <a:ext cx="3348038" cy="2444750"/>
          </a:xfrm>
          <a:prstGeom prst="rect">
            <a:avLst/>
          </a:prstGeom>
          <a:noFill/>
        </p:spPr>
      </p:pic>
      <p:sp>
        <p:nvSpPr>
          <p:cNvPr id="16" name="Rectangle 13"/>
          <p:cNvSpPr txBox="1">
            <a:spLocks noChangeArrowheads="1"/>
          </p:cNvSpPr>
          <p:nvPr/>
        </p:nvSpPr>
        <p:spPr bwMode="auto">
          <a:xfrm>
            <a:off x="1" y="5661248"/>
            <a:ext cx="1331640" cy="11798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l">
              <a:spcBef>
                <a:spcPct val="0"/>
              </a:spcBef>
              <a:buClrTx/>
              <a:buSzTx/>
              <a:buFontTx/>
              <a:buNone/>
              <a:defRPr/>
            </a:pPr>
            <a:r>
              <a:rPr lang="en-AU" sz="2000" dirty="0" smtClean="0">
                <a:solidFill>
                  <a:srgbClr val="FFFF66"/>
                </a:solidFill>
                <a:latin typeface="Monotype Corsiva" pitchFamily="66" charset="0"/>
              </a:rPr>
              <a:t>Events surrounding the return of Christ</a:t>
            </a:r>
            <a:endParaRPr lang="en-AU" sz="2000" dirty="0">
              <a:solidFill>
                <a:srgbClr val="FFFF66"/>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6805"/>
                                        </p:tgtEl>
                                        <p:attrNameLst>
                                          <p:attrName>style.visibility</p:attrName>
                                        </p:attrNameLst>
                                      </p:cBhvr>
                                      <p:to>
                                        <p:strVal val="visible"/>
                                      </p:to>
                                    </p:set>
                                  </p:childTnLst>
                                  <p:subTnLst>
                                    <p:set>
                                      <p:cBhvr override="childStyle">
                                        <p:cTn dur="1" fill="hold" display="0" masterRel="nextClick" afterEffect="1"/>
                                        <p:tgtEl>
                                          <p:spTgt spid="7680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6814"/>
                                        </p:tgtEl>
                                        <p:attrNameLst>
                                          <p:attrName>style.visibility</p:attrName>
                                        </p:attrNameLst>
                                      </p:cBhvr>
                                      <p:to>
                                        <p:strVal val="visible"/>
                                      </p:to>
                                    </p:set>
                                    <p:animEffect transition="in" filter="dissolve">
                                      <p:cBhvr>
                                        <p:cTn id="19" dur="500"/>
                                        <p:tgtEl>
                                          <p:spTgt spid="76814"/>
                                        </p:tgtEl>
                                      </p:cBhvr>
                                    </p:animEffect>
                                  </p:childTnLst>
                                </p:cTn>
                              </p:par>
                            </p:childTnLst>
                          </p:cTn>
                        </p:par>
                        <p:par>
                          <p:cTn id="20" fill="hold">
                            <p:stCondLst>
                              <p:cond delay="500"/>
                            </p:stCondLst>
                            <p:childTnLst>
                              <p:par>
                                <p:cTn id="21" presetID="1" presetClass="entr" presetSubtype="0" fill="hold" nodeType="afterEffect">
                                  <p:stCondLst>
                                    <p:cond delay="2000"/>
                                  </p:stCondLst>
                                  <p:childTnLst>
                                    <p:set>
                                      <p:cBhvr>
                                        <p:cTn id="22" dur="1" fill="hold">
                                          <p:stCondLst>
                                            <p:cond delay="0"/>
                                          </p:stCondLst>
                                        </p:cTn>
                                        <p:tgtEl>
                                          <p:spTgt spid="768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animBg="1"/>
      <p:bldP spid="768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0" y="85725"/>
            <a:ext cx="9144000" cy="895003"/>
          </a:xfrm>
        </p:spPr>
        <p:txBody>
          <a:bodyPr/>
          <a:lstStyle/>
          <a:p>
            <a:pPr>
              <a:lnSpc>
                <a:spcPct val="90000"/>
              </a:lnSpc>
            </a:pPr>
            <a:r>
              <a:rPr lang="en-AU" sz="4400" dirty="0"/>
              <a:t>Timeline for </a:t>
            </a:r>
            <a:r>
              <a:rPr lang="en-AU" sz="4400" dirty="0">
                <a:ln w="22225">
                  <a:solidFill>
                    <a:schemeClr val="tx1"/>
                  </a:solidFill>
                </a:ln>
                <a:solidFill>
                  <a:srgbClr val="FF0000"/>
                </a:solidFill>
                <a:effectLst/>
              </a:rPr>
              <a:t>Isa. 26:20</a:t>
            </a:r>
          </a:p>
        </p:txBody>
      </p:sp>
      <p:sp>
        <p:nvSpPr>
          <p:cNvPr id="155651" name="Text Box 3"/>
          <p:cNvSpPr txBox="1">
            <a:spLocks noChangeArrowheads="1"/>
          </p:cNvSpPr>
          <p:nvPr/>
        </p:nvSpPr>
        <p:spPr bwMode="auto">
          <a:xfrm>
            <a:off x="250825" y="908050"/>
            <a:ext cx="8642350" cy="4125913"/>
          </a:xfrm>
          <a:prstGeom prst="rect">
            <a:avLst/>
          </a:prstGeom>
          <a:noFill/>
          <a:ln w="9525" algn="ctr">
            <a:noFill/>
            <a:miter lim="800000"/>
            <a:headEnd/>
            <a:tailEnd/>
          </a:ln>
          <a:effectLst/>
        </p:spPr>
        <p:txBody>
          <a:bodyPr>
            <a:spAutoFit/>
          </a:bodyPr>
          <a:lstStyle/>
          <a:p>
            <a:pPr marL="533400" indent="-533400" algn="l">
              <a:lnSpc>
                <a:spcPct val="100000"/>
              </a:lnSpc>
              <a:spcBef>
                <a:spcPct val="0"/>
              </a:spcBef>
              <a:spcAft>
                <a:spcPct val="15000"/>
              </a:spcAft>
              <a:buClr>
                <a:srgbClr val="FFFF00"/>
              </a:buClr>
              <a:buSzTx/>
              <a:buFont typeface="Wingdings" pitchFamily="2" charset="2"/>
              <a:buChar char="v"/>
            </a:pPr>
            <a:r>
              <a:rPr lang="en-AU" dirty="0">
                <a:solidFill>
                  <a:srgbClr val="FFFFFF"/>
                </a:solidFill>
                <a:latin typeface="Arial" charset="0"/>
              </a:rPr>
              <a:t>Refers to the privacy and security of the marriage chamber – </a:t>
            </a:r>
            <a:r>
              <a:rPr lang="en-AU" dirty="0">
                <a:ln>
                  <a:solidFill>
                    <a:srgbClr val="FFFFFF"/>
                  </a:solidFill>
                </a:ln>
                <a:solidFill>
                  <a:srgbClr val="00FFFF"/>
                </a:solidFill>
                <a:latin typeface="Arial" charset="0"/>
              </a:rPr>
              <a:t>Christ takes his bride</a:t>
            </a:r>
            <a:r>
              <a:rPr lang="en-AU" dirty="0">
                <a:solidFill>
                  <a:srgbClr val="FFFFFF"/>
                </a:solidFill>
                <a:latin typeface="Arial" charset="0"/>
              </a:rPr>
              <a:t>.</a:t>
            </a:r>
          </a:p>
          <a:p>
            <a:pPr marL="533400" indent="-533400" algn="l">
              <a:lnSpc>
                <a:spcPct val="100000"/>
              </a:lnSpc>
              <a:spcBef>
                <a:spcPct val="0"/>
              </a:spcBef>
              <a:spcAft>
                <a:spcPct val="15000"/>
              </a:spcAft>
              <a:buClr>
                <a:srgbClr val="FFFF00"/>
              </a:buClr>
              <a:buSzTx/>
              <a:buFont typeface="Wingdings" pitchFamily="2" charset="2"/>
              <a:buChar char="v"/>
            </a:pPr>
            <a:r>
              <a:rPr lang="en-AU" dirty="0">
                <a:ln w="22225">
                  <a:solidFill>
                    <a:srgbClr val="FFFFFF"/>
                  </a:solidFill>
                </a:ln>
                <a:solidFill>
                  <a:srgbClr val="FF0000"/>
                </a:solidFill>
                <a:latin typeface="Arial" charset="0"/>
              </a:rPr>
              <a:t>Deut. 24:5</a:t>
            </a:r>
            <a:r>
              <a:rPr lang="en-AU" dirty="0">
                <a:ln w="22225">
                  <a:solidFill>
                    <a:srgbClr val="FFFFFF"/>
                  </a:solidFill>
                </a:ln>
                <a:solidFill>
                  <a:srgbClr val="FFFFFF"/>
                </a:solidFill>
                <a:latin typeface="Arial" charset="0"/>
              </a:rPr>
              <a:t> </a:t>
            </a:r>
            <a:r>
              <a:rPr lang="en-AU" dirty="0">
                <a:solidFill>
                  <a:srgbClr val="FFFFFF"/>
                </a:solidFill>
                <a:latin typeface="Arial" charset="0"/>
              </a:rPr>
              <a:t>– No war or external activity for one year – </a:t>
            </a:r>
            <a:r>
              <a:rPr lang="en-AU" dirty="0">
                <a:ln>
                  <a:solidFill>
                    <a:srgbClr val="FFFFFF"/>
                  </a:solidFill>
                </a:ln>
                <a:solidFill>
                  <a:srgbClr val="00FFFF"/>
                </a:solidFill>
                <a:latin typeface="Arial" charset="0"/>
              </a:rPr>
              <a:t>Christ rejoices with his bride</a:t>
            </a:r>
            <a:r>
              <a:rPr lang="en-AU" dirty="0">
                <a:solidFill>
                  <a:srgbClr val="FFFFFF"/>
                </a:solidFill>
                <a:latin typeface="Arial" charset="0"/>
              </a:rPr>
              <a:t>.</a:t>
            </a:r>
          </a:p>
          <a:p>
            <a:pPr marL="533400" indent="-533400" algn="l">
              <a:lnSpc>
                <a:spcPct val="100000"/>
              </a:lnSpc>
              <a:spcBef>
                <a:spcPct val="0"/>
              </a:spcBef>
              <a:spcAft>
                <a:spcPct val="15000"/>
              </a:spcAft>
              <a:buClr>
                <a:srgbClr val="FFFF00"/>
              </a:buClr>
              <a:buSzTx/>
              <a:buFont typeface="Wingdings" pitchFamily="2" charset="2"/>
              <a:buChar char="v"/>
            </a:pPr>
            <a:r>
              <a:rPr lang="en-AU" dirty="0">
                <a:ln w="22225">
                  <a:solidFill>
                    <a:srgbClr val="FFFFFF"/>
                  </a:solidFill>
                </a:ln>
                <a:solidFill>
                  <a:srgbClr val="FF0000"/>
                </a:solidFill>
                <a:latin typeface="Arial" charset="0"/>
              </a:rPr>
              <a:t>Mal. 4:5-6 </a:t>
            </a:r>
            <a:r>
              <a:rPr lang="en-AU" dirty="0">
                <a:solidFill>
                  <a:srgbClr val="FFFFFF"/>
                </a:solidFill>
                <a:latin typeface="Arial" charset="0"/>
              </a:rPr>
              <a:t>(</a:t>
            </a:r>
            <a:r>
              <a:rPr lang="en-AU" dirty="0">
                <a:ln w="22225">
                  <a:solidFill>
                    <a:srgbClr val="FFFFFF"/>
                  </a:solidFill>
                </a:ln>
                <a:solidFill>
                  <a:srgbClr val="FF0000"/>
                </a:solidFill>
                <a:latin typeface="Arial" charset="0"/>
              </a:rPr>
              <a:t>Luke 1:13-17</a:t>
            </a:r>
            <a:r>
              <a:rPr lang="en-AU" dirty="0">
                <a:solidFill>
                  <a:srgbClr val="FFFFFF"/>
                </a:solidFill>
                <a:latin typeface="Arial" charset="0"/>
              </a:rPr>
              <a:t>) – Elijah sent as a forerunner to Jews outside the Land – </a:t>
            </a:r>
            <a:r>
              <a:rPr lang="en-AU" dirty="0">
                <a:solidFill>
                  <a:srgbClr val="FFFF00"/>
                </a:solidFill>
                <a:latin typeface="Arial" charset="0"/>
              </a:rPr>
              <a:t>Possible 3.5 year ministry</a:t>
            </a:r>
            <a:r>
              <a:rPr lang="en-AU" dirty="0">
                <a:solidFill>
                  <a:srgbClr val="FFFFFF"/>
                </a:solidFill>
                <a:latin typeface="Arial" charset="0"/>
              </a:rPr>
              <a:t>.</a:t>
            </a:r>
          </a:p>
          <a:p>
            <a:pPr marL="533400" indent="-533400" algn="l">
              <a:lnSpc>
                <a:spcPct val="100000"/>
              </a:lnSpc>
              <a:spcBef>
                <a:spcPct val="0"/>
              </a:spcBef>
              <a:spcAft>
                <a:spcPct val="15000"/>
              </a:spcAft>
              <a:buClr>
                <a:srgbClr val="FFFF00"/>
              </a:buClr>
              <a:buSzTx/>
              <a:buFont typeface="Wingdings" pitchFamily="2" charset="2"/>
              <a:buChar char="v"/>
            </a:pPr>
            <a:r>
              <a:rPr lang="en-AU" dirty="0">
                <a:ln w="22225">
                  <a:solidFill>
                    <a:srgbClr val="FFFFFF"/>
                  </a:solidFill>
                </a:ln>
                <a:solidFill>
                  <a:srgbClr val="FF0000"/>
                </a:solidFill>
                <a:latin typeface="Arial" charset="0"/>
              </a:rPr>
              <a:t>Hab. 3:7-8; Isa. 19 </a:t>
            </a:r>
            <a:r>
              <a:rPr lang="en-AU" dirty="0">
                <a:solidFill>
                  <a:srgbClr val="FFFFFF"/>
                </a:solidFill>
                <a:latin typeface="Arial" charset="0"/>
              </a:rPr>
              <a:t>– Sinai Arabs and Egypt dealt with prior to Armageddon.</a:t>
            </a:r>
          </a:p>
        </p:txBody>
      </p:sp>
      <p:sp>
        <p:nvSpPr>
          <p:cNvPr id="155652" name="Line 4"/>
          <p:cNvSpPr>
            <a:spLocks noChangeShapeType="1"/>
          </p:cNvSpPr>
          <p:nvPr/>
        </p:nvSpPr>
        <p:spPr bwMode="auto">
          <a:xfrm>
            <a:off x="468313" y="6140450"/>
            <a:ext cx="8351837" cy="0"/>
          </a:xfrm>
          <a:prstGeom prst="line">
            <a:avLst/>
          </a:prstGeom>
          <a:noFill/>
          <a:ln w="76200">
            <a:solidFill>
              <a:srgbClr val="FFFF00"/>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55653" name="Text Box 5"/>
          <p:cNvSpPr txBox="1">
            <a:spLocks noChangeArrowheads="1"/>
          </p:cNvSpPr>
          <p:nvPr/>
        </p:nvSpPr>
        <p:spPr bwMode="auto">
          <a:xfrm>
            <a:off x="95250" y="5089525"/>
            <a:ext cx="2098675" cy="476250"/>
          </a:xfrm>
          <a:prstGeom prst="rect">
            <a:avLst/>
          </a:prstGeom>
          <a:noFill/>
          <a:ln w="9525" algn="ctr">
            <a:noFill/>
            <a:miter lim="800000"/>
            <a:headEnd/>
            <a:tailEnd/>
          </a:ln>
          <a:effectLst/>
        </p:spPr>
        <p:txBody>
          <a:bodyPr wrap="none">
            <a:spAutoFit/>
          </a:bodyPr>
          <a:lstStyle/>
          <a:p>
            <a:pPr>
              <a:buClr>
                <a:srgbClr val="FFFFCC"/>
              </a:buClr>
            </a:pPr>
            <a:r>
              <a:rPr lang="en-AU" b="0">
                <a:solidFill>
                  <a:srgbClr val="00FF00"/>
                </a:solidFill>
                <a:latin typeface="Impact" pitchFamily="34" charset="0"/>
              </a:rPr>
              <a:t>Resurrection</a:t>
            </a:r>
          </a:p>
        </p:txBody>
      </p:sp>
      <p:sp>
        <p:nvSpPr>
          <p:cNvPr id="155654" name="Line 6"/>
          <p:cNvSpPr>
            <a:spLocks noChangeShapeType="1"/>
          </p:cNvSpPr>
          <p:nvPr/>
        </p:nvSpPr>
        <p:spPr bwMode="auto">
          <a:xfrm>
            <a:off x="684213" y="5565775"/>
            <a:ext cx="0" cy="574675"/>
          </a:xfrm>
          <a:prstGeom prst="line">
            <a:avLst/>
          </a:prstGeom>
          <a:noFill/>
          <a:ln w="57150">
            <a:solidFill>
              <a:srgbClr val="FFFF00"/>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55655" name="Freeform 7"/>
          <p:cNvSpPr>
            <a:spLocks/>
          </p:cNvSpPr>
          <p:nvPr/>
        </p:nvSpPr>
        <p:spPr bwMode="auto">
          <a:xfrm>
            <a:off x="8343900" y="5013325"/>
            <a:ext cx="419100" cy="1468438"/>
          </a:xfrm>
          <a:custGeom>
            <a:avLst/>
            <a:gdLst/>
            <a:ahLst/>
            <a:cxnLst>
              <a:cxn ang="0">
                <a:pos x="136" y="0"/>
              </a:cxn>
              <a:cxn ang="0">
                <a:pos x="232" y="56"/>
              </a:cxn>
              <a:cxn ang="0">
                <a:pos x="192" y="72"/>
              </a:cxn>
              <a:cxn ang="0">
                <a:pos x="168" y="96"/>
              </a:cxn>
              <a:cxn ang="0">
                <a:pos x="88" y="120"/>
              </a:cxn>
              <a:cxn ang="0">
                <a:pos x="0" y="160"/>
              </a:cxn>
              <a:cxn ang="0">
                <a:pos x="48" y="216"/>
              </a:cxn>
              <a:cxn ang="0">
                <a:pos x="72" y="240"/>
              </a:cxn>
              <a:cxn ang="0">
                <a:pos x="96" y="248"/>
              </a:cxn>
              <a:cxn ang="0">
                <a:pos x="136" y="296"/>
              </a:cxn>
              <a:cxn ang="0">
                <a:pos x="168" y="304"/>
              </a:cxn>
              <a:cxn ang="0">
                <a:pos x="248" y="336"/>
              </a:cxn>
              <a:cxn ang="0">
                <a:pos x="176" y="416"/>
              </a:cxn>
              <a:cxn ang="0">
                <a:pos x="152" y="440"/>
              </a:cxn>
              <a:cxn ang="0">
                <a:pos x="96" y="488"/>
              </a:cxn>
              <a:cxn ang="0">
                <a:pos x="104" y="512"/>
              </a:cxn>
              <a:cxn ang="0">
                <a:pos x="128" y="528"/>
              </a:cxn>
              <a:cxn ang="0">
                <a:pos x="104" y="576"/>
              </a:cxn>
              <a:cxn ang="0">
                <a:pos x="120" y="600"/>
              </a:cxn>
              <a:cxn ang="0">
                <a:pos x="144" y="624"/>
              </a:cxn>
              <a:cxn ang="0">
                <a:pos x="128" y="672"/>
              </a:cxn>
              <a:cxn ang="0">
                <a:pos x="136" y="744"/>
              </a:cxn>
              <a:cxn ang="0">
                <a:pos x="224" y="792"/>
              </a:cxn>
              <a:cxn ang="0">
                <a:pos x="128" y="872"/>
              </a:cxn>
              <a:cxn ang="0">
                <a:pos x="104" y="888"/>
              </a:cxn>
              <a:cxn ang="0">
                <a:pos x="48" y="896"/>
              </a:cxn>
              <a:cxn ang="0">
                <a:pos x="56" y="920"/>
              </a:cxn>
              <a:cxn ang="0">
                <a:pos x="80" y="920"/>
              </a:cxn>
            </a:cxnLst>
            <a:rect l="0" t="0" r="r" b="b"/>
            <a:pathLst>
              <a:path w="264" h="925">
                <a:moveTo>
                  <a:pt x="136" y="0"/>
                </a:moveTo>
                <a:cubicBezTo>
                  <a:pt x="168" y="32"/>
                  <a:pt x="190" y="42"/>
                  <a:pt x="232" y="56"/>
                </a:cubicBezTo>
                <a:cubicBezTo>
                  <a:pt x="219" y="61"/>
                  <a:pt x="204" y="64"/>
                  <a:pt x="192" y="72"/>
                </a:cubicBezTo>
                <a:cubicBezTo>
                  <a:pt x="182" y="78"/>
                  <a:pt x="178" y="91"/>
                  <a:pt x="168" y="96"/>
                </a:cubicBezTo>
                <a:cubicBezTo>
                  <a:pt x="152" y="105"/>
                  <a:pt x="109" y="115"/>
                  <a:pt x="88" y="120"/>
                </a:cubicBezTo>
                <a:cubicBezTo>
                  <a:pt x="60" y="139"/>
                  <a:pt x="32" y="149"/>
                  <a:pt x="0" y="160"/>
                </a:cubicBezTo>
                <a:cubicBezTo>
                  <a:pt x="10" y="191"/>
                  <a:pt x="16" y="205"/>
                  <a:pt x="48" y="216"/>
                </a:cubicBezTo>
                <a:cubicBezTo>
                  <a:pt x="56" y="224"/>
                  <a:pt x="63" y="234"/>
                  <a:pt x="72" y="240"/>
                </a:cubicBezTo>
                <a:cubicBezTo>
                  <a:pt x="79" y="245"/>
                  <a:pt x="89" y="243"/>
                  <a:pt x="96" y="248"/>
                </a:cubicBezTo>
                <a:cubicBezTo>
                  <a:pt x="137" y="281"/>
                  <a:pt x="83" y="266"/>
                  <a:pt x="136" y="296"/>
                </a:cubicBezTo>
                <a:cubicBezTo>
                  <a:pt x="146" y="301"/>
                  <a:pt x="158" y="300"/>
                  <a:pt x="168" y="304"/>
                </a:cubicBezTo>
                <a:cubicBezTo>
                  <a:pt x="264" y="343"/>
                  <a:pt x="175" y="318"/>
                  <a:pt x="248" y="336"/>
                </a:cubicBezTo>
                <a:cubicBezTo>
                  <a:pt x="210" y="386"/>
                  <a:pt x="233" y="359"/>
                  <a:pt x="176" y="416"/>
                </a:cubicBezTo>
                <a:cubicBezTo>
                  <a:pt x="168" y="424"/>
                  <a:pt x="152" y="440"/>
                  <a:pt x="152" y="440"/>
                </a:cubicBezTo>
                <a:cubicBezTo>
                  <a:pt x="140" y="477"/>
                  <a:pt x="128" y="467"/>
                  <a:pt x="96" y="488"/>
                </a:cubicBezTo>
                <a:cubicBezTo>
                  <a:pt x="99" y="496"/>
                  <a:pt x="99" y="505"/>
                  <a:pt x="104" y="512"/>
                </a:cubicBezTo>
                <a:cubicBezTo>
                  <a:pt x="110" y="520"/>
                  <a:pt x="124" y="519"/>
                  <a:pt x="128" y="528"/>
                </a:cubicBezTo>
                <a:cubicBezTo>
                  <a:pt x="132" y="538"/>
                  <a:pt x="107" y="571"/>
                  <a:pt x="104" y="576"/>
                </a:cubicBezTo>
                <a:cubicBezTo>
                  <a:pt x="109" y="584"/>
                  <a:pt x="114" y="593"/>
                  <a:pt x="120" y="600"/>
                </a:cubicBezTo>
                <a:cubicBezTo>
                  <a:pt x="127" y="609"/>
                  <a:pt x="143" y="613"/>
                  <a:pt x="144" y="624"/>
                </a:cubicBezTo>
                <a:cubicBezTo>
                  <a:pt x="146" y="641"/>
                  <a:pt x="128" y="672"/>
                  <a:pt x="128" y="672"/>
                </a:cubicBezTo>
                <a:cubicBezTo>
                  <a:pt x="142" y="714"/>
                  <a:pt x="162" y="704"/>
                  <a:pt x="136" y="744"/>
                </a:cubicBezTo>
                <a:cubicBezTo>
                  <a:pt x="207" y="788"/>
                  <a:pt x="176" y="776"/>
                  <a:pt x="224" y="792"/>
                </a:cubicBezTo>
                <a:cubicBezTo>
                  <a:pt x="190" y="843"/>
                  <a:pt x="199" y="858"/>
                  <a:pt x="128" y="872"/>
                </a:cubicBezTo>
                <a:cubicBezTo>
                  <a:pt x="120" y="877"/>
                  <a:pt x="113" y="885"/>
                  <a:pt x="104" y="888"/>
                </a:cubicBezTo>
                <a:cubicBezTo>
                  <a:pt x="86" y="893"/>
                  <a:pt x="64" y="886"/>
                  <a:pt x="48" y="896"/>
                </a:cubicBezTo>
                <a:cubicBezTo>
                  <a:pt x="41" y="901"/>
                  <a:pt x="49" y="915"/>
                  <a:pt x="56" y="920"/>
                </a:cubicBezTo>
                <a:cubicBezTo>
                  <a:pt x="62" y="925"/>
                  <a:pt x="72" y="920"/>
                  <a:pt x="80" y="920"/>
                </a:cubicBezTo>
              </a:path>
            </a:pathLst>
          </a:custGeom>
          <a:noFill/>
          <a:ln w="76200" cap="flat" cmpd="sng">
            <a:solidFill>
              <a:srgbClr val="FF0000"/>
            </a:solidFill>
            <a:prstDash val="solid"/>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55656" name="Text Box 8"/>
          <p:cNvSpPr txBox="1">
            <a:spLocks noChangeArrowheads="1"/>
          </p:cNvSpPr>
          <p:nvPr/>
        </p:nvSpPr>
        <p:spPr bwMode="auto">
          <a:xfrm>
            <a:off x="7059613" y="5132388"/>
            <a:ext cx="2049462" cy="476250"/>
          </a:xfrm>
          <a:prstGeom prst="rect">
            <a:avLst/>
          </a:prstGeom>
          <a:noFill/>
          <a:ln w="9525" algn="ctr">
            <a:noFill/>
            <a:miter lim="800000"/>
            <a:headEnd/>
            <a:tailEnd/>
          </a:ln>
          <a:effectLst/>
        </p:spPr>
        <p:txBody>
          <a:bodyPr wrap="none">
            <a:spAutoFit/>
          </a:bodyPr>
          <a:lstStyle/>
          <a:p>
            <a:pPr>
              <a:buClr>
                <a:srgbClr val="FFFFCC"/>
              </a:buClr>
            </a:pPr>
            <a:r>
              <a:rPr lang="en-AU" b="0">
                <a:solidFill>
                  <a:srgbClr val="FFFF00"/>
                </a:solidFill>
                <a:latin typeface="Impact" pitchFamily="34" charset="0"/>
              </a:rPr>
              <a:t>Armageddon</a:t>
            </a:r>
          </a:p>
        </p:txBody>
      </p:sp>
      <p:sp>
        <p:nvSpPr>
          <p:cNvPr id="155657" name="Rectangle 9"/>
          <p:cNvSpPr>
            <a:spLocks noChangeArrowheads="1"/>
          </p:cNvSpPr>
          <p:nvPr/>
        </p:nvSpPr>
        <p:spPr bwMode="auto">
          <a:xfrm>
            <a:off x="722313" y="5734050"/>
            <a:ext cx="1328737" cy="360363"/>
          </a:xfrm>
          <a:prstGeom prst="rect">
            <a:avLst/>
          </a:prstGeom>
          <a:solidFill>
            <a:srgbClr val="FF9900"/>
          </a:solidFill>
          <a:ln w="9525" algn="ctr">
            <a:solidFill>
              <a:schemeClr val="bg1"/>
            </a:solidFill>
            <a:miter lim="800000"/>
            <a:headEnd/>
            <a:tailEnd/>
          </a:ln>
          <a:effectLst/>
        </p:spPr>
        <p:txBody>
          <a:bodyPr wrap="none" anchor="ctr"/>
          <a:lstStyle/>
          <a:p>
            <a:pPr algn="ctr">
              <a:buClr>
                <a:srgbClr val="FFFFCC"/>
              </a:buClr>
            </a:pPr>
            <a:r>
              <a:rPr lang="en-AU" sz="2000" b="0">
                <a:solidFill>
                  <a:srgbClr val="000000"/>
                </a:solidFill>
                <a:latin typeface="Impact" pitchFamily="34" charset="0"/>
              </a:rPr>
              <a:t>Judgement</a:t>
            </a:r>
          </a:p>
        </p:txBody>
      </p:sp>
      <p:sp>
        <p:nvSpPr>
          <p:cNvPr id="155658" name="Rectangle 10"/>
          <p:cNvSpPr>
            <a:spLocks noChangeArrowheads="1"/>
          </p:cNvSpPr>
          <p:nvPr/>
        </p:nvSpPr>
        <p:spPr bwMode="auto">
          <a:xfrm>
            <a:off x="2051050" y="5734050"/>
            <a:ext cx="1366838" cy="360363"/>
          </a:xfrm>
          <a:prstGeom prst="rect">
            <a:avLst/>
          </a:prstGeom>
          <a:solidFill>
            <a:srgbClr val="00FFFF"/>
          </a:solidFill>
          <a:ln w="9525" algn="ctr">
            <a:solidFill>
              <a:schemeClr val="bg1"/>
            </a:solidFill>
            <a:miter lim="800000"/>
            <a:headEnd/>
            <a:tailEnd/>
          </a:ln>
          <a:effectLst/>
        </p:spPr>
        <p:txBody>
          <a:bodyPr wrap="none" anchor="ctr"/>
          <a:lstStyle/>
          <a:p>
            <a:pPr algn="ctr">
              <a:buClr>
                <a:srgbClr val="FFFFCC"/>
              </a:buClr>
            </a:pPr>
            <a:r>
              <a:rPr lang="en-AU" sz="2000" b="0">
                <a:solidFill>
                  <a:srgbClr val="000000"/>
                </a:solidFill>
                <a:latin typeface="Impact" pitchFamily="34" charset="0"/>
              </a:rPr>
              <a:t>Marriage</a:t>
            </a:r>
          </a:p>
        </p:txBody>
      </p:sp>
      <p:sp>
        <p:nvSpPr>
          <p:cNvPr id="155659" name="Rectangle 11"/>
          <p:cNvSpPr>
            <a:spLocks noChangeArrowheads="1"/>
          </p:cNvSpPr>
          <p:nvPr/>
        </p:nvSpPr>
        <p:spPr bwMode="auto">
          <a:xfrm>
            <a:off x="3416300" y="5734050"/>
            <a:ext cx="2905125" cy="360363"/>
          </a:xfrm>
          <a:prstGeom prst="rect">
            <a:avLst/>
          </a:prstGeom>
          <a:solidFill>
            <a:srgbClr val="00FF00"/>
          </a:solidFill>
          <a:ln w="9525" algn="ctr">
            <a:solidFill>
              <a:schemeClr val="bg1"/>
            </a:solidFill>
            <a:miter lim="800000"/>
            <a:headEnd/>
            <a:tailEnd/>
          </a:ln>
          <a:effectLst/>
        </p:spPr>
        <p:txBody>
          <a:bodyPr wrap="none" anchor="ctr"/>
          <a:lstStyle/>
          <a:p>
            <a:pPr algn="ctr">
              <a:buClr>
                <a:srgbClr val="FFFFCC"/>
              </a:buClr>
            </a:pPr>
            <a:r>
              <a:rPr lang="en-AU" sz="2000" b="0">
                <a:solidFill>
                  <a:srgbClr val="000000"/>
                </a:solidFill>
                <a:latin typeface="Impact" pitchFamily="34" charset="0"/>
              </a:rPr>
              <a:t>Preparation for work</a:t>
            </a:r>
          </a:p>
        </p:txBody>
      </p:sp>
      <p:sp>
        <p:nvSpPr>
          <p:cNvPr id="155660" name="Rectangle 12"/>
          <p:cNvSpPr>
            <a:spLocks noChangeArrowheads="1"/>
          </p:cNvSpPr>
          <p:nvPr/>
        </p:nvSpPr>
        <p:spPr bwMode="auto">
          <a:xfrm>
            <a:off x="6335713" y="5734050"/>
            <a:ext cx="2124075" cy="360363"/>
          </a:xfrm>
          <a:prstGeom prst="rect">
            <a:avLst/>
          </a:prstGeom>
          <a:solidFill>
            <a:srgbClr val="FFFF00"/>
          </a:solidFill>
          <a:ln w="9525" algn="ctr">
            <a:solidFill>
              <a:schemeClr val="bg1"/>
            </a:solidFill>
            <a:miter lim="800000"/>
            <a:headEnd/>
            <a:tailEnd/>
          </a:ln>
          <a:effectLst/>
        </p:spPr>
        <p:txBody>
          <a:bodyPr wrap="none" anchor="ctr"/>
          <a:lstStyle/>
          <a:p>
            <a:pPr algn="ctr">
              <a:buClr>
                <a:srgbClr val="FFFFCC"/>
              </a:buClr>
            </a:pPr>
            <a:r>
              <a:rPr lang="en-AU" sz="2000" b="0">
                <a:solidFill>
                  <a:srgbClr val="000000"/>
                </a:solidFill>
                <a:latin typeface="Impact" pitchFamily="34" charset="0"/>
              </a:rPr>
              <a:t>Elijah &amp; pre-Arm.</a:t>
            </a:r>
          </a:p>
        </p:txBody>
      </p:sp>
      <p:sp>
        <p:nvSpPr>
          <p:cNvPr id="155661" name="Text Box 13"/>
          <p:cNvSpPr txBox="1">
            <a:spLocks noChangeArrowheads="1"/>
          </p:cNvSpPr>
          <p:nvPr/>
        </p:nvSpPr>
        <p:spPr bwMode="auto">
          <a:xfrm>
            <a:off x="755650" y="6153150"/>
            <a:ext cx="7632700" cy="476250"/>
          </a:xfrm>
          <a:prstGeom prst="rect">
            <a:avLst/>
          </a:prstGeom>
          <a:noFill/>
          <a:ln w="9525" algn="ctr">
            <a:noFill/>
            <a:miter lim="800000"/>
            <a:headEnd/>
            <a:tailEnd/>
          </a:ln>
          <a:effectLst/>
        </p:spPr>
        <p:txBody>
          <a:bodyPr>
            <a:spAutoFit/>
          </a:bodyPr>
          <a:lstStyle/>
          <a:p>
            <a:pPr>
              <a:spcBef>
                <a:spcPct val="50000"/>
              </a:spcBef>
              <a:buClr>
                <a:srgbClr val="FFFFCC"/>
              </a:buClr>
            </a:pPr>
            <a:r>
              <a:rPr lang="en-AU" b="0">
                <a:solidFill>
                  <a:srgbClr val="FFFFFF"/>
                </a:solidFill>
                <a:latin typeface="Impact" pitchFamily="34" charset="0"/>
              </a:rPr>
              <a:t>1 year        1 year                 4-5 years                      3.5 years</a:t>
            </a:r>
          </a:p>
        </p:txBody>
      </p:sp>
      <p:sp>
        <p:nvSpPr>
          <p:cNvPr id="155662" name="Line 14"/>
          <p:cNvSpPr>
            <a:spLocks noChangeShapeType="1"/>
          </p:cNvSpPr>
          <p:nvPr/>
        </p:nvSpPr>
        <p:spPr bwMode="auto">
          <a:xfrm flipV="1">
            <a:off x="684213" y="5516563"/>
            <a:ext cx="1366837" cy="73025"/>
          </a:xfrm>
          <a:prstGeom prst="line">
            <a:avLst/>
          </a:prstGeom>
          <a:noFill/>
          <a:ln w="38100">
            <a:solidFill>
              <a:srgbClr val="FFFF00"/>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55663" name="Line 15"/>
          <p:cNvSpPr>
            <a:spLocks noChangeShapeType="1"/>
          </p:cNvSpPr>
          <p:nvPr/>
        </p:nvSpPr>
        <p:spPr bwMode="auto">
          <a:xfrm flipH="1" flipV="1">
            <a:off x="179388" y="5516563"/>
            <a:ext cx="504825" cy="73025"/>
          </a:xfrm>
          <a:prstGeom prst="line">
            <a:avLst/>
          </a:prstGeom>
          <a:noFill/>
          <a:ln w="38100">
            <a:solidFill>
              <a:srgbClr val="FFFF00"/>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55664" name="Line 16"/>
          <p:cNvSpPr>
            <a:spLocks noChangeShapeType="1"/>
          </p:cNvSpPr>
          <p:nvPr/>
        </p:nvSpPr>
        <p:spPr bwMode="auto">
          <a:xfrm flipH="1">
            <a:off x="2051050" y="1773238"/>
            <a:ext cx="4033838" cy="3887787"/>
          </a:xfrm>
          <a:prstGeom prst="line">
            <a:avLst/>
          </a:prstGeom>
          <a:noFill/>
          <a:ln w="76200">
            <a:solidFill>
              <a:srgbClr val="00FFFF"/>
            </a:solidFill>
            <a:round/>
            <a:headEnd/>
            <a:tailEnd type="triangle" w="med" len="me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55665" name="Line 17"/>
          <p:cNvSpPr>
            <a:spLocks noChangeShapeType="1"/>
          </p:cNvSpPr>
          <p:nvPr/>
        </p:nvSpPr>
        <p:spPr bwMode="auto">
          <a:xfrm flipH="1">
            <a:off x="2916238" y="2708275"/>
            <a:ext cx="1150937" cy="2952750"/>
          </a:xfrm>
          <a:prstGeom prst="line">
            <a:avLst/>
          </a:prstGeom>
          <a:noFill/>
          <a:ln w="76200">
            <a:solidFill>
              <a:srgbClr val="00FFFF"/>
            </a:solidFill>
            <a:round/>
            <a:headEnd/>
            <a:tailEnd type="triangle" w="med" len="me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55666" name="Line 18"/>
          <p:cNvSpPr>
            <a:spLocks noChangeShapeType="1"/>
          </p:cNvSpPr>
          <p:nvPr/>
        </p:nvSpPr>
        <p:spPr bwMode="auto">
          <a:xfrm>
            <a:off x="4716463" y="4076700"/>
            <a:ext cx="1943100" cy="1584325"/>
          </a:xfrm>
          <a:prstGeom prst="line">
            <a:avLst/>
          </a:prstGeom>
          <a:noFill/>
          <a:ln w="76200">
            <a:solidFill>
              <a:srgbClr val="FFFF00"/>
            </a:solidFill>
            <a:round/>
            <a:headEnd/>
            <a:tailEnd type="triangle" w="med" len="me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55667" name="AutoShape 19"/>
          <p:cNvSpPr>
            <a:spLocks noChangeArrowheads="1"/>
          </p:cNvSpPr>
          <p:nvPr/>
        </p:nvSpPr>
        <p:spPr bwMode="auto">
          <a:xfrm>
            <a:off x="7524750" y="4641850"/>
            <a:ext cx="574675" cy="576263"/>
          </a:xfrm>
          <a:prstGeom prst="downArrow">
            <a:avLst>
              <a:gd name="adj1" fmla="val 50000"/>
              <a:gd name="adj2" fmla="val 25069"/>
            </a:avLst>
          </a:prstGeom>
          <a:solidFill>
            <a:srgbClr val="FF0000"/>
          </a:solidFill>
          <a:ln w="9525">
            <a:solidFill>
              <a:schemeClr val="tx1"/>
            </a:solidFill>
            <a:miter lim="800000"/>
            <a:headEnd/>
            <a:tailEnd/>
          </a:ln>
          <a:effectLst/>
        </p:spPr>
        <p:txBody>
          <a:bodyPr vert="eaVert" wrap="none" anchor="ctr"/>
          <a:lstStyle/>
          <a:p>
            <a:pPr algn="l">
              <a:lnSpc>
                <a:spcPct val="100000"/>
              </a:lnSpc>
              <a:buClr>
                <a:srgbClr val="FFFFCC"/>
              </a:buClr>
              <a:buFont typeface="Wingdings" pitchFamily="2" charset="2"/>
              <a:buChar char="l"/>
            </a:pPr>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5651">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55664"/>
                                        </p:tgtEl>
                                        <p:attrNameLst>
                                          <p:attrName>style.visibility</p:attrName>
                                        </p:attrNameLst>
                                      </p:cBhvr>
                                      <p:to>
                                        <p:strVal val="visible"/>
                                      </p:to>
                                    </p:set>
                                    <p:animEffect transition="in" filter="wipe(up)">
                                      <p:cBhvr>
                                        <p:cTn id="10" dur="1000"/>
                                        <p:tgtEl>
                                          <p:spTgt spid="15566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5651">
                                            <p:txEl>
                                              <p:pRg st="1" end="1"/>
                                            </p:txEl>
                                          </p:spTgt>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55664"/>
                                        </p:tgtEl>
                                        <p:attrNameLst>
                                          <p:attrName>style.visibility</p:attrName>
                                        </p:attrNameLst>
                                      </p:cBhvr>
                                      <p:to>
                                        <p:strVal val="hidden"/>
                                      </p:to>
                                    </p:set>
                                  </p:childTnLst>
                                </p:cTn>
                              </p:par>
                            </p:childTnLst>
                          </p:cTn>
                        </p:par>
                        <p:par>
                          <p:cTn id="17" fill="hold">
                            <p:stCondLst>
                              <p:cond delay="0"/>
                            </p:stCondLst>
                            <p:childTnLst>
                              <p:par>
                                <p:cTn id="18" presetID="22" presetClass="entr" presetSubtype="1" fill="hold" grpId="0" nodeType="afterEffect">
                                  <p:stCondLst>
                                    <p:cond delay="0"/>
                                  </p:stCondLst>
                                  <p:childTnLst>
                                    <p:set>
                                      <p:cBhvr>
                                        <p:cTn id="19" dur="1" fill="hold">
                                          <p:stCondLst>
                                            <p:cond delay="0"/>
                                          </p:stCondLst>
                                        </p:cTn>
                                        <p:tgtEl>
                                          <p:spTgt spid="155665"/>
                                        </p:tgtEl>
                                        <p:attrNameLst>
                                          <p:attrName>style.visibility</p:attrName>
                                        </p:attrNameLst>
                                      </p:cBhvr>
                                      <p:to>
                                        <p:strVal val="visible"/>
                                      </p:to>
                                    </p:set>
                                    <p:animEffect transition="in" filter="wipe(up)">
                                      <p:cBhvr>
                                        <p:cTn id="20" dur="1000"/>
                                        <p:tgtEl>
                                          <p:spTgt spid="15566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5651">
                                            <p:txEl>
                                              <p:pRg st="2" end="2"/>
                                            </p:txEl>
                                          </p:spTgt>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55665"/>
                                        </p:tgtEl>
                                        <p:attrNameLst>
                                          <p:attrName>style.visibility</p:attrName>
                                        </p:attrNameLst>
                                      </p:cBhvr>
                                      <p:to>
                                        <p:strVal val="hidden"/>
                                      </p:to>
                                    </p:set>
                                  </p:childTnLst>
                                </p:cTn>
                              </p:par>
                            </p:childTnLst>
                          </p:cTn>
                        </p:par>
                        <p:par>
                          <p:cTn id="27" fill="hold">
                            <p:stCondLst>
                              <p:cond delay="0"/>
                            </p:stCondLst>
                            <p:childTnLst>
                              <p:par>
                                <p:cTn id="28" presetID="22" presetClass="entr" presetSubtype="1" fill="hold" grpId="0" nodeType="afterEffect">
                                  <p:stCondLst>
                                    <p:cond delay="0"/>
                                  </p:stCondLst>
                                  <p:childTnLst>
                                    <p:set>
                                      <p:cBhvr>
                                        <p:cTn id="29" dur="1" fill="hold">
                                          <p:stCondLst>
                                            <p:cond delay="0"/>
                                          </p:stCondLst>
                                        </p:cTn>
                                        <p:tgtEl>
                                          <p:spTgt spid="155666"/>
                                        </p:tgtEl>
                                        <p:attrNameLst>
                                          <p:attrName>style.visibility</p:attrName>
                                        </p:attrNameLst>
                                      </p:cBhvr>
                                      <p:to>
                                        <p:strVal val="visible"/>
                                      </p:to>
                                    </p:set>
                                    <p:animEffect transition="in" filter="wipe(up)">
                                      <p:cBhvr>
                                        <p:cTn id="30" dur="1000"/>
                                        <p:tgtEl>
                                          <p:spTgt spid="15566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5651">
                                            <p:txEl>
                                              <p:pRg st="3" end="3"/>
                                            </p:txEl>
                                          </p:spTgt>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55666"/>
                                        </p:tgtEl>
                                        <p:attrNameLst>
                                          <p:attrName>style.visibility</p:attrName>
                                        </p:attrNameLst>
                                      </p:cBhvr>
                                      <p:to>
                                        <p:strVal val="hidden"/>
                                      </p:to>
                                    </p:set>
                                  </p:childTnLst>
                                </p:cTn>
                              </p:par>
                              <p:par>
                                <p:cTn id="37" presetID="22" presetClass="entr" presetSubtype="1" fill="hold" grpId="0" nodeType="withEffect">
                                  <p:stCondLst>
                                    <p:cond delay="0"/>
                                  </p:stCondLst>
                                  <p:childTnLst>
                                    <p:set>
                                      <p:cBhvr>
                                        <p:cTn id="38" dur="1" fill="hold">
                                          <p:stCondLst>
                                            <p:cond delay="0"/>
                                          </p:stCondLst>
                                        </p:cTn>
                                        <p:tgtEl>
                                          <p:spTgt spid="155667"/>
                                        </p:tgtEl>
                                        <p:attrNameLst>
                                          <p:attrName>style.visibility</p:attrName>
                                        </p:attrNameLst>
                                      </p:cBhvr>
                                      <p:to>
                                        <p:strVal val="visible"/>
                                      </p:to>
                                    </p:set>
                                    <p:animEffect transition="in" filter="wipe(up)">
                                      <p:cBhvr>
                                        <p:cTn id="39" dur="1000"/>
                                        <p:tgtEl>
                                          <p:spTgt spid="155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build="p"/>
      <p:bldP spid="155664" grpId="0" animBg="1"/>
      <p:bldP spid="155664" grpId="1" animBg="1"/>
      <p:bldP spid="155665" grpId="0" animBg="1"/>
      <p:bldP spid="155665" grpId="1" animBg="1"/>
      <p:bldP spid="155666" grpId="0" animBg="1"/>
      <p:bldP spid="155666" grpId="1" animBg="1"/>
      <p:bldP spid="15566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p:txBody>
          <a:bodyPr/>
          <a:lstStyle/>
          <a:p>
            <a:r>
              <a:rPr lang="en-AU" dirty="0">
                <a:ln w="22225">
                  <a:solidFill>
                    <a:schemeClr val="tx1"/>
                  </a:solidFill>
                </a:ln>
                <a:solidFill>
                  <a:srgbClr val="FF0000"/>
                </a:solidFill>
                <a:effectLst/>
              </a:rPr>
              <a:t>1 Thessalonians </a:t>
            </a:r>
            <a:r>
              <a:rPr lang="en-AU" dirty="0" smtClean="0">
                <a:ln w="22225">
                  <a:solidFill>
                    <a:schemeClr val="tx1"/>
                  </a:solidFill>
                </a:ln>
                <a:solidFill>
                  <a:srgbClr val="FF0000"/>
                </a:solidFill>
                <a:effectLst/>
              </a:rPr>
              <a:t>4:14-15</a:t>
            </a:r>
            <a:endParaRPr lang="en-AU" dirty="0">
              <a:ln w="22225">
                <a:solidFill>
                  <a:schemeClr val="tx1"/>
                </a:solidFill>
              </a:ln>
              <a:solidFill>
                <a:srgbClr val="FF0000"/>
              </a:solidFill>
              <a:effectLst/>
            </a:endParaRPr>
          </a:p>
        </p:txBody>
      </p:sp>
      <p:sp>
        <p:nvSpPr>
          <p:cNvPr id="27651" name="Rectangle 3"/>
          <p:cNvSpPr>
            <a:spLocks noGrp="1" noChangeArrowheads="1"/>
          </p:cNvSpPr>
          <p:nvPr>
            <p:ph type="subTitle" idx="1"/>
          </p:nvPr>
        </p:nvSpPr>
        <p:spPr>
          <a:xfrm>
            <a:off x="395536" y="1556792"/>
            <a:ext cx="8280920" cy="4176464"/>
          </a:xfrm>
        </p:spPr>
        <p:txBody>
          <a:bodyPr/>
          <a:lstStyle/>
          <a:p>
            <a:pPr marL="0" indent="0" algn="just">
              <a:lnSpc>
                <a:spcPct val="90000"/>
              </a:lnSpc>
              <a:spcAft>
                <a:spcPts val="300"/>
              </a:spcAft>
              <a:buNone/>
            </a:pPr>
            <a:r>
              <a:rPr lang="en-US" sz="3200" dirty="0">
                <a:effectLst/>
                <a:latin typeface="Arial" pitchFamily="34" charset="0"/>
                <a:cs typeface="Arial" pitchFamily="34" charset="0"/>
              </a:rPr>
              <a:t>14</a:t>
            </a:r>
            <a:r>
              <a:rPr lang="en-US" sz="3200" dirty="0">
                <a:effectLst/>
                <a:latin typeface="Times New Roman" pitchFamily="18" charset="0"/>
              </a:rPr>
              <a:t> </a:t>
            </a:r>
            <a:r>
              <a:rPr lang="en-US" sz="3200" dirty="0">
                <a:effectLst/>
                <a:latin typeface="Bookman Old Style" pitchFamily="18" charset="0"/>
              </a:rPr>
              <a:t>For if we believe that Jesus died and rose again, even so them also which sleep in Jesus will God </a:t>
            </a:r>
            <a:r>
              <a:rPr lang="en-US" sz="3200" dirty="0">
                <a:solidFill>
                  <a:srgbClr val="00FF00"/>
                </a:solidFill>
                <a:effectLst/>
                <a:latin typeface="Bookman Old Style" pitchFamily="18" charset="0"/>
              </a:rPr>
              <a:t>bring</a:t>
            </a:r>
            <a:r>
              <a:rPr lang="en-US" sz="3200" dirty="0">
                <a:effectLst/>
                <a:latin typeface="Bookman Old Style" pitchFamily="18" charset="0"/>
              </a:rPr>
              <a:t> with him. </a:t>
            </a:r>
          </a:p>
          <a:p>
            <a:pPr marL="0" indent="0" algn="just">
              <a:lnSpc>
                <a:spcPct val="90000"/>
              </a:lnSpc>
              <a:spcAft>
                <a:spcPts val="300"/>
              </a:spcAft>
              <a:buNone/>
            </a:pPr>
            <a:r>
              <a:rPr lang="en-US" dirty="0">
                <a:latin typeface="Arial" pitchFamily="34" charset="0"/>
                <a:cs typeface="Arial" pitchFamily="34" charset="0"/>
              </a:rPr>
              <a:t>15</a:t>
            </a:r>
            <a:r>
              <a:rPr lang="en-US" sz="3200" dirty="0">
                <a:effectLst/>
                <a:latin typeface="Times New Roman" pitchFamily="18" charset="0"/>
              </a:rPr>
              <a:t> </a:t>
            </a:r>
            <a:r>
              <a:rPr lang="en-US" sz="3200" dirty="0">
                <a:effectLst/>
                <a:latin typeface="Bookman Old Style" pitchFamily="18" charset="0"/>
              </a:rPr>
              <a:t>For this we say unto you by the word of the Lord, that we which are alive </a:t>
            </a:r>
            <a:r>
              <a:rPr lang="en-US" sz="3200" i="1" dirty="0">
                <a:effectLst/>
                <a:latin typeface="Bookman Old Style" pitchFamily="18" charset="0"/>
              </a:rPr>
              <a:t>and</a:t>
            </a:r>
            <a:r>
              <a:rPr lang="en-US" sz="3200" dirty="0">
                <a:effectLst/>
                <a:latin typeface="Bookman Old Style" pitchFamily="18" charset="0"/>
              </a:rPr>
              <a:t> remain unto the coming of the Lord shall not </a:t>
            </a:r>
            <a:r>
              <a:rPr lang="en-US" sz="3200" dirty="0">
                <a:solidFill>
                  <a:srgbClr val="FFFF00"/>
                </a:solidFill>
                <a:effectLst/>
                <a:latin typeface="Bookman Old Style" pitchFamily="18" charset="0"/>
              </a:rPr>
              <a:t>prevent</a:t>
            </a:r>
            <a:r>
              <a:rPr lang="en-US" sz="3200" dirty="0">
                <a:effectLst/>
                <a:latin typeface="Bookman Old Style" pitchFamily="18" charset="0"/>
              </a:rPr>
              <a:t> them which are asleep.</a:t>
            </a:r>
            <a:endParaRPr lang="en-AU" sz="3200" dirty="0">
              <a:latin typeface="Bookman Old Style" pitchFamily="18" charset="0"/>
            </a:endParaRPr>
          </a:p>
        </p:txBody>
      </p:sp>
      <p:sp>
        <p:nvSpPr>
          <p:cNvPr id="27652" name="Text Box 4"/>
          <p:cNvSpPr txBox="1">
            <a:spLocks noChangeArrowheads="1"/>
          </p:cNvSpPr>
          <p:nvPr/>
        </p:nvSpPr>
        <p:spPr bwMode="auto">
          <a:xfrm>
            <a:off x="971600" y="592978"/>
            <a:ext cx="6264696" cy="1077218"/>
          </a:xfrm>
          <a:prstGeom prst="rect">
            <a:avLst/>
          </a:prstGeom>
          <a:noFill/>
          <a:ln w="9525">
            <a:noFill/>
            <a:miter lim="800000"/>
            <a:headEnd/>
            <a:tailEnd/>
          </a:ln>
          <a:effectLst/>
        </p:spPr>
        <p:txBody>
          <a:bodyPr wrap="square">
            <a:spAutoFit/>
          </a:bodyPr>
          <a:lstStyle/>
          <a:p>
            <a:pPr algn="l" fontAlgn="auto">
              <a:lnSpc>
                <a:spcPct val="100000"/>
              </a:lnSpc>
              <a:spcBef>
                <a:spcPct val="50000"/>
              </a:spcBef>
              <a:spcAft>
                <a:spcPts val="0"/>
              </a:spcAft>
              <a:buClrTx/>
              <a:buSzTx/>
              <a:buFontTx/>
              <a:buNone/>
            </a:pPr>
            <a:r>
              <a:rPr lang="en-AU" sz="3200" dirty="0">
                <a:solidFill>
                  <a:srgbClr val="00FF00"/>
                </a:solidFill>
                <a:latin typeface="Arial" charset="0"/>
              </a:rPr>
              <a:t>Gr.</a:t>
            </a:r>
            <a:r>
              <a:rPr lang="en-AU" sz="3200" i="1" dirty="0">
                <a:solidFill>
                  <a:srgbClr val="00FF00"/>
                </a:solidFill>
                <a:latin typeface="Arial" charset="0"/>
              </a:rPr>
              <a:t> ago</a:t>
            </a:r>
            <a:r>
              <a:rPr lang="en-AU" sz="3200" dirty="0">
                <a:solidFill>
                  <a:srgbClr val="00FF00"/>
                </a:solidFill>
                <a:latin typeface="Arial" charset="0"/>
              </a:rPr>
              <a:t> – to lead , lead along (as a General), take with one.</a:t>
            </a:r>
          </a:p>
        </p:txBody>
      </p:sp>
      <p:sp>
        <p:nvSpPr>
          <p:cNvPr id="27653" name="Line 5"/>
          <p:cNvSpPr>
            <a:spLocks noChangeShapeType="1"/>
          </p:cNvSpPr>
          <p:nvPr/>
        </p:nvSpPr>
        <p:spPr bwMode="auto">
          <a:xfrm flipH="1">
            <a:off x="6732240" y="922575"/>
            <a:ext cx="2157506" cy="0"/>
          </a:xfrm>
          <a:prstGeom prst="line">
            <a:avLst/>
          </a:prstGeom>
          <a:noFill/>
          <a:ln w="57150">
            <a:solidFill>
              <a:srgbClr val="00FF00"/>
            </a:solidFill>
            <a:round/>
            <a:headEnd/>
            <a:tailEnd/>
          </a:ln>
          <a:effectLst/>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27654" name="Line 6"/>
          <p:cNvSpPr>
            <a:spLocks noChangeShapeType="1"/>
          </p:cNvSpPr>
          <p:nvPr/>
        </p:nvSpPr>
        <p:spPr bwMode="auto">
          <a:xfrm>
            <a:off x="8873159" y="911453"/>
            <a:ext cx="0" cy="2089150"/>
          </a:xfrm>
          <a:prstGeom prst="line">
            <a:avLst/>
          </a:prstGeom>
          <a:noFill/>
          <a:ln w="57150">
            <a:solidFill>
              <a:srgbClr val="00FF00"/>
            </a:solidFill>
            <a:round/>
            <a:headEnd/>
            <a:tailEnd/>
          </a:ln>
          <a:effectLst/>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27655" name="Line 7"/>
          <p:cNvSpPr>
            <a:spLocks noChangeShapeType="1"/>
          </p:cNvSpPr>
          <p:nvPr/>
        </p:nvSpPr>
        <p:spPr bwMode="auto">
          <a:xfrm>
            <a:off x="7552038" y="2996952"/>
            <a:ext cx="1354297" cy="0"/>
          </a:xfrm>
          <a:prstGeom prst="line">
            <a:avLst/>
          </a:prstGeom>
          <a:noFill/>
          <a:ln w="57150">
            <a:solidFill>
              <a:srgbClr val="00FF00"/>
            </a:solidFill>
            <a:round/>
            <a:headEnd/>
            <a:tailEnd/>
          </a:ln>
          <a:effectLst/>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27657" name="Text Box 9"/>
          <p:cNvSpPr txBox="1">
            <a:spLocks noChangeArrowheads="1"/>
          </p:cNvSpPr>
          <p:nvPr/>
        </p:nvSpPr>
        <p:spPr bwMode="auto">
          <a:xfrm>
            <a:off x="3187260" y="5594706"/>
            <a:ext cx="5832648" cy="1077218"/>
          </a:xfrm>
          <a:prstGeom prst="rect">
            <a:avLst/>
          </a:prstGeom>
          <a:noFill/>
          <a:ln w="9525">
            <a:noFill/>
            <a:miter lim="800000"/>
            <a:headEnd/>
            <a:tailEnd/>
          </a:ln>
          <a:effectLst/>
        </p:spPr>
        <p:txBody>
          <a:bodyPr wrap="square">
            <a:spAutoFit/>
          </a:bodyPr>
          <a:lstStyle/>
          <a:p>
            <a:pPr algn="l" fontAlgn="auto">
              <a:lnSpc>
                <a:spcPct val="100000"/>
              </a:lnSpc>
              <a:spcBef>
                <a:spcPct val="50000"/>
              </a:spcBef>
              <a:spcAft>
                <a:spcPts val="0"/>
              </a:spcAft>
              <a:buClrTx/>
              <a:buSzTx/>
              <a:buFontTx/>
              <a:buNone/>
            </a:pPr>
            <a:r>
              <a:rPr lang="en-AU" sz="3200" dirty="0">
                <a:solidFill>
                  <a:srgbClr val="FFFF00"/>
                </a:solidFill>
                <a:latin typeface="Arial" charset="0"/>
              </a:rPr>
              <a:t>Gr.</a:t>
            </a:r>
            <a:r>
              <a:rPr lang="en-AU" sz="3200" i="1" dirty="0">
                <a:solidFill>
                  <a:srgbClr val="FFFF00"/>
                </a:solidFill>
                <a:latin typeface="Arial" charset="0"/>
              </a:rPr>
              <a:t> </a:t>
            </a:r>
            <a:r>
              <a:rPr lang="en-AU" sz="3200" i="1" dirty="0" err="1">
                <a:solidFill>
                  <a:srgbClr val="FFFF00"/>
                </a:solidFill>
                <a:latin typeface="Arial" charset="0"/>
              </a:rPr>
              <a:t>phthano</a:t>
            </a:r>
            <a:r>
              <a:rPr lang="en-AU" sz="3200" dirty="0">
                <a:solidFill>
                  <a:srgbClr val="FFFF00"/>
                </a:solidFill>
                <a:latin typeface="Arial" charset="0"/>
              </a:rPr>
              <a:t> – to come before. </a:t>
            </a:r>
            <a:r>
              <a:rPr lang="en-AU" sz="3200" dirty="0" err="1">
                <a:solidFill>
                  <a:srgbClr val="FFFF00"/>
                </a:solidFill>
                <a:latin typeface="Arial" charset="0"/>
              </a:rPr>
              <a:t>Diaglott</a:t>
            </a:r>
            <a:r>
              <a:rPr lang="en-AU" sz="3200" dirty="0">
                <a:solidFill>
                  <a:srgbClr val="FFFF00"/>
                </a:solidFill>
                <a:latin typeface="Arial" charset="0"/>
              </a:rPr>
              <a:t> – “precede”.</a:t>
            </a:r>
          </a:p>
        </p:txBody>
      </p:sp>
      <p:sp>
        <p:nvSpPr>
          <p:cNvPr id="27660" name="Line 12"/>
          <p:cNvSpPr>
            <a:spLocks noChangeShapeType="1"/>
          </p:cNvSpPr>
          <p:nvPr/>
        </p:nvSpPr>
        <p:spPr bwMode="auto">
          <a:xfrm>
            <a:off x="6173872" y="5157788"/>
            <a:ext cx="0" cy="503237"/>
          </a:xfrm>
          <a:prstGeom prst="line">
            <a:avLst/>
          </a:prstGeom>
          <a:noFill/>
          <a:ln w="57150">
            <a:solidFill>
              <a:srgbClr val="FFFF00"/>
            </a:solidFill>
            <a:round/>
            <a:headEnd/>
            <a:tailEnd/>
          </a:ln>
          <a:effectLst/>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11" name="Rectangle 13"/>
          <p:cNvSpPr txBox="1">
            <a:spLocks noChangeArrowheads="1"/>
          </p:cNvSpPr>
          <p:nvPr/>
        </p:nvSpPr>
        <p:spPr bwMode="auto">
          <a:xfrm>
            <a:off x="0" y="6494280"/>
            <a:ext cx="4067175" cy="374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l">
              <a:lnSpc>
                <a:spcPct val="100000"/>
              </a:lnSpc>
              <a:spcBef>
                <a:spcPct val="0"/>
              </a:spcBef>
              <a:buClrTx/>
              <a:buSzTx/>
              <a:buFontTx/>
              <a:buNone/>
              <a:defRPr/>
            </a:pPr>
            <a:r>
              <a:rPr lang="en-AU" sz="2000" dirty="0" smtClean="0">
                <a:solidFill>
                  <a:srgbClr val="FFFF66"/>
                </a:solidFill>
                <a:latin typeface="Monotype Corsiva" pitchFamily="66" charset="0"/>
              </a:rPr>
              <a:t>Events surrounding the return of Christ</a:t>
            </a:r>
            <a:endParaRPr lang="en-AU" sz="2000" dirty="0">
              <a:solidFill>
                <a:srgbClr val="FFFF66"/>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6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6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6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6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3" grpId="0" animBg="1"/>
      <p:bldP spid="27654" grpId="0" animBg="1"/>
      <p:bldP spid="27655" grpId="0" animBg="1"/>
      <p:bldP spid="27657" grpId="0"/>
      <p:bldP spid="2766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0" y="1"/>
            <a:ext cx="9144000" cy="764704"/>
          </a:xfrm>
        </p:spPr>
        <p:txBody>
          <a:bodyPr/>
          <a:lstStyle/>
          <a:p>
            <a:r>
              <a:rPr lang="en-AU" sz="4400" b="1" dirty="0">
                <a:latin typeface="+mj-lt"/>
              </a:rPr>
              <a:t>Christ </a:t>
            </a:r>
            <a:r>
              <a:rPr lang="en-AU" sz="4400" b="1" dirty="0" smtClean="0">
                <a:latin typeface="+mj-lt"/>
              </a:rPr>
              <a:t>returns </a:t>
            </a:r>
            <a:r>
              <a:rPr lang="en-AU" sz="4400" b="1" dirty="0">
                <a:latin typeface="+mj-lt"/>
              </a:rPr>
              <a:t>as </a:t>
            </a:r>
            <a:r>
              <a:rPr lang="en-AU" sz="4400" b="1" dirty="0" smtClean="0">
                <a:latin typeface="+mj-lt"/>
              </a:rPr>
              <a:t>Judge</a:t>
            </a:r>
            <a:endParaRPr lang="en-AU" sz="4400" b="1" dirty="0">
              <a:latin typeface="+mj-lt"/>
            </a:endParaRPr>
          </a:p>
        </p:txBody>
      </p:sp>
      <p:sp>
        <p:nvSpPr>
          <p:cNvPr id="28675" name="Rectangle 3"/>
          <p:cNvSpPr>
            <a:spLocks noGrp="1" noChangeArrowheads="1"/>
          </p:cNvSpPr>
          <p:nvPr>
            <p:ph type="subTitle" idx="1"/>
          </p:nvPr>
        </p:nvSpPr>
        <p:spPr>
          <a:xfrm>
            <a:off x="395536" y="2270125"/>
            <a:ext cx="8424935" cy="2305050"/>
          </a:xfrm>
        </p:spPr>
        <p:txBody>
          <a:bodyPr/>
          <a:lstStyle/>
          <a:p>
            <a:pPr marL="0" indent="0" algn="just">
              <a:lnSpc>
                <a:spcPct val="90000"/>
              </a:lnSpc>
              <a:spcAft>
                <a:spcPts val="0"/>
              </a:spcAft>
              <a:buNone/>
            </a:pPr>
            <a:r>
              <a:rPr lang="en-US" sz="2800" dirty="0">
                <a:effectLst/>
                <a:latin typeface="Arial" pitchFamily="34" charset="0"/>
                <a:cs typeface="Arial" pitchFamily="34" charset="0"/>
              </a:rPr>
              <a:t>16</a:t>
            </a:r>
            <a:r>
              <a:rPr lang="en-US" sz="3200" dirty="0">
                <a:effectLst/>
                <a:latin typeface="Times New Roman" pitchFamily="18" charset="0"/>
              </a:rPr>
              <a:t> </a:t>
            </a:r>
            <a:r>
              <a:rPr lang="en-US" sz="3200" dirty="0">
                <a:effectLst/>
                <a:latin typeface="Bookman Old Style" pitchFamily="18" charset="0"/>
              </a:rPr>
              <a:t>For the Lord </a:t>
            </a:r>
            <a:r>
              <a:rPr lang="en-US" sz="3200" dirty="0">
                <a:solidFill>
                  <a:srgbClr val="FFFF00"/>
                </a:solidFill>
                <a:effectLst/>
                <a:latin typeface="Bookman Old Style" pitchFamily="18" charset="0"/>
              </a:rPr>
              <a:t>himself</a:t>
            </a:r>
            <a:r>
              <a:rPr lang="en-US" sz="3200" dirty="0">
                <a:effectLst/>
                <a:latin typeface="Bookman Old Style" pitchFamily="18" charset="0"/>
              </a:rPr>
              <a:t> shall descend from heaven with a </a:t>
            </a:r>
            <a:r>
              <a:rPr lang="en-US" sz="3200" dirty="0">
                <a:ln>
                  <a:solidFill>
                    <a:schemeClr val="tx1"/>
                  </a:solidFill>
                </a:ln>
                <a:solidFill>
                  <a:srgbClr val="FF0066"/>
                </a:solidFill>
                <a:latin typeface="Bookman Old Style" pitchFamily="18" charset="0"/>
              </a:rPr>
              <a:t>shout</a:t>
            </a:r>
            <a:r>
              <a:rPr lang="en-US" sz="3200" dirty="0">
                <a:effectLst/>
                <a:latin typeface="Bookman Old Style" pitchFamily="18" charset="0"/>
              </a:rPr>
              <a:t>, with the voice of the</a:t>
            </a:r>
            <a:r>
              <a:rPr lang="en-US" sz="3200" dirty="0">
                <a:solidFill>
                  <a:schemeClr val="folHlink"/>
                </a:solidFill>
                <a:effectLst/>
                <a:latin typeface="Bookman Old Style" pitchFamily="18" charset="0"/>
              </a:rPr>
              <a:t> </a:t>
            </a:r>
            <a:r>
              <a:rPr lang="en-US" sz="3200" dirty="0">
                <a:solidFill>
                  <a:srgbClr val="00FF00"/>
                </a:solidFill>
                <a:effectLst/>
                <a:latin typeface="Bookman Old Style" pitchFamily="18" charset="0"/>
              </a:rPr>
              <a:t>archangel</a:t>
            </a:r>
            <a:r>
              <a:rPr lang="en-US" sz="3200" dirty="0">
                <a:effectLst/>
                <a:latin typeface="Bookman Old Style" pitchFamily="18" charset="0"/>
              </a:rPr>
              <a:t>, and with </a:t>
            </a:r>
            <a:r>
              <a:rPr lang="en-US" sz="3200" dirty="0">
                <a:ln>
                  <a:solidFill>
                    <a:schemeClr val="tx1"/>
                  </a:solidFill>
                </a:ln>
                <a:solidFill>
                  <a:srgbClr val="33CCFF"/>
                </a:solidFill>
                <a:effectLst/>
                <a:latin typeface="Bookman Old Style" pitchFamily="18" charset="0"/>
              </a:rPr>
              <a:t>the trump</a:t>
            </a:r>
            <a:r>
              <a:rPr lang="en-US" sz="3200" dirty="0">
                <a:effectLst/>
                <a:latin typeface="Bookman Old Style" pitchFamily="18" charset="0"/>
              </a:rPr>
              <a:t> of God: and the dead in Christ shall rise first:</a:t>
            </a:r>
            <a:endParaRPr lang="en-AU" sz="3200" dirty="0">
              <a:latin typeface="Bookman Old Style" pitchFamily="18" charset="0"/>
            </a:endParaRPr>
          </a:p>
        </p:txBody>
      </p:sp>
      <p:sp>
        <p:nvSpPr>
          <p:cNvPr id="28676" name="Text Box 4"/>
          <p:cNvSpPr txBox="1">
            <a:spLocks noChangeArrowheads="1"/>
          </p:cNvSpPr>
          <p:nvPr/>
        </p:nvSpPr>
        <p:spPr bwMode="auto">
          <a:xfrm>
            <a:off x="179388" y="1767463"/>
            <a:ext cx="8425060" cy="584775"/>
          </a:xfrm>
          <a:prstGeom prst="rect">
            <a:avLst/>
          </a:prstGeom>
          <a:noFill/>
          <a:ln w="9525">
            <a:noFill/>
            <a:miter lim="800000"/>
            <a:headEnd/>
            <a:tailEnd/>
          </a:ln>
          <a:effectLst/>
        </p:spPr>
        <p:txBody>
          <a:bodyPr wrap="square">
            <a:spAutoFit/>
          </a:bodyPr>
          <a:lstStyle/>
          <a:p>
            <a:pPr algn="l" fontAlgn="auto">
              <a:lnSpc>
                <a:spcPct val="100000"/>
              </a:lnSpc>
              <a:spcBef>
                <a:spcPct val="50000"/>
              </a:spcBef>
              <a:spcAft>
                <a:spcPts val="0"/>
              </a:spcAft>
              <a:buClrTx/>
              <a:buSzTx/>
              <a:buFontTx/>
              <a:buNone/>
            </a:pPr>
            <a:r>
              <a:rPr lang="en-AU" sz="3200" dirty="0">
                <a:solidFill>
                  <a:srgbClr val="FFFF00"/>
                </a:solidFill>
                <a:latin typeface="Arial" charset="0"/>
              </a:rPr>
              <a:t>Gr. </a:t>
            </a:r>
            <a:r>
              <a:rPr lang="en-AU" sz="3200" i="1" dirty="0">
                <a:solidFill>
                  <a:srgbClr val="FFFF00"/>
                </a:solidFill>
                <a:latin typeface="Arial" charset="0"/>
              </a:rPr>
              <a:t>autos</a:t>
            </a:r>
            <a:r>
              <a:rPr lang="en-AU" sz="3200" dirty="0">
                <a:solidFill>
                  <a:srgbClr val="FFFF00"/>
                </a:solidFill>
                <a:latin typeface="Arial" charset="0"/>
              </a:rPr>
              <a:t> – very self; he and no other</a:t>
            </a:r>
          </a:p>
        </p:txBody>
      </p:sp>
      <p:sp>
        <p:nvSpPr>
          <p:cNvPr id="28678" name="Line 6"/>
          <p:cNvSpPr>
            <a:spLocks noChangeShapeType="1"/>
          </p:cNvSpPr>
          <p:nvPr/>
        </p:nvSpPr>
        <p:spPr bwMode="auto">
          <a:xfrm>
            <a:off x="4788024" y="2270125"/>
            <a:ext cx="0" cy="150763"/>
          </a:xfrm>
          <a:prstGeom prst="line">
            <a:avLst/>
          </a:prstGeom>
          <a:noFill/>
          <a:ln w="57150">
            <a:solidFill>
              <a:srgbClr val="FFFF00"/>
            </a:solidFill>
            <a:round/>
            <a:headEnd/>
            <a:tailEnd/>
          </a:ln>
          <a:effectLst/>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28681" name="Text Box 9"/>
          <p:cNvSpPr txBox="1">
            <a:spLocks noChangeArrowheads="1"/>
          </p:cNvSpPr>
          <p:nvPr/>
        </p:nvSpPr>
        <p:spPr bwMode="auto">
          <a:xfrm>
            <a:off x="0" y="661845"/>
            <a:ext cx="8893175" cy="1269578"/>
          </a:xfrm>
          <a:prstGeom prst="rect">
            <a:avLst/>
          </a:prstGeom>
          <a:noFill/>
          <a:ln w="9525">
            <a:noFill/>
            <a:miter lim="800000"/>
            <a:headEnd/>
            <a:tailEnd/>
          </a:ln>
          <a:effectLst/>
        </p:spPr>
        <p:txBody>
          <a:bodyPr wrap="square">
            <a:spAutoFit/>
          </a:bodyPr>
          <a:lstStyle/>
          <a:p>
            <a:pPr algn="r" fontAlgn="auto">
              <a:lnSpc>
                <a:spcPct val="85000"/>
              </a:lnSpc>
              <a:spcBef>
                <a:spcPts val="0"/>
              </a:spcBef>
              <a:spcAft>
                <a:spcPts val="0"/>
              </a:spcAft>
              <a:buClrTx/>
              <a:buSzTx/>
              <a:buFontTx/>
              <a:buNone/>
            </a:pPr>
            <a:r>
              <a:rPr lang="en-AU" sz="3000" dirty="0">
                <a:ln>
                  <a:solidFill>
                    <a:srgbClr val="FFFFFF"/>
                  </a:solidFill>
                </a:ln>
                <a:solidFill>
                  <a:srgbClr val="FF0066"/>
                </a:solidFill>
                <a:latin typeface="Arial" charset="0"/>
              </a:rPr>
              <a:t>Gr.</a:t>
            </a:r>
            <a:r>
              <a:rPr lang="en-AU" sz="3000" i="1" dirty="0">
                <a:ln>
                  <a:solidFill>
                    <a:srgbClr val="FFFFFF"/>
                  </a:solidFill>
                </a:ln>
                <a:solidFill>
                  <a:srgbClr val="FF0066"/>
                </a:solidFill>
                <a:latin typeface="Arial" charset="0"/>
              </a:rPr>
              <a:t> </a:t>
            </a:r>
            <a:r>
              <a:rPr lang="en-AU" sz="3000" i="1" dirty="0" err="1">
                <a:ln>
                  <a:solidFill>
                    <a:srgbClr val="FFFFFF"/>
                  </a:solidFill>
                </a:ln>
                <a:solidFill>
                  <a:srgbClr val="FF0066"/>
                </a:solidFill>
                <a:latin typeface="Arial" charset="0"/>
              </a:rPr>
              <a:t>keleusma</a:t>
            </a:r>
            <a:r>
              <a:rPr lang="en-AU" sz="3000" dirty="0">
                <a:ln>
                  <a:solidFill>
                    <a:srgbClr val="FFFFFF"/>
                  </a:solidFill>
                </a:ln>
                <a:solidFill>
                  <a:srgbClr val="FF0066"/>
                </a:solidFill>
                <a:latin typeface="Arial" charset="0"/>
              </a:rPr>
              <a:t> – (from </a:t>
            </a:r>
            <a:r>
              <a:rPr lang="en-AU" sz="3000" i="1" dirty="0" err="1">
                <a:ln>
                  <a:solidFill>
                    <a:srgbClr val="FFFFFF"/>
                  </a:solidFill>
                </a:ln>
                <a:solidFill>
                  <a:srgbClr val="FF0066"/>
                </a:solidFill>
                <a:latin typeface="Arial" charset="0"/>
              </a:rPr>
              <a:t>keleuo</a:t>
            </a:r>
            <a:r>
              <a:rPr lang="en-AU" sz="3000" dirty="0">
                <a:ln>
                  <a:solidFill>
                    <a:srgbClr val="FFFFFF"/>
                  </a:solidFill>
                </a:ln>
                <a:solidFill>
                  <a:srgbClr val="FF0066"/>
                </a:solidFill>
                <a:latin typeface="Arial" charset="0"/>
              </a:rPr>
              <a:t> – to put in motion by word or command) a call, summons, a shout or command which assembles all at once.</a:t>
            </a:r>
          </a:p>
        </p:txBody>
      </p:sp>
      <p:sp>
        <p:nvSpPr>
          <p:cNvPr id="28682" name="Line 10"/>
          <p:cNvSpPr>
            <a:spLocks noChangeShapeType="1"/>
          </p:cNvSpPr>
          <p:nvPr/>
        </p:nvSpPr>
        <p:spPr bwMode="auto">
          <a:xfrm>
            <a:off x="8879320" y="1804845"/>
            <a:ext cx="0" cy="1391543"/>
          </a:xfrm>
          <a:prstGeom prst="line">
            <a:avLst/>
          </a:prstGeom>
          <a:noFill/>
          <a:ln w="57150">
            <a:solidFill>
              <a:srgbClr val="FF0066"/>
            </a:solidFill>
            <a:round/>
            <a:headEnd/>
            <a:tailEnd/>
          </a:ln>
          <a:effectLst/>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28683" name="Line 11"/>
          <p:cNvSpPr>
            <a:spLocks noChangeShapeType="1"/>
          </p:cNvSpPr>
          <p:nvPr/>
        </p:nvSpPr>
        <p:spPr bwMode="auto">
          <a:xfrm flipH="1">
            <a:off x="5292079" y="3182533"/>
            <a:ext cx="3601095" cy="0"/>
          </a:xfrm>
          <a:prstGeom prst="line">
            <a:avLst/>
          </a:prstGeom>
          <a:noFill/>
          <a:ln w="57150">
            <a:solidFill>
              <a:srgbClr val="FF0066"/>
            </a:solidFill>
            <a:round/>
            <a:headEnd/>
            <a:tailEnd/>
          </a:ln>
          <a:effectLst/>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28684" name="Text Box 12"/>
          <p:cNvSpPr txBox="1">
            <a:spLocks noChangeArrowheads="1"/>
          </p:cNvSpPr>
          <p:nvPr/>
        </p:nvSpPr>
        <p:spPr bwMode="auto">
          <a:xfrm>
            <a:off x="179512" y="4468713"/>
            <a:ext cx="5328591" cy="1923604"/>
          </a:xfrm>
          <a:prstGeom prst="rect">
            <a:avLst/>
          </a:prstGeom>
          <a:noFill/>
          <a:ln w="9525">
            <a:noFill/>
            <a:miter lim="800000"/>
            <a:headEnd/>
            <a:tailEnd/>
          </a:ln>
          <a:effectLst/>
        </p:spPr>
        <p:txBody>
          <a:bodyPr wrap="square">
            <a:spAutoFit/>
          </a:bodyPr>
          <a:lstStyle/>
          <a:p>
            <a:pPr algn="l" fontAlgn="auto">
              <a:lnSpc>
                <a:spcPct val="85000"/>
              </a:lnSpc>
              <a:spcBef>
                <a:spcPts val="0"/>
              </a:spcBef>
              <a:spcAft>
                <a:spcPts val="0"/>
              </a:spcAft>
              <a:buClrTx/>
              <a:buSzTx/>
              <a:buFontTx/>
              <a:buNone/>
            </a:pPr>
            <a:r>
              <a:rPr lang="en-AU" dirty="0">
                <a:solidFill>
                  <a:srgbClr val="00FF00"/>
                </a:solidFill>
                <a:latin typeface="Arial" charset="0"/>
              </a:rPr>
              <a:t>Michael (</a:t>
            </a:r>
            <a:r>
              <a:rPr lang="en-AU" dirty="0">
                <a:ln w="22225">
                  <a:solidFill>
                    <a:srgbClr val="FFFFFF"/>
                  </a:solidFill>
                </a:ln>
                <a:solidFill>
                  <a:srgbClr val="FF0000"/>
                </a:solidFill>
                <a:latin typeface="Arial" charset="0"/>
              </a:rPr>
              <a:t>Jude 9</a:t>
            </a:r>
            <a:r>
              <a:rPr lang="en-AU" dirty="0">
                <a:solidFill>
                  <a:srgbClr val="00FF00"/>
                </a:solidFill>
                <a:latin typeface="Arial" charset="0"/>
              </a:rPr>
              <a:t>) – “Who is like El” –</a:t>
            </a:r>
            <a:r>
              <a:rPr lang="en-AU" dirty="0">
                <a:solidFill>
                  <a:srgbClr val="660066"/>
                </a:solidFill>
                <a:latin typeface="Arial" charset="0"/>
              </a:rPr>
              <a:t> </a:t>
            </a:r>
            <a:r>
              <a:rPr lang="en-AU" dirty="0">
                <a:ln w="22225">
                  <a:solidFill>
                    <a:srgbClr val="FFFFFF"/>
                  </a:solidFill>
                </a:ln>
                <a:solidFill>
                  <a:srgbClr val="FF0000"/>
                </a:solidFill>
                <a:latin typeface="Arial" charset="0"/>
              </a:rPr>
              <a:t>Ex. 23:20-21; Isa. 63:9; Dan. 10:21; 12:1</a:t>
            </a:r>
            <a:r>
              <a:rPr lang="en-AU" dirty="0">
                <a:solidFill>
                  <a:srgbClr val="00FF00"/>
                </a:solidFill>
                <a:latin typeface="Arial" charset="0"/>
              </a:rPr>
              <a:t>. Yahweh’s name-bearer with power to forgive or condemn.</a:t>
            </a:r>
          </a:p>
        </p:txBody>
      </p:sp>
      <p:sp>
        <p:nvSpPr>
          <p:cNvPr id="28686" name="Line 14"/>
          <p:cNvSpPr>
            <a:spLocks noChangeShapeType="1"/>
          </p:cNvSpPr>
          <p:nvPr/>
        </p:nvSpPr>
        <p:spPr bwMode="auto">
          <a:xfrm>
            <a:off x="3635896" y="3622964"/>
            <a:ext cx="0" cy="814147"/>
          </a:xfrm>
          <a:prstGeom prst="line">
            <a:avLst/>
          </a:prstGeom>
          <a:noFill/>
          <a:ln w="57150">
            <a:solidFill>
              <a:srgbClr val="00FF00"/>
            </a:solidFill>
            <a:round/>
            <a:headEnd/>
            <a:tailEnd/>
          </a:ln>
          <a:effectLst/>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28687" name="Text Box 15"/>
          <p:cNvSpPr txBox="1">
            <a:spLocks noChangeArrowheads="1"/>
          </p:cNvSpPr>
          <p:nvPr/>
        </p:nvSpPr>
        <p:spPr bwMode="auto">
          <a:xfrm>
            <a:off x="5438828" y="4469393"/>
            <a:ext cx="3852000" cy="2289858"/>
          </a:xfrm>
          <a:prstGeom prst="rect">
            <a:avLst/>
          </a:prstGeom>
          <a:noFill/>
          <a:ln w="9525">
            <a:noFill/>
            <a:miter lim="800000"/>
            <a:headEnd/>
            <a:tailEnd/>
          </a:ln>
          <a:effectLst/>
        </p:spPr>
        <p:txBody>
          <a:bodyPr wrap="square">
            <a:spAutoFit/>
          </a:bodyPr>
          <a:lstStyle/>
          <a:p>
            <a:pPr algn="l" fontAlgn="auto">
              <a:lnSpc>
                <a:spcPct val="85000"/>
              </a:lnSpc>
              <a:spcBef>
                <a:spcPts val="0"/>
              </a:spcBef>
              <a:spcAft>
                <a:spcPts val="0"/>
              </a:spcAft>
              <a:buClrTx/>
              <a:buSzTx/>
              <a:buFontTx/>
              <a:buNone/>
            </a:pPr>
            <a:r>
              <a:rPr lang="en-AU" dirty="0">
                <a:ln>
                  <a:solidFill>
                    <a:schemeClr val="tx1"/>
                  </a:solidFill>
                </a:ln>
                <a:solidFill>
                  <a:srgbClr val="33CCFF"/>
                </a:solidFill>
                <a:latin typeface="Arial" charset="0"/>
              </a:rPr>
              <a:t>Lit. “a trump” – Jubilee trumpet </a:t>
            </a:r>
            <a:r>
              <a:rPr lang="en-AU" dirty="0">
                <a:ln w="22225">
                  <a:solidFill>
                    <a:srgbClr val="FFFFFF"/>
                  </a:solidFill>
                </a:ln>
                <a:solidFill>
                  <a:srgbClr val="FF0000"/>
                </a:solidFill>
                <a:latin typeface="Arial" charset="0"/>
              </a:rPr>
              <a:t>Lev. 25:8-10</a:t>
            </a:r>
            <a:r>
              <a:rPr lang="en-AU" dirty="0">
                <a:ln w="22225">
                  <a:solidFill>
                    <a:srgbClr val="FFFFFF"/>
                  </a:solidFill>
                </a:ln>
                <a:solidFill>
                  <a:srgbClr val="33CCFF"/>
                </a:solidFill>
                <a:latin typeface="Arial" charset="0"/>
              </a:rPr>
              <a:t> </a:t>
            </a:r>
            <a:r>
              <a:rPr lang="en-AU" dirty="0">
                <a:ln>
                  <a:solidFill>
                    <a:schemeClr val="tx1"/>
                  </a:solidFill>
                </a:ln>
                <a:solidFill>
                  <a:srgbClr val="33CCFF"/>
                </a:solidFill>
                <a:latin typeface="Arial" charset="0"/>
              </a:rPr>
              <a:t>– once every 50 years on Day of Atonement (coverings).</a:t>
            </a:r>
          </a:p>
        </p:txBody>
      </p:sp>
      <p:sp>
        <p:nvSpPr>
          <p:cNvPr id="28688" name="Rectangle 16"/>
          <p:cNvSpPr>
            <a:spLocks noChangeArrowheads="1"/>
          </p:cNvSpPr>
          <p:nvPr/>
        </p:nvSpPr>
        <p:spPr bwMode="auto">
          <a:xfrm>
            <a:off x="5350234" y="4351770"/>
            <a:ext cx="3779912" cy="2492375"/>
          </a:xfrm>
          <a:prstGeom prst="rect">
            <a:avLst/>
          </a:prstGeom>
          <a:noFill/>
          <a:ln w="38100">
            <a:solidFill>
              <a:srgbClr val="33CCFF"/>
            </a:solidFill>
            <a:miter lim="800000"/>
            <a:headEnd/>
            <a:tailEnd/>
          </a:ln>
          <a:effectLst/>
        </p:spPr>
        <p:txBody>
          <a:bodyPr wrap="none" anchor="ct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28689" name="Line 17"/>
          <p:cNvSpPr>
            <a:spLocks noChangeShapeType="1"/>
          </p:cNvSpPr>
          <p:nvPr/>
        </p:nvSpPr>
        <p:spPr bwMode="auto">
          <a:xfrm>
            <a:off x="8748464" y="3573016"/>
            <a:ext cx="216024" cy="792088"/>
          </a:xfrm>
          <a:prstGeom prst="line">
            <a:avLst/>
          </a:prstGeom>
          <a:noFill/>
          <a:ln w="38100">
            <a:solidFill>
              <a:srgbClr val="33CCFF"/>
            </a:solidFill>
            <a:round/>
            <a:headEnd/>
            <a:tailEnd/>
          </a:ln>
          <a:effectLst/>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15" name="Rectangle 13"/>
          <p:cNvSpPr txBox="1">
            <a:spLocks noChangeArrowheads="1"/>
          </p:cNvSpPr>
          <p:nvPr/>
        </p:nvSpPr>
        <p:spPr bwMode="auto">
          <a:xfrm>
            <a:off x="0" y="6466984"/>
            <a:ext cx="4067175" cy="374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l">
              <a:lnSpc>
                <a:spcPct val="100000"/>
              </a:lnSpc>
              <a:spcBef>
                <a:spcPct val="0"/>
              </a:spcBef>
              <a:buClrTx/>
              <a:buSzTx/>
              <a:buFontTx/>
              <a:buNone/>
              <a:defRPr/>
            </a:pPr>
            <a:r>
              <a:rPr lang="en-AU" sz="2000" dirty="0" smtClean="0">
                <a:solidFill>
                  <a:srgbClr val="FFFF66"/>
                </a:solidFill>
                <a:latin typeface="Monotype Corsiva" pitchFamily="66" charset="0"/>
              </a:rPr>
              <a:t>Events surrounding the return of Christ</a:t>
            </a:r>
            <a:endParaRPr lang="en-AU" sz="2000" dirty="0">
              <a:solidFill>
                <a:srgbClr val="FFFF66"/>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68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68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68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68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6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68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68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6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28678" grpId="0" animBg="1"/>
      <p:bldP spid="28681" grpId="0"/>
      <p:bldP spid="28682" grpId="0" animBg="1"/>
      <p:bldP spid="28683" grpId="0" animBg="1"/>
      <p:bldP spid="28684" grpId="0"/>
      <p:bldP spid="28686" grpId="0" animBg="1"/>
      <p:bldP spid="28687" grpId="0"/>
      <p:bldP spid="28688" grpId="0" animBg="1"/>
      <p:bldP spid="286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ChangeArrowheads="1"/>
          </p:cNvSpPr>
          <p:nvPr/>
        </p:nvSpPr>
        <p:spPr bwMode="auto">
          <a:xfrm>
            <a:off x="4172483" y="5259643"/>
            <a:ext cx="4897189" cy="1556792"/>
          </a:xfrm>
          <a:prstGeom prst="rect">
            <a:avLst/>
          </a:prstGeom>
          <a:solidFill>
            <a:schemeClr val="bg1"/>
          </a:solidFill>
          <a:ln w="38100">
            <a:solidFill>
              <a:srgbClr val="FFFF00"/>
            </a:solidFill>
            <a:miter lim="800000"/>
            <a:headEnd/>
            <a:tailEnd/>
          </a:ln>
          <a:effectLst/>
        </p:spPr>
        <p:txBody>
          <a:bodyPr wrap="none" anchor="ct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189443" name="Rectangle 3"/>
          <p:cNvSpPr>
            <a:spLocks noGrp="1" noChangeArrowheads="1"/>
          </p:cNvSpPr>
          <p:nvPr>
            <p:ph type="ctrTitle"/>
          </p:nvPr>
        </p:nvSpPr>
        <p:spPr>
          <a:xfrm>
            <a:off x="0" y="28577"/>
            <a:ext cx="9144000" cy="620688"/>
          </a:xfrm>
        </p:spPr>
        <p:txBody>
          <a:bodyPr/>
          <a:lstStyle/>
          <a:p>
            <a:r>
              <a:rPr lang="en-AU" sz="4000" b="1" dirty="0">
                <a:latin typeface="+mj-lt"/>
              </a:rPr>
              <a:t>Reward in the Aerial </a:t>
            </a:r>
            <a:r>
              <a:rPr lang="en-AU" b="1" dirty="0">
                <a:latin typeface="+mj-lt"/>
              </a:rPr>
              <a:t>– </a:t>
            </a:r>
            <a:r>
              <a:rPr lang="en-AU" sz="4000" b="1" dirty="0">
                <a:ln w="19050">
                  <a:solidFill>
                    <a:schemeClr val="tx1"/>
                  </a:solidFill>
                </a:ln>
                <a:solidFill>
                  <a:srgbClr val="FF0000"/>
                </a:solidFill>
                <a:effectLst/>
                <a:latin typeface="Arial Narrow" pitchFamily="34" charset="0"/>
              </a:rPr>
              <a:t>1 Thess. 4:17-18</a:t>
            </a:r>
          </a:p>
        </p:txBody>
      </p:sp>
      <p:sp>
        <p:nvSpPr>
          <p:cNvPr id="189444" name="Rectangle 4"/>
          <p:cNvSpPr>
            <a:spLocks noGrp="1" noChangeArrowheads="1"/>
          </p:cNvSpPr>
          <p:nvPr>
            <p:ph type="subTitle" idx="1"/>
          </p:nvPr>
        </p:nvSpPr>
        <p:spPr>
          <a:xfrm>
            <a:off x="323850" y="2203450"/>
            <a:ext cx="8569325" cy="3313113"/>
          </a:xfrm>
        </p:spPr>
        <p:txBody>
          <a:bodyPr/>
          <a:lstStyle/>
          <a:p>
            <a:pPr marL="0" indent="0" algn="just">
              <a:lnSpc>
                <a:spcPct val="85000"/>
              </a:lnSpc>
              <a:spcAft>
                <a:spcPts val="400"/>
              </a:spcAft>
              <a:buNone/>
            </a:pPr>
            <a:r>
              <a:rPr lang="en-US" sz="2800" dirty="0">
                <a:effectLst/>
                <a:latin typeface="Arial" pitchFamily="34" charset="0"/>
                <a:cs typeface="Arial" pitchFamily="34" charset="0"/>
              </a:rPr>
              <a:t>17</a:t>
            </a:r>
            <a:r>
              <a:rPr lang="en-US" sz="3200" dirty="0">
                <a:effectLst/>
                <a:latin typeface="Times New Roman" pitchFamily="18" charset="0"/>
              </a:rPr>
              <a:t> </a:t>
            </a:r>
            <a:r>
              <a:rPr lang="en-US" sz="3200" dirty="0">
                <a:effectLst/>
                <a:latin typeface="Bookman Old Style" pitchFamily="18" charset="0"/>
              </a:rPr>
              <a:t>Then we which are alive </a:t>
            </a:r>
            <a:r>
              <a:rPr lang="en-US" sz="3200" i="1" dirty="0">
                <a:effectLst/>
                <a:latin typeface="Bookman Old Style" pitchFamily="18" charset="0"/>
              </a:rPr>
              <a:t>and</a:t>
            </a:r>
            <a:r>
              <a:rPr lang="en-US" sz="3200" dirty="0">
                <a:effectLst/>
                <a:latin typeface="Bookman Old Style" pitchFamily="18" charset="0"/>
              </a:rPr>
              <a:t> </a:t>
            </a:r>
            <a:r>
              <a:rPr lang="en-US" sz="3200" dirty="0">
                <a:ln>
                  <a:solidFill>
                    <a:schemeClr val="tx1"/>
                  </a:solidFill>
                </a:ln>
                <a:solidFill>
                  <a:srgbClr val="FF0066"/>
                </a:solidFill>
                <a:effectLst/>
                <a:latin typeface="Bookman Old Style" pitchFamily="18" charset="0"/>
              </a:rPr>
              <a:t>remain</a:t>
            </a:r>
            <a:r>
              <a:rPr lang="en-US" sz="3200" dirty="0">
                <a:effectLst/>
                <a:latin typeface="Bookman Old Style" pitchFamily="18" charset="0"/>
              </a:rPr>
              <a:t> shall be </a:t>
            </a:r>
            <a:r>
              <a:rPr lang="en-US" sz="3200" dirty="0">
                <a:ln>
                  <a:solidFill>
                    <a:schemeClr val="tx1"/>
                  </a:solidFill>
                </a:ln>
                <a:solidFill>
                  <a:srgbClr val="FFC000"/>
                </a:solidFill>
                <a:effectLst/>
                <a:latin typeface="Bookman Old Style" pitchFamily="18" charset="0"/>
              </a:rPr>
              <a:t>caught up </a:t>
            </a:r>
            <a:r>
              <a:rPr lang="en-US" sz="3200" dirty="0">
                <a:effectLst/>
                <a:latin typeface="Bookman Old Style" pitchFamily="18" charset="0"/>
              </a:rPr>
              <a:t>together with them in the </a:t>
            </a:r>
            <a:r>
              <a:rPr lang="en-US" sz="3200" dirty="0">
                <a:ln>
                  <a:solidFill>
                    <a:schemeClr val="tx1"/>
                  </a:solidFill>
                </a:ln>
                <a:solidFill>
                  <a:srgbClr val="33CCFF"/>
                </a:solidFill>
                <a:effectLst/>
                <a:latin typeface="Bookman Old Style" pitchFamily="18" charset="0"/>
              </a:rPr>
              <a:t>clouds</a:t>
            </a:r>
            <a:r>
              <a:rPr lang="en-US" sz="3200" dirty="0">
                <a:effectLst/>
                <a:latin typeface="Bookman Old Style" pitchFamily="18" charset="0"/>
              </a:rPr>
              <a:t>, to </a:t>
            </a:r>
            <a:r>
              <a:rPr lang="en-US" sz="3200" dirty="0">
                <a:solidFill>
                  <a:srgbClr val="FFFF00"/>
                </a:solidFill>
                <a:effectLst/>
                <a:latin typeface="Bookman Old Style" pitchFamily="18" charset="0"/>
              </a:rPr>
              <a:t>meet</a:t>
            </a:r>
            <a:r>
              <a:rPr lang="en-US" sz="3200" dirty="0">
                <a:effectLst/>
                <a:latin typeface="Bookman Old Style" pitchFamily="18" charset="0"/>
              </a:rPr>
              <a:t> the Lord in the </a:t>
            </a:r>
            <a:r>
              <a:rPr lang="en-US" sz="3200" dirty="0">
                <a:solidFill>
                  <a:srgbClr val="00FF00"/>
                </a:solidFill>
                <a:effectLst/>
                <a:latin typeface="Bookman Old Style" pitchFamily="18" charset="0"/>
              </a:rPr>
              <a:t>air</a:t>
            </a:r>
            <a:r>
              <a:rPr lang="en-US" sz="3200" dirty="0">
                <a:effectLst/>
                <a:latin typeface="Bookman Old Style" pitchFamily="18" charset="0"/>
              </a:rPr>
              <a:t>: and so shall we ever be with the Lord. </a:t>
            </a:r>
          </a:p>
          <a:p>
            <a:pPr marL="0" indent="0" algn="just">
              <a:lnSpc>
                <a:spcPct val="85000"/>
              </a:lnSpc>
              <a:spcAft>
                <a:spcPts val="400"/>
              </a:spcAft>
              <a:buNone/>
            </a:pPr>
            <a:r>
              <a:rPr lang="en-US" sz="2800" dirty="0">
                <a:effectLst/>
                <a:latin typeface="Arial" pitchFamily="34" charset="0"/>
                <a:cs typeface="Arial" pitchFamily="34" charset="0"/>
              </a:rPr>
              <a:t>18</a:t>
            </a:r>
            <a:r>
              <a:rPr lang="en-US" sz="3200" dirty="0">
                <a:effectLst/>
                <a:latin typeface="Times New Roman" pitchFamily="18" charset="0"/>
              </a:rPr>
              <a:t> </a:t>
            </a:r>
            <a:r>
              <a:rPr lang="en-US" sz="3200" dirty="0">
                <a:effectLst/>
                <a:latin typeface="Bookman Old Style" pitchFamily="18" charset="0"/>
              </a:rPr>
              <a:t>Wherefore comfort one another with these words.</a:t>
            </a:r>
            <a:endParaRPr lang="en-AU" sz="3200" dirty="0">
              <a:effectLst/>
              <a:latin typeface="Bookman Old Style" pitchFamily="18" charset="0"/>
            </a:endParaRPr>
          </a:p>
          <a:p>
            <a:pPr algn="just">
              <a:lnSpc>
                <a:spcPct val="85000"/>
              </a:lnSpc>
              <a:spcAft>
                <a:spcPts val="400"/>
              </a:spcAft>
              <a:buNone/>
            </a:pPr>
            <a:endParaRPr lang="en-AU" sz="3200" dirty="0">
              <a:effectLst/>
              <a:latin typeface="Times New Roman" pitchFamily="18" charset="0"/>
            </a:endParaRPr>
          </a:p>
        </p:txBody>
      </p:sp>
      <p:sp>
        <p:nvSpPr>
          <p:cNvPr id="189445" name="Text Box 5"/>
          <p:cNvSpPr txBox="1">
            <a:spLocks noChangeArrowheads="1"/>
          </p:cNvSpPr>
          <p:nvPr/>
        </p:nvSpPr>
        <p:spPr bwMode="auto">
          <a:xfrm>
            <a:off x="5003800" y="765175"/>
            <a:ext cx="3889375" cy="1373188"/>
          </a:xfrm>
          <a:prstGeom prst="rect">
            <a:avLst/>
          </a:prstGeom>
          <a:noFill/>
          <a:ln w="9525">
            <a:noFill/>
            <a:miter lim="800000"/>
            <a:headEnd/>
            <a:tailEnd/>
          </a:ln>
          <a:effectLst/>
        </p:spPr>
        <p:txBody>
          <a:bodyPr>
            <a:spAutoFit/>
          </a:bodyPr>
          <a:lstStyle/>
          <a:p>
            <a:pPr algn="l" fontAlgn="auto">
              <a:lnSpc>
                <a:spcPct val="100000"/>
              </a:lnSpc>
              <a:spcBef>
                <a:spcPct val="50000"/>
              </a:spcBef>
              <a:spcAft>
                <a:spcPts val="0"/>
              </a:spcAft>
              <a:buClrTx/>
              <a:buSzTx/>
              <a:buFontTx/>
              <a:buNone/>
            </a:pPr>
            <a:r>
              <a:rPr lang="en-AU" dirty="0">
                <a:ln>
                  <a:solidFill>
                    <a:srgbClr val="FFFFFF"/>
                  </a:solidFill>
                </a:ln>
                <a:solidFill>
                  <a:srgbClr val="FF0066"/>
                </a:solidFill>
                <a:latin typeface="Arial" charset="0"/>
              </a:rPr>
              <a:t>Gr.</a:t>
            </a:r>
            <a:r>
              <a:rPr lang="en-AU" i="1" dirty="0">
                <a:ln>
                  <a:solidFill>
                    <a:srgbClr val="FFFFFF"/>
                  </a:solidFill>
                </a:ln>
                <a:solidFill>
                  <a:srgbClr val="FF0066"/>
                </a:solidFill>
                <a:latin typeface="Arial" charset="0"/>
              </a:rPr>
              <a:t> </a:t>
            </a:r>
            <a:r>
              <a:rPr lang="en-AU" i="1" dirty="0" err="1">
                <a:ln>
                  <a:solidFill>
                    <a:srgbClr val="FFFFFF"/>
                  </a:solidFill>
                </a:ln>
                <a:solidFill>
                  <a:srgbClr val="FF0066"/>
                </a:solidFill>
                <a:latin typeface="Arial" charset="0"/>
              </a:rPr>
              <a:t>perileipo</a:t>
            </a:r>
            <a:r>
              <a:rPr lang="en-AU" dirty="0">
                <a:ln>
                  <a:solidFill>
                    <a:srgbClr val="FFFFFF"/>
                  </a:solidFill>
                </a:ln>
                <a:solidFill>
                  <a:srgbClr val="FF0066"/>
                </a:solidFill>
                <a:latin typeface="Arial" charset="0"/>
              </a:rPr>
              <a:t> – to leave over, to be left remaining, to survive.</a:t>
            </a:r>
          </a:p>
        </p:txBody>
      </p:sp>
      <p:sp>
        <p:nvSpPr>
          <p:cNvPr id="189446" name="Line 6"/>
          <p:cNvSpPr>
            <a:spLocks noChangeShapeType="1"/>
          </p:cNvSpPr>
          <p:nvPr/>
        </p:nvSpPr>
        <p:spPr bwMode="auto">
          <a:xfrm>
            <a:off x="7956376" y="2092035"/>
            <a:ext cx="0" cy="215280"/>
          </a:xfrm>
          <a:prstGeom prst="line">
            <a:avLst/>
          </a:prstGeom>
          <a:noFill/>
          <a:ln w="57150">
            <a:solidFill>
              <a:srgbClr val="FF0066"/>
            </a:solidFill>
            <a:round/>
            <a:headEnd/>
            <a:tailEnd/>
          </a:ln>
          <a:effectLst/>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189447" name="Text Box 7"/>
          <p:cNvSpPr txBox="1">
            <a:spLocks noChangeArrowheads="1"/>
          </p:cNvSpPr>
          <p:nvPr/>
        </p:nvSpPr>
        <p:spPr bwMode="auto">
          <a:xfrm>
            <a:off x="509878" y="725488"/>
            <a:ext cx="3815655" cy="1373187"/>
          </a:xfrm>
          <a:prstGeom prst="rect">
            <a:avLst/>
          </a:prstGeom>
          <a:noFill/>
          <a:ln w="9525">
            <a:noFill/>
            <a:miter lim="800000"/>
            <a:headEnd/>
            <a:tailEnd/>
          </a:ln>
          <a:effectLst/>
        </p:spPr>
        <p:txBody>
          <a:bodyPr wrap="square">
            <a:spAutoFit/>
          </a:bodyPr>
          <a:lstStyle/>
          <a:p>
            <a:pPr algn="l" fontAlgn="auto">
              <a:lnSpc>
                <a:spcPct val="100000"/>
              </a:lnSpc>
              <a:spcBef>
                <a:spcPct val="50000"/>
              </a:spcBef>
              <a:spcAft>
                <a:spcPts val="0"/>
              </a:spcAft>
              <a:buClrTx/>
              <a:buSzTx/>
              <a:buFontTx/>
              <a:buNone/>
            </a:pPr>
            <a:r>
              <a:rPr lang="en-AU" dirty="0">
                <a:ln>
                  <a:solidFill>
                    <a:schemeClr val="tx1"/>
                  </a:solidFill>
                </a:ln>
                <a:solidFill>
                  <a:srgbClr val="FFC000"/>
                </a:solidFill>
                <a:latin typeface="Arial" charset="0"/>
              </a:rPr>
              <a:t>Gr. </a:t>
            </a:r>
            <a:r>
              <a:rPr lang="en-AU" i="1" dirty="0" err="1">
                <a:ln>
                  <a:solidFill>
                    <a:schemeClr val="tx1"/>
                  </a:solidFill>
                </a:ln>
                <a:solidFill>
                  <a:srgbClr val="FFC000"/>
                </a:solidFill>
                <a:latin typeface="Arial" charset="0"/>
              </a:rPr>
              <a:t>harpazo</a:t>
            </a:r>
            <a:r>
              <a:rPr lang="en-AU" dirty="0">
                <a:ln>
                  <a:solidFill>
                    <a:schemeClr val="tx1"/>
                  </a:solidFill>
                </a:ln>
                <a:solidFill>
                  <a:srgbClr val="FFC000"/>
                </a:solidFill>
                <a:latin typeface="Arial" charset="0"/>
              </a:rPr>
              <a:t> – to snatch, to seize, to take hold of forcibly.</a:t>
            </a:r>
          </a:p>
        </p:txBody>
      </p:sp>
      <p:sp>
        <p:nvSpPr>
          <p:cNvPr id="189448" name="Rectangle 8"/>
          <p:cNvSpPr>
            <a:spLocks noChangeArrowheads="1"/>
          </p:cNvSpPr>
          <p:nvPr/>
        </p:nvSpPr>
        <p:spPr bwMode="auto">
          <a:xfrm>
            <a:off x="468313" y="736993"/>
            <a:ext cx="3743325" cy="1456209"/>
          </a:xfrm>
          <a:prstGeom prst="rect">
            <a:avLst/>
          </a:prstGeom>
          <a:noFill/>
          <a:ln w="38100">
            <a:solidFill>
              <a:srgbClr val="FFC000"/>
            </a:solidFill>
            <a:miter lim="800000"/>
            <a:headEnd/>
            <a:tailEnd/>
          </a:ln>
          <a:effectLst/>
        </p:spPr>
        <p:txBody>
          <a:bodyPr wrap="none" anchor="ct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189449" name="Line 9"/>
          <p:cNvSpPr>
            <a:spLocks noChangeShapeType="1"/>
          </p:cNvSpPr>
          <p:nvPr/>
        </p:nvSpPr>
        <p:spPr bwMode="auto">
          <a:xfrm flipH="1">
            <a:off x="250825" y="1412875"/>
            <a:ext cx="217488" cy="0"/>
          </a:xfrm>
          <a:prstGeom prst="line">
            <a:avLst/>
          </a:prstGeom>
          <a:noFill/>
          <a:ln w="38100">
            <a:solidFill>
              <a:srgbClr val="FFC000"/>
            </a:solidFill>
            <a:round/>
            <a:headEnd/>
            <a:tailEnd/>
          </a:ln>
          <a:effectLst/>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189450" name="Line 10"/>
          <p:cNvSpPr>
            <a:spLocks noChangeShapeType="1"/>
          </p:cNvSpPr>
          <p:nvPr/>
        </p:nvSpPr>
        <p:spPr bwMode="auto">
          <a:xfrm>
            <a:off x="250825" y="1412875"/>
            <a:ext cx="0" cy="1655763"/>
          </a:xfrm>
          <a:prstGeom prst="line">
            <a:avLst/>
          </a:prstGeom>
          <a:noFill/>
          <a:ln w="38100">
            <a:solidFill>
              <a:srgbClr val="FFC000"/>
            </a:solidFill>
            <a:round/>
            <a:headEnd/>
            <a:tailEnd/>
          </a:ln>
          <a:effectLst/>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189451" name="Line 11"/>
          <p:cNvSpPr>
            <a:spLocks noChangeShapeType="1"/>
          </p:cNvSpPr>
          <p:nvPr/>
        </p:nvSpPr>
        <p:spPr bwMode="auto">
          <a:xfrm>
            <a:off x="250825" y="3068638"/>
            <a:ext cx="4177159" cy="0"/>
          </a:xfrm>
          <a:prstGeom prst="line">
            <a:avLst/>
          </a:prstGeom>
          <a:noFill/>
          <a:ln w="38100">
            <a:solidFill>
              <a:srgbClr val="FFC000"/>
            </a:solidFill>
            <a:round/>
            <a:headEnd/>
            <a:tailEnd/>
          </a:ln>
          <a:effectLst/>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189452" name="Line 12"/>
          <p:cNvSpPr>
            <a:spLocks noChangeShapeType="1"/>
          </p:cNvSpPr>
          <p:nvPr/>
        </p:nvSpPr>
        <p:spPr bwMode="auto">
          <a:xfrm flipV="1">
            <a:off x="8100193" y="3111068"/>
            <a:ext cx="576263" cy="331787"/>
          </a:xfrm>
          <a:prstGeom prst="line">
            <a:avLst/>
          </a:prstGeom>
          <a:noFill/>
          <a:ln w="38100">
            <a:solidFill>
              <a:srgbClr val="FF0000"/>
            </a:solidFill>
            <a:round/>
            <a:headEnd/>
            <a:tailEnd/>
          </a:ln>
          <a:effectLst/>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189453" name="Line 13"/>
          <p:cNvSpPr>
            <a:spLocks noChangeShapeType="1"/>
          </p:cNvSpPr>
          <p:nvPr/>
        </p:nvSpPr>
        <p:spPr bwMode="auto">
          <a:xfrm flipV="1">
            <a:off x="1043608" y="3140968"/>
            <a:ext cx="576262" cy="331787"/>
          </a:xfrm>
          <a:prstGeom prst="line">
            <a:avLst/>
          </a:prstGeom>
          <a:noFill/>
          <a:ln w="38100">
            <a:solidFill>
              <a:srgbClr val="FF0000"/>
            </a:solidFill>
            <a:round/>
            <a:headEnd/>
            <a:tailEnd/>
          </a:ln>
          <a:effectLst/>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189454" name="Text Box 14"/>
          <p:cNvSpPr txBox="1">
            <a:spLocks noChangeArrowheads="1"/>
          </p:cNvSpPr>
          <p:nvPr/>
        </p:nvSpPr>
        <p:spPr bwMode="auto">
          <a:xfrm>
            <a:off x="2381507" y="3855739"/>
            <a:ext cx="5936240" cy="523220"/>
          </a:xfrm>
          <a:prstGeom prst="rect">
            <a:avLst/>
          </a:prstGeom>
          <a:noFill/>
          <a:ln w="9525">
            <a:noFill/>
            <a:miter lim="800000"/>
            <a:headEnd/>
            <a:tailEnd/>
          </a:ln>
          <a:effectLst/>
        </p:spPr>
        <p:txBody>
          <a:bodyPr wrap="none">
            <a:spAutoFit/>
          </a:bodyPr>
          <a:lstStyle/>
          <a:p>
            <a:pPr algn="l" fontAlgn="auto">
              <a:lnSpc>
                <a:spcPct val="100000"/>
              </a:lnSpc>
              <a:spcBef>
                <a:spcPct val="0"/>
              </a:spcBef>
              <a:spcAft>
                <a:spcPts val="0"/>
              </a:spcAft>
              <a:buClrTx/>
              <a:buSzTx/>
              <a:buFontTx/>
              <a:buNone/>
            </a:pPr>
            <a:r>
              <a:rPr lang="en-AU" dirty="0">
                <a:ln>
                  <a:solidFill>
                    <a:schemeClr val="tx1"/>
                  </a:solidFill>
                </a:ln>
                <a:solidFill>
                  <a:srgbClr val="33CCFF"/>
                </a:solidFill>
                <a:latin typeface="Arial" charset="0"/>
              </a:rPr>
              <a:t>Symbol of a multitude – </a:t>
            </a:r>
            <a:r>
              <a:rPr lang="en-AU" dirty="0">
                <a:ln w="22225">
                  <a:solidFill>
                    <a:srgbClr val="FFFFFF"/>
                  </a:solidFill>
                </a:ln>
                <a:solidFill>
                  <a:srgbClr val="FF0000"/>
                </a:solidFill>
                <a:latin typeface="Arial" charset="0"/>
              </a:rPr>
              <a:t>Heb. 12:1</a:t>
            </a:r>
          </a:p>
        </p:txBody>
      </p:sp>
      <p:sp>
        <p:nvSpPr>
          <p:cNvPr id="189455" name="Line 15"/>
          <p:cNvSpPr>
            <a:spLocks noChangeShapeType="1"/>
          </p:cNvSpPr>
          <p:nvPr/>
        </p:nvSpPr>
        <p:spPr bwMode="auto">
          <a:xfrm flipH="1" flipV="1">
            <a:off x="2771800" y="3428999"/>
            <a:ext cx="216024" cy="576064"/>
          </a:xfrm>
          <a:prstGeom prst="line">
            <a:avLst/>
          </a:prstGeom>
          <a:noFill/>
          <a:ln w="38100">
            <a:solidFill>
              <a:srgbClr val="33CCFF"/>
            </a:solidFill>
            <a:round/>
            <a:headEnd/>
            <a:tailEnd/>
          </a:ln>
          <a:effectLst/>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189456" name="Text Box 16"/>
          <p:cNvSpPr txBox="1">
            <a:spLocks noChangeArrowheads="1"/>
          </p:cNvSpPr>
          <p:nvPr/>
        </p:nvSpPr>
        <p:spPr bwMode="auto">
          <a:xfrm>
            <a:off x="395536" y="5217943"/>
            <a:ext cx="3708400" cy="1191095"/>
          </a:xfrm>
          <a:prstGeom prst="rect">
            <a:avLst/>
          </a:prstGeom>
          <a:noFill/>
          <a:ln w="9525">
            <a:noFill/>
            <a:miter lim="800000"/>
            <a:headEnd/>
            <a:tailEnd/>
          </a:ln>
          <a:effectLst/>
        </p:spPr>
        <p:txBody>
          <a:bodyPr>
            <a:spAutoFit/>
          </a:bodyPr>
          <a:lstStyle/>
          <a:p>
            <a:pPr algn="l" fontAlgn="auto">
              <a:lnSpc>
                <a:spcPct val="85000"/>
              </a:lnSpc>
              <a:spcBef>
                <a:spcPts val="0"/>
              </a:spcBef>
              <a:spcAft>
                <a:spcPts val="0"/>
              </a:spcAft>
              <a:buClrTx/>
              <a:buSzTx/>
              <a:buFontTx/>
              <a:buNone/>
            </a:pPr>
            <a:r>
              <a:rPr lang="en-AU" dirty="0">
                <a:solidFill>
                  <a:srgbClr val="00FF00"/>
                </a:solidFill>
                <a:latin typeface="Arial" charset="0"/>
              </a:rPr>
              <a:t>The Aerial or governing region –</a:t>
            </a:r>
            <a:r>
              <a:rPr lang="en-AU" dirty="0">
                <a:solidFill>
                  <a:srgbClr val="FFFFFF"/>
                </a:solidFill>
                <a:latin typeface="Arial" charset="0"/>
              </a:rPr>
              <a:t> </a:t>
            </a:r>
            <a:r>
              <a:rPr lang="en-AU" dirty="0">
                <a:ln w="22225">
                  <a:solidFill>
                    <a:srgbClr val="FFFFFF"/>
                  </a:solidFill>
                </a:ln>
                <a:solidFill>
                  <a:srgbClr val="FF0000"/>
                </a:solidFill>
                <a:latin typeface="Arial" charset="0"/>
              </a:rPr>
              <a:t>Eph. 2:2; Rev. 9:2.</a:t>
            </a:r>
          </a:p>
        </p:txBody>
      </p:sp>
      <p:sp>
        <p:nvSpPr>
          <p:cNvPr id="189458" name="Line 18"/>
          <p:cNvSpPr>
            <a:spLocks noChangeShapeType="1"/>
          </p:cNvSpPr>
          <p:nvPr/>
        </p:nvSpPr>
        <p:spPr bwMode="auto">
          <a:xfrm>
            <a:off x="260872" y="3717032"/>
            <a:ext cx="0" cy="1728192"/>
          </a:xfrm>
          <a:prstGeom prst="line">
            <a:avLst/>
          </a:prstGeom>
          <a:noFill/>
          <a:ln w="38100">
            <a:solidFill>
              <a:srgbClr val="00FF00"/>
            </a:solidFill>
            <a:round/>
            <a:headEnd/>
            <a:tailEnd/>
          </a:ln>
          <a:effectLst/>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189459" name="Text Box 19"/>
          <p:cNvSpPr txBox="1">
            <a:spLocks noChangeArrowheads="1"/>
          </p:cNvSpPr>
          <p:nvPr/>
        </p:nvSpPr>
        <p:spPr bwMode="auto">
          <a:xfrm>
            <a:off x="4214048" y="5345251"/>
            <a:ext cx="4897189" cy="1384995"/>
          </a:xfrm>
          <a:prstGeom prst="rect">
            <a:avLst/>
          </a:prstGeom>
          <a:noFill/>
          <a:ln w="9525">
            <a:noFill/>
            <a:miter lim="800000"/>
            <a:headEnd/>
            <a:tailEnd/>
          </a:ln>
          <a:effectLst/>
        </p:spPr>
        <p:txBody>
          <a:bodyPr wrap="square">
            <a:spAutoFit/>
          </a:bodyPr>
          <a:lstStyle/>
          <a:p>
            <a:pPr algn="l" fontAlgn="auto">
              <a:lnSpc>
                <a:spcPct val="100000"/>
              </a:lnSpc>
              <a:spcBef>
                <a:spcPct val="50000"/>
              </a:spcBef>
              <a:spcAft>
                <a:spcPts val="0"/>
              </a:spcAft>
              <a:buClrTx/>
              <a:buSzTx/>
              <a:buFontTx/>
              <a:buNone/>
            </a:pPr>
            <a:r>
              <a:rPr lang="en-AU" dirty="0">
                <a:solidFill>
                  <a:srgbClr val="FFFF00"/>
                </a:solidFill>
                <a:latin typeface="Arial" charset="0"/>
              </a:rPr>
              <a:t>Gr. </a:t>
            </a:r>
            <a:r>
              <a:rPr lang="en-AU" i="1" dirty="0" err="1">
                <a:solidFill>
                  <a:srgbClr val="FFFF00"/>
                </a:solidFill>
                <a:latin typeface="Arial" charset="0"/>
              </a:rPr>
              <a:t>apantesis</a:t>
            </a:r>
            <a:r>
              <a:rPr lang="en-AU" dirty="0">
                <a:solidFill>
                  <a:srgbClr val="FFFF00"/>
                </a:solidFill>
                <a:latin typeface="Arial" charset="0"/>
              </a:rPr>
              <a:t> – with a view to a meeting (to welcome a newly arrived dignitary).</a:t>
            </a:r>
          </a:p>
        </p:txBody>
      </p:sp>
      <p:sp>
        <p:nvSpPr>
          <p:cNvPr id="189461" name="Line 21"/>
          <p:cNvSpPr>
            <a:spLocks noChangeShapeType="1"/>
          </p:cNvSpPr>
          <p:nvPr/>
        </p:nvSpPr>
        <p:spPr bwMode="auto">
          <a:xfrm flipV="1">
            <a:off x="8964488" y="3458873"/>
            <a:ext cx="0" cy="1800225"/>
          </a:xfrm>
          <a:prstGeom prst="line">
            <a:avLst/>
          </a:prstGeom>
          <a:noFill/>
          <a:ln w="38100">
            <a:solidFill>
              <a:srgbClr val="FFFF00"/>
            </a:solidFill>
            <a:round/>
            <a:headEnd/>
            <a:tailEnd/>
          </a:ln>
          <a:effectLst/>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189462" name="Line 22"/>
          <p:cNvSpPr>
            <a:spLocks noChangeShapeType="1"/>
          </p:cNvSpPr>
          <p:nvPr/>
        </p:nvSpPr>
        <p:spPr bwMode="auto">
          <a:xfrm>
            <a:off x="4283968" y="3472728"/>
            <a:ext cx="4680520" cy="0"/>
          </a:xfrm>
          <a:prstGeom prst="line">
            <a:avLst/>
          </a:prstGeom>
          <a:noFill/>
          <a:ln w="38100">
            <a:solidFill>
              <a:srgbClr val="FFFF00"/>
            </a:solidFill>
            <a:round/>
            <a:headEnd/>
            <a:tailEnd/>
          </a:ln>
          <a:effectLst/>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cxnSp>
        <p:nvCxnSpPr>
          <p:cNvPr id="26" name="Straight Connector 25"/>
          <p:cNvCxnSpPr/>
          <p:nvPr/>
        </p:nvCxnSpPr>
        <p:spPr>
          <a:xfrm>
            <a:off x="251520" y="5416648"/>
            <a:ext cx="216024" cy="0"/>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2088" y="3717032"/>
            <a:ext cx="129160" cy="0"/>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sp>
        <p:nvSpPr>
          <p:cNvPr id="24" name="Rectangle 13"/>
          <p:cNvSpPr txBox="1">
            <a:spLocks noChangeArrowheads="1"/>
          </p:cNvSpPr>
          <p:nvPr/>
        </p:nvSpPr>
        <p:spPr bwMode="auto">
          <a:xfrm>
            <a:off x="0" y="6466984"/>
            <a:ext cx="4067175" cy="374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l">
              <a:lnSpc>
                <a:spcPct val="100000"/>
              </a:lnSpc>
              <a:spcBef>
                <a:spcPct val="0"/>
              </a:spcBef>
              <a:buClrTx/>
              <a:buSzTx/>
              <a:buFontTx/>
              <a:buNone/>
              <a:defRPr/>
            </a:pPr>
            <a:r>
              <a:rPr lang="en-AU" sz="2000" dirty="0" smtClean="0">
                <a:solidFill>
                  <a:srgbClr val="FFFF66"/>
                </a:solidFill>
                <a:latin typeface="Monotype Corsiva" pitchFamily="66" charset="0"/>
              </a:rPr>
              <a:t>Events surrounding the return of Christ</a:t>
            </a:r>
            <a:endParaRPr lang="en-AU" sz="2000" dirty="0">
              <a:solidFill>
                <a:srgbClr val="FFFF66"/>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94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94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94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94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94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94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94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94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94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94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946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945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94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945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94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2" grpId="0" animBg="1"/>
      <p:bldP spid="189445" grpId="0"/>
      <p:bldP spid="189446" grpId="0" animBg="1"/>
      <p:bldP spid="189447" grpId="0"/>
      <p:bldP spid="189448" grpId="0" animBg="1"/>
      <p:bldP spid="189449" grpId="0" animBg="1"/>
      <p:bldP spid="189450" grpId="0" animBg="1"/>
      <p:bldP spid="189451" grpId="0" animBg="1"/>
      <p:bldP spid="189454" grpId="0"/>
      <p:bldP spid="189455" grpId="0" animBg="1"/>
      <p:bldP spid="189456" grpId="0"/>
      <p:bldP spid="189458" grpId="0" animBg="1"/>
      <p:bldP spid="189461" grpId="0" animBg="1"/>
      <p:bldP spid="1894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2483768" y="13855"/>
            <a:ext cx="6660232" cy="836613"/>
          </a:xfrm>
        </p:spPr>
        <p:txBody>
          <a:bodyPr/>
          <a:lstStyle/>
          <a:p>
            <a:r>
              <a:rPr lang="en-AU" sz="4400" b="1" dirty="0">
                <a:latin typeface="Arial" pitchFamily="34" charset="0"/>
                <a:cs typeface="Arial" pitchFamily="34" charset="0"/>
              </a:rPr>
              <a:t>Clouds in the Aerial</a:t>
            </a:r>
          </a:p>
        </p:txBody>
      </p:sp>
      <p:pic>
        <p:nvPicPr>
          <p:cNvPr id="17412" name="Picture 4" descr="Clouds"/>
          <p:cNvPicPr>
            <a:picLocks noChangeAspect="1" noChangeArrowheads="1"/>
          </p:cNvPicPr>
          <p:nvPr/>
        </p:nvPicPr>
        <p:blipFill>
          <a:blip r:embed="rId2" cstate="print"/>
          <a:srcRect/>
          <a:stretch>
            <a:fillRect/>
          </a:stretch>
        </p:blipFill>
        <p:spPr bwMode="auto">
          <a:xfrm>
            <a:off x="1619250" y="736994"/>
            <a:ext cx="7524750" cy="5881687"/>
          </a:xfrm>
          <a:prstGeom prst="rect">
            <a:avLst/>
          </a:prstGeom>
          <a:noFill/>
        </p:spPr>
      </p:pic>
      <p:sp>
        <p:nvSpPr>
          <p:cNvPr id="17413" name="Oval 5"/>
          <p:cNvSpPr>
            <a:spLocks noChangeArrowheads="1"/>
          </p:cNvSpPr>
          <p:nvPr/>
        </p:nvSpPr>
        <p:spPr bwMode="auto">
          <a:xfrm>
            <a:off x="2411413" y="1889519"/>
            <a:ext cx="1079500" cy="1079500"/>
          </a:xfrm>
          <a:prstGeom prst="ellipse">
            <a:avLst/>
          </a:prstGeom>
          <a:solidFill>
            <a:srgbClr val="FFFF00"/>
          </a:solidFill>
          <a:ln w="9525">
            <a:solidFill>
              <a:srgbClr val="FFFF00"/>
            </a:solidFill>
            <a:round/>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17416" name="Text Box 8"/>
          <p:cNvSpPr txBox="1">
            <a:spLocks noChangeArrowheads="1"/>
          </p:cNvSpPr>
          <p:nvPr/>
        </p:nvSpPr>
        <p:spPr bwMode="auto">
          <a:xfrm>
            <a:off x="5724525" y="2392756"/>
            <a:ext cx="2301399" cy="584775"/>
          </a:xfrm>
          <a:prstGeom prst="rect">
            <a:avLst/>
          </a:prstGeom>
          <a:noFill/>
          <a:ln w="9525">
            <a:noFill/>
            <a:miter lim="800000"/>
            <a:headEnd/>
            <a:tailEnd/>
          </a:ln>
          <a:effectLst/>
        </p:spPr>
        <p:txBody>
          <a:bodyPr wrap="none">
            <a:spAutoFit/>
          </a:bodyPr>
          <a:lstStyle/>
          <a:p>
            <a:pPr algn="l">
              <a:lnSpc>
                <a:spcPct val="100000"/>
              </a:lnSpc>
              <a:spcBef>
                <a:spcPct val="0"/>
              </a:spcBef>
              <a:buClrTx/>
              <a:buSzTx/>
              <a:buFontTx/>
              <a:buNone/>
            </a:pPr>
            <a:r>
              <a:rPr lang="en-AU" sz="3200" b="0" dirty="0">
                <a:ln>
                  <a:solidFill>
                    <a:schemeClr val="bg1"/>
                  </a:solidFill>
                </a:ln>
                <a:solidFill>
                  <a:srgbClr val="010199"/>
                </a:solidFill>
                <a:latin typeface="Arial Black" pitchFamily="34" charset="0"/>
              </a:rPr>
              <a:t>Heb. 12:1</a:t>
            </a:r>
          </a:p>
        </p:txBody>
      </p:sp>
      <p:sp>
        <p:nvSpPr>
          <p:cNvPr id="17417" name="Freeform 9"/>
          <p:cNvSpPr>
            <a:spLocks/>
          </p:cNvSpPr>
          <p:nvPr/>
        </p:nvSpPr>
        <p:spPr bwMode="auto">
          <a:xfrm>
            <a:off x="4859338" y="4624781"/>
            <a:ext cx="4176712" cy="1441450"/>
          </a:xfrm>
          <a:custGeom>
            <a:avLst/>
            <a:gdLst/>
            <a:ahLst/>
            <a:cxnLst>
              <a:cxn ang="0">
                <a:pos x="0" y="908"/>
              </a:cxn>
              <a:cxn ang="0">
                <a:pos x="433" y="768"/>
              </a:cxn>
              <a:cxn ang="0">
                <a:pos x="590" y="772"/>
              </a:cxn>
              <a:cxn ang="0">
                <a:pos x="681" y="726"/>
              </a:cxn>
              <a:cxn ang="0">
                <a:pos x="817" y="681"/>
              </a:cxn>
              <a:cxn ang="0">
                <a:pos x="998" y="636"/>
              </a:cxn>
              <a:cxn ang="0">
                <a:pos x="1134" y="590"/>
              </a:cxn>
              <a:cxn ang="0">
                <a:pos x="1271" y="545"/>
              </a:cxn>
              <a:cxn ang="0">
                <a:pos x="1407" y="499"/>
              </a:cxn>
              <a:cxn ang="0">
                <a:pos x="1497" y="454"/>
              </a:cxn>
              <a:cxn ang="0">
                <a:pos x="1588" y="363"/>
              </a:cxn>
              <a:cxn ang="0">
                <a:pos x="1679" y="318"/>
              </a:cxn>
              <a:cxn ang="0">
                <a:pos x="1777" y="259"/>
              </a:cxn>
              <a:cxn ang="0">
                <a:pos x="1864" y="211"/>
              </a:cxn>
              <a:cxn ang="0">
                <a:pos x="1951" y="182"/>
              </a:cxn>
              <a:cxn ang="0">
                <a:pos x="2190" y="77"/>
              </a:cxn>
              <a:cxn ang="0">
                <a:pos x="2392" y="19"/>
              </a:cxn>
              <a:cxn ang="0">
                <a:pos x="2450" y="46"/>
              </a:cxn>
              <a:cxn ang="0">
                <a:pos x="2495" y="0"/>
              </a:cxn>
              <a:cxn ang="0">
                <a:pos x="2631" y="46"/>
              </a:cxn>
            </a:cxnLst>
            <a:rect l="0" t="0" r="r" b="b"/>
            <a:pathLst>
              <a:path w="2631" h="908">
                <a:moveTo>
                  <a:pt x="0" y="908"/>
                </a:moveTo>
                <a:cubicBezTo>
                  <a:pt x="72" y="885"/>
                  <a:pt x="335" y="791"/>
                  <a:pt x="433" y="768"/>
                </a:cubicBezTo>
                <a:cubicBezTo>
                  <a:pt x="531" y="745"/>
                  <a:pt x="549" y="779"/>
                  <a:pt x="590" y="772"/>
                </a:cubicBezTo>
                <a:cubicBezTo>
                  <a:pt x="631" y="765"/>
                  <a:pt x="643" y="741"/>
                  <a:pt x="681" y="726"/>
                </a:cubicBezTo>
                <a:cubicBezTo>
                  <a:pt x="719" y="711"/>
                  <a:pt x="764" y="696"/>
                  <a:pt x="817" y="681"/>
                </a:cubicBezTo>
                <a:cubicBezTo>
                  <a:pt x="870" y="666"/>
                  <a:pt x="945" y="651"/>
                  <a:pt x="998" y="636"/>
                </a:cubicBezTo>
                <a:cubicBezTo>
                  <a:pt x="1051" y="621"/>
                  <a:pt x="1089" y="605"/>
                  <a:pt x="1134" y="590"/>
                </a:cubicBezTo>
                <a:cubicBezTo>
                  <a:pt x="1179" y="575"/>
                  <a:pt x="1226" y="560"/>
                  <a:pt x="1271" y="545"/>
                </a:cubicBezTo>
                <a:cubicBezTo>
                  <a:pt x="1316" y="530"/>
                  <a:pt x="1369" y="514"/>
                  <a:pt x="1407" y="499"/>
                </a:cubicBezTo>
                <a:cubicBezTo>
                  <a:pt x="1445" y="484"/>
                  <a:pt x="1467" y="477"/>
                  <a:pt x="1497" y="454"/>
                </a:cubicBezTo>
                <a:cubicBezTo>
                  <a:pt x="1527" y="431"/>
                  <a:pt x="1558" y="386"/>
                  <a:pt x="1588" y="363"/>
                </a:cubicBezTo>
                <a:cubicBezTo>
                  <a:pt x="1618" y="340"/>
                  <a:pt x="1647" y="335"/>
                  <a:pt x="1679" y="318"/>
                </a:cubicBezTo>
                <a:cubicBezTo>
                  <a:pt x="1711" y="301"/>
                  <a:pt x="1746" y="277"/>
                  <a:pt x="1777" y="259"/>
                </a:cubicBezTo>
                <a:cubicBezTo>
                  <a:pt x="1808" y="241"/>
                  <a:pt x="1835" y="224"/>
                  <a:pt x="1864" y="211"/>
                </a:cubicBezTo>
                <a:cubicBezTo>
                  <a:pt x="1893" y="198"/>
                  <a:pt x="1897" y="204"/>
                  <a:pt x="1951" y="182"/>
                </a:cubicBezTo>
                <a:cubicBezTo>
                  <a:pt x="2005" y="160"/>
                  <a:pt x="2117" y="104"/>
                  <a:pt x="2190" y="77"/>
                </a:cubicBezTo>
                <a:cubicBezTo>
                  <a:pt x="2263" y="50"/>
                  <a:pt x="2349" y="24"/>
                  <a:pt x="2392" y="19"/>
                </a:cubicBezTo>
                <a:cubicBezTo>
                  <a:pt x="2435" y="14"/>
                  <a:pt x="2433" y="49"/>
                  <a:pt x="2450" y="46"/>
                </a:cubicBezTo>
                <a:cubicBezTo>
                  <a:pt x="2467" y="43"/>
                  <a:pt x="2465" y="0"/>
                  <a:pt x="2495" y="0"/>
                </a:cubicBezTo>
                <a:cubicBezTo>
                  <a:pt x="2525" y="0"/>
                  <a:pt x="2601" y="38"/>
                  <a:pt x="2631" y="46"/>
                </a:cubicBezTo>
              </a:path>
            </a:pathLst>
          </a:custGeom>
          <a:noFill/>
          <a:ln w="57150" cmpd="sng">
            <a:solidFill>
              <a:srgbClr val="00FF00"/>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7418" name="Text Box 10"/>
          <p:cNvSpPr txBox="1">
            <a:spLocks noChangeArrowheads="1"/>
          </p:cNvSpPr>
          <p:nvPr/>
        </p:nvSpPr>
        <p:spPr bwMode="auto">
          <a:xfrm>
            <a:off x="2472028" y="6247206"/>
            <a:ext cx="1725612" cy="579438"/>
          </a:xfrm>
          <a:prstGeom prst="rect">
            <a:avLst/>
          </a:prstGeom>
          <a:noFill/>
          <a:ln w="9525">
            <a:noFill/>
            <a:miter lim="800000"/>
            <a:headEnd/>
            <a:tailEnd/>
          </a:ln>
          <a:effectLst/>
        </p:spPr>
        <p:txBody>
          <a:bodyPr wrap="none">
            <a:spAutoFit/>
          </a:bodyPr>
          <a:lstStyle/>
          <a:p>
            <a:pPr algn="l">
              <a:lnSpc>
                <a:spcPct val="100000"/>
              </a:lnSpc>
              <a:spcBef>
                <a:spcPct val="0"/>
              </a:spcBef>
              <a:buClrTx/>
              <a:buSzTx/>
              <a:buFontTx/>
              <a:buNone/>
            </a:pPr>
            <a:r>
              <a:rPr lang="en-AU" sz="3200" b="0" dirty="0">
                <a:ln w="19050">
                  <a:solidFill>
                    <a:srgbClr val="FFFFFF"/>
                  </a:solidFill>
                </a:ln>
                <a:solidFill>
                  <a:srgbClr val="FF0000"/>
                </a:solidFill>
                <a:latin typeface="Impact" pitchFamily="34" charset="0"/>
              </a:rPr>
              <a:t>Isa. 57:20</a:t>
            </a:r>
          </a:p>
        </p:txBody>
      </p:sp>
      <p:sp>
        <p:nvSpPr>
          <p:cNvPr id="17419" name="Text Box 11"/>
          <p:cNvSpPr txBox="1">
            <a:spLocks noChangeArrowheads="1"/>
          </p:cNvSpPr>
          <p:nvPr/>
        </p:nvSpPr>
        <p:spPr bwMode="auto">
          <a:xfrm>
            <a:off x="2296248" y="736994"/>
            <a:ext cx="1428750" cy="579437"/>
          </a:xfrm>
          <a:prstGeom prst="rect">
            <a:avLst/>
          </a:prstGeom>
          <a:noFill/>
          <a:ln w="9525">
            <a:noFill/>
            <a:miter lim="800000"/>
            <a:headEnd/>
            <a:tailEnd/>
          </a:ln>
          <a:effectLst/>
        </p:spPr>
        <p:txBody>
          <a:bodyPr wrap="none">
            <a:spAutoFit/>
          </a:bodyPr>
          <a:lstStyle/>
          <a:p>
            <a:pPr algn="l">
              <a:lnSpc>
                <a:spcPct val="100000"/>
              </a:lnSpc>
              <a:spcBef>
                <a:spcPct val="0"/>
              </a:spcBef>
              <a:buClrTx/>
              <a:buSzTx/>
              <a:buFontTx/>
              <a:buNone/>
            </a:pPr>
            <a:r>
              <a:rPr lang="en-AU" sz="3200" b="0" dirty="0">
                <a:solidFill>
                  <a:srgbClr val="FFFF00"/>
                </a:solidFill>
                <a:latin typeface="Impact" pitchFamily="34" charset="0"/>
              </a:rPr>
              <a:t>Mal. 4:2</a:t>
            </a:r>
          </a:p>
        </p:txBody>
      </p:sp>
      <p:sp>
        <p:nvSpPr>
          <p:cNvPr id="17421" name="Text Box 13"/>
          <p:cNvSpPr txBox="1">
            <a:spLocks noChangeArrowheads="1"/>
          </p:cNvSpPr>
          <p:nvPr/>
        </p:nvSpPr>
        <p:spPr bwMode="auto">
          <a:xfrm>
            <a:off x="6567488" y="3854844"/>
            <a:ext cx="1836785" cy="584775"/>
          </a:xfrm>
          <a:prstGeom prst="rect">
            <a:avLst/>
          </a:prstGeom>
          <a:noFill/>
          <a:ln w="9525">
            <a:noFill/>
            <a:miter lim="800000"/>
            <a:headEnd/>
            <a:tailEnd/>
          </a:ln>
          <a:effectLst/>
        </p:spPr>
        <p:txBody>
          <a:bodyPr wrap="none">
            <a:spAutoFit/>
          </a:bodyPr>
          <a:lstStyle/>
          <a:p>
            <a:pPr algn="l">
              <a:lnSpc>
                <a:spcPct val="100000"/>
              </a:lnSpc>
              <a:spcBef>
                <a:spcPct val="0"/>
              </a:spcBef>
              <a:buClrTx/>
              <a:buSzTx/>
              <a:buFontTx/>
              <a:buNone/>
            </a:pPr>
            <a:r>
              <a:rPr lang="en-AU" sz="3200" b="0" dirty="0">
                <a:ln>
                  <a:solidFill>
                    <a:srgbClr val="FFFFFF"/>
                  </a:solidFill>
                </a:ln>
                <a:solidFill>
                  <a:srgbClr val="00CCFF"/>
                </a:solidFill>
                <a:latin typeface="Impact" pitchFamily="34" charset="0"/>
              </a:rPr>
              <a:t>Deut. 32:2</a:t>
            </a:r>
          </a:p>
        </p:txBody>
      </p:sp>
      <p:sp>
        <p:nvSpPr>
          <p:cNvPr id="17424" name="Freeform 16"/>
          <p:cNvSpPr>
            <a:spLocks/>
          </p:cNvSpPr>
          <p:nvPr/>
        </p:nvSpPr>
        <p:spPr bwMode="auto">
          <a:xfrm>
            <a:off x="1524000" y="5816994"/>
            <a:ext cx="3587750" cy="488950"/>
          </a:xfrm>
          <a:custGeom>
            <a:avLst/>
            <a:gdLst/>
            <a:ahLst/>
            <a:cxnLst>
              <a:cxn ang="0">
                <a:pos x="242" y="202"/>
              </a:cxn>
              <a:cxn ang="0">
                <a:pos x="650" y="21"/>
              </a:cxn>
              <a:cxn ang="0">
                <a:pos x="730" y="84"/>
              </a:cxn>
              <a:cxn ang="0">
                <a:pos x="650" y="111"/>
              </a:cxn>
              <a:cxn ang="0">
                <a:pos x="595" y="171"/>
              </a:cxn>
              <a:cxn ang="0">
                <a:pos x="786" y="202"/>
              </a:cxn>
              <a:cxn ang="0">
                <a:pos x="1058" y="21"/>
              </a:cxn>
              <a:cxn ang="0">
                <a:pos x="1152" y="75"/>
              </a:cxn>
              <a:cxn ang="0">
                <a:pos x="1058" y="111"/>
              </a:cxn>
              <a:cxn ang="0">
                <a:pos x="1013" y="157"/>
              </a:cxn>
              <a:cxn ang="0">
                <a:pos x="1066" y="209"/>
              </a:cxn>
              <a:cxn ang="0">
                <a:pos x="1296" y="103"/>
              </a:cxn>
              <a:cxn ang="0">
                <a:pos x="1478" y="55"/>
              </a:cxn>
              <a:cxn ang="0">
                <a:pos x="1466" y="111"/>
              </a:cxn>
              <a:cxn ang="0">
                <a:pos x="1512" y="202"/>
              </a:cxn>
              <a:cxn ang="0">
                <a:pos x="1739" y="111"/>
              </a:cxn>
              <a:cxn ang="0">
                <a:pos x="1784" y="66"/>
              </a:cxn>
              <a:cxn ang="0">
                <a:pos x="1853" y="55"/>
              </a:cxn>
              <a:cxn ang="0">
                <a:pos x="1968" y="113"/>
              </a:cxn>
              <a:cxn ang="0">
                <a:pos x="1814" y="132"/>
              </a:cxn>
              <a:cxn ang="0">
                <a:pos x="1875" y="202"/>
              </a:cxn>
              <a:cxn ang="0">
                <a:pos x="1978" y="190"/>
              </a:cxn>
              <a:cxn ang="0">
                <a:pos x="2056" y="202"/>
              </a:cxn>
              <a:cxn ang="0">
                <a:pos x="1965" y="293"/>
              </a:cxn>
              <a:cxn ang="0">
                <a:pos x="287" y="293"/>
              </a:cxn>
              <a:cxn ang="0">
                <a:pos x="242" y="202"/>
              </a:cxn>
            </a:cxnLst>
            <a:rect l="0" t="0" r="r" b="b"/>
            <a:pathLst>
              <a:path w="2260" h="308">
                <a:moveTo>
                  <a:pt x="242" y="202"/>
                </a:moveTo>
                <a:cubicBezTo>
                  <a:pt x="302" y="157"/>
                  <a:pt x="569" y="41"/>
                  <a:pt x="650" y="21"/>
                </a:cubicBezTo>
                <a:cubicBezTo>
                  <a:pt x="731" y="1"/>
                  <a:pt x="730" y="69"/>
                  <a:pt x="730" y="84"/>
                </a:cubicBezTo>
                <a:cubicBezTo>
                  <a:pt x="730" y="99"/>
                  <a:pt x="672" y="97"/>
                  <a:pt x="650" y="111"/>
                </a:cubicBezTo>
                <a:cubicBezTo>
                  <a:pt x="628" y="125"/>
                  <a:pt x="572" y="156"/>
                  <a:pt x="595" y="171"/>
                </a:cubicBezTo>
                <a:cubicBezTo>
                  <a:pt x="618" y="186"/>
                  <a:pt x="709" y="227"/>
                  <a:pt x="786" y="202"/>
                </a:cubicBezTo>
                <a:cubicBezTo>
                  <a:pt x="863" y="177"/>
                  <a:pt x="997" y="42"/>
                  <a:pt x="1058" y="21"/>
                </a:cubicBezTo>
                <a:cubicBezTo>
                  <a:pt x="1119" y="0"/>
                  <a:pt x="1152" y="60"/>
                  <a:pt x="1152" y="75"/>
                </a:cubicBezTo>
                <a:cubicBezTo>
                  <a:pt x="1152" y="90"/>
                  <a:pt x="1081" y="97"/>
                  <a:pt x="1058" y="111"/>
                </a:cubicBezTo>
                <a:cubicBezTo>
                  <a:pt x="1035" y="125"/>
                  <a:pt x="1012" y="141"/>
                  <a:pt x="1013" y="157"/>
                </a:cubicBezTo>
                <a:cubicBezTo>
                  <a:pt x="1014" y="173"/>
                  <a:pt x="1019" y="218"/>
                  <a:pt x="1066" y="209"/>
                </a:cubicBezTo>
                <a:cubicBezTo>
                  <a:pt x="1113" y="200"/>
                  <a:pt x="1227" y="129"/>
                  <a:pt x="1296" y="103"/>
                </a:cubicBezTo>
                <a:cubicBezTo>
                  <a:pt x="1365" y="77"/>
                  <a:pt x="1450" y="54"/>
                  <a:pt x="1478" y="55"/>
                </a:cubicBezTo>
                <a:cubicBezTo>
                  <a:pt x="1506" y="56"/>
                  <a:pt x="1460" y="87"/>
                  <a:pt x="1466" y="111"/>
                </a:cubicBezTo>
                <a:cubicBezTo>
                  <a:pt x="1472" y="135"/>
                  <a:pt x="1467" y="202"/>
                  <a:pt x="1512" y="202"/>
                </a:cubicBezTo>
                <a:cubicBezTo>
                  <a:pt x="1557" y="202"/>
                  <a:pt x="1694" y="134"/>
                  <a:pt x="1739" y="111"/>
                </a:cubicBezTo>
                <a:cubicBezTo>
                  <a:pt x="1784" y="88"/>
                  <a:pt x="1765" y="75"/>
                  <a:pt x="1784" y="66"/>
                </a:cubicBezTo>
                <a:cubicBezTo>
                  <a:pt x="1803" y="57"/>
                  <a:pt x="1822" y="47"/>
                  <a:pt x="1853" y="55"/>
                </a:cubicBezTo>
                <a:cubicBezTo>
                  <a:pt x="1884" y="63"/>
                  <a:pt x="1974" y="100"/>
                  <a:pt x="1968" y="113"/>
                </a:cubicBezTo>
                <a:cubicBezTo>
                  <a:pt x="1962" y="126"/>
                  <a:pt x="1829" y="117"/>
                  <a:pt x="1814" y="132"/>
                </a:cubicBezTo>
                <a:cubicBezTo>
                  <a:pt x="1799" y="147"/>
                  <a:pt x="1848" y="192"/>
                  <a:pt x="1875" y="202"/>
                </a:cubicBezTo>
                <a:cubicBezTo>
                  <a:pt x="1902" y="212"/>
                  <a:pt x="1948" y="190"/>
                  <a:pt x="1978" y="190"/>
                </a:cubicBezTo>
                <a:cubicBezTo>
                  <a:pt x="2008" y="190"/>
                  <a:pt x="2058" y="185"/>
                  <a:pt x="2056" y="202"/>
                </a:cubicBezTo>
                <a:cubicBezTo>
                  <a:pt x="2054" y="219"/>
                  <a:pt x="2260" y="278"/>
                  <a:pt x="1965" y="293"/>
                </a:cubicBezTo>
                <a:cubicBezTo>
                  <a:pt x="1670" y="308"/>
                  <a:pt x="574" y="308"/>
                  <a:pt x="287" y="293"/>
                </a:cubicBezTo>
                <a:cubicBezTo>
                  <a:pt x="0" y="278"/>
                  <a:pt x="182" y="247"/>
                  <a:pt x="242" y="202"/>
                </a:cubicBezTo>
                <a:close/>
              </a:path>
            </a:pathLst>
          </a:custGeom>
          <a:solidFill>
            <a:schemeClr val="accent1"/>
          </a:solidFill>
          <a:ln w="9525">
            <a:solidFill>
              <a:schemeClr val="tx1"/>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7425" name="Freeform 17"/>
          <p:cNvSpPr>
            <a:spLocks/>
          </p:cNvSpPr>
          <p:nvPr/>
        </p:nvSpPr>
        <p:spPr bwMode="auto">
          <a:xfrm>
            <a:off x="4410075" y="4667644"/>
            <a:ext cx="4899025" cy="1481137"/>
          </a:xfrm>
          <a:custGeom>
            <a:avLst/>
            <a:gdLst/>
            <a:ahLst/>
            <a:cxnLst>
              <a:cxn ang="0">
                <a:pos x="283" y="918"/>
              </a:cxn>
              <a:cxn ang="0">
                <a:pos x="534" y="829"/>
              </a:cxn>
              <a:cxn ang="0">
                <a:pos x="745" y="752"/>
              </a:cxn>
              <a:cxn ang="0">
                <a:pos x="918" y="762"/>
              </a:cxn>
              <a:cxn ang="0">
                <a:pos x="1014" y="695"/>
              </a:cxn>
              <a:cxn ang="0">
                <a:pos x="1273" y="627"/>
              </a:cxn>
              <a:cxn ang="0">
                <a:pos x="1456" y="560"/>
              </a:cxn>
              <a:cxn ang="0">
                <a:pos x="1686" y="503"/>
              </a:cxn>
              <a:cxn ang="0">
                <a:pos x="1849" y="378"/>
              </a:cxn>
              <a:cxn ang="0">
                <a:pos x="1916" y="328"/>
              </a:cxn>
              <a:cxn ang="0">
                <a:pos x="2128" y="215"/>
              </a:cxn>
              <a:cxn ang="0">
                <a:pos x="2252" y="157"/>
              </a:cxn>
              <a:cxn ang="0">
                <a:pos x="2415" y="102"/>
              </a:cxn>
              <a:cxn ang="0">
                <a:pos x="2506" y="56"/>
              </a:cxn>
              <a:cxn ang="0">
                <a:pos x="2597" y="11"/>
              </a:cxn>
              <a:cxn ang="0">
                <a:pos x="2684" y="23"/>
              </a:cxn>
              <a:cxn ang="0">
                <a:pos x="2800" y="2"/>
              </a:cxn>
              <a:cxn ang="0">
                <a:pos x="2824" y="11"/>
              </a:cxn>
              <a:cxn ang="0">
                <a:pos x="2905" y="31"/>
              </a:cxn>
              <a:cxn ang="0">
                <a:pos x="2960" y="11"/>
              </a:cxn>
              <a:cxn ang="0">
                <a:pos x="2972" y="80"/>
              </a:cxn>
              <a:cxn ang="0">
                <a:pos x="2972" y="301"/>
              </a:cxn>
              <a:cxn ang="0">
                <a:pos x="2982" y="599"/>
              </a:cxn>
              <a:cxn ang="0">
                <a:pos x="2982" y="771"/>
              </a:cxn>
              <a:cxn ang="0">
                <a:pos x="2982" y="867"/>
              </a:cxn>
              <a:cxn ang="0">
                <a:pos x="2992" y="906"/>
              </a:cxn>
              <a:cxn ang="0">
                <a:pos x="2960" y="918"/>
              </a:cxn>
              <a:cxn ang="0">
                <a:pos x="2234" y="918"/>
              </a:cxn>
              <a:cxn ang="0">
                <a:pos x="283" y="918"/>
              </a:cxn>
            </a:cxnLst>
            <a:rect l="0" t="0" r="r" b="b"/>
            <a:pathLst>
              <a:path w="3086" h="933">
                <a:moveTo>
                  <a:pt x="283" y="918"/>
                </a:moveTo>
                <a:cubicBezTo>
                  <a:pt x="0" y="903"/>
                  <a:pt x="457" y="857"/>
                  <a:pt x="534" y="829"/>
                </a:cubicBezTo>
                <a:cubicBezTo>
                  <a:pt x="611" y="801"/>
                  <a:pt x="681" y="763"/>
                  <a:pt x="745" y="752"/>
                </a:cubicBezTo>
                <a:cubicBezTo>
                  <a:pt x="809" y="741"/>
                  <a:pt x="873" y="771"/>
                  <a:pt x="918" y="762"/>
                </a:cubicBezTo>
                <a:cubicBezTo>
                  <a:pt x="963" y="753"/>
                  <a:pt x="955" y="717"/>
                  <a:pt x="1014" y="695"/>
                </a:cubicBezTo>
                <a:cubicBezTo>
                  <a:pt x="1073" y="673"/>
                  <a:pt x="1199" y="649"/>
                  <a:pt x="1273" y="627"/>
                </a:cubicBezTo>
                <a:cubicBezTo>
                  <a:pt x="1347" y="605"/>
                  <a:pt x="1387" y="581"/>
                  <a:pt x="1456" y="560"/>
                </a:cubicBezTo>
                <a:cubicBezTo>
                  <a:pt x="1525" y="539"/>
                  <a:pt x="1620" y="533"/>
                  <a:pt x="1686" y="503"/>
                </a:cubicBezTo>
                <a:cubicBezTo>
                  <a:pt x="1752" y="473"/>
                  <a:pt x="1811" y="407"/>
                  <a:pt x="1849" y="378"/>
                </a:cubicBezTo>
                <a:cubicBezTo>
                  <a:pt x="1887" y="349"/>
                  <a:pt x="1869" y="355"/>
                  <a:pt x="1916" y="328"/>
                </a:cubicBezTo>
                <a:cubicBezTo>
                  <a:pt x="1963" y="301"/>
                  <a:pt x="2072" y="243"/>
                  <a:pt x="2128" y="215"/>
                </a:cubicBezTo>
                <a:cubicBezTo>
                  <a:pt x="2184" y="187"/>
                  <a:pt x="2204" y="176"/>
                  <a:pt x="2252" y="157"/>
                </a:cubicBezTo>
                <a:cubicBezTo>
                  <a:pt x="2300" y="138"/>
                  <a:pt x="2373" y="119"/>
                  <a:pt x="2415" y="102"/>
                </a:cubicBezTo>
                <a:cubicBezTo>
                  <a:pt x="2457" y="85"/>
                  <a:pt x="2476" y="71"/>
                  <a:pt x="2506" y="56"/>
                </a:cubicBezTo>
                <a:cubicBezTo>
                  <a:pt x="2536" y="41"/>
                  <a:pt x="2567" y="16"/>
                  <a:pt x="2597" y="11"/>
                </a:cubicBezTo>
                <a:cubicBezTo>
                  <a:pt x="2627" y="6"/>
                  <a:pt x="2650" y="24"/>
                  <a:pt x="2684" y="23"/>
                </a:cubicBezTo>
                <a:cubicBezTo>
                  <a:pt x="2718" y="22"/>
                  <a:pt x="2777" y="4"/>
                  <a:pt x="2800" y="2"/>
                </a:cubicBezTo>
                <a:cubicBezTo>
                  <a:pt x="2823" y="0"/>
                  <a:pt x="2807" y="6"/>
                  <a:pt x="2824" y="11"/>
                </a:cubicBezTo>
                <a:cubicBezTo>
                  <a:pt x="2841" y="16"/>
                  <a:pt x="2882" y="31"/>
                  <a:pt x="2905" y="31"/>
                </a:cubicBezTo>
                <a:cubicBezTo>
                  <a:pt x="2928" y="31"/>
                  <a:pt x="2949" y="3"/>
                  <a:pt x="2960" y="11"/>
                </a:cubicBezTo>
                <a:cubicBezTo>
                  <a:pt x="2971" y="19"/>
                  <a:pt x="2970" y="32"/>
                  <a:pt x="2972" y="80"/>
                </a:cubicBezTo>
                <a:cubicBezTo>
                  <a:pt x="2974" y="128"/>
                  <a:pt x="2970" y="215"/>
                  <a:pt x="2972" y="301"/>
                </a:cubicBezTo>
                <a:cubicBezTo>
                  <a:pt x="2974" y="387"/>
                  <a:pt x="2980" y="521"/>
                  <a:pt x="2982" y="599"/>
                </a:cubicBezTo>
                <a:cubicBezTo>
                  <a:pt x="2984" y="677"/>
                  <a:pt x="2982" y="726"/>
                  <a:pt x="2982" y="771"/>
                </a:cubicBezTo>
                <a:cubicBezTo>
                  <a:pt x="2982" y="816"/>
                  <a:pt x="2980" y="845"/>
                  <a:pt x="2982" y="867"/>
                </a:cubicBezTo>
                <a:cubicBezTo>
                  <a:pt x="2984" y="889"/>
                  <a:pt x="2996" y="898"/>
                  <a:pt x="2992" y="906"/>
                </a:cubicBezTo>
                <a:cubicBezTo>
                  <a:pt x="2988" y="914"/>
                  <a:pt x="3086" y="916"/>
                  <a:pt x="2960" y="918"/>
                </a:cubicBezTo>
                <a:cubicBezTo>
                  <a:pt x="2834" y="920"/>
                  <a:pt x="2680" y="918"/>
                  <a:pt x="2234" y="918"/>
                </a:cubicBezTo>
                <a:cubicBezTo>
                  <a:pt x="1788" y="918"/>
                  <a:pt x="563" y="933"/>
                  <a:pt x="283" y="918"/>
                </a:cubicBezTo>
                <a:close/>
              </a:path>
            </a:pathLst>
          </a:custGeom>
          <a:solidFill>
            <a:srgbClr val="FF9900"/>
          </a:solidFill>
          <a:ln w="9525">
            <a:solidFill>
              <a:schemeClr val="tx1"/>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7420" name="Text Box 12"/>
          <p:cNvSpPr txBox="1">
            <a:spLocks noChangeArrowheads="1"/>
          </p:cNvSpPr>
          <p:nvPr/>
        </p:nvSpPr>
        <p:spPr bwMode="auto">
          <a:xfrm>
            <a:off x="7524750" y="5129606"/>
            <a:ext cx="1393825" cy="579438"/>
          </a:xfrm>
          <a:prstGeom prst="rect">
            <a:avLst/>
          </a:prstGeom>
          <a:noFill/>
          <a:ln w="9525">
            <a:noFill/>
            <a:miter lim="800000"/>
            <a:headEnd/>
            <a:tailEnd/>
          </a:ln>
          <a:effectLst/>
        </p:spPr>
        <p:txBody>
          <a:bodyPr wrap="none">
            <a:spAutoFit/>
          </a:bodyPr>
          <a:lstStyle/>
          <a:p>
            <a:pPr algn="l">
              <a:lnSpc>
                <a:spcPct val="100000"/>
              </a:lnSpc>
              <a:spcBef>
                <a:spcPct val="0"/>
              </a:spcBef>
              <a:buClrTx/>
              <a:buSzTx/>
              <a:buFontTx/>
              <a:buNone/>
            </a:pPr>
            <a:r>
              <a:rPr lang="en-AU" sz="3200" b="0">
                <a:solidFill>
                  <a:srgbClr val="000000"/>
                </a:solidFill>
                <a:latin typeface="Impact" pitchFamily="34" charset="0"/>
              </a:rPr>
              <a:t>Ps. 72:6</a:t>
            </a:r>
          </a:p>
        </p:txBody>
      </p:sp>
      <p:sp>
        <p:nvSpPr>
          <p:cNvPr id="17411" name="Rectangle 3"/>
          <p:cNvSpPr>
            <a:spLocks noGrp="1" noChangeArrowheads="1"/>
          </p:cNvSpPr>
          <p:nvPr>
            <p:ph type="subTitle" idx="1"/>
          </p:nvPr>
        </p:nvSpPr>
        <p:spPr>
          <a:xfrm>
            <a:off x="41565" y="127754"/>
            <a:ext cx="2339752" cy="6813376"/>
          </a:xfrm>
        </p:spPr>
        <p:txBody>
          <a:bodyPr/>
          <a:lstStyle/>
          <a:p>
            <a:pPr>
              <a:lnSpc>
                <a:spcPct val="90000"/>
              </a:lnSpc>
              <a:spcBef>
                <a:spcPts val="0"/>
              </a:spcBef>
            </a:pPr>
            <a:r>
              <a:rPr lang="en-AU" sz="3000" b="0" dirty="0">
                <a:effectLst/>
                <a:latin typeface="Impact" pitchFamily="34" charset="0"/>
              </a:rPr>
              <a:t>Christ as </a:t>
            </a:r>
            <a:r>
              <a:rPr lang="en-AU" sz="3000" b="0" dirty="0">
                <a:solidFill>
                  <a:srgbClr val="FFFF00"/>
                </a:solidFill>
                <a:effectLst/>
                <a:latin typeface="Impact" pitchFamily="34" charset="0"/>
              </a:rPr>
              <a:t>Sun of </a:t>
            </a:r>
            <a:r>
              <a:rPr lang="en-AU" sz="3000" b="0" dirty="0" smtClean="0">
                <a:solidFill>
                  <a:srgbClr val="FFFF00"/>
                </a:solidFill>
                <a:effectLst/>
                <a:latin typeface="Impact" pitchFamily="34" charset="0"/>
              </a:rPr>
              <a:t>Righteous-</a:t>
            </a:r>
            <a:r>
              <a:rPr lang="en-AU" sz="3000" b="0" dirty="0" err="1" smtClean="0">
                <a:solidFill>
                  <a:srgbClr val="FFFF00"/>
                </a:solidFill>
                <a:effectLst/>
                <a:latin typeface="Impact" pitchFamily="34" charset="0"/>
              </a:rPr>
              <a:t>ness</a:t>
            </a:r>
            <a:r>
              <a:rPr lang="en-AU" sz="3000" b="0" dirty="0" smtClean="0">
                <a:effectLst/>
                <a:latin typeface="Impact" pitchFamily="34" charset="0"/>
              </a:rPr>
              <a:t> </a:t>
            </a:r>
            <a:r>
              <a:rPr lang="en-AU" sz="3000" b="0" dirty="0">
                <a:effectLst/>
                <a:latin typeface="Impact" pitchFamily="34" charset="0"/>
              </a:rPr>
              <a:t>draws some from the </a:t>
            </a:r>
            <a:r>
              <a:rPr lang="en-AU" sz="3000" b="0" dirty="0">
                <a:ln>
                  <a:solidFill>
                    <a:schemeClr val="tx1"/>
                  </a:solidFill>
                </a:ln>
                <a:solidFill>
                  <a:srgbClr val="00B0F0"/>
                </a:solidFill>
                <a:effectLst>
                  <a:outerShdw blurRad="38100" dist="38100" dir="2700000" algn="tl">
                    <a:srgbClr val="000000">
                      <a:alpha val="43137"/>
                    </a:srgbClr>
                  </a:outerShdw>
                </a:effectLst>
                <a:latin typeface="Impact" pitchFamily="34" charset="0"/>
              </a:rPr>
              <a:t>Sea of Nations</a:t>
            </a:r>
            <a:r>
              <a:rPr lang="en-AU" sz="3000" b="0" dirty="0">
                <a:ln>
                  <a:solidFill>
                    <a:schemeClr val="tx1"/>
                  </a:solidFill>
                </a:ln>
                <a:solidFill>
                  <a:srgbClr val="00B0F0"/>
                </a:solidFill>
                <a:effectLst/>
                <a:latin typeface="Impact" pitchFamily="34" charset="0"/>
              </a:rPr>
              <a:t> </a:t>
            </a:r>
            <a:r>
              <a:rPr lang="en-AU" sz="3000" b="0" dirty="0">
                <a:effectLst/>
                <a:latin typeface="Impact" pitchFamily="34" charset="0"/>
              </a:rPr>
              <a:t>as </a:t>
            </a:r>
            <a:r>
              <a:rPr lang="en-AU" sz="3000" b="0" dirty="0">
                <a:solidFill>
                  <a:schemeClr val="folHlink"/>
                </a:solidFill>
                <a:effectLst/>
                <a:latin typeface="Impact" pitchFamily="34" charset="0"/>
              </a:rPr>
              <a:t>Clouds of Witnesses</a:t>
            </a:r>
            <a:r>
              <a:rPr lang="en-AU" sz="3000" b="0" dirty="0">
                <a:effectLst/>
                <a:latin typeface="Impact" pitchFamily="34" charset="0"/>
              </a:rPr>
              <a:t> and they will drop </a:t>
            </a:r>
            <a:r>
              <a:rPr lang="en-AU" sz="3000" b="0" dirty="0">
                <a:solidFill>
                  <a:srgbClr val="33CCFF"/>
                </a:solidFill>
                <a:effectLst/>
                <a:latin typeface="Impact" pitchFamily="34" charset="0"/>
              </a:rPr>
              <a:t>Yahweh’s Rain</a:t>
            </a:r>
            <a:r>
              <a:rPr lang="en-AU" sz="3000" b="0" dirty="0">
                <a:effectLst/>
                <a:latin typeface="Impact" pitchFamily="34" charset="0"/>
              </a:rPr>
              <a:t> on the </a:t>
            </a:r>
            <a:r>
              <a:rPr lang="en-AU" sz="3000" b="0" dirty="0">
                <a:solidFill>
                  <a:srgbClr val="00FF00"/>
                </a:solidFill>
                <a:effectLst/>
                <a:latin typeface="Impact" pitchFamily="34" charset="0"/>
              </a:rPr>
              <a:t>mown grass</a:t>
            </a:r>
            <a:r>
              <a:rPr lang="en-AU" sz="3000" b="0" dirty="0">
                <a:effectLst/>
                <a:latin typeface="Impact" pitchFamily="34" charset="0"/>
              </a:rPr>
              <a:t> of mankind after Armageddon.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0" y="0"/>
            <a:ext cx="9144000" cy="981075"/>
          </a:xfrm>
        </p:spPr>
        <p:txBody>
          <a:bodyPr/>
          <a:lstStyle/>
          <a:p>
            <a:r>
              <a:rPr lang="en-AU" b="1" dirty="0">
                <a:latin typeface="+mj-lt"/>
              </a:rPr>
              <a:t>The </a:t>
            </a:r>
            <a:r>
              <a:rPr lang="en-AU" b="1" dirty="0" smtClean="0">
                <a:latin typeface="+mj-lt"/>
              </a:rPr>
              <a:t>return </a:t>
            </a:r>
            <a:r>
              <a:rPr lang="en-AU" b="1" dirty="0">
                <a:latin typeface="+mj-lt"/>
              </a:rPr>
              <a:t>of Christ – Order of </a:t>
            </a:r>
            <a:r>
              <a:rPr lang="en-AU" b="1" dirty="0" smtClean="0">
                <a:latin typeface="+mj-lt"/>
              </a:rPr>
              <a:t>events</a:t>
            </a:r>
            <a:endParaRPr lang="en-AU" b="1" dirty="0">
              <a:latin typeface="+mj-lt"/>
            </a:endParaRPr>
          </a:p>
        </p:txBody>
      </p:sp>
      <p:sp>
        <p:nvSpPr>
          <p:cNvPr id="30723" name="Rectangle 3"/>
          <p:cNvSpPr>
            <a:spLocks noGrp="1" noChangeArrowheads="1"/>
          </p:cNvSpPr>
          <p:nvPr>
            <p:ph type="subTitle" idx="1"/>
          </p:nvPr>
        </p:nvSpPr>
        <p:spPr>
          <a:xfrm>
            <a:off x="611560" y="858543"/>
            <a:ext cx="8430733" cy="4824412"/>
          </a:xfrm>
        </p:spPr>
        <p:txBody>
          <a:bodyPr/>
          <a:lstStyle/>
          <a:p>
            <a:pPr marL="442913" indent="-442913">
              <a:buClr>
                <a:srgbClr val="FFFF00"/>
              </a:buClr>
              <a:buSzTx/>
              <a:buFont typeface="Wingdings" pitchFamily="2" charset="2"/>
              <a:buChar char="Ø"/>
            </a:pPr>
            <a:r>
              <a:rPr lang="en-AU" dirty="0">
                <a:effectLst/>
              </a:rPr>
              <a:t>The living saints will not precede the dead;</a:t>
            </a:r>
          </a:p>
          <a:p>
            <a:pPr marL="442913" indent="-442913">
              <a:buClr>
                <a:srgbClr val="FFFF00"/>
              </a:buClr>
              <a:buSzPct val="105000"/>
              <a:buFont typeface="Wingdings" pitchFamily="2" charset="2"/>
              <a:buChar char="Ø"/>
            </a:pPr>
            <a:r>
              <a:rPr lang="en-AU" dirty="0">
                <a:effectLst/>
              </a:rPr>
              <a:t>Christ will return with a shout or command that will awaken the dead;</a:t>
            </a:r>
          </a:p>
          <a:p>
            <a:pPr marL="442913" indent="-442913">
              <a:buClr>
                <a:srgbClr val="FFFF00"/>
              </a:buClr>
              <a:buSzPct val="105000"/>
              <a:buFont typeface="Wingdings" pitchFamily="2" charset="2"/>
              <a:buChar char="Ø"/>
            </a:pPr>
            <a:r>
              <a:rPr lang="en-AU" dirty="0">
                <a:effectLst/>
              </a:rPr>
              <a:t>He will come with the authority of the Archangel to forgive or condemn, to invite in participation or banish;</a:t>
            </a:r>
          </a:p>
          <a:p>
            <a:pPr marL="442913" indent="-442913">
              <a:buClr>
                <a:srgbClr val="FFFF00"/>
              </a:buClr>
              <a:buSzPct val="105000"/>
              <a:buFont typeface="Wingdings" pitchFamily="2" charset="2"/>
              <a:buChar char="Ø"/>
            </a:pPr>
            <a:r>
              <a:rPr lang="en-AU" dirty="0">
                <a:effectLst/>
              </a:rPr>
              <a:t>The dead raised, he will gather the living with them into a place of judgement;</a:t>
            </a:r>
          </a:p>
          <a:p>
            <a:pPr marL="442913" indent="-442913">
              <a:buClr>
                <a:srgbClr val="FFFF00"/>
              </a:buClr>
              <a:buSzPct val="105000"/>
              <a:buFont typeface="Wingdings" pitchFamily="2" charset="2"/>
              <a:buChar char="Ø"/>
            </a:pPr>
            <a:r>
              <a:rPr lang="en-AU" dirty="0">
                <a:effectLst/>
              </a:rPr>
              <a:t>Christ will grant a reward to the faithful – rulership in the Kingdom at his side.</a:t>
            </a:r>
          </a:p>
        </p:txBody>
      </p:sp>
      <p:sp>
        <p:nvSpPr>
          <p:cNvPr id="30724" name="WordArt 4"/>
          <p:cNvSpPr>
            <a:spLocks noChangeArrowheads="1" noChangeShapeType="1" noTextEdit="1"/>
          </p:cNvSpPr>
          <p:nvPr/>
        </p:nvSpPr>
        <p:spPr bwMode="auto">
          <a:xfrm>
            <a:off x="1907704" y="5733256"/>
            <a:ext cx="6336704" cy="514350"/>
          </a:xfrm>
          <a:prstGeom prst="rect">
            <a:avLst/>
          </a:prstGeom>
        </p:spPr>
        <p:txBody>
          <a:bodyPr wrap="none" fromWordArt="1">
            <a:prstTxWarp prst="textPlain">
              <a:avLst>
                <a:gd name="adj" fmla="val 50000"/>
              </a:avLst>
            </a:prstTxWarp>
          </a:bodyPr>
          <a:lstStyle/>
          <a:p>
            <a:pPr algn="ctr">
              <a:lnSpc>
                <a:spcPct val="100000"/>
              </a:lnSpc>
              <a:buClr>
                <a:srgbClr val="FFFFCC"/>
              </a:buClr>
            </a:pPr>
            <a:r>
              <a:rPr lang="en-US" sz="3600" i="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"So shall we ever be with the Lord"</a:t>
            </a:r>
          </a:p>
        </p:txBody>
      </p:sp>
      <p:sp>
        <p:nvSpPr>
          <p:cNvPr id="7" name="Rectangle 13"/>
          <p:cNvSpPr txBox="1">
            <a:spLocks noChangeArrowheads="1"/>
          </p:cNvSpPr>
          <p:nvPr/>
        </p:nvSpPr>
        <p:spPr bwMode="auto">
          <a:xfrm>
            <a:off x="0" y="6466984"/>
            <a:ext cx="4067175" cy="374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l">
              <a:lnSpc>
                <a:spcPct val="100000"/>
              </a:lnSpc>
              <a:spcBef>
                <a:spcPct val="0"/>
              </a:spcBef>
              <a:buClrTx/>
              <a:buSzTx/>
              <a:buFontTx/>
              <a:buNone/>
              <a:defRPr/>
            </a:pPr>
            <a:r>
              <a:rPr lang="en-AU" sz="2000" dirty="0" smtClean="0">
                <a:solidFill>
                  <a:srgbClr val="FFFF66"/>
                </a:solidFill>
                <a:latin typeface="Monotype Corsiva" pitchFamily="66" charset="0"/>
              </a:rPr>
              <a:t>Events surrounding the return of Christ</a:t>
            </a:r>
            <a:endParaRPr lang="en-AU" sz="2000" dirty="0">
              <a:solidFill>
                <a:srgbClr val="FFFF66"/>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childTnLst>
                                </p:cTn>
                              </p:par>
                            </p:childTnLst>
                          </p:cTn>
                        </p:par>
                        <p:par>
                          <p:cTn id="23" fill="hold">
                            <p:stCondLst>
                              <p:cond delay="0"/>
                            </p:stCondLst>
                            <p:childTnLst>
                              <p:par>
                                <p:cTn id="24" presetID="30" presetClass="entr" presetSubtype="0" fill="hold" grpId="0" nodeType="afterEffect">
                                  <p:stCondLst>
                                    <p:cond delay="3000"/>
                                  </p:stCondLst>
                                  <p:childTnLst>
                                    <p:set>
                                      <p:cBhvr>
                                        <p:cTn id="25" dur="1" fill="hold">
                                          <p:stCondLst>
                                            <p:cond delay="0"/>
                                          </p:stCondLst>
                                        </p:cTn>
                                        <p:tgtEl>
                                          <p:spTgt spid="30724"/>
                                        </p:tgtEl>
                                        <p:attrNameLst>
                                          <p:attrName>style.visibility</p:attrName>
                                        </p:attrNameLst>
                                      </p:cBhvr>
                                      <p:to>
                                        <p:strVal val="visible"/>
                                      </p:to>
                                    </p:set>
                                    <p:animEffect transition="in" filter="fade">
                                      <p:cBhvr>
                                        <p:cTn id="26" dur="800" decel="100000"/>
                                        <p:tgtEl>
                                          <p:spTgt spid="30724"/>
                                        </p:tgtEl>
                                      </p:cBhvr>
                                    </p:animEffect>
                                    <p:anim calcmode="lin" valueType="num">
                                      <p:cBhvr>
                                        <p:cTn id="27" dur="800" decel="100000" fill="hold"/>
                                        <p:tgtEl>
                                          <p:spTgt spid="30724"/>
                                        </p:tgtEl>
                                        <p:attrNameLst>
                                          <p:attrName>style.rotation</p:attrName>
                                        </p:attrNameLst>
                                      </p:cBhvr>
                                      <p:tavLst>
                                        <p:tav tm="0">
                                          <p:val>
                                            <p:fltVal val="-90"/>
                                          </p:val>
                                        </p:tav>
                                        <p:tav tm="100000">
                                          <p:val>
                                            <p:fltVal val="0"/>
                                          </p:val>
                                        </p:tav>
                                      </p:tavLst>
                                    </p:anim>
                                    <p:anim calcmode="lin" valueType="num">
                                      <p:cBhvr>
                                        <p:cTn id="28" dur="800" decel="100000" fill="hold"/>
                                        <p:tgtEl>
                                          <p:spTgt spid="30724"/>
                                        </p:tgtEl>
                                        <p:attrNameLst>
                                          <p:attrName>ppt_x</p:attrName>
                                        </p:attrNameLst>
                                      </p:cBhvr>
                                      <p:tavLst>
                                        <p:tav tm="0">
                                          <p:val>
                                            <p:strVal val="#ppt_x+0.4"/>
                                          </p:val>
                                        </p:tav>
                                        <p:tav tm="100000">
                                          <p:val>
                                            <p:strVal val="#ppt_x-0.05"/>
                                          </p:val>
                                        </p:tav>
                                      </p:tavLst>
                                    </p:anim>
                                    <p:anim calcmode="lin" valueType="num">
                                      <p:cBhvr>
                                        <p:cTn id="29" dur="800" decel="100000" fill="hold"/>
                                        <p:tgtEl>
                                          <p:spTgt spid="30724"/>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30724"/>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3072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subTitle" idx="1"/>
          </p:nvPr>
        </p:nvSpPr>
        <p:spPr>
          <a:xfrm>
            <a:off x="755650" y="765175"/>
            <a:ext cx="8208963" cy="6092825"/>
          </a:xfrm>
          <a:ln/>
        </p:spPr>
        <p:txBody>
          <a:bodyPr/>
          <a:lstStyle/>
          <a:p>
            <a:pPr algn="ctr"/>
            <a:r>
              <a:rPr lang="en-AU" sz="3600" dirty="0">
                <a:ln>
                  <a:solidFill>
                    <a:schemeClr val="tx1"/>
                  </a:solidFill>
                </a:ln>
                <a:solidFill>
                  <a:srgbClr val="33CCFF"/>
                </a:solidFill>
                <a:effectLst/>
                <a:latin typeface="Arial Black" pitchFamily="34" charset="0"/>
              </a:rPr>
              <a:t>YAHWEH</a:t>
            </a:r>
          </a:p>
          <a:p>
            <a:pPr algn="ctr"/>
            <a:r>
              <a:rPr lang="en-AU" sz="3600" dirty="0">
                <a:ln>
                  <a:solidFill>
                    <a:schemeClr val="tx1"/>
                  </a:solidFill>
                </a:ln>
                <a:solidFill>
                  <a:srgbClr val="D60093"/>
                </a:solidFill>
                <a:effectLst/>
                <a:latin typeface="Arial Black" pitchFamily="34" charset="0"/>
              </a:rPr>
              <a:t>CHRIST</a:t>
            </a:r>
          </a:p>
          <a:p>
            <a:pPr algn="ctr"/>
            <a:r>
              <a:rPr lang="en-AU" sz="3600" dirty="0">
                <a:ln>
                  <a:solidFill>
                    <a:schemeClr val="tx1"/>
                  </a:solidFill>
                </a:ln>
                <a:solidFill>
                  <a:srgbClr val="FF9900"/>
                </a:solidFill>
                <a:effectLst/>
                <a:latin typeface="Arial Black" pitchFamily="34" charset="0"/>
              </a:rPr>
              <a:t>Christ’s Immortalised Brethren</a:t>
            </a:r>
          </a:p>
          <a:p>
            <a:pPr algn="ctr"/>
            <a:endParaRPr lang="en-AU" sz="3600" dirty="0">
              <a:solidFill>
                <a:srgbClr val="33CC33"/>
              </a:solidFill>
              <a:effectLst>
                <a:outerShdw blurRad="38100" dist="38100" dir="2700000" algn="tl">
                  <a:srgbClr val="FFFFFF"/>
                </a:outerShdw>
              </a:effectLst>
              <a:latin typeface="Arial Black" pitchFamily="34" charset="0"/>
            </a:endParaRPr>
          </a:p>
          <a:p>
            <a:pPr algn="ctr"/>
            <a:endParaRPr lang="en-AU" sz="3600" dirty="0">
              <a:latin typeface="Arial Black" pitchFamily="34" charset="0"/>
            </a:endParaRPr>
          </a:p>
          <a:p>
            <a:pPr algn="ctr"/>
            <a:r>
              <a:rPr lang="en-AU" sz="3600" dirty="0">
                <a:ln>
                  <a:solidFill>
                    <a:schemeClr val="tx1"/>
                  </a:solidFill>
                </a:ln>
                <a:solidFill>
                  <a:srgbClr val="FF3399"/>
                </a:solidFill>
                <a:effectLst/>
                <a:latin typeface="Arial Black" pitchFamily="34" charset="0"/>
              </a:rPr>
              <a:t>The Restored Tribes of Israel</a:t>
            </a:r>
          </a:p>
          <a:p>
            <a:pPr algn="ctr"/>
            <a:endParaRPr lang="en-AU" dirty="0">
              <a:latin typeface="Arial Black" pitchFamily="34" charset="0"/>
            </a:endParaRPr>
          </a:p>
          <a:p>
            <a:pPr algn="ctr">
              <a:spcBef>
                <a:spcPct val="0"/>
              </a:spcBef>
            </a:pPr>
            <a:r>
              <a:rPr lang="en-AU" dirty="0">
                <a:ln>
                  <a:solidFill>
                    <a:schemeClr val="tx1"/>
                  </a:solidFill>
                </a:ln>
                <a:solidFill>
                  <a:srgbClr val="FFCC00"/>
                </a:solidFill>
                <a:effectLst/>
                <a:latin typeface="Arial Black" pitchFamily="34" charset="0"/>
              </a:rPr>
              <a:t>Mortal Population of</a:t>
            </a:r>
          </a:p>
          <a:p>
            <a:pPr algn="ctr"/>
            <a:r>
              <a:rPr lang="en-AU" dirty="0">
                <a:ln>
                  <a:solidFill>
                    <a:schemeClr val="tx1"/>
                  </a:solidFill>
                </a:ln>
                <a:solidFill>
                  <a:srgbClr val="FFCC00"/>
                </a:solidFill>
                <a:effectLst/>
                <a:latin typeface="Arial Black" pitchFamily="34" charset="0"/>
              </a:rPr>
              <a:t> the Nations</a:t>
            </a:r>
          </a:p>
          <a:p>
            <a:pPr algn="ctr"/>
            <a:endParaRPr lang="en-AU" sz="3600" dirty="0">
              <a:latin typeface="Arial Black" pitchFamily="34" charset="0"/>
            </a:endParaRPr>
          </a:p>
        </p:txBody>
      </p:sp>
      <p:sp>
        <p:nvSpPr>
          <p:cNvPr id="151555" name="Rectangle 3"/>
          <p:cNvSpPr>
            <a:spLocks noChangeArrowheads="1"/>
          </p:cNvSpPr>
          <p:nvPr/>
        </p:nvSpPr>
        <p:spPr bwMode="auto">
          <a:xfrm>
            <a:off x="395288" y="3500438"/>
            <a:ext cx="8569325" cy="433387"/>
          </a:xfrm>
          <a:prstGeom prst="rect">
            <a:avLst/>
          </a:prstGeom>
          <a:gradFill rotWithShape="1">
            <a:gsLst>
              <a:gs pos="0">
                <a:srgbClr val="FF0000"/>
              </a:gs>
              <a:gs pos="50000">
                <a:srgbClr val="FF9900"/>
              </a:gs>
              <a:gs pos="100000">
                <a:srgbClr val="FF0000"/>
              </a:gs>
            </a:gsLst>
            <a:lin ang="5400000" scaled="1"/>
          </a:gradFill>
          <a:ln w="9525">
            <a:solidFill>
              <a:srgbClr val="FF0000"/>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151556" name="Line 4"/>
          <p:cNvSpPr>
            <a:spLocks noChangeShapeType="1"/>
          </p:cNvSpPr>
          <p:nvPr/>
        </p:nvSpPr>
        <p:spPr bwMode="auto">
          <a:xfrm>
            <a:off x="3492500" y="1484313"/>
            <a:ext cx="0" cy="649287"/>
          </a:xfrm>
          <a:prstGeom prst="line">
            <a:avLst/>
          </a:prstGeom>
          <a:noFill/>
          <a:ln w="76200">
            <a:pattFill prst="pct70">
              <a:fgClr>
                <a:srgbClr val="FFFF00"/>
              </a:fgClr>
              <a:bgClr>
                <a:srgbClr val="FFFFFF"/>
              </a:bgClr>
            </a:patt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51557" name="Line 5"/>
          <p:cNvSpPr>
            <a:spLocks noChangeShapeType="1"/>
          </p:cNvSpPr>
          <p:nvPr/>
        </p:nvSpPr>
        <p:spPr bwMode="auto">
          <a:xfrm>
            <a:off x="3492500" y="2708275"/>
            <a:ext cx="0" cy="1441450"/>
          </a:xfrm>
          <a:prstGeom prst="line">
            <a:avLst/>
          </a:prstGeom>
          <a:noFill/>
          <a:ln w="76200">
            <a:pattFill prst="pct70">
              <a:fgClr>
                <a:srgbClr val="FFFF00"/>
              </a:fgClr>
              <a:bgClr>
                <a:srgbClr val="FFFFFF"/>
              </a:bgClr>
            </a:patt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51558" name="Line 6"/>
          <p:cNvSpPr>
            <a:spLocks noChangeShapeType="1"/>
          </p:cNvSpPr>
          <p:nvPr/>
        </p:nvSpPr>
        <p:spPr bwMode="auto">
          <a:xfrm>
            <a:off x="3492500" y="4684713"/>
            <a:ext cx="0" cy="431800"/>
          </a:xfrm>
          <a:prstGeom prst="line">
            <a:avLst/>
          </a:prstGeom>
          <a:noFill/>
          <a:ln w="76200">
            <a:pattFill prst="pct70">
              <a:fgClr>
                <a:srgbClr val="FFFF00"/>
              </a:fgClr>
              <a:bgClr>
                <a:srgbClr val="FFFFFF"/>
              </a:bgClr>
            </a:patt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51559" name="Line 7"/>
          <p:cNvSpPr>
            <a:spLocks noChangeShapeType="1"/>
          </p:cNvSpPr>
          <p:nvPr/>
        </p:nvSpPr>
        <p:spPr bwMode="auto">
          <a:xfrm flipH="1">
            <a:off x="1403350" y="5084763"/>
            <a:ext cx="2089150" cy="0"/>
          </a:xfrm>
          <a:prstGeom prst="line">
            <a:avLst/>
          </a:prstGeom>
          <a:noFill/>
          <a:ln w="76200">
            <a:pattFill prst="pct70">
              <a:fgClr>
                <a:srgbClr val="FFFF00"/>
              </a:fgClr>
              <a:bgClr>
                <a:srgbClr val="FFFFFF"/>
              </a:bgClr>
            </a:patt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51560" name="Line 8"/>
          <p:cNvSpPr>
            <a:spLocks noChangeShapeType="1"/>
          </p:cNvSpPr>
          <p:nvPr/>
        </p:nvSpPr>
        <p:spPr bwMode="auto">
          <a:xfrm>
            <a:off x="6156325" y="1484313"/>
            <a:ext cx="0" cy="649287"/>
          </a:xfrm>
          <a:prstGeom prst="line">
            <a:avLst/>
          </a:prstGeom>
          <a:noFill/>
          <a:ln w="76200">
            <a:pattFill prst="pct70">
              <a:fgClr>
                <a:srgbClr val="FFFF00"/>
              </a:fgClr>
              <a:bgClr>
                <a:srgbClr val="FFFFFF"/>
              </a:bgClr>
            </a:patt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51561" name="Line 9"/>
          <p:cNvSpPr>
            <a:spLocks noChangeShapeType="1"/>
          </p:cNvSpPr>
          <p:nvPr/>
        </p:nvSpPr>
        <p:spPr bwMode="auto">
          <a:xfrm>
            <a:off x="6156325" y="2708275"/>
            <a:ext cx="0" cy="1441450"/>
          </a:xfrm>
          <a:prstGeom prst="line">
            <a:avLst/>
          </a:prstGeom>
          <a:noFill/>
          <a:ln w="76200">
            <a:pattFill prst="pct70">
              <a:fgClr>
                <a:srgbClr val="FFFF00"/>
              </a:fgClr>
              <a:bgClr>
                <a:srgbClr val="FFFFFF"/>
              </a:bgClr>
            </a:patt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51562" name="Line 10"/>
          <p:cNvSpPr>
            <a:spLocks noChangeShapeType="1"/>
          </p:cNvSpPr>
          <p:nvPr/>
        </p:nvSpPr>
        <p:spPr bwMode="auto">
          <a:xfrm>
            <a:off x="6156325" y="4684713"/>
            <a:ext cx="0" cy="431800"/>
          </a:xfrm>
          <a:prstGeom prst="line">
            <a:avLst/>
          </a:prstGeom>
          <a:noFill/>
          <a:ln w="76200">
            <a:pattFill prst="pct70">
              <a:fgClr>
                <a:srgbClr val="FFFF00"/>
              </a:fgClr>
              <a:bgClr>
                <a:srgbClr val="FFFFFF"/>
              </a:bgClr>
            </a:patt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51563" name="Line 11"/>
          <p:cNvSpPr>
            <a:spLocks noChangeShapeType="1"/>
          </p:cNvSpPr>
          <p:nvPr/>
        </p:nvSpPr>
        <p:spPr bwMode="auto">
          <a:xfrm>
            <a:off x="6156325" y="5084763"/>
            <a:ext cx="2087563" cy="0"/>
          </a:xfrm>
          <a:prstGeom prst="line">
            <a:avLst/>
          </a:prstGeom>
          <a:noFill/>
          <a:ln w="76200">
            <a:pattFill prst="pct70">
              <a:fgClr>
                <a:srgbClr val="FFFF00"/>
              </a:fgClr>
              <a:bgClr>
                <a:srgbClr val="FFFFFF"/>
              </a:bgClr>
            </a:patt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51564" name="Line 12"/>
          <p:cNvSpPr>
            <a:spLocks noChangeShapeType="1"/>
          </p:cNvSpPr>
          <p:nvPr/>
        </p:nvSpPr>
        <p:spPr bwMode="auto">
          <a:xfrm>
            <a:off x="1414463" y="5084763"/>
            <a:ext cx="3384550" cy="1584325"/>
          </a:xfrm>
          <a:prstGeom prst="line">
            <a:avLst/>
          </a:prstGeom>
          <a:noFill/>
          <a:ln w="76200">
            <a:pattFill prst="pct70">
              <a:fgClr>
                <a:srgbClr val="FFFF00"/>
              </a:fgClr>
              <a:bgClr>
                <a:srgbClr val="FFFFFF"/>
              </a:bgClr>
            </a:patt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51565" name="Line 13"/>
          <p:cNvSpPr>
            <a:spLocks noChangeShapeType="1"/>
          </p:cNvSpPr>
          <p:nvPr/>
        </p:nvSpPr>
        <p:spPr bwMode="auto">
          <a:xfrm flipH="1">
            <a:off x="4776788" y="5084763"/>
            <a:ext cx="3455987" cy="1584325"/>
          </a:xfrm>
          <a:prstGeom prst="line">
            <a:avLst/>
          </a:prstGeom>
          <a:noFill/>
          <a:ln w="76200">
            <a:pattFill prst="pct70">
              <a:fgClr>
                <a:srgbClr val="FFFF00"/>
              </a:fgClr>
              <a:bgClr>
                <a:srgbClr val="FFFFFF"/>
              </a:bgClr>
            </a:patt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51566" name="Line 14"/>
          <p:cNvSpPr>
            <a:spLocks noChangeShapeType="1"/>
          </p:cNvSpPr>
          <p:nvPr/>
        </p:nvSpPr>
        <p:spPr bwMode="auto">
          <a:xfrm>
            <a:off x="323850" y="717550"/>
            <a:ext cx="8640763" cy="0"/>
          </a:xfrm>
          <a:prstGeom prst="line">
            <a:avLst/>
          </a:prstGeom>
          <a:noFill/>
          <a:ln w="28575">
            <a:solidFill>
              <a:srgbClr val="FF0000"/>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51567" name="Text Box 15"/>
          <p:cNvSpPr txBox="1">
            <a:spLocks noChangeArrowheads="1"/>
          </p:cNvSpPr>
          <p:nvPr/>
        </p:nvSpPr>
        <p:spPr bwMode="auto">
          <a:xfrm>
            <a:off x="1274763" y="3516313"/>
            <a:ext cx="1125537" cy="396875"/>
          </a:xfrm>
          <a:prstGeom prst="rect">
            <a:avLst/>
          </a:prstGeom>
          <a:noFill/>
          <a:ln w="9525">
            <a:noFill/>
            <a:miter lim="800000"/>
            <a:headEnd/>
            <a:tailEnd/>
          </a:ln>
          <a:effectLst/>
        </p:spPr>
        <p:txBody>
          <a:bodyPr wrap="none">
            <a:spAutoFit/>
          </a:bodyPr>
          <a:lstStyle/>
          <a:p>
            <a:pPr algn="l">
              <a:lnSpc>
                <a:spcPct val="100000"/>
              </a:lnSpc>
              <a:spcBef>
                <a:spcPct val="0"/>
              </a:spcBef>
              <a:buClrTx/>
              <a:buSzTx/>
              <a:buFontTx/>
              <a:buNone/>
            </a:pPr>
            <a:r>
              <a:rPr lang="en-AU" sz="2000" b="0">
                <a:solidFill>
                  <a:srgbClr val="000000"/>
                </a:solidFill>
                <a:latin typeface="Impact" pitchFamily="34" charset="0"/>
                <a:cs typeface="Arial" charset="0"/>
              </a:rPr>
              <a:t>Mortality</a:t>
            </a:r>
          </a:p>
        </p:txBody>
      </p:sp>
      <p:sp>
        <p:nvSpPr>
          <p:cNvPr id="151568" name="Text Box 16"/>
          <p:cNvSpPr txBox="1">
            <a:spLocks noChangeArrowheads="1"/>
          </p:cNvSpPr>
          <p:nvPr/>
        </p:nvSpPr>
        <p:spPr bwMode="auto">
          <a:xfrm>
            <a:off x="6975475" y="3525838"/>
            <a:ext cx="1125538" cy="396875"/>
          </a:xfrm>
          <a:prstGeom prst="rect">
            <a:avLst/>
          </a:prstGeom>
          <a:noFill/>
          <a:ln w="9525">
            <a:noFill/>
            <a:miter lim="800000"/>
            <a:headEnd/>
            <a:tailEnd/>
          </a:ln>
          <a:effectLst/>
        </p:spPr>
        <p:txBody>
          <a:bodyPr wrap="none">
            <a:spAutoFit/>
          </a:bodyPr>
          <a:lstStyle/>
          <a:p>
            <a:pPr algn="l">
              <a:lnSpc>
                <a:spcPct val="100000"/>
              </a:lnSpc>
              <a:spcBef>
                <a:spcPct val="0"/>
              </a:spcBef>
              <a:buClrTx/>
              <a:buSzTx/>
              <a:buFontTx/>
              <a:buNone/>
            </a:pPr>
            <a:r>
              <a:rPr lang="en-AU" sz="2000" b="0">
                <a:solidFill>
                  <a:srgbClr val="000000"/>
                </a:solidFill>
                <a:latin typeface="Impact" pitchFamily="34" charset="0"/>
                <a:cs typeface="Arial" charset="0"/>
              </a:rPr>
              <a:t>Mortality</a:t>
            </a:r>
          </a:p>
        </p:txBody>
      </p:sp>
      <p:sp>
        <p:nvSpPr>
          <p:cNvPr id="151569" name="Text Box 17"/>
          <p:cNvSpPr txBox="1">
            <a:spLocks noChangeArrowheads="1"/>
          </p:cNvSpPr>
          <p:nvPr/>
        </p:nvSpPr>
        <p:spPr bwMode="auto">
          <a:xfrm>
            <a:off x="157163" y="723900"/>
            <a:ext cx="3190875" cy="1531188"/>
          </a:xfrm>
          <a:prstGeom prst="rect">
            <a:avLst/>
          </a:prstGeom>
          <a:noFill/>
          <a:ln w="9525">
            <a:noFill/>
            <a:miter lim="800000"/>
            <a:headEnd/>
            <a:tailEnd/>
          </a:ln>
          <a:effectLst/>
        </p:spPr>
        <p:txBody>
          <a:bodyPr>
            <a:spAutoFit/>
          </a:bodyPr>
          <a:lstStyle/>
          <a:p>
            <a:pPr algn="l">
              <a:lnSpc>
                <a:spcPct val="85000"/>
              </a:lnSpc>
              <a:spcBef>
                <a:spcPct val="0"/>
              </a:spcBef>
              <a:buClrTx/>
              <a:buSzTx/>
              <a:buFontTx/>
              <a:buNone/>
            </a:pPr>
            <a:r>
              <a:rPr lang="en-US" sz="2200" dirty="0">
                <a:solidFill>
                  <a:srgbClr val="FFFFFF"/>
                </a:solidFill>
                <a:latin typeface="Bookman Old Style" pitchFamily="18" charset="0"/>
                <a:cs typeface="Arial" charset="0"/>
              </a:rPr>
              <a:t>“For unto the </a:t>
            </a:r>
            <a:r>
              <a:rPr lang="en-US" sz="2200" dirty="0">
                <a:solidFill>
                  <a:srgbClr val="00FF00"/>
                </a:solidFill>
                <a:latin typeface="Bookman Old Style" pitchFamily="18" charset="0"/>
                <a:cs typeface="Arial" charset="0"/>
              </a:rPr>
              <a:t>angels</a:t>
            </a:r>
            <a:r>
              <a:rPr lang="en-US" sz="2200" dirty="0">
                <a:solidFill>
                  <a:srgbClr val="FFFFFF"/>
                </a:solidFill>
                <a:latin typeface="Bookman Old Style" pitchFamily="18" charset="0"/>
                <a:cs typeface="Arial" charset="0"/>
              </a:rPr>
              <a:t> hath he not put in subjection </a:t>
            </a:r>
            <a:r>
              <a:rPr lang="en-US" sz="2200" dirty="0">
                <a:solidFill>
                  <a:srgbClr val="FFFF00"/>
                </a:solidFill>
                <a:latin typeface="Bookman Old Style" pitchFamily="18" charset="0"/>
                <a:cs typeface="Arial" charset="0"/>
              </a:rPr>
              <a:t>the world to come</a:t>
            </a:r>
            <a:r>
              <a:rPr lang="en-US" sz="2200" dirty="0">
                <a:solidFill>
                  <a:srgbClr val="FFFFFF"/>
                </a:solidFill>
                <a:latin typeface="Bookman Old Style" pitchFamily="18" charset="0"/>
                <a:cs typeface="Arial" charset="0"/>
              </a:rPr>
              <a:t>, whereof we speak.” - </a:t>
            </a:r>
            <a:r>
              <a:rPr lang="en-US" sz="2200" dirty="0">
                <a:ln w="19050">
                  <a:solidFill>
                    <a:srgbClr val="FFFFFF"/>
                  </a:solidFill>
                </a:ln>
                <a:solidFill>
                  <a:srgbClr val="FF0000"/>
                </a:solidFill>
                <a:latin typeface="Arial" charset="0"/>
                <a:cs typeface="Arial" charset="0"/>
              </a:rPr>
              <a:t>Heb. 2:5</a:t>
            </a:r>
            <a:endParaRPr lang="en-AU" sz="2200" dirty="0">
              <a:ln w="19050">
                <a:solidFill>
                  <a:srgbClr val="FFFFFF"/>
                </a:solidFill>
              </a:ln>
              <a:solidFill>
                <a:srgbClr val="FF0000"/>
              </a:solidFill>
              <a:latin typeface="Arial" charset="0"/>
              <a:cs typeface="Arial" charset="0"/>
            </a:endParaRPr>
          </a:p>
        </p:txBody>
      </p:sp>
      <p:sp>
        <p:nvSpPr>
          <p:cNvPr id="151570" name="Rectangle 18"/>
          <p:cNvSpPr>
            <a:spLocks noGrp="1" noChangeArrowheads="1"/>
          </p:cNvSpPr>
          <p:nvPr>
            <p:ph type="ctrTitle"/>
          </p:nvPr>
        </p:nvSpPr>
        <p:spPr>
          <a:xfrm>
            <a:off x="0" y="-69275"/>
            <a:ext cx="9144000" cy="781050"/>
          </a:xfrm>
        </p:spPr>
        <p:txBody>
          <a:bodyPr/>
          <a:lstStyle/>
          <a:p>
            <a:r>
              <a:rPr lang="en-AU" sz="4400" b="1" dirty="0">
                <a:latin typeface="+mj-lt"/>
              </a:rPr>
              <a:t>Hierarchy of the Kingdom Age</a:t>
            </a:r>
          </a:p>
        </p:txBody>
      </p:sp>
      <p:sp>
        <p:nvSpPr>
          <p:cNvPr id="151571" name="Text Box 19"/>
          <p:cNvSpPr txBox="1">
            <a:spLocks noChangeArrowheads="1"/>
          </p:cNvSpPr>
          <p:nvPr/>
        </p:nvSpPr>
        <p:spPr bwMode="auto">
          <a:xfrm>
            <a:off x="165100" y="2636838"/>
            <a:ext cx="1885950" cy="641350"/>
          </a:xfrm>
          <a:prstGeom prst="rect">
            <a:avLst/>
          </a:prstGeom>
          <a:noFill/>
          <a:ln w="9525">
            <a:noFill/>
            <a:miter lim="800000"/>
            <a:headEnd/>
            <a:tailEnd/>
          </a:ln>
          <a:effectLst/>
        </p:spPr>
        <p:txBody>
          <a:bodyPr wrap="none">
            <a:spAutoFit/>
          </a:bodyPr>
          <a:lstStyle/>
          <a:p>
            <a:pPr algn="l">
              <a:lnSpc>
                <a:spcPct val="100000"/>
              </a:lnSpc>
              <a:spcBef>
                <a:spcPct val="0"/>
              </a:spcBef>
              <a:buClrTx/>
              <a:buSzTx/>
              <a:buFontTx/>
              <a:buNone/>
            </a:pPr>
            <a:r>
              <a:rPr lang="en-AU" sz="3600" b="0" dirty="0">
                <a:solidFill>
                  <a:srgbClr val="00FF00"/>
                </a:solidFill>
                <a:latin typeface="Arial Black" pitchFamily="34" charset="0"/>
                <a:cs typeface="Arial" charset="0"/>
              </a:rPr>
              <a:t>Angels</a:t>
            </a:r>
          </a:p>
        </p:txBody>
      </p:sp>
      <p:sp>
        <p:nvSpPr>
          <p:cNvPr id="151572" name="Text Box 20"/>
          <p:cNvSpPr txBox="1">
            <a:spLocks noChangeArrowheads="1"/>
          </p:cNvSpPr>
          <p:nvPr/>
        </p:nvSpPr>
        <p:spPr bwMode="auto">
          <a:xfrm>
            <a:off x="7078663" y="2643188"/>
            <a:ext cx="1885950" cy="641350"/>
          </a:xfrm>
          <a:prstGeom prst="rect">
            <a:avLst/>
          </a:prstGeom>
          <a:noFill/>
          <a:ln w="9525">
            <a:noFill/>
            <a:miter lim="800000"/>
            <a:headEnd/>
            <a:tailEnd/>
          </a:ln>
          <a:effectLst/>
        </p:spPr>
        <p:txBody>
          <a:bodyPr wrap="none">
            <a:spAutoFit/>
          </a:bodyPr>
          <a:lstStyle/>
          <a:p>
            <a:pPr algn="l">
              <a:lnSpc>
                <a:spcPct val="100000"/>
              </a:lnSpc>
              <a:spcBef>
                <a:spcPct val="0"/>
              </a:spcBef>
              <a:buClrTx/>
              <a:buSzTx/>
              <a:buFontTx/>
              <a:buNone/>
            </a:pPr>
            <a:r>
              <a:rPr lang="en-AU" sz="3600" b="0" dirty="0">
                <a:solidFill>
                  <a:srgbClr val="00FF00"/>
                </a:solidFill>
                <a:latin typeface="Arial Black" pitchFamily="34" charset="0"/>
                <a:cs typeface="Arial" charset="0"/>
              </a:rPr>
              <a:t>Angels</a:t>
            </a:r>
          </a:p>
        </p:txBody>
      </p:sp>
      <p:sp>
        <p:nvSpPr>
          <p:cNvPr id="23" name="Rectangle 13"/>
          <p:cNvSpPr txBox="1">
            <a:spLocks noChangeArrowheads="1"/>
          </p:cNvSpPr>
          <p:nvPr/>
        </p:nvSpPr>
        <p:spPr bwMode="auto">
          <a:xfrm>
            <a:off x="0" y="6466984"/>
            <a:ext cx="4067175" cy="374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l">
              <a:lnSpc>
                <a:spcPct val="100000"/>
              </a:lnSpc>
              <a:spcBef>
                <a:spcPct val="0"/>
              </a:spcBef>
              <a:buClrTx/>
              <a:buSzTx/>
              <a:buFontTx/>
              <a:buNone/>
              <a:defRPr/>
            </a:pPr>
            <a:r>
              <a:rPr lang="en-AU" sz="2000" dirty="0" smtClean="0">
                <a:solidFill>
                  <a:srgbClr val="FFFF66"/>
                </a:solidFill>
                <a:latin typeface="Monotype Corsiva" pitchFamily="66" charset="0"/>
              </a:rPr>
              <a:t>Events surrounding the return of Christ</a:t>
            </a:r>
            <a:endParaRPr lang="en-AU" sz="2000" dirty="0">
              <a:solidFill>
                <a:srgbClr val="FFFF66"/>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hold" grpId="0" nodeType="afterEffect">
                                  <p:stCondLst>
                                    <p:cond delay="3000"/>
                                  </p:stCondLst>
                                  <p:childTnLst>
                                    <p:animClr clrSpc="rgb" dir="cw">
                                      <p:cBhvr override="childStyle">
                                        <p:cTn id="6" dur="1000" autoRev="1" fill="hold"/>
                                        <p:tgtEl>
                                          <p:spTgt spid="151555"/>
                                        </p:tgtEl>
                                        <p:attrNameLst>
                                          <p:attrName>style.color</p:attrName>
                                        </p:attrNameLst>
                                      </p:cBhvr>
                                      <p:to>
                                        <a:schemeClr val="bg1"/>
                                      </p:to>
                                    </p:animClr>
                                    <p:animClr clrSpc="rgb" dir="cw">
                                      <p:cBhvr>
                                        <p:cTn id="7" dur="1000" autoRev="1" fill="hold"/>
                                        <p:tgtEl>
                                          <p:spTgt spid="151555"/>
                                        </p:tgtEl>
                                        <p:attrNameLst>
                                          <p:attrName>fillcolor</p:attrName>
                                        </p:attrNameLst>
                                      </p:cBhvr>
                                      <p:to>
                                        <a:schemeClr val="bg1"/>
                                      </p:to>
                                    </p:animClr>
                                    <p:set>
                                      <p:cBhvr>
                                        <p:cTn id="8" dur="1000" autoRev="1" fill="hold"/>
                                        <p:tgtEl>
                                          <p:spTgt spid="151555"/>
                                        </p:tgtEl>
                                        <p:attrNameLst>
                                          <p:attrName>fill.type</p:attrName>
                                        </p:attrNameLst>
                                      </p:cBhvr>
                                      <p:to>
                                        <p:strVal val="solid"/>
                                      </p:to>
                                    </p:set>
                                    <p:set>
                                      <p:cBhvr>
                                        <p:cTn id="9" dur="1000" autoRev="1" fill="hold"/>
                                        <p:tgtEl>
                                          <p:spTgt spid="151555"/>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515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animBg="1"/>
      <p:bldP spid="15156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subTitle" idx="1"/>
          </p:nvPr>
        </p:nvSpPr>
        <p:spPr>
          <a:xfrm>
            <a:off x="179388" y="332656"/>
            <a:ext cx="8713787" cy="6049094"/>
          </a:xfrm>
        </p:spPr>
        <p:txBody>
          <a:bodyPr/>
          <a:lstStyle/>
          <a:p>
            <a:pPr algn="ctr">
              <a:lnSpc>
                <a:spcPct val="110000"/>
              </a:lnSpc>
              <a:spcBef>
                <a:spcPct val="50000"/>
              </a:spcBef>
            </a:pPr>
            <a:endParaRPr lang="en-AU" sz="4800" dirty="0" smtClean="0">
              <a:solidFill>
                <a:srgbClr val="FFFF00"/>
              </a:solidFill>
              <a:effectLst/>
              <a:latin typeface="+mj-lt"/>
            </a:endParaRPr>
          </a:p>
          <a:p>
            <a:pPr algn="ctr">
              <a:lnSpc>
                <a:spcPct val="110000"/>
              </a:lnSpc>
              <a:spcBef>
                <a:spcPct val="50000"/>
              </a:spcBef>
            </a:pPr>
            <a:endParaRPr lang="en-AU" sz="4800" dirty="0" smtClean="0">
              <a:solidFill>
                <a:srgbClr val="FFFF00"/>
              </a:solidFill>
              <a:latin typeface="+mj-lt"/>
            </a:endParaRPr>
          </a:p>
          <a:p>
            <a:pPr algn="ctr">
              <a:lnSpc>
                <a:spcPct val="110000"/>
              </a:lnSpc>
              <a:spcBef>
                <a:spcPct val="50000"/>
              </a:spcBef>
            </a:pPr>
            <a:endParaRPr lang="en-AU" sz="1600" dirty="0" smtClean="0">
              <a:solidFill>
                <a:srgbClr val="FFFF00"/>
              </a:solidFill>
              <a:effectLst/>
              <a:latin typeface="+mj-lt"/>
            </a:endParaRPr>
          </a:p>
          <a:p>
            <a:pPr algn="ctr">
              <a:lnSpc>
                <a:spcPct val="110000"/>
              </a:lnSpc>
              <a:spcBef>
                <a:spcPct val="50000"/>
              </a:spcBef>
            </a:pPr>
            <a:endParaRPr lang="en-AU" sz="2000" dirty="0" smtClean="0">
              <a:solidFill>
                <a:srgbClr val="FFFF00"/>
              </a:solidFill>
              <a:effectLst/>
              <a:latin typeface="+mj-lt"/>
            </a:endParaRPr>
          </a:p>
          <a:p>
            <a:pPr algn="ctr">
              <a:lnSpc>
                <a:spcPct val="110000"/>
              </a:lnSpc>
              <a:spcBef>
                <a:spcPct val="50000"/>
              </a:spcBef>
            </a:pPr>
            <a:r>
              <a:rPr lang="en-AU" sz="4800" dirty="0" smtClean="0">
                <a:solidFill>
                  <a:srgbClr val="FFFF00"/>
                </a:solidFill>
                <a:effectLst/>
                <a:latin typeface="+mj-lt"/>
              </a:rPr>
              <a:t>Next study </a:t>
            </a:r>
            <a:r>
              <a:rPr lang="en-AU" sz="3200" dirty="0" smtClean="0">
                <a:solidFill>
                  <a:srgbClr val="FFFF00"/>
                </a:solidFill>
                <a:effectLst/>
                <a:latin typeface="+mj-lt"/>
              </a:rPr>
              <a:t>(God willing)</a:t>
            </a:r>
          </a:p>
          <a:p>
            <a:pPr algn="ctr">
              <a:lnSpc>
                <a:spcPct val="90000"/>
              </a:lnSpc>
              <a:spcBef>
                <a:spcPts val="0"/>
              </a:spcBef>
            </a:pPr>
            <a:r>
              <a:rPr lang="en-AU" sz="4800" dirty="0" smtClean="0">
                <a:solidFill>
                  <a:srgbClr val="00FF00"/>
                </a:solidFill>
                <a:effectLst/>
              </a:rPr>
              <a:t>“Gather My Saints unto Me” - Resurrection</a:t>
            </a:r>
            <a:endParaRPr lang="en-AU" sz="4800" dirty="0">
              <a:solidFill>
                <a:srgbClr val="00FF00"/>
              </a:solidFill>
              <a:effectLst/>
            </a:endParaRPr>
          </a:p>
        </p:txBody>
      </p:sp>
      <p:sp>
        <p:nvSpPr>
          <p:cNvPr id="6" name="WordArt 6"/>
          <p:cNvSpPr>
            <a:spLocks noChangeArrowheads="1" noChangeShapeType="1" noTextEdit="1"/>
          </p:cNvSpPr>
          <p:nvPr/>
        </p:nvSpPr>
        <p:spPr bwMode="auto">
          <a:xfrm>
            <a:off x="683568" y="476672"/>
            <a:ext cx="7920880" cy="2304256"/>
          </a:xfrm>
          <a:prstGeom prst="rect">
            <a:avLst/>
          </a:prstGeom>
        </p:spPr>
        <p:txBody>
          <a:bodyPr wrap="none" fromWordArt="1">
            <a:prstTxWarp prst="textPlain">
              <a:avLst>
                <a:gd name="adj" fmla="val 49483"/>
              </a:avLst>
            </a:prstTxWarp>
          </a:bodyPr>
          <a:lstStyle/>
          <a:p>
            <a:pPr algn="ctr"/>
            <a:r>
              <a:rPr lang="en-US"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Events surrounding</a:t>
            </a:r>
            <a:endPar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the return of Christ</a:t>
            </a:r>
          </a:p>
        </p:txBody>
      </p:sp>
      <p:sp>
        <p:nvSpPr>
          <p:cNvPr id="7" name="Rectangle 13"/>
          <p:cNvSpPr txBox="1">
            <a:spLocks noChangeArrowheads="1"/>
          </p:cNvSpPr>
          <p:nvPr/>
        </p:nvSpPr>
        <p:spPr bwMode="auto">
          <a:xfrm>
            <a:off x="0" y="6439301"/>
            <a:ext cx="4067175" cy="374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l">
              <a:lnSpc>
                <a:spcPct val="100000"/>
              </a:lnSpc>
              <a:spcBef>
                <a:spcPct val="0"/>
              </a:spcBef>
              <a:buClrTx/>
              <a:buSzTx/>
              <a:buFontTx/>
              <a:buNone/>
              <a:defRPr/>
            </a:pPr>
            <a:r>
              <a:rPr lang="en-AU" sz="2000" dirty="0" smtClean="0">
                <a:solidFill>
                  <a:srgbClr val="FFFF66"/>
                </a:solidFill>
                <a:latin typeface="Monotype Corsiva" pitchFamily="66" charset="0"/>
              </a:rPr>
              <a:t>Events surrounding the return of Christ</a:t>
            </a:r>
            <a:endParaRPr lang="en-AU" sz="2000" dirty="0">
              <a:solidFill>
                <a:srgbClr val="FFFF66"/>
              </a:solidFill>
              <a:latin typeface="Monotype Corsiva"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ctrTitle"/>
          </p:nvPr>
        </p:nvSpPr>
        <p:spPr>
          <a:xfrm>
            <a:off x="0" y="17485"/>
            <a:ext cx="9144000" cy="891235"/>
          </a:xfrm>
        </p:spPr>
        <p:txBody>
          <a:bodyPr/>
          <a:lstStyle/>
          <a:p>
            <a:pPr eaLnBrk="1" hangingPunct="1">
              <a:lnSpc>
                <a:spcPct val="90000"/>
              </a:lnSpc>
              <a:defRPr/>
            </a:pPr>
            <a:r>
              <a:rPr lang="en-AU" sz="4400" b="1" dirty="0" smtClean="0">
                <a:latin typeface="+mj-lt"/>
              </a:rPr>
              <a:t>Knowing the times!</a:t>
            </a:r>
            <a:endParaRPr lang="en-AU" sz="4400" b="1" dirty="0" smtClean="0">
              <a:ln w="28575">
                <a:solidFill>
                  <a:schemeClr val="tx1"/>
                </a:solidFill>
              </a:ln>
              <a:solidFill>
                <a:srgbClr val="FF0000"/>
              </a:solidFill>
              <a:effectLst/>
              <a:latin typeface="+mj-lt"/>
            </a:endParaRPr>
          </a:p>
        </p:txBody>
      </p:sp>
      <p:sp>
        <p:nvSpPr>
          <p:cNvPr id="23555" name="Text Box 3"/>
          <p:cNvSpPr txBox="1">
            <a:spLocks noChangeArrowheads="1"/>
          </p:cNvSpPr>
          <p:nvPr/>
        </p:nvSpPr>
        <p:spPr bwMode="auto">
          <a:xfrm>
            <a:off x="121152" y="766966"/>
            <a:ext cx="8870632" cy="5700022"/>
          </a:xfrm>
          <a:prstGeom prst="rect">
            <a:avLst/>
          </a:prstGeom>
          <a:noFill/>
          <a:ln w="9525" algn="ctr">
            <a:noFill/>
            <a:miter lim="800000"/>
            <a:headEnd/>
            <a:tailEnd/>
          </a:ln>
        </p:spPr>
        <p:txBody>
          <a:bodyPr wrap="square">
            <a:spAutoFit/>
          </a:bodyPr>
          <a:lstStyle/>
          <a:p>
            <a:pPr marL="533400" indent="-533400" algn="l">
              <a:lnSpc>
                <a:spcPct val="95000"/>
              </a:lnSpc>
              <a:spcBef>
                <a:spcPts val="0"/>
              </a:spcBef>
              <a:spcAft>
                <a:spcPts val="1200"/>
              </a:spcAft>
              <a:buClr>
                <a:srgbClr val="FFFF00"/>
              </a:buClr>
              <a:buSzTx/>
              <a:buFont typeface="Wingdings" pitchFamily="2" charset="2"/>
              <a:buChar char="v"/>
            </a:pPr>
            <a:r>
              <a:rPr lang="en-AU" sz="3200" dirty="0" smtClean="0">
                <a:latin typeface="Arial" charset="0"/>
                <a:cs typeface="Arial" charset="0"/>
              </a:rPr>
              <a:t>When David was made king there was a class of people </a:t>
            </a:r>
            <a:r>
              <a:rPr lang="en-AU" sz="3200" dirty="0" smtClean="0">
                <a:solidFill>
                  <a:srgbClr val="00FF00"/>
                </a:solidFill>
                <a:latin typeface="Bookman Old Style" pitchFamily="18" charset="0"/>
                <a:cs typeface="Arial" charset="0"/>
              </a:rPr>
              <a:t>“</a:t>
            </a:r>
            <a:r>
              <a:rPr lang="en-US" sz="3200" dirty="0" smtClean="0">
                <a:solidFill>
                  <a:srgbClr val="00FF00"/>
                </a:solidFill>
                <a:latin typeface="Bookman Old Style" pitchFamily="18" charset="0"/>
                <a:cs typeface="Arial" charset="0"/>
              </a:rPr>
              <a:t>that had under-standing of the times, to know what Israel ought to do”</a:t>
            </a:r>
            <a:r>
              <a:rPr lang="en-US" sz="3200" dirty="0" smtClean="0">
                <a:solidFill>
                  <a:srgbClr val="00FF00"/>
                </a:solidFill>
                <a:latin typeface="Arial" charset="0"/>
                <a:cs typeface="Arial" charset="0"/>
              </a:rPr>
              <a:t> </a:t>
            </a:r>
            <a:r>
              <a:rPr lang="en-US" sz="3200" dirty="0" smtClean="0">
                <a:latin typeface="Arial" charset="0"/>
                <a:cs typeface="Arial" charset="0"/>
              </a:rPr>
              <a:t>(</a:t>
            </a:r>
            <a:r>
              <a:rPr lang="en-US" sz="3200" dirty="0" smtClean="0">
                <a:ln w="19050">
                  <a:solidFill>
                    <a:schemeClr val="tx1"/>
                  </a:solidFill>
                </a:ln>
                <a:solidFill>
                  <a:srgbClr val="FF0000"/>
                </a:solidFill>
                <a:latin typeface="Arial" charset="0"/>
                <a:cs typeface="Arial" charset="0"/>
              </a:rPr>
              <a:t>1 Chron. 12:32</a:t>
            </a:r>
            <a:r>
              <a:rPr lang="en-US" sz="3200" dirty="0" smtClean="0">
                <a:latin typeface="Arial" charset="0"/>
                <a:cs typeface="Arial" charset="0"/>
              </a:rPr>
              <a:t>).</a:t>
            </a:r>
          </a:p>
          <a:p>
            <a:pPr marL="533400" indent="-533400" algn="l">
              <a:lnSpc>
                <a:spcPct val="95000"/>
              </a:lnSpc>
              <a:spcBef>
                <a:spcPts val="0"/>
              </a:spcBef>
              <a:spcAft>
                <a:spcPts val="1200"/>
              </a:spcAft>
              <a:buClr>
                <a:srgbClr val="FFFF00"/>
              </a:buClr>
              <a:buSzTx/>
              <a:buFont typeface="Wingdings" pitchFamily="2" charset="2"/>
              <a:buChar char="v"/>
            </a:pPr>
            <a:r>
              <a:rPr lang="en-AU" sz="3200" b="0" dirty="0" smtClean="0">
                <a:solidFill>
                  <a:srgbClr val="FFFF00"/>
                </a:solidFill>
                <a:latin typeface="Arial Black" pitchFamily="34" charset="0"/>
                <a:cs typeface="Arial" charset="0"/>
              </a:rPr>
              <a:t>Will it be so just before Christ comes to be made king?</a:t>
            </a:r>
          </a:p>
          <a:p>
            <a:pPr marL="533400" indent="-533400" algn="l">
              <a:lnSpc>
                <a:spcPct val="95000"/>
              </a:lnSpc>
              <a:spcBef>
                <a:spcPts val="0"/>
              </a:spcBef>
              <a:spcAft>
                <a:spcPts val="1200"/>
              </a:spcAft>
              <a:buClr>
                <a:srgbClr val="FFFF00"/>
              </a:buClr>
              <a:buSzTx/>
              <a:buFont typeface="Wingdings" pitchFamily="2" charset="2"/>
              <a:buChar char="v"/>
            </a:pPr>
            <a:r>
              <a:rPr lang="en-AU" sz="3200" dirty="0" smtClean="0">
                <a:latin typeface="Arial" charset="0"/>
                <a:cs typeface="Arial" charset="0"/>
              </a:rPr>
              <a:t>A special appeal! Time is clearly short.</a:t>
            </a:r>
          </a:p>
          <a:p>
            <a:pPr marL="533400" indent="-533400" algn="l">
              <a:lnSpc>
                <a:spcPct val="95000"/>
              </a:lnSpc>
              <a:spcBef>
                <a:spcPts val="0"/>
              </a:spcBef>
              <a:spcAft>
                <a:spcPts val="1200"/>
              </a:spcAft>
              <a:buClr>
                <a:srgbClr val="FFFF00"/>
              </a:buClr>
              <a:buSzTx/>
              <a:buFont typeface="Wingdings" pitchFamily="2" charset="2"/>
              <a:buChar char="v"/>
            </a:pPr>
            <a:r>
              <a:rPr lang="en-AU" sz="3200" dirty="0" smtClean="0">
                <a:latin typeface="Arial" charset="0"/>
                <a:cs typeface="Arial" charset="0"/>
              </a:rPr>
              <a:t>All the signs are converging – the world moves inexorably towards a massive economic collapse. Christ warned we would be taken from a time of prosperity.</a:t>
            </a:r>
            <a:endParaRPr lang="en-AU" sz="3200" dirty="0">
              <a:latin typeface="Arial" charset="0"/>
              <a:cs typeface="Arial" charset="0"/>
            </a:endParaRPr>
          </a:p>
        </p:txBody>
      </p:sp>
      <p:sp>
        <p:nvSpPr>
          <p:cNvPr id="4" name="Rectangle 13"/>
          <p:cNvSpPr txBox="1">
            <a:spLocks noChangeArrowheads="1"/>
          </p:cNvSpPr>
          <p:nvPr/>
        </p:nvSpPr>
        <p:spPr bwMode="auto">
          <a:xfrm>
            <a:off x="0" y="6466984"/>
            <a:ext cx="4067175" cy="374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l">
              <a:lnSpc>
                <a:spcPct val="100000"/>
              </a:lnSpc>
              <a:spcBef>
                <a:spcPct val="0"/>
              </a:spcBef>
              <a:buClrTx/>
              <a:buSzTx/>
              <a:buFontTx/>
              <a:buNone/>
              <a:defRPr/>
            </a:pPr>
            <a:r>
              <a:rPr lang="en-AU" sz="2000" dirty="0" smtClean="0">
                <a:solidFill>
                  <a:srgbClr val="FFFF66"/>
                </a:solidFill>
                <a:latin typeface="Monotype Corsiva" pitchFamily="66" charset="0"/>
              </a:rPr>
              <a:t>Preparing for the </a:t>
            </a:r>
            <a:r>
              <a:rPr lang="en-AU" sz="2000" dirty="0">
                <a:solidFill>
                  <a:srgbClr val="FFFF66"/>
                </a:solidFill>
                <a:latin typeface="Monotype Corsiva" pitchFamily="66" charset="0"/>
              </a:rPr>
              <a:t>Return of Christ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0" y="0"/>
            <a:ext cx="3851275" cy="1989138"/>
          </a:xfrm>
        </p:spPr>
        <p:txBody>
          <a:bodyPr/>
          <a:lstStyle/>
          <a:p>
            <a:r>
              <a:rPr lang="en-AU"/>
              <a:t>Events unknown to the world</a:t>
            </a:r>
          </a:p>
        </p:txBody>
      </p:sp>
      <p:sp>
        <p:nvSpPr>
          <p:cNvPr id="21507" name="Rectangle 3"/>
          <p:cNvSpPr>
            <a:spLocks noGrp="1" noChangeArrowheads="1"/>
          </p:cNvSpPr>
          <p:nvPr>
            <p:ph type="subTitle" idx="1"/>
          </p:nvPr>
        </p:nvSpPr>
        <p:spPr>
          <a:xfrm>
            <a:off x="144463" y="1844824"/>
            <a:ext cx="3635375" cy="3384550"/>
          </a:xfrm>
        </p:spPr>
        <p:txBody>
          <a:bodyPr/>
          <a:lstStyle/>
          <a:p>
            <a:pPr marL="441325" indent="-441325">
              <a:spcBef>
                <a:spcPts val="0"/>
              </a:spcBef>
              <a:spcAft>
                <a:spcPts val="600"/>
              </a:spcAft>
              <a:buSzTx/>
              <a:buFont typeface="Wingdings" pitchFamily="2" charset="2"/>
              <a:buAutoNum type="arabicPeriod"/>
            </a:pPr>
            <a:r>
              <a:rPr lang="en-AU" dirty="0">
                <a:ln>
                  <a:solidFill>
                    <a:schemeClr val="tx1"/>
                  </a:solidFill>
                </a:ln>
                <a:solidFill>
                  <a:srgbClr val="00CCFF"/>
                </a:solidFill>
                <a:effectLst/>
              </a:rPr>
              <a:t>Christ returns to raise the dead and gather the living for judgement</a:t>
            </a:r>
          </a:p>
          <a:p>
            <a:pPr marL="441325" indent="-441325">
              <a:spcBef>
                <a:spcPts val="0"/>
              </a:spcBef>
              <a:spcAft>
                <a:spcPts val="600"/>
              </a:spcAft>
              <a:buSzTx/>
              <a:buFont typeface="Wingdings" pitchFamily="2" charset="2"/>
              <a:buAutoNum type="arabicPeriod"/>
            </a:pPr>
            <a:r>
              <a:rPr lang="en-AU" dirty="0">
                <a:solidFill>
                  <a:srgbClr val="FFFF00"/>
                </a:solidFill>
                <a:effectLst/>
              </a:rPr>
              <a:t>Elijah is sent to Jews living outside the Land of Israel</a:t>
            </a:r>
          </a:p>
        </p:txBody>
      </p:sp>
      <p:graphicFrame>
        <p:nvGraphicFramePr>
          <p:cNvPr id="21509" name="Object 5"/>
          <p:cNvGraphicFramePr>
            <a:graphicFrameLocks noChangeAspect="1"/>
          </p:cNvGraphicFramePr>
          <p:nvPr/>
        </p:nvGraphicFramePr>
        <p:xfrm>
          <a:off x="3797300" y="0"/>
          <a:ext cx="5346700" cy="6858000"/>
        </p:xfrm>
        <a:graphic>
          <a:graphicData uri="http://schemas.openxmlformats.org/presentationml/2006/ole">
            <p:oleObj spid="_x0000_s164866" name="CorelDRAW! Graphic" r:id="rId3" imgW="7102800" imgH="9112680" progId="">
              <p:embed/>
            </p:oleObj>
          </a:graphicData>
        </a:graphic>
      </p:graphicFrame>
      <p:sp>
        <p:nvSpPr>
          <p:cNvPr id="21510" name="AutoShape 6"/>
          <p:cNvSpPr>
            <a:spLocks noChangeArrowheads="1"/>
          </p:cNvSpPr>
          <p:nvPr/>
        </p:nvSpPr>
        <p:spPr bwMode="auto">
          <a:xfrm rot="762495">
            <a:off x="6154738" y="5446713"/>
            <a:ext cx="2808287" cy="1076325"/>
          </a:xfrm>
          <a:prstGeom prst="leftArrow">
            <a:avLst>
              <a:gd name="adj1" fmla="val 50000"/>
              <a:gd name="adj2" fmla="val 65229"/>
            </a:avLst>
          </a:prstGeom>
          <a:solidFill>
            <a:schemeClr val="bg2"/>
          </a:solidFill>
          <a:ln w="19050">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1511" name="Text Box 7"/>
          <p:cNvSpPr txBox="1">
            <a:spLocks noChangeArrowheads="1"/>
          </p:cNvSpPr>
          <p:nvPr/>
        </p:nvSpPr>
        <p:spPr bwMode="auto">
          <a:xfrm>
            <a:off x="6511925" y="5516563"/>
            <a:ext cx="319088" cy="519112"/>
          </a:xfrm>
          <a:prstGeom prst="rect">
            <a:avLst/>
          </a:prstGeom>
          <a:noFill/>
          <a:ln w="9525">
            <a:noFill/>
            <a:miter lim="800000"/>
            <a:headEnd/>
            <a:tailEnd/>
          </a:ln>
          <a:effectLst/>
        </p:spPr>
        <p:txBody>
          <a:bodyPr wrap="none">
            <a:spAutoFit/>
          </a:bodyPr>
          <a:lstStyle/>
          <a:p>
            <a:pPr algn="l">
              <a:lnSpc>
                <a:spcPct val="100000"/>
              </a:lnSpc>
              <a:spcBef>
                <a:spcPct val="0"/>
              </a:spcBef>
              <a:buClrTx/>
              <a:buSzTx/>
              <a:buFontTx/>
              <a:buNone/>
            </a:pPr>
            <a:r>
              <a:rPr lang="en-AU" b="0">
                <a:solidFill>
                  <a:srgbClr val="FFFFFF"/>
                </a:solidFill>
                <a:latin typeface="Impact" pitchFamily="34" charset="0"/>
              </a:rPr>
              <a:t>1</a:t>
            </a:r>
          </a:p>
        </p:txBody>
      </p:sp>
      <p:sp>
        <p:nvSpPr>
          <p:cNvPr id="21512" name="AutoShape 8"/>
          <p:cNvSpPr>
            <a:spLocks noChangeArrowheads="1"/>
          </p:cNvSpPr>
          <p:nvPr/>
        </p:nvSpPr>
        <p:spPr bwMode="auto">
          <a:xfrm rot="-1249823">
            <a:off x="4140200" y="2636838"/>
            <a:ext cx="3600450" cy="3024187"/>
          </a:xfrm>
          <a:custGeom>
            <a:avLst/>
            <a:gdLst>
              <a:gd name="G0" fmla="+- 6480 0 0"/>
              <a:gd name="G1" fmla="+- 8640 0 0"/>
              <a:gd name="G2" fmla="+- 6171 0 0"/>
              <a:gd name="G3" fmla="+- 21600 0 6480"/>
              <a:gd name="G4" fmla="+- 21600 0 8640"/>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5429 h 21600"/>
              <a:gd name="T4" fmla="*/ 10800 w 21600"/>
              <a:gd name="T5" fmla="*/ 18514 h 21600"/>
              <a:gd name="T6" fmla="*/ 21600 w 21600"/>
              <a:gd name="T7" fmla="*/ 15429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rgbClr val="FFFF00"/>
          </a:solidFill>
          <a:ln w="9525">
            <a:solidFill>
              <a:schemeClr val="bg1"/>
            </a:solidFill>
            <a:miter lim="800000"/>
            <a:headEnd/>
            <a:tailEnd/>
          </a:ln>
          <a:effectLst/>
        </p:spPr>
        <p:txBody>
          <a:bodyPr wrap="none" anchor="ctr"/>
          <a:lstStyle/>
          <a:p>
            <a:pPr algn="ctr">
              <a:lnSpc>
                <a:spcPct val="100000"/>
              </a:lnSpc>
              <a:spcBef>
                <a:spcPct val="0"/>
              </a:spcBef>
              <a:buClrTx/>
              <a:buSzTx/>
              <a:buFontTx/>
              <a:buNone/>
            </a:pPr>
            <a:r>
              <a:rPr lang="en-AU" sz="2000">
                <a:solidFill>
                  <a:srgbClr val="000000"/>
                </a:solidFill>
                <a:latin typeface="Arial" charset="0"/>
              </a:rPr>
              <a:t>Elijah sent to Jews</a:t>
            </a:r>
          </a:p>
          <a:p>
            <a:pPr algn="ctr">
              <a:lnSpc>
                <a:spcPct val="100000"/>
              </a:lnSpc>
              <a:spcBef>
                <a:spcPct val="0"/>
              </a:spcBef>
              <a:buClrTx/>
              <a:buSzTx/>
              <a:buFontTx/>
              <a:buNone/>
            </a:pPr>
            <a:r>
              <a:rPr lang="en-AU" sz="2000">
                <a:solidFill>
                  <a:srgbClr val="000000"/>
                </a:solidFill>
                <a:latin typeface="Arial" charset="0"/>
              </a:rPr>
              <a:t>outside the Land</a:t>
            </a:r>
          </a:p>
        </p:txBody>
      </p:sp>
      <p:sp>
        <p:nvSpPr>
          <p:cNvPr id="21513" name="Text Box 9"/>
          <p:cNvSpPr txBox="1">
            <a:spLocks noChangeArrowheads="1"/>
          </p:cNvSpPr>
          <p:nvPr/>
        </p:nvSpPr>
        <p:spPr bwMode="auto">
          <a:xfrm>
            <a:off x="5402263" y="2984500"/>
            <a:ext cx="361950" cy="519113"/>
          </a:xfrm>
          <a:prstGeom prst="rect">
            <a:avLst/>
          </a:prstGeom>
          <a:noFill/>
          <a:ln w="9525">
            <a:noFill/>
            <a:miter lim="800000"/>
            <a:headEnd/>
            <a:tailEnd/>
          </a:ln>
          <a:effectLst/>
        </p:spPr>
        <p:txBody>
          <a:bodyPr wrap="none">
            <a:spAutoFit/>
          </a:bodyPr>
          <a:lstStyle/>
          <a:p>
            <a:pPr algn="l">
              <a:lnSpc>
                <a:spcPct val="100000"/>
              </a:lnSpc>
              <a:spcBef>
                <a:spcPct val="0"/>
              </a:spcBef>
              <a:buClrTx/>
              <a:buSzTx/>
              <a:buFontTx/>
              <a:buNone/>
            </a:pPr>
            <a:r>
              <a:rPr lang="en-AU" b="0">
                <a:solidFill>
                  <a:srgbClr val="000000"/>
                </a:solidFill>
                <a:latin typeface="Impact" pitchFamily="34" charset="0"/>
              </a:rPr>
              <a:t>2</a:t>
            </a:r>
          </a:p>
        </p:txBody>
      </p:sp>
      <p:sp>
        <p:nvSpPr>
          <p:cNvPr id="11" name="Rectangle 13"/>
          <p:cNvSpPr txBox="1">
            <a:spLocks noChangeArrowheads="1"/>
          </p:cNvSpPr>
          <p:nvPr/>
        </p:nvSpPr>
        <p:spPr bwMode="auto">
          <a:xfrm>
            <a:off x="0" y="6466984"/>
            <a:ext cx="4067175" cy="374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l">
              <a:lnSpc>
                <a:spcPct val="100000"/>
              </a:lnSpc>
              <a:spcBef>
                <a:spcPct val="0"/>
              </a:spcBef>
              <a:buClrTx/>
              <a:buSzTx/>
              <a:buFontTx/>
              <a:buNone/>
              <a:defRPr/>
            </a:pPr>
            <a:r>
              <a:rPr lang="en-AU" sz="2000" dirty="0" smtClean="0">
                <a:solidFill>
                  <a:srgbClr val="FFFF66"/>
                </a:solidFill>
                <a:latin typeface="Monotype Corsiva" pitchFamily="66" charset="0"/>
              </a:rPr>
              <a:t>Events surrounding the return of Christ</a:t>
            </a:r>
            <a:endParaRPr lang="en-AU" sz="2000" dirty="0">
              <a:solidFill>
                <a:srgbClr val="FFFF66"/>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1510"/>
                                        </p:tgtEl>
                                        <p:attrNameLst>
                                          <p:attrName>style.visibility</p:attrName>
                                        </p:attrNameLst>
                                      </p:cBhvr>
                                      <p:to>
                                        <p:strVal val="visible"/>
                                      </p:to>
                                    </p:set>
                                    <p:animEffect transition="in" filter="wipe(right)">
                                      <p:cBhvr>
                                        <p:cTn id="7" dur="500"/>
                                        <p:tgtEl>
                                          <p:spTgt spid="215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1511"/>
                                        </p:tgtEl>
                                        <p:attrNameLst>
                                          <p:attrName>style.visibility</p:attrName>
                                        </p:attrNameLst>
                                      </p:cBhvr>
                                      <p:to>
                                        <p:strVal val="visible"/>
                                      </p:to>
                                    </p:set>
                                    <p:animEffect transition="in" filter="wipe(right)">
                                      <p:cBhvr>
                                        <p:cTn id="10" dur="500"/>
                                        <p:tgtEl>
                                          <p:spTgt spid="21511"/>
                                        </p:tgtEl>
                                      </p:cBhvr>
                                    </p:animEffect>
                                  </p:childTnLst>
                                </p:cTn>
                              </p:par>
                              <p:par>
                                <p:cTn id="11" presetID="1" presetClass="entr" presetSubtype="0" fill="hold" nodeType="withEffect">
                                  <p:stCondLst>
                                    <p:cond delay="0"/>
                                  </p:stCondLst>
                                  <p:childTnLst>
                                    <p:set>
                                      <p:cBhvr>
                                        <p:cTn id="12"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513"/>
                                        </p:tgtEl>
                                        <p:attrNameLst>
                                          <p:attrName>style.visibility</p:attrName>
                                        </p:attrNameLst>
                                      </p:cBhvr>
                                      <p:to>
                                        <p:strVal val="visible"/>
                                      </p:to>
                                    </p:set>
                                    <p:animEffect transition="in" filter="wipe(down)">
                                      <p:cBhvr>
                                        <p:cTn id="17" dur="1000"/>
                                        <p:tgtEl>
                                          <p:spTgt spid="215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1512"/>
                                        </p:tgtEl>
                                        <p:attrNameLst>
                                          <p:attrName>style.visibility</p:attrName>
                                        </p:attrNameLst>
                                      </p:cBhvr>
                                      <p:to>
                                        <p:strVal val="visible"/>
                                      </p:to>
                                    </p:set>
                                    <p:animEffect transition="in" filter="wipe(down)">
                                      <p:cBhvr>
                                        <p:cTn id="20" dur="1000"/>
                                        <p:tgtEl>
                                          <p:spTgt spid="21512"/>
                                        </p:tgtEl>
                                      </p:cBhvr>
                                    </p:animEffect>
                                  </p:childTnLst>
                                </p:cTn>
                              </p:par>
                              <p:par>
                                <p:cTn id="21" presetID="1" presetClass="entr" presetSubtype="0" fill="hold" nodeType="withEffect">
                                  <p:stCondLst>
                                    <p:cond delay="0"/>
                                  </p:stCondLst>
                                  <p:childTnLst>
                                    <p:set>
                                      <p:cBhvr>
                                        <p:cTn id="22"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nimBg="1"/>
      <p:bldP spid="21511" grpId="0"/>
      <p:bldP spid="21512" grpId="0" animBg="1"/>
      <p:bldP spid="215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0" y="0"/>
            <a:ext cx="3779838" cy="2060575"/>
          </a:xfrm>
        </p:spPr>
        <p:txBody>
          <a:bodyPr/>
          <a:lstStyle/>
          <a:p>
            <a:r>
              <a:rPr lang="en-AU" dirty="0"/>
              <a:t>Events </a:t>
            </a:r>
            <a:r>
              <a:rPr lang="en-AU" dirty="0" smtClean="0"/>
              <a:t>leading </a:t>
            </a:r>
            <a:r>
              <a:rPr lang="en-AU" dirty="0"/>
              <a:t>to Armageddon</a:t>
            </a:r>
          </a:p>
        </p:txBody>
      </p:sp>
      <p:sp>
        <p:nvSpPr>
          <p:cNvPr id="20483" name="Rectangle 3"/>
          <p:cNvSpPr>
            <a:spLocks noGrp="1" noChangeArrowheads="1"/>
          </p:cNvSpPr>
          <p:nvPr>
            <p:ph type="subTitle" idx="1"/>
          </p:nvPr>
        </p:nvSpPr>
        <p:spPr>
          <a:xfrm>
            <a:off x="250825" y="2061592"/>
            <a:ext cx="3457575" cy="4175720"/>
          </a:xfrm>
        </p:spPr>
        <p:txBody>
          <a:bodyPr/>
          <a:lstStyle/>
          <a:p>
            <a:pPr marL="444500" indent="-444500">
              <a:spcBef>
                <a:spcPts val="0"/>
              </a:spcBef>
              <a:spcAft>
                <a:spcPts val="400"/>
              </a:spcAft>
              <a:buClr>
                <a:srgbClr val="FFFF00"/>
              </a:buClr>
              <a:buSzTx/>
              <a:buFont typeface="Wingdings" pitchFamily="2" charset="2"/>
              <a:buAutoNum type="arabicPeriod" startAt="3"/>
            </a:pPr>
            <a:r>
              <a:rPr lang="en-AU" sz="2900" dirty="0">
                <a:ln>
                  <a:solidFill>
                    <a:schemeClr val="tx1"/>
                  </a:solidFill>
                </a:ln>
                <a:solidFill>
                  <a:srgbClr val="FF9900"/>
                </a:solidFill>
                <a:effectLst/>
              </a:rPr>
              <a:t>Russia invades Turkey and plunges down into Egypt</a:t>
            </a:r>
          </a:p>
          <a:p>
            <a:pPr marL="444500" indent="-444500">
              <a:spcBef>
                <a:spcPts val="0"/>
              </a:spcBef>
              <a:spcAft>
                <a:spcPts val="400"/>
              </a:spcAft>
              <a:buClr>
                <a:srgbClr val="FFFF00"/>
              </a:buClr>
              <a:buSzTx/>
              <a:buFont typeface="Wingdings" pitchFamily="2" charset="2"/>
              <a:buAutoNum type="arabicPeriod" startAt="3"/>
            </a:pPr>
            <a:r>
              <a:rPr lang="en-AU" sz="2900" dirty="0">
                <a:ln>
                  <a:solidFill>
                    <a:schemeClr val="tx1"/>
                  </a:solidFill>
                </a:ln>
                <a:solidFill>
                  <a:srgbClr val="00CCFF"/>
                </a:solidFill>
                <a:effectLst/>
              </a:rPr>
              <a:t>Christ and saints begin the subjugation of the Sinai Arab peoples</a:t>
            </a:r>
          </a:p>
        </p:txBody>
      </p:sp>
      <p:graphicFrame>
        <p:nvGraphicFramePr>
          <p:cNvPr id="20484" name="Object 4"/>
          <p:cNvGraphicFramePr>
            <a:graphicFrameLocks noChangeAspect="1"/>
          </p:cNvGraphicFramePr>
          <p:nvPr/>
        </p:nvGraphicFramePr>
        <p:xfrm>
          <a:off x="3797300" y="0"/>
          <a:ext cx="5346700" cy="6858000"/>
        </p:xfrm>
        <a:graphic>
          <a:graphicData uri="http://schemas.openxmlformats.org/presentationml/2006/ole">
            <p:oleObj spid="_x0000_s165890" name="CorelDRAW! Graphic" r:id="rId3" imgW="7102800" imgH="9112680" progId="">
              <p:embed/>
            </p:oleObj>
          </a:graphicData>
        </a:graphic>
      </p:graphicFrame>
      <p:sp>
        <p:nvSpPr>
          <p:cNvPr id="20485" name="Line 5"/>
          <p:cNvSpPr>
            <a:spLocks noChangeShapeType="1"/>
          </p:cNvSpPr>
          <p:nvPr/>
        </p:nvSpPr>
        <p:spPr bwMode="auto">
          <a:xfrm>
            <a:off x="4572000" y="260350"/>
            <a:ext cx="0" cy="4752975"/>
          </a:xfrm>
          <a:prstGeom prst="line">
            <a:avLst/>
          </a:prstGeom>
          <a:noFill/>
          <a:ln w="508000">
            <a:solidFill>
              <a:srgbClr val="FF0000"/>
            </a:solidFill>
            <a:round/>
            <a:headEnd/>
            <a:tailEnd type="triangle" w="sm" len="me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20486" name="Freeform 6"/>
          <p:cNvSpPr>
            <a:spLocks/>
          </p:cNvSpPr>
          <p:nvPr/>
        </p:nvSpPr>
        <p:spPr bwMode="auto">
          <a:xfrm>
            <a:off x="5029200" y="390525"/>
            <a:ext cx="2649538" cy="4678363"/>
          </a:xfrm>
          <a:custGeom>
            <a:avLst/>
            <a:gdLst/>
            <a:ahLst/>
            <a:cxnLst>
              <a:cxn ang="0">
                <a:pos x="110" y="0"/>
              </a:cxn>
              <a:cxn ang="0">
                <a:pos x="1415" y="17"/>
              </a:cxn>
              <a:cxn ang="0">
                <a:pos x="1669" y="338"/>
              </a:cxn>
              <a:cxn ang="0">
                <a:pos x="1448" y="974"/>
              </a:cxn>
              <a:cxn ang="0">
                <a:pos x="1076" y="1821"/>
              </a:cxn>
              <a:cxn ang="0">
                <a:pos x="889" y="2321"/>
              </a:cxn>
              <a:cxn ang="0">
                <a:pos x="0" y="2947"/>
              </a:cxn>
            </a:cxnLst>
            <a:rect l="0" t="0" r="r" b="b"/>
            <a:pathLst>
              <a:path w="1669" h="2947">
                <a:moveTo>
                  <a:pt x="110" y="0"/>
                </a:moveTo>
                <a:lnTo>
                  <a:pt x="1415" y="17"/>
                </a:lnTo>
                <a:lnTo>
                  <a:pt x="1669" y="338"/>
                </a:lnTo>
                <a:lnTo>
                  <a:pt x="1448" y="974"/>
                </a:lnTo>
                <a:lnTo>
                  <a:pt x="1076" y="1821"/>
                </a:lnTo>
                <a:lnTo>
                  <a:pt x="889" y="2321"/>
                </a:lnTo>
                <a:lnTo>
                  <a:pt x="0" y="2947"/>
                </a:lnTo>
              </a:path>
            </a:pathLst>
          </a:custGeom>
          <a:noFill/>
          <a:ln w="381000">
            <a:solidFill>
              <a:srgbClr val="FF0000"/>
            </a:solidFill>
            <a:round/>
            <a:headEnd type="none" w="med" len="med"/>
            <a:tailEnd type="triangle" w="sm" len="me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20487" name="AutoShape 7"/>
          <p:cNvSpPr>
            <a:spLocks noChangeArrowheads="1"/>
          </p:cNvSpPr>
          <p:nvPr/>
        </p:nvSpPr>
        <p:spPr bwMode="auto">
          <a:xfrm>
            <a:off x="6084888" y="4652963"/>
            <a:ext cx="2016125" cy="792162"/>
          </a:xfrm>
          <a:prstGeom prst="curvedDownArrow">
            <a:avLst>
              <a:gd name="adj1" fmla="val 50902"/>
              <a:gd name="adj2" fmla="val 101804"/>
              <a:gd name="adj3" fmla="val 33333"/>
            </a:avLst>
          </a:prstGeom>
          <a:solidFill>
            <a:schemeClr val="bg2"/>
          </a:solidFill>
          <a:ln w="28575">
            <a:solidFill>
              <a:schemeClr val="bg1"/>
            </a:solidFill>
            <a:miter lim="800000"/>
            <a:headEnd/>
            <a:tailEnd/>
          </a:ln>
          <a:effectLst/>
        </p:spPr>
        <p:txBody>
          <a:bodyPr wrap="none" anchor="ctr"/>
          <a:lstStyle/>
          <a:p>
            <a:pPr algn="ctr">
              <a:lnSpc>
                <a:spcPct val="100000"/>
              </a:lnSpc>
              <a:spcBef>
                <a:spcPct val="0"/>
              </a:spcBef>
              <a:buClrTx/>
              <a:buSzTx/>
              <a:buFontTx/>
              <a:buNone/>
            </a:pPr>
            <a:endParaRPr lang="en-US" sz="1800" b="0">
              <a:solidFill>
                <a:srgbClr val="FFFFFF"/>
              </a:solidFill>
              <a:latin typeface="Arial" charset="0"/>
            </a:endParaRPr>
          </a:p>
        </p:txBody>
      </p:sp>
      <p:sp>
        <p:nvSpPr>
          <p:cNvPr id="20488" name="Text Box 8"/>
          <p:cNvSpPr txBox="1">
            <a:spLocks noChangeArrowheads="1"/>
          </p:cNvSpPr>
          <p:nvPr/>
        </p:nvSpPr>
        <p:spPr bwMode="auto">
          <a:xfrm>
            <a:off x="4395788" y="3716338"/>
            <a:ext cx="373062" cy="519112"/>
          </a:xfrm>
          <a:prstGeom prst="rect">
            <a:avLst/>
          </a:prstGeom>
          <a:noFill/>
          <a:ln w="9525">
            <a:noFill/>
            <a:miter lim="800000"/>
            <a:headEnd/>
            <a:tailEnd/>
          </a:ln>
          <a:effectLst/>
        </p:spPr>
        <p:txBody>
          <a:bodyPr wrap="none">
            <a:spAutoFit/>
          </a:bodyPr>
          <a:lstStyle/>
          <a:p>
            <a:pPr algn="l">
              <a:lnSpc>
                <a:spcPct val="100000"/>
              </a:lnSpc>
              <a:spcBef>
                <a:spcPct val="0"/>
              </a:spcBef>
              <a:buClrTx/>
              <a:buSzTx/>
              <a:buFontTx/>
              <a:buNone/>
            </a:pPr>
            <a:r>
              <a:rPr lang="en-AU" b="0">
                <a:solidFill>
                  <a:srgbClr val="000000"/>
                </a:solidFill>
                <a:latin typeface="Impact" pitchFamily="34" charset="0"/>
              </a:rPr>
              <a:t>3</a:t>
            </a:r>
          </a:p>
        </p:txBody>
      </p:sp>
      <p:sp>
        <p:nvSpPr>
          <p:cNvPr id="20489" name="Text Box 9"/>
          <p:cNvSpPr txBox="1">
            <a:spLocks noChangeArrowheads="1"/>
          </p:cNvSpPr>
          <p:nvPr/>
        </p:nvSpPr>
        <p:spPr bwMode="auto">
          <a:xfrm>
            <a:off x="5567363" y="4268788"/>
            <a:ext cx="373062" cy="519112"/>
          </a:xfrm>
          <a:prstGeom prst="rect">
            <a:avLst/>
          </a:prstGeom>
          <a:noFill/>
          <a:ln w="9525">
            <a:noFill/>
            <a:miter lim="800000"/>
            <a:headEnd/>
            <a:tailEnd/>
          </a:ln>
          <a:effectLst/>
        </p:spPr>
        <p:txBody>
          <a:bodyPr wrap="none">
            <a:spAutoFit/>
          </a:bodyPr>
          <a:lstStyle/>
          <a:p>
            <a:pPr algn="l">
              <a:lnSpc>
                <a:spcPct val="100000"/>
              </a:lnSpc>
              <a:spcBef>
                <a:spcPct val="0"/>
              </a:spcBef>
              <a:buClrTx/>
              <a:buSzTx/>
              <a:buFontTx/>
              <a:buNone/>
            </a:pPr>
            <a:r>
              <a:rPr lang="en-AU" b="0">
                <a:solidFill>
                  <a:srgbClr val="000000"/>
                </a:solidFill>
                <a:latin typeface="Impact" pitchFamily="34" charset="0"/>
              </a:rPr>
              <a:t>3</a:t>
            </a:r>
          </a:p>
        </p:txBody>
      </p:sp>
      <p:sp>
        <p:nvSpPr>
          <p:cNvPr id="20491" name="Text Box 11"/>
          <p:cNvSpPr txBox="1">
            <a:spLocks noChangeArrowheads="1"/>
          </p:cNvSpPr>
          <p:nvPr/>
        </p:nvSpPr>
        <p:spPr bwMode="auto">
          <a:xfrm>
            <a:off x="7413625" y="4810125"/>
            <a:ext cx="361950" cy="519113"/>
          </a:xfrm>
          <a:prstGeom prst="rect">
            <a:avLst/>
          </a:prstGeom>
          <a:noFill/>
          <a:ln w="9525">
            <a:noFill/>
            <a:miter lim="800000"/>
            <a:headEnd/>
            <a:tailEnd/>
          </a:ln>
          <a:effectLst/>
        </p:spPr>
        <p:txBody>
          <a:bodyPr wrap="none">
            <a:spAutoFit/>
          </a:bodyPr>
          <a:lstStyle/>
          <a:p>
            <a:pPr algn="l">
              <a:lnSpc>
                <a:spcPct val="100000"/>
              </a:lnSpc>
              <a:spcBef>
                <a:spcPct val="0"/>
              </a:spcBef>
              <a:buClrTx/>
              <a:buSzTx/>
              <a:buFontTx/>
              <a:buNone/>
            </a:pPr>
            <a:r>
              <a:rPr lang="en-AU" b="0">
                <a:solidFill>
                  <a:srgbClr val="FFFFFF"/>
                </a:solidFill>
                <a:latin typeface="Impact" pitchFamily="34" charset="0"/>
              </a:rPr>
              <a:t>4</a:t>
            </a:r>
          </a:p>
        </p:txBody>
      </p:sp>
      <p:grpSp>
        <p:nvGrpSpPr>
          <p:cNvPr id="2" name="Group 70"/>
          <p:cNvGrpSpPr>
            <a:grpSpLocks/>
          </p:cNvGrpSpPr>
          <p:nvPr/>
        </p:nvGrpSpPr>
        <p:grpSpPr bwMode="auto">
          <a:xfrm>
            <a:off x="4397375" y="1052513"/>
            <a:ext cx="388938" cy="2706687"/>
            <a:chOff x="2770" y="663"/>
            <a:chExt cx="245" cy="1705"/>
          </a:xfrm>
        </p:grpSpPr>
        <p:grpSp>
          <p:nvGrpSpPr>
            <p:cNvPr id="3" name="Group 21"/>
            <p:cNvGrpSpPr>
              <a:grpSpLocks/>
            </p:cNvGrpSpPr>
            <p:nvPr/>
          </p:nvGrpSpPr>
          <p:grpSpPr bwMode="auto">
            <a:xfrm rot="5400000">
              <a:off x="2633" y="2142"/>
              <a:ext cx="363" cy="90"/>
              <a:chOff x="1202" y="4503"/>
              <a:chExt cx="545" cy="151"/>
            </a:xfrm>
          </p:grpSpPr>
          <p:sp>
            <p:nvSpPr>
              <p:cNvPr id="20496" name="Line 16"/>
              <p:cNvSpPr>
                <a:spLocks noChangeShapeType="1"/>
              </p:cNvSpPr>
              <p:nvPr/>
            </p:nvSpPr>
            <p:spPr bwMode="auto">
              <a:xfrm>
                <a:off x="1656" y="4573"/>
                <a:ext cx="45" cy="0"/>
              </a:xfrm>
              <a:prstGeom prst="line">
                <a:avLst/>
              </a:prstGeom>
              <a:noFill/>
              <a:ln w="19050">
                <a:solidFill>
                  <a:schemeClr val="bg1"/>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grpSp>
            <p:nvGrpSpPr>
              <p:cNvPr id="4" name="Group 20"/>
              <p:cNvGrpSpPr>
                <a:grpSpLocks/>
              </p:cNvGrpSpPr>
              <p:nvPr/>
            </p:nvGrpSpPr>
            <p:grpSpPr bwMode="auto">
              <a:xfrm>
                <a:off x="1202" y="4503"/>
                <a:ext cx="545" cy="151"/>
                <a:chOff x="1202" y="4503"/>
                <a:chExt cx="545" cy="151"/>
              </a:xfrm>
            </p:grpSpPr>
            <p:sp>
              <p:nvSpPr>
                <p:cNvPr id="20492" name="AutoShape 12"/>
                <p:cNvSpPr>
                  <a:spLocks noChangeArrowheads="1"/>
                </p:cNvSpPr>
                <p:nvPr/>
              </p:nvSpPr>
              <p:spPr bwMode="auto">
                <a:xfrm>
                  <a:off x="1202" y="4600"/>
                  <a:ext cx="545" cy="54"/>
                </a:xfrm>
                <a:custGeom>
                  <a:avLst/>
                  <a:gdLst>
                    <a:gd name="G0" fmla="+- 2021 0 0"/>
                    <a:gd name="G1" fmla="+- 21600 0 2021"/>
                    <a:gd name="G2" fmla="*/ 2021 1 2"/>
                    <a:gd name="G3" fmla="+- 21600 0 G2"/>
                    <a:gd name="G4" fmla="+/ 2021 21600 2"/>
                    <a:gd name="G5" fmla="+/ G1 0 2"/>
                    <a:gd name="G6" fmla="*/ 21600 21600 2021"/>
                    <a:gd name="G7" fmla="*/ G6 1 2"/>
                    <a:gd name="G8" fmla="+- 21600 0 G7"/>
                    <a:gd name="G9" fmla="*/ 21600 1 2"/>
                    <a:gd name="G10" fmla="+- 2021 0 G9"/>
                    <a:gd name="G11" fmla="?: G10 G8 0"/>
                    <a:gd name="G12" fmla="?: G10 G7 21600"/>
                    <a:gd name="T0" fmla="*/ 20589 w 21600"/>
                    <a:gd name="T1" fmla="*/ 10800 h 21600"/>
                    <a:gd name="T2" fmla="*/ 10800 w 21600"/>
                    <a:gd name="T3" fmla="*/ 21600 h 21600"/>
                    <a:gd name="T4" fmla="*/ 1011 w 21600"/>
                    <a:gd name="T5" fmla="*/ 10800 h 21600"/>
                    <a:gd name="T6" fmla="*/ 10800 w 21600"/>
                    <a:gd name="T7" fmla="*/ 0 h 21600"/>
                    <a:gd name="T8" fmla="*/ 2811 w 21600"/>
                    <a:gd name="T9" fmla="*/ 2811 h 21600"/>
                    <a:gd name="T10" fmla="*/ 18789 w 21600"/>
                    <a:gd name="T11" fmla="*/ 18789 h 21600"/>
                  </a:gdLst>
                  <a:ahLst/>
                  <a:cxnLst>
                    <a:cxn ang="0">
                      <a:pos x="T0" y="T1"/>
                    </a:cxn>
                    <a:cxn ang="0">
                      <a:pos x="T2" y="T3"/>
                    </a:cxn>
                    <a:cxn ang="0">
                      <a:pos x="T4" y="T5"/>
                    </a:cxn>
                    <a:cxn ang="0">
                      <a:pos x="T6" y="T7"/>
                    </a:cxn>
                  </a:cxnLst>
                  <a:rect l="T8" t="T9" r="T10" b="T11"/>
                  <a:pathLst>
                    <a:path w="21600" h="21600">
                      <a:moveTo>
                        <a:pt x="0" y="0"/>
                      </a:moveTo>
                      <a:lnTo>
                        <a:pt x="2021" y="21600"/>
                      </a:lnTo>
                      <a:lnTo>
                        <a:pt x="19579" y="21600"/>
                      </a:lnTo>
                      <a:lnTo>
                        <a:pt x="21600" y="0"/>
                      </a:lnTo>
                      <a:close/>
                    </a:path>
                  </a:pathLst>
                </a:custGeom>
                <a:solidFill>
                  <a:schemeClr val="bg1"/>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494" name="Rectangle 14"/>
                <p:cNvSpPr>
                  <a:spLocks noChangeArrowheads="1"/>
                </p:cNvSpPr>
                <p:nvPr/>
              </p:nvSpPr>
              <p:spPr bwMode="auto">
                <a:xfrm>
                  <a:off x="1474" y="4519"/>
                  <a:ext cx="91" cy="81"/>
                </a:xfrm>
                <a:prstGeom prst="rect">
                  <a:avLst/>
                </a:prstGeom>
                <a:solidFill>
                  <a:schemeClr val="bg1"/>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495" name="Rectangle 15"/>
                <p:cNvSpPr>
                  <a:spLocks noChangeArrowheads="1"/>
                </p:cNvSpPr>
                <p:nvPr/>
              </p:nvSpPr>
              <p:spPr bwMode="auto">
                <a:xfrm>
                  <a:off x="1565" y="4573"/>
                  <a:ext cx="91" cy="27"/>
                </a:xfrm>
                <a:prstGeom prst="rect">
                  <a:avLst/>
                </a:prstGeom>
                <a:solidFill>
                  <a:schemeClr val="bg1"/>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498" name="Rectangle 18"/>
                <p:cNvSpPr>
                  <a:spLocks noChangeArrowheads="1"/>
                </p:cNvSpPr>
                <p:nvPr/>
              </p:nvSpPr>
              <p:spPr bwMode="auto">
                <a:xfrm>
                  <a:off x="1338" y="4559"/>
                  <a:ext cx="136" cy="45"/>
                </a:xfrm>
                <a:prstGeom prst="rect">
                  <a:avLst/>
                </a:prstGeom>
                <a:solidFill>
                  <a:schemeClr val="bg1"/>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499" name="Line 19"/>
                <p:cNvSpPr>
                  <a:spLocks noChangeShapeType="1"/>
                </p:cNvSpPr>
                <p:nvPr/>
              </p:nvSpPr>
              <p:spPr bwMode="auto">
                <a:xfrm>
                  <a:off x="1429" y="4503"/>
                  <a:ext cx="0" cy="46"/>
                </a:xfrm>
                <a:prstGeom prst="line">
                  <a:avLst/>
                </a:prstGeom>
                <a:noFill/>
                <a:ln w="57150">
                  <a:solidFill>
                    <a:schemeClr val="bg1"/>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grpSp>
        </p:grpSp>
        <p:grpSp>
          <p:nvGrpSpPr>
            <p:cNvPr id="5" name="Group 22"/>
            <p:cNvGrpSpPr>
              <a:grpSpLocks/>
            </p:cNvGrpSpPr>
            <p:nvPr/>
          </p:nvGrpSpPr>
          <p:grpSpPr bwMode="auto">
            <a:xfrm rot="5400000">
              <a:off x="2652" y="800"/>
              <a:ext cx="363" cy="90"/>
              <a:chOff x="1202" y="4503"/>
              <a:chExt cx="545" cy="151"/>
            </a:xfrm>
          </p:grpSpPr>
          <p:sp>
            <p:nvSpPr>
              <p:cNvPr id="20503" name="Line 23"/>
              <p:cNvSpPr>
                <a:spLocks noChangeShapeType="1"/>
              </p:cNvSpPr>
              <p:nvPr/>
            </p:nvSpPr>
            <p:spPr bwMode="auto">
              <a:xfrm>
                <a:off x="1656" y="4573"/>
                <a:ext cx="45" cy="0"/>
              </a:xfrm>
              <a:prstGeom prst="line">
                <a:avLst/>
              </a:prstGeom>
              <a:noFill/>
              <a:ln w="19050">
                <a:solidFill>
                  <a:schemeClr val="bg1"/>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grpSp>
            <p:nvGrpSpPr>
              <p:cNvPr id="6" name="Group 24"/>
              <p:cNvGrpSpPr>
                <a:grpSpLocks/>
              </p:cNvGrpSpPr>
              <p:nvPr/>
            </p:nvGrpSpPr>
            <p:grpSpPr bwMode="auto">
              <a:xfrm>
                <a:off x="1202" y="4503"/>
                <a:ext cx="545" cy="151"/>
                <a:chOff x="1202" y="4503"/>
                <a:chExt cx="545" cy="151"/>
              </a:xfrm>
            </p:grpSpPr>
            <p:sp>
              <p:nvSpPr>
                <p:cNvPr id="20505" name="AutoShape 25"/>
                <p:cNvSpPr>
                  <a:spLocks noChangeArrowheads="1"/>
                </p:cNvSpPr>
                <p:nvPr/>
              </p:nvSpPr>
              <p:spPr bwMode="auto">
                <a:xfrm>
                  <a:off x="1202" y="4600"/>
                  <a:ext cx="545" cy="54"/>
                </a:xfrm>
                <a:custGeom>
                  <a:avLst/>
                  <a:gdLst>
                    <a:gd name="G0" fmla="+- 2021 0 0"/>
                    <a:gd name="G1" fmla="+- 21600 0 2021"/>
                    <a:gd name="G2" fmla="*/ 2021 1 2"/>
                    <a:gd name="G3" fmla="+- 21600 0 G2"/>
                    <a:gd name="G4" fmla="+/ 2021 21600 2"/>
                    <a:gd name="G5" fmla="+/ G1 0 2"/>
                    <a:gd name="G6" fmla="*/ 21600 21600 2021"/>
                    <a:gd name="G7" fmla="*/ G6 1 2"/>
                    <a:gd name="G8" fmla="+- 21600 0 G7"/>
                    <a:gd name="G9" fmla="*/ 21600 1 2"/>
                    <a:gd name="G10" fmla="+- 2021 0 G9"/>
                    <a:gd name="G11" fmla="?: G10 G8 0"/>
                    <a:gd name="G12" fmla="?: G10 G7 21600"/>
                    <a:gd name="T0" fmla="*/ 20589 w 21600"/>
                    <a:gd name="T1" fmla="*/ 10800 h 21600"/>
                    <a:gd name="T2" fmla="*/ 10800 w 21600"/>
                    <a:gd name="T3" fmla="*/ 21600 h 21600"/>
                    <a:gd name="T4" fmla="*/ 1011 w 21600"/>
                    <a:gd name="T5" fmla="*/ 10800 h 21600"/>
                    <a:gd name="T6" fmla="*/ 10800 w 21600"/>
                    <a:gd name="T7" fmla="*/ 0 h 21600"/>
                    <a:gd name="T8" fmla="*/ 2811 w 21600"/>
                    <a:gd name="T9" fmla="*/ 2811 h 21600"/>
                    <a:gd name="T10" fmla="*/ 18789 w 21600"/>
                    <a:gd name="T11" fmla="*/ 18789 h 21600"/>
                  </a:gdLst>
                  <a:ahLst/>
                  <a:cxnLst>
                    <a:cxn ang="0">
                      <a:pos x="T0" y="T1"/>
                    </a:cxn>
                    <a:cxn ang="0">
                      <a:pos x="T2" y="T3"/>
                    </a:cxn>
                    <a:cxn ang="0">
                      <a:pos x="T4" y="T5"/>
                    </a:cxn>
                    <a:cxn ang="0">
                      <a:pos x="T6" y="T7"/>
                    </a:cxn>
                  </a:cxnLst>
                  <a:rect l="T8" t="T9" r="T10" b="T11"/>
                  <a:pathLst>
                    <a:path w="21600" h="21600">
                      <a:moveTo>
                        <a:pt x="0" y="0"/>
                      </a:moveTo>
                      <a:lnTo>
                        <a:pt x="2021" y="21600"/>
                      </a:lnTo>
                      <a:lnTo>
                        <a:pt x="19579" y="21600"/>
                      </a:lnTo>
                      <a:lnTo>
                        <a:pt x="21600" y="0"/>
                      </a:lnTo>
                      <a:close/>
                    </a:path>
                  </a:pathLst>
                </a:custGeom>
                <a:solidFill>
                  <a:schemeClr val="bg1"/>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506" name="Rectangle 26"/>
                <p:cNvSpPr>
                  <a:spLocks noChangeArrowheads="1"/>
                </p:cNvSpPr>
                <p:nvPr/>
              </p:nvSpPr>
              <p:spPr bwMode="auto">
                <a:xfrm>
                  <a:off x="1474" y="4519"/>
                  <a:ext cx="91" cy="81"/>
                </a:xfrm>
                <a:prstGeom prst="rect">
                  <a:avLst/>
                </a:prstGeom>
                <a:solidFill>
                  <a:schemeClr val="bg1"/>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507" name="Rectangle 27"/>
                <p:cNvSpPr>
                  <a:spLocks noChangeArrowheads="1"/>
                </p:cNvSpPr>
                <p:nvPr/>
              </p:nvSpPr>
              <p:spPr bwMode="auto">
                <a:xfrm>
                  <a:off x="1565" y="4573"/>
                  <a:ext cx="91" cy="27"/>
                </a:xfrm>
                <a:prstGeom prst="rect">
                  <a:avLst/>
                </a:prstGeom>
                <a:solidFill>
                  <a:schemeClr val="bg1"/>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508" name="Rectangle 28"/>
                <p:cNvSpPr>
                  <a:spLocks noChangeArrowheads="1"/>
                </p:cNvSpPr>
                <p:nvPr/>
              </p:nvSpPr>
              <p:spPr bwMode="auto">
                <a:xfrm>
                  <a:off x="1338" y="4559"/>
                  <a:ext cx="136" cy="45"/>
                </a:xfrm>
                <a:prstGeom prst="rect">
                  <a:avLst/>
                </a:prstGeom>
                <a:solidFill>
                  <a:schemeClr val="bg1"/>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509" name="Line 29"/>
                <p:cNvSpPr>
                  <a:spLocks noChangeShapeType="1"/>
                </p:cNvSpPr>
                <p:nvPr/>
              </p:nvSpPr>
              <p:spPr bwMode="auto">
                <a:xfrm>
                  <a:off x="1429" y="4503"/>
                  <a:ext cx="0" cy="46"/>
                </a:xfrm>
                <a:prstGeom prst="line">
                  <a:avLst/>
                </a:prstGeom>
                <a:noFill/>
                <a:ln w="57150">
                  <a:solidFill>
                    <a:schemeClr val="bg1"/>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grpSp>
        </p:grpSp>
        <p:grpSp>
          <p:nvGrpSpPr>
            <p:cNvPr id="7" name="Group 30"/>
            <p:cNvGrpSpPr>
              <a:grpSpLocks/>
            </p:cNvGrpSpPr>
            <p:nvPr/>
          </p:nvGrpSpPr>
          <p:grpSpPr bwMode="auto">
            <a:xfrm rot="5400000">
              <a:off x="2758" y="1073"/>
              <a:ext cx="363" cy="90"/>
              <a:chOff x="1202" y="4503"/>
              <a:chExt cx="545" cy="151"/>
            </a:xfrm>
          </p:grpSpPr>
          <p:sp>
            <p:nvSpPr>
              <p:cNvPr id="20511" name="Line 31"/>
              <p:cNvSpPr>
                <a:spLocks noChangeShapeType="1"/>
              </p:cNvSpPr>
              <p:nvPr/>
            </p:nvSpPr>
            <p:spPr bwMode="auto">
              <a:xfrm>
                <a:off x="1656" y="4573"/>
                <a:ext cx="45" cy="0"/>
              </a:xfrm>
              <a:prstGeom prst="line">
                <a:avLst/>
              </a:prstGeom>
              <a:noFill/>
              <a:ln w="19050">
                <a:solidFill>
                  <a:schemeClr val="bg1"/>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grpSp>
            <p:nvGrpSpPr>
              <p:cNvPr id="8" name="Group 32"/>
              <p:cNvGrpSpPr>
                <a:grpSpLocks/>
              </p:cNvGrpSpPr>
              <p:nvPr/>
            </p:nvGrpSpPr>
            <p:grpSpPr bwMode="auto">
              <a:xfrm>
                <a:off x="1202" y="4503"/>
                <a:ext cx="545" cy="151"/>
                <a:chOff x="1202" y="4503"/>
                <a:chExt cx="545" cy="151"/>
              </a:xfrm>
            </p:grpSpPr>
            <p:sp>
              <p:nvSpPr>
                <p:cNvPr id="20513" name="AutoShape 33"/>
                <p:cNvSpPr>
                  <a:spLocks noChangeArrowheads="1"/>
                </p:cNvSpPr>
                <p:nvPr/>
              </p:nvSpPr>
              <p:spPr bwMode="auto">
                <a:xfrm>
                  <a:off x="1202" y="4600"/>
                  <a:ext cx="545" cy="54"/>
                </a:xfrm>
                <a:custGeom>
                  <a:avLst/>
                  <a:gdLst>
                    <a:gd name="G0" fmla="+- 2021 0 0"/>
                    <a:gd name="G1" fmla="+- 21600 0 2021"/>
                    <a:gd name="G2" fmla="*/ 2021 1 2"/>
                    <a:gd name="G3" fmla="+- 21600 0 G2"/>
                    <a:gd name="G4" fmla="+/ 2021 21600 2"/>
                    <a:gd name="G5" fmla="+/ G1 0 2"/>
                    <a:gd name="G6" fmla="*/ 21600 21600 2021"/>
                    <a:gd name="G7" fmla="*/ G6 1 2"/>
                    <a:gd name="G8" fmla="+- 21600 0 G7"/>
                    <a:gd name="G9" fmla="*/ 21600 1 2"/>
                    <a:gd name="G10" fmla="+- 2021 0 G9"/>
                    <a:gd name="G11" fmla="?: G10 G8 0"/>
                    <a:gd name="G12" fmla="?: G10 G7 21600"/>
                    <a:gd name="T0" fmla="*/ 20589 w 21600"/>
                    <a:gd name="T1" fmla="*/ 10800 h 21600"/>
                    <a:gd name="T2" fmla="*/ 10800 w 21600"/>
                    <a:gd name="T3" fmla="*/ 21600 h 21600"/>
                    <a:gd name="T4" fmla="*/ 1011 w 21600"/>
                    <a:gd name="T5" fmla="*/ 10800 h 21600"/>
                    <a:gd name="T6" fmla="*/ 10800 w 21600"/>
                    <a:gd name="T7" fmla="*/ 0 h 21600"/>
                    <a:gd name="T8" fmla="*/ 2811 w 21600"/>
                    <a:gd name="T9" fmla="*/ 2811 h 21600"/>
                    <a:gd name="T10" fmla="*/ 18789 w 21600"/>
                    <a:gd name="T11" fmla="*/ 18789 h 21600"/>
                  </a:gdLst>
                  <a:ahLst/>
                  <a:cxnLst>
                    <a:cxn ang="0">
                      <a:pos x="T0" y="T1"/>
                    </a:cxn>
                    <a:cxn ang="0">
                      <a:pos x="T2" y="T3"/>
                    </a:cxn>
                    <a:cxn ang="0">
                      <a:pos x="T4" y="T5"/>
                    </a:cxn>
                    <a:cxn ang="0">
                      <a:pos x="T6" y="T7"/>
                    </a:cxn>
                  </a:cxnLst>
                  <a:rect l="T8" t="T9" r="T10" b="T11"/>
                  <a:pathLst>
                    <a:path w="21600" h="21600">
                      <a:moveTo>
                        <a:pt x="0" y="0"/>
                      </a:moveTo>
                      <a:lnTo>
                        <a:pt x="2021" y="21600"/>
                      </a:lnTo>
                      <a:lnTo>
                        <a:pt x="19579" y="21600"/>
                      </a:lnTo>
                      <a:lnTo>
                        <a:pt x="21600" y="0"/>
                      </a:lnTo>
                      <a:close/>
                    </a:path>
                  </a:pathLst>
                </a:custGeom>
                <a:solidFill>
                  <a:schemeClr val="bg1"/>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514" name="Rectangle 34"/>
                <p:cNvSpPr>
                  <a:spLocks noChangeArrowheads="1"/>
                </p:cNvSpPr>
                <p:nvPr/>
              </p:nvSpPr>
              <p:spPr bwMode="auto">
                <a:xfrm>
                  <a:off x="1474" y="4519"/>
                  <a:ext cx="91" cy="81"/>
                </a:xfrm>
                <a:prstGeom prst="rect">
                  <a:avLst/>
                </a:prstGeom>
                <a:solidFill>
                  <a:schemeClr val="bg1"/>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515" name="Rectangle 35"/>
                <p:cNvSpPr>
                  <a:spLocks noChangeArrowheads="1"/>
                </p:cNvSpPr>
                <p:nvPr/>
              </p:nvSpPr>
              <p:spPr bwMode="auto">
                <a:xfrm>
                  <a:off x="1565" y="4573"/>
                  <a:ext cx="91" cy="27"/>
                </a:xfrm>
                <a:prstGeom prst="rect">
                  <a:avLst/>
                </a:prstGeom>
                <a:solidFill>
                  <a:schemeClr val="bg1"/>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516" name="Rectangle 36"/>
                <p:cNvSpPr>
                  <a:spLocks noChangeArrowheads="1"/>
                </p:cNvSpPr>
                <p:nvPr/>
              </p:nvSpPr>
              <p:spPr bwMode="auto">
                <a:xfrm>
                  <a:off x="1338" y="4559"/>
                  <a:ext cx="136" cy="45"/>
                </a:xfrm>
                <a:prstGeom prst="rect">
                  <a:avLst/>
                </a:prstGeom>
                <a:solidFill>
                  <a:schemeClr val="bg1"/>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517" name="Line 37"/>
                <p:cNvSpPr>
                  <a:spLocks noChangeShapeType="1"/>
                </p:cNvSpPr>
                <p:nvPr/>
              </p:nvSpPr>
              <p:spPr bwMode="auto">
                <a:xfrm>
                  <a:off x="1429" y="4503"/>
                  <a:ext cx="0" cy="46"/>
                </a:xfrm>
                <a:prstGeom prst="line">
                  <a:avLst/>
                </a:prstGeom>
                <a:noFill/>
                <a:ln w="57150">
                  <a:solidFill>
                    <a:schemeClr val="bg1"/>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grpSp>
        </p:grpSp>
        <p:grpSp>
          <p:nvGrpSpPr>
            <p:cNvPr id="9" name="Group 38"/>
            <p:cNvGrpSpPr>
              <a:grpSpLocks/>
            </p:cNvGrpSpPr>
            <p:nvPr/>
          </p:nvGrpSpPr>
          <p:grpSpPr bwMode="auto">
            <a:xfrm rot="5400000">
              <a:off x="2652" y="1310"/>
              <a:ext cx="363" cy="90"/>
              <a:chOff x="1202" y="4503"/>
              <a:chExt cx="545" cy="151"/>
            </a:xfrm>
          </p:grpSpPr>
          <p:sp>
            <p:nvSpPr>
              <p:cNvPr id="20519" name="Line 39"/>
              <p:cNvSpPr>
                <a:spLocks noChangeShapeType="1"/>
              </p:cNvSpPr>
              <p:nvPr/>
            </p:nvSpPr>
            <p:spPr bwMode="auto">
              <a:xfrm>
                <a:off x="1656" y="4573"/>
                <a:ext cx="45" cy="0"/>
              </a:xfrm>
              <a:prstGeom prst="line">
                <a:avLst/>
              </a:prstGeom>
              <a:noFill/>
              <a:ln w="19050">
                <a:solidFill>
                  <a:schemeClr val="bg1"/>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grpSp>
            <p:nvGrpSpPr>
              <p:cNvPr id="10" name="Group 40"/>
              <p:cNvGrpSpPr>
                <a:grpSpLocks/>
              </p:cNvGrpSpPr>
              <p:nvPr/>
            </p:nvGrpSpPr>
            <p:grpSpPr bwMode="auto">
              <a:xfrm>
                <a:off x="1202" y="4503"/>
                <a:ext cx="545" cy="151"/>
                <a:chOff x="1202" y="4503"/>
                <a:chExt cx="545" cy="151"/>
              </a:xfrm>
            </p:grpSpPr>
            <p:sp>
              <p:nvSpPr>
                <p:cNvPr id="20521" name="AutoShape 41"/>
                <p:cNvSpPr>
                  <a:spLocks noChangeArrowheads="1"/>
                </p:cNvSpPr>
                <p:nvPr/>
              </p:nvSpPr>
              <p:spPr bwMode="auto">
                <a:xfrm>
                  <a:off x="1202" y="4600"/>
                  <a:ext cx="545" cy="54"/>
                </a:xfrm>
                <a:custGeom>
                  <a:avLst/>
                  <a:gdLst>
                    <a:gd name="G0" fmla="+- 2021 0 0"/>
                    <a:gd name="G1" fmla="+- 21600 0 2021"/>
                    <a:gd name="G2" fmla="*/ 2021 1 2"/>
                    <a:gd name="G3" fmla="+- 21600 0 G2"/>
                    <a:gd name="G4" fmla="+/ 2021 21600 2"/>
                    <a:gd name="G5" fmla="+/ G1 0 2"/>
                    <a:gd name="G6" fmla="*/ 21600 21600 2021"/>
                    <a:gd name="G7" fmla="*/ G6 1 2"/>
                    <a:gd name="G8" fmla="+- 21600 0 G7"/>
                    <a:gd name="G9" fmla="*/ 21600 1 2"/>
                    <a:gd name="G10" fmla="+- 2021 0 G9"/>
                    <a:gd name="G11" fmla="?: G10 G8 0"/>
                    <a:gd name="G12" fmla="?: G10 G7 21600"/>
                    <a:gd name="T0" fmla="*/ 20589 w 21600"/>
                    <a:gd name="T1" fmla="*/ 10800 h 21600"/>
                    <a:gd name="T2" fmla="*/ 10800 w 21600"/>
                    <a:gd name="T3" fmla="*/ 21600 h 21600"/>
                    <a:gd name="T4" fmla="*/ 1011 w 21600"/>
                    <a:gd name="T5" fmla="*/ 10800 h 21600"/>
                    <a:gd name="T6" fmla="*/ 10800 w 21600"/>
                    <a:gd name="T7" fmla="*/ 0 h 21600"/>
                    <a:gd name="T8" fmla="*/ 2811 w 21600"/>
                    <a:gd name="T9" fmla="*/ 2811 h 21600"/>
                    <a:gd name="T10" fmla="*/ 18789 w 21600"/>
                    <a:gd name="T11" fmla="*/ 18789 h 21600"/>
                  </a:gdLst>
                  <a:ahLst/>
                  <a:cxnLst>
                    <a:cxn ang="0">
                      <a:pos x="T0" y="T1"/>
                    </a:cxn>
                    <a:cxn ang="0">
                      <a:pos x="T2" y="T3"/>
                    </a:cxn>
                    <a:cxn ang="0">
                      <a:pos x="T4" y="T5"/>
                    </a:cxn>
                    <a:cxn ang="0">
                      <a:pos x="T6" y="T7"/>
                    </a:cxn>
                  </a:cxnLst>
                  <a:rect l="T8" t="T9" r="T10" b="T11"/>
                  <a:pathLst>
                    <a:path w="21600" h="21600">
                      <a:moveTo>
                        <a:pt x="0" y="0"/>
                      </a:moveTo>
                      <a:lnTo>
                        <a:pt x="2021" y="21600"/>
                      </a:lnTo>
                      <a:lnTo>
                        <a:pt x="19579" y="21600"/>
                      </a:lnTo>
                      <a:lnTo>
                        <a:pt x="21600" y="0"/>
                      </a:lnTo>
                      <a:close/>
                    </a:path>
                  </a:pathLst>
                </a:custGeom>
                <a:solidFill>
                  <a:schemeClr val="bg1"/>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522" name="Rectangle 42"/>
                <p:cNvSpPr>
                  <a:spLocks noChangeArrowheads="1"/>
                </p:cNvSpPr>
                <p:nvPr/>
              </p:nvSpPr>
              <p:spPr bwMode="auto">
                <a:xfrm>
                  <a:off x="1474" y="4519"/>
                  <a:ext cx="91" cy="81"/>
                </a:xfrm>
                <a:prstGeom prst="rect">
                  <a:avLst/>
                </a:prstGeom>
                <a:solidFill>
                  <a:schemeClr val="bg1"/>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523" name="Rectangle 43"/>
                <p:cNvSpPr>
                  <a:spLocks noChangeArrowheads="1"/>
                </p:cNvSpPr>
                <p:nvPr/>
              </p:nvSpPr>
              <p:spPr bwMode="auto">
                <a:xfrm>
                  <a:off x="1565" y="4573"/>
                  <a:ext cx="91" cy="27"/>
                </a:xfrm>
                <a:prstGeom prst="rect">
                  <a:avLst/>
                </a:prstGeom>
                <a:solidFill>
                  <a:schemeClr val="bg1"/>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524" name="Rectangle 44"/>
                <p:cNvSpPr>
                  <a:spLocks noChangeArrowheads="1"/>
                </p:cNvSpPr>
                <p:nvPr/>
              </p:nvSpPr>
              <p:spPr bwMode="auto">
                <a:xfrm>
                  <a:off x="1338" y="4559"/>
                  <a:ext cx="136" cy="45"/>
                </a:xfrm>
                <a:prstGeom prst="rect">
                  <a:avLst/>
                </a:prstGeom>
                <a:solidFill>
                  <a:schemeClr val="bg1"/>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525" name="Line 45"/>
                <p:cNvSpPr>
                  <a:spLocks noChangeShapeType="1"/>
                </p:cNvSpPr>
                <p:nvPr/>
              </p:nvSpPr>
              <p:spPr bwMode="auto">
                <a:xfrm>
                  <a:off x="1429" y="4503"/>
                  <a:ext cx="0" cy="46"/>
                </a:xfrm>
                <a:prstGeom prst="line">
                  <a:avLst/>
                </a:prstGeom>
                <a:noFill/>
                <a:ln w="57150">
                  <a:solidFill>
                    <a:schemeClr val="bg1"/>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grpSp>
        </p:grpSp>
        <p:grpSp>
          <p:nvGrpSpPr>
            <p:cNvPr id="11" name="Group 46"/>
            <p:cNvGrpSpPr>
              <a:grpSpLocks/>
            </p:cNvGrpSpPr>
            <p:nvPr/>
          </p:nvGrpSpPr>
          <p:grpSpPr bwMode="auto">
            <a:xfrm rot="5400000">
              <a:off x="2788" y="1526"/>
              <a:ext cx="363" cy="90"/>
              <a:chOff x="1202" y="4503"/>
              <a:chExt cx="545" cy="151"/>
            </a:xfrm>
          </p:grpSpPr>
          <p:sp>
            <p:nvSpPr>
              <p:cNvPr id="20527" name="Line 47"/>
              <p:cNvSpPr>
                <a:spLocks noChangeShapeType="1"/>
              </p:cNvSpPr>
              <p:nvPr/>
            </p:nvSpPr>
            <p:spPr bwMode="auto">
              <a:xfrm>
                <a:off x="1656" y="4573"/>
                <a:ext cx="45" cy="0"/>
              </a:xfrm>
              <a:prstGeom prst="line">
                <a:avLst/>
              </a:prstGeom>
              <a:noFill/>
              <a:ln w="19050">
                <a:solidFill>
                  <a:schemeClr val="bg1"/>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grpSp>
            <p:nvGrpSpPr>
              <p:cNvPr id="12" name="Group 48"/>
              <p:cNvGrpSpPr>
                <a:grpSpLocks/>
              </p:cNvGrpSpPr>
              <p:nvPr/>
            </p:nvGrpSpPr>
            <p:grpSpPr bwMode="auto">
              <a:xfrm>
                <a:off x="1202" y="4503"/>
                <a:ext cx="545" cy="151"/>
                <a:chOff x="1202" y="4503"/>
                <a:chExt cx="545" cy="151"/>
              </a:xfrm>
            </p:grpSpPr>
            <p:sp>
              <p:nvSpPr>
                <p:cNvPr id="20529" name="AutoShape 49"/>
                <p:cNvSpPr>
                  <a:spLocks noChangeArrowheads="1"/>
                </p:cNvSpPr>
                <p:nvPr/>
              </p:nvSpPr>
              <p:spPr bwMode="auto">
                <a:xfrm>
                  <a:off x="1202" y="4600"/>
                  <a:ext cx="545" cy="54"/>
                </a:xfrm>
                <a:custGeom>
                  <a:avLst/>
                  <a:gdLst>
                    <a:gd name="G0" fmla="+- 2021 0 0"/>
                    <a:gd name="G1" fmla="+- 21600 0 2021"/>
                    <a:gd name="G2" fmla="*/ 2021 1 2"/>
                    <a:gd name="G3" fmla="+- 21600 0 G2"/>
                    <a:gd name="G4" fmla="+/ 2021 21600 2"/>
                    <a:gd name="G5" fmla="+/ G1 0 2"/>
                    <a:gd name="G6" fmla="*/ 21600 21600 2021"/>
                    <a:gd name="G7" fmla="*/ G6 1 2"/>
                    <a:gd name="G8" fmla="+- 21600 0 G7"/>
                    <a:gd name="G9" fmla="*/ 21600 1 2"/>
                    <a:gd name="G10" fmla="+- 2021 0 G9"/>
                    <a:gd name="G11" fmla="?: G10 G8 0"/>
                    <a:gd name="G12" fmla="?: G10 G7 21600"/>
                    <a:gd name="T0" fmla="*/ 20589 w 21600"/>
                    <a:gd name="T1" fmla="*/ 10800 h 21600"/>
                    <a:gd name="T2" fmla="*/ 10800 w 21600"/>
                    <a:gd name="T3" fmla="*/ 21600 h 21600"/>
                    <a:gd name="T4" fmla="*/ 1011 w 21600"/>
                    <a:gd name="T5" fmla="*/ 10800 h 21600"/>
                    <a:gd name="T6" fmla="*/ 10800 w 21600"/>
                    <a:gd name="T7" fmla="*/ 0 h 21600"/>
                    <a:gd name="T8" fmla="*/ 2811 w 21600"/>
                    <a:gd name="T9" fmla="*/ 2811 h 21600"/>
                    <a:gd name="T10" fmla="*/ 18789 w 21600"/>
                    <a:gd name="T11" fmla="*/ 18789 h 21600"/>
                  </a:gdLst>
                  <a:ahLst/>
                  <a:cxnLst>
                    <a:cxn ang="0">
                      <a:pos x="T0" y="T1"/>
                    </a:cxn>
                    <a:cxn ang="0">
                      <a:pos x="T2" y="T3"/>
                    </a:cxn>
                    <a:cxn ang="0">
                      <a:pos x="T4" y="T5"/>
                    </a:cxn>
                    <a:cxn ang="0">
                      <a:pos x="T6" y="T7"/>
                    </a:cxn>
                  </a:cxnLst>
                  <a:rect l="T8" t="T9" r="T10" b="T11"/>
                  <a:pathLst>
                    <a:path w="21600" h="21600">
                      <a:moveTo>
                        <a:pt x="0" y="0"/>
                      </a:moveTo>
                      <a:lnTo>
                        <a:pt x="2021" y="21600"/>
                      </a:lnTo>
                      <a:lnTo>
                        <a:pt x="19579" y="21600"/>
                      </a:lnTo>
                      <a:lnTo>
                        <a:pt x="21600" y="0"/>
                      </a:lnTo>
                      <a:close/>
                    </a:path>
                  </a:pathLst>
                </a:custGeom>
                <a:solidFill>
                  <a:schemeClr val="bg1"/>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530" name="Rectangle 50"/>
                <p:cNvSpPr>
                  <a:spLocks noChangeArrowheads="1"/>
                </p:cNvSpPr>
                <p:nvPr/>
              </p:nvSpPr>
              <p:spPr bwMode="auto">
                <a:xfrm>
                  <a:off x="1474" y="4519"/>
                  <a:ext cx="91" cy="81"/>
                </a:xfrm>
                <a:prstGeom prst="rect">
                  <a:avLst/>
                </a:prstGeom>
                <a:solidFill>
                  <a:schemeClr val="bg1"/>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531" name="Rectangle 51"/>
                <p:cNvSpPr>
                  <a:spLocks noChangeArrowheads="1"/>
                </p:cNvSpPr>
                <p:nvPr/>
              </p:nvSpPr>
              <p:spPr bwMode="auto">
                <a:xfrm>
                  <a:off x="1565" y="4573"/>
                  <a:ext cx="91" cy="27"/>
                </a:xfrm>
                <a:prstGeom prst="rect">
                  <a:avLst/>
                </a:prstGeom>
                <a:solidFill>
                  <a:schemeClr val="bg1"/>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532" name="Rectangle 52"/>
                <p:cNvSpPr>
                  <a:spLocks noChangeArrowheads="1"/>
                </p:cNvSpPr>
                <p:nvPr/>
              </p:nvSpPr>
              <p:spPr bwMode="auto">
                <a:xfrm>
                  <a:off x="1338" y="4559"/>
                  <a:ext cx="136" cy="45"/>
                </a:xfrm>
                <a:prstGeom prst="rect">
                  <a:avLst/>
                </a:prstGeom>
                <a:solidFill>
                  <a:schemeClr val="bg1"/>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533" name="Line 53"/>
                <p:cNvSpPr>
                  <a:spLocks noChangeShapeType="1"/>
                </p:cNvSpPr>
                <p:nvPr/>
              </p:nvSpPr>
              <p:spPr bwMode="auto">
                <a:xfrm>
                  <a:off x="1429" y="4503"/>
                  <a:ext cx="0" cy="46"/>
                </a:xfrm>
                <a:prstGeom prst="line">
                  <a:avLst/>
                </a:prstGeom>
                <a:noFill/>
                <a:ln w="57150">
                  <a:solidFill>
                    <a:schemeClr val="bg1"/>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grpSp>
        </p:grpSp>
        <p:grpSp>
          <p:nvGrpSpPr>
            <p:cNvPr id="13" name="Group 54"/>
            <p:cNvGrpSpPr>
              <a:grpSpLocks/>
            </p:cNvGrpSpPr>
            <p:nvPr/>
          </p:nvGrpSpPr>
          <p:grpSpPr bwMode="auto">
            <a:xfrm rot="5400000">
              <a:off x="2633" y="1753"/>
              <a:ext cx="363" cy="90"/>
              <a:chOff x="1202" y="4503"/>
              <a:chExt cx="545" cy="151"/>
            </a:xfrm>
          </p:grpSpPr>
          <p:sp>
            <p:nvSpPr>
              <p:cNvPr id="20535" name="Line 55"/>
              <p:cNvSpPr>
                <a:spLocks noChangeShapeType="1"/>
              </p:cNvSpPr>
              <p:nvPr/>
            </p:nvSpPr>
            <p:spPr bwMode="auto">
              <a:xfrm>
                <a:off x="1656" y="4573"/>
                <a:ext cx="45" cy="0"/>
              </a:xfrm>
              <a:prstGeom prst="line">
                <a:avLst/>
              </a:prstGeom>
              <a:noFill/>
              <a:ln w="19050">
                <a:solidFill>
                  <a:schemeClr val="bg1"/>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grpSp>
            <p:nvGrpSpPr>
              <p:cNvPr id="14" name="Group 56"/>
              <p:cNvGrpSpPr>
                <a:grpSpLocks/>
              </p:cNvGrpSpPr>
              <p:nvPr/>
            </p:nvGrpSpPr>
            <p:grpSpPr bwMode="auto">
              <a:xfrm>
                <a:off x="1202" y="4503"/>
                <a:ext cx="545" cy="151"/>
                <a:chOff x="1202" y="4503"/>
                <a:chExt cx="545" cy="151"/>
              </a:xfrm>
            </p:grpSpPr>
            <p:sp>
              <p:nvSpPr>
                <p:cNvPr id="20537" name="AutoShape 57"/>
                <p:cNvSpPr>
                  <a:spLocks noChangeArrowheads="1"/>
                </p:cNvSpPr>
                <p:nvPr/>
              </p:nvSpPr>
              <p:spPr bwMode="auto">
                <a:xfrm>
                  <a:off x="1202" y="4600"/>
                  <a:ext cx="545" cy="54"/>
                </a:xfrm>
                <a:custGeom>
                  <a:avLst/>
                  <a:gdLst>
                    <a:gd name="G0" fmla="+- 2021 0 0"/>
                    <a:gd name="G1" fmla="+- 21600 0 2021"/>
                    <a:gd name="G2" fmla="*/ 2021 1 2"/>
                    <a:gd name="G3" fmla="+- 21600 0 G2"/>
                    <a:gd name="G4" fmla="+/ 2021 21600 2"/>
                    <a:gd name="G5" fmla="+/ G1 0 2"/>
                    <a:gd name="G6" fmla="*/ 21600 21600 2021"/>
                    <a:gd name="G7" fmla="*/ G6 1 2"/>
                    <a:gd name="G8" fmla="+- 21600 0 G7"/>
                    <a:gd name="G9" fmla="*/ 21600 1 2"/>
                    <a:gd name="G10" fmla="+- 2021 0 G9"/>
                    <a:gd name="G11" fmla="?: G10 G8 0"/>
                    <a:gd name="G12" fmla="?: G10 G7 21600"/>
                    <a:gd name="T0" fmla="*/ 20589 w 21600"/>
                    <a:gd name="T1" fmla="*/ 10800 h 21600"/>
                    <a:gd name="T2" fmla="*/ 10800 w 21600"/>
                    <a:gd name="T3" fmla="*/ 21600 h 21600"/>
                    <a:gd name="T4" fmla="*/ 1011 w 21600"/>
                    <a:gd name="T5" fmla="*/ 10800 h 21600"/>
                    <a:gd name="T6" fmla="*/ 10800 w 21600"/>
                    <a:gd name="T7" fmla="*/ 0 h 21600"/>
                    <a:gd name="T8" fmla="*/ 2811 w 21600"/>
                    <a:gd name="T9" fmla="*/ 2811 h 21600"/>
                    <a:gd name="T10" fmla="*/ 18789 w 21600"/>
                    <a:gd name="T11" fmla="*/ 18789 h 21600"/>
                  </a:gdLst>
                  <a:ahLst/>
                  <a:cxnLst>
                    <a:cxn ang="0">
                      <a:pos x="T0" y="T1"/>
                    </a:cxn>
                    <a:cxn ang="0">
                      <a:pos x="T2" y="T3"/>
                    </a:cxn>
                    <a:cxn ang="0">
                      <a:pos x="T4" y="T5"/>
                    </a:cxn>
                    <a:cxn ang="0">
                      <a:pos x="T6" y="T7"/>
                    </a:cxn>
                  </a:cxnLst>
                  <a:rect l="T8" t="T9" r="T10" b="T11"/>
                  <a:pathLst>
                    <a:path w="21600" h="21600">
                      <a:moveTo>
                        <a:pt x="0" y="0"/>
                      </a:moveTo>
                      <a:lnTo>
                        <a:pt x="2021" y="21600"/>
                      </a:lnTo>
                      <a:lnTo>
                        <a:pt x="19579" y="21600"/>
                      </a:lnTo>
                      <a:lnTo>
                        <a:pt x="21600" y="0"/>
                      </a:lnTo>
                      <a:close/>
                    </a:path>
                  </a:pathLst>
                </a:custGeom>
                <a:solidFill>
                  <a:schemeClr val="bg1"/>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538" name="Rectangle 58"/>
                <p:cNvSpPr>
                  <a:spLocks noChangeArrowheads="1"/>
                </p:cNvSpPr>
                <p:nvPr/>
              </p:nvSpPr>
              <p:spPr bwMode="auto">
                <a:xfrm>
                  <a:off x="1474" y="4519"/>
                  <a:ext cx="91" cy="81"/>
                </a:xfrm>
                <a:prstGeom prst="rect">
                  <a:avLst/>
                </a:prstGeom>
                <a:solidFill>
                  <a:schemeClr val="bg1"/>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539" name="Rectangle 59"/>
                <p:cNvSpPr>
                  <a:spLocks noChangeArrowheads="1"/>
                </p:cNvSpPr>
                <p:nvPr/>
              </p:nvSpPr>
              <p:spPr bwMode="auto">
                <a:xfrm>
                  <a:off x="1565" y="4573"/>
                  <a:ext cx="91" cy="27"/>
                </a:xfrm>
                <a:prstGeom prst="rect">
                  <a:avLst/>
                </a:prstGeom>
                <a:solidFill>
                  <a:schemeClr val="bg1"/>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540" name="Rectangle 60"/>
                <p:cNvSpPr>
                  <a:spLocks noChangeArrowheads="1"/>
                </p:cNvSpPr>
                <p:nvPr/>
              </p:nvSpPr>
              <p:spPr bwMode="auto">
                <a:xfrm>
                  <a:off x="1338" y="4559"/>
                  <a:ext cx="136" cy="45"/>
                </a:xfrm>
                <a:prstGeom prst="rect">
                  <a:avLst/>
                </a:prstGeom>
                <a:solidFill>
                  <a:schemeClr val="bg1"/>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541" name="Line 61"/>
                <p:cNvSpPr>
                  <a:spLocks noChangeShapeType="1"/>
                </p:cNvSpPr>
                <p:nvPr/>
              </p:nvSpPr>
              <p:spPr bwMode="auto">
                <a:xfrm>
                  <a:off x="1429" y="4503"/>
                  <a:ext cx="0" cy="46"/>
                </a:xfrm>
                <a:prstGeom prst="line">
                  <a:avLst/>
                </a:prstGeom>
                <a:noFill/>
                <a:ln w="57150">
                  <a:solidFill>
                    <a:schemeClr val="bg1"/>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grpSp>
        </p:grpSp>
        <p:grpSp>
          <p:nvGrpSpPr>
            <p:cNvPr id="15" name="Group 62"/>
            <p:cNvGrpSpPr>
              <a:grpSpLocks/>
            </p:cNvGrpSpPr>
            <p:nvPr/>
          </p:nvGrpSpPr>
          <p:grpSpPr bwMode="auto">
            <a:xfrm rot="5400000">
              <a:off x="2788" y="1979"/>
              <a:ext cx="363" cy="90"/>
              <a:chOff x="1202" y="4503"/>
              <a:chExt cx="545" cy="151"/>
            </a:xfrm>
          </p:grpSpPr>
          <p:sp>
            <p:nvSpPr>
              <p:cNvPr id="20543" name="Line 63"/>
              <p:cNvSpPr>
                <a:spLocks noChangeShapeType="1"/>
              </p:cNvSpPr>
              <p:nvPr/>
            </p:nvSpPr>
            <p:spPr bwMode="auto">
              <a:xfrm>
                <a:off x="1656" y="4573"/>
                <a:ext cx="45" cy="0"/>
              </a:xfrm>
              <a:prstGeom prst="line">
                <a:avLst/>
              </a:prstGeom>
              <a:noFill/>
              <a:ln w="19050">
                <a:solidFill>
                  <a:schemeClr val="bg1"/>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grpSp>
            <p:nvGrpSpPr>
              <p:cNvPr id="16" name="Group 64"/>
              <p:cNvGrpSpPr>
                <a:grpSpLocks/>
              </p:cNvGrpSpPr>
              <p:nvPr/>
            </p:nvGrpSpPr>
            <p:grpSpPr bwMode="auto">
              <a:xfrm>
                <a:off x="1202" y="4503"/>
                <a:ext cx="545" cy="151"/>
                <a:chOff x="1202" y="4503"/>
                <a:chExt cx="545" cy="151"/>
              </a:xfrm>
            </p:grpSpPr>
            <p:sp>
              <p:nvSpPr>
                <p:cNvPr id="20545" name="AutoShape 65"/>
                <p:cNvSpPr>
                  <a:spLocks noChangeArrowheads="1"/>
                </p:cNvSpPr>
                <p:nvPr/>
              </p:nvSpPr>
              <p:spPr bwMode="auto">
                <a:xfrm>
                  <a:off x="1202" y="4600"/>
                  <a:ext cx="545" cy="54"/>
                </a:xfrm>
                <a:custGeom>
                  <a:avLst/>
                  <a:gdLst>
                    <a:gd name="G0" fmla="+- 2021 0 0"/>
                    <a:gd name="G1" fmla="+- 21600 0 2021"/>
                    <a:gd name="G2" fmla="*/ 2021 1 2"/>
                    <a:gd name="G3" fmla="+- 21600 0 G2"/>
                    <a:gd name="G4" fmla="+/ 2021 21600 2"/>
                    <a:gd name="G5" fmla="+/ G1 0 2"/>
                    <a:gd name="G6" fmla="*/ 21600 21600 2021"/>
                    <a:gd name="G7" fmla="*/ G6 1 2"/>
                    <a:gd name="G8" fmla="+- 21600 0 G7"/>
                    <a:gd name="G9" fmla="*/ 21600 1 2"/>
                    <a:gd name="G10" fmla="+- 2021 0 G9"/>
                    <a:gd name="G11" fmla="?: G10 G8 0"/>
                    <a:gd name="G12" fmla="?: G10 G7 21600"/>
                    <a:gd name="T0" fmla="*/ 20589 w 21600"/>
                    <a:gd name="T1" fmla="*/ 10800 h 21600"/>
                    <a:gd name="T2" fmla="*/ 10800 w 21600"/>
                    <a:gd name="T3" fmla="*/ 21600 h 21600"/>
                    <a:gd name="T4" fmla="*/ 1011 w 21600"/>
                    <a:gd name="T5" fmla="*/ 10800 h 21600"/>
                    <a:gd name="T6" fmla="*/ 10800 w 21600"/>
                    <a:gd name="T7" fmla="*/ 0 h 21600"/>
                    <a:gd name="T8" fmla="*/ 2811 w 21600"/>
                    <a:gd name="T9" fmla="*/ 2811 h 21600"/>
                    <a:gd name="T10" fmla="*/ 18789 w 21600"/>
                    <a:gd name="T11" fmla="*/ 18789 h 21600"/>
                  </a:gdLst>
                  <a:ahLst/>
                  <a:cxnLst>
                    <a:cxn ang="0">
                      <a:pos x="T0" y="T1"/>
                    </a:cxn>
                    <a:cxn ang="0">
                      <a:pos x="T2" y="T3"/>
                    </a:cxn>
                    <a:cxn ang="0">
                      <a:pos x="T4" y="T5"/>
                    </a:cxn>
                    <a:cxn ang="0">
                      <a:pos x="T6" y="T7"/>
                    </a:cxn>
                  </a:cxnLst>
                  <a:rect l="T8" t="T9" r="T10" b="T11"/>
                  <a:pathLst>
                    <a:path w="21600" h="21600">
                      <a:moveTo>
                        <a:pt x="0" y="0"/>
                      </a:moveTo>
                      <a:lnTo>
                        <a:pt x="2021" y="21600"/>
                      </a:lnTo>
                      <a:lnTo>
                        <a:pt x="19579" y="21600"/>
                      </a:lnTo>
                      <a:lnTo>
                        <a:pt x="21600" y="0"/>
                      </a:lnTo>
                      <a:close/>
                    </a:path>
                  </a:pathLst>
                </a:custGeom>
                <a:solidFill>
                  <a:schemeClr val="bg1"/>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546" name="Rectangle 66"/>
                <p:cNvSpPr>
                  <a:spLocks noChangeArrowheads="1"/>
                </p:cNvSpPr>
                <p:nvPr/>
              </p:nvSpPr>
              <p:spPr bwMode="auto">
                <a:xfrm>
                  <a:off x="1474" y="4519"/>
                  <a:ext cx="91" cy="81"/>
                </a:xfrm>
                <a:prstGeom prst="rect">
                  <a:avLst/>
                </a:prstGeom>
                <a:solidFill>
                  <a:schemeClr val="bg1"/>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547" name="Rectangle 67"/>
                <p:cNvSpPr>
                  <a:spLocks noChangeArrowheads="1"/>
                </p:cNvSpPr>
                <p:nvPr/>
              </p:nvSpPr>
              <p:spPr bwMode="auto">
                <a:xfrm>
                  <a:off x="1565" y="4573"/>
                  <a:ext cx="91" cy="27"/>
                </a:xfrm>
                <a:prstGeom prst="rect">
                  <a:avLst/>
                </a:prstGeom>
                <a:solidFill>
                  <a:schemeClr val="bg1"/>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548" name="Rectangle 68"/>
                <p:cNvSpPr>
                  <a:spLocks noChangeArrowheads="1"/>
                </p:cNvSpPr>
                <p:nvPr/>
              </p:nvSpPr>
              <p:spPr bwMode="auto">
                <a:xfrm>
                  <a:off x="1338" y="4559"/>
                  <a:ext cx="136" cy="45"/>
                </a:xfrm>
                <a:prstGeom prst="rect">
                  <a:avLst/>
                </a:prstGeom>
                <a:solidFill>
                  <a:schemeClr val="bg1"/>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549" name="Line 69"/>
                <p:cNvSpPr>
                  <a:spLocks noChangeShapeType="1"/>
                </p:cNvSpPr>
                <p:nvPr/>
              </p:nvSpPr>
              <p:spPr bwMode="auto">
                <a:xfrm>
                  <a:off x="1429" y="4503"/>
                  <a:ext cx="0" cy="46"/>
                </a:xfrm>
                <a:prstGeom prst="line">
                  <a:avLst/>
                </a:prstGeom>
                <a:noFill/>
                <a:ln w="57150">
                  <a:solidFill>
                    <a:schemeClr val="bg1"/>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grpSp>
        </p:grpSp>
      </p:grpSp>
      <p:grpSp>
        <p:nvGrpSpPr>
          <p:cNvPr id="17" name="Group 112"/>
          <p:cNvGrpSpPr>
            <a:grpSpLocks/>
          </p:cNvGrpSpPr>
          <p:nvPr/>
        </p:nvGrpSpPr>
        <p:grpSpPr bwMode="auto">
          <a:xfrm>
            <a:off x="6430963" y="1192213"/>
            <a:ext cx="1108075" cy="2949575"/>
            <a:chOff x="4051" y="751"/>
            <a:chExt cx="698" cy="1858"/>
          </a:xfrm>
        </p:grpSpPr>
        <p:grpSp>
          <p:nvGrpSpPr>
            <p:cNvPr id="18" name="Group 79"/>
            <p:cNvGrpSpPr>
              <a:grpSpLocks/>
            </p:cNvGrpSpPr>
            <p:nvPr/>
          </p:nvGrpSpPr>
          <p:grpSpPr bwMode="auto">
            <a:xfrm rot="17389431" flipH="1">
              <a:off x="4507" y="889"/>
              <a:ext cx="379" cy="104"/>
              <a:chOff x="975" y="4428"/>
              <a:chExt cx="691" cy="232"/>
            </a:xfrm>
          </p:grpSpPr>
          <p:sp>
            <p:nvSpPr>
              <p:cNvPr id="20554" name="Line 74"/>
              <p:cNvSpPr>
                <a:spLocks noChangeShapeType="1"/>
              </p:cNvSpPr>
              <p:nvPr/>
            </p:nvSpPr>
            <p:spPr bwMode="auto">
              <a:xfrm>
                <a:off x="1040" y="4650"/>
                <a:ext cx="409" cy="0"/>
              </a:xfrm>
              <a:prstGeom prst="line">
                <a:avLst/>
              </a:prstGeom>
              <a:noFill/>
              <a:ln w="9525">
                <a:solidFill>
                  <a:schemeClr val="bg1"/>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grpSp>
            <p:nvGrpSpPr>
              <p:cNvPr id="19" name="Group 78"/>
              <p:cNvGrpSpPr>
                <a:grpSpLocks/>
              </p:cNvGrpSpPr>
              <p:nvPr/>
            </p:nvGrpSpPr>
            <p:grpSpPr bwMode="auto">
              <a:xfrm>
                <a:off x="975" y="4428"/>
                <a:ext cx="691" cy="232"/>
                <a:chOff x="975" y="3883"/>
                <a:chExt cx="691" cy="232"/>
              </a:xfrm>
            </p:grpSpPr>
            <p:sp>
              <p:nvSpPr>
                <p:cNvPr id="20551" name="AutoShape 71"/>
                <p:cNvSpPr>
                  <a:spLocks noChangeArrowheads="1"/>
                </p:cNvSpPr>
                <p:nvPr/>
              </p:nvSpPr>
              <p:spPr bwMode="auto">
                <a:xfrm>
                  <a:off x="975" y="3974"/>
                  <a:ext cx="544" cy="136"/>
                </a:xfrm>
                <a:prstGeom prst="hexagon">
                  <a:avLst>
                    <a:gd name="adj" fmla="val 100000"/>
                    <a:gd name="vf" fmla="val 115470"/>
                  </a:avLst>
                </a:prstGeom>
                <a:solidFill>
                  <a:schemeClr val="bg1"/>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552" name="Oval 72"/>
                <p:cNvSpPr>
                  <a:spLocks noChangeArrowheads="1"/>
                </p:cNvSpPr>
                <p:nvPr/>
              </p:nvSpPr>
              <p:spPr bwMode="auto">
                <a:xfrm>
                  <a:off x="1006" y="4025"/>
                  <a:ext cx="90" cy="90"/>
                </a:xfrm>
                <a:prstGeom prst="ellipse">
                  <a:avLst/>
                </a:prstGeom>
                <a:solidFill>
                  <a:schemeClr val="bg1"/>
                </a:solidFill>
                <a:ln w="9525" algn="ctr">
                  <a:solidFill>
                    <a:schemeClr val="bg1"/>
                  </a:solidFill>
                  <a:round/>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553" name="Oval 73"/>
                <p:cNvSpPr>
                  <a:spLocks noChangeArrowheads="1"/>
                </p:cNvSpPr>
                <p:nvPr/>
              </p:nvSpPr>
              <p:spPr bwMode="auto">
                <a:xfrm>
                  <a:off x="1404" y="4021"/>
                  <a:ext cx="90" cy="90"/>
                </a:xfrm>
                <a:prstGeom prst="ellipse">
                  <a:avLst/>
                </a:prstGeom>
                <a:solidFill>
                  <a:schemeClr val="bg1"/>
                </a:solidFill>
                <a:ln w="9525" algn="ctr">
                  <a:solidFill>
                    <a:schemeClr val="bg1"/>
                  </a:solidFill>
                  <a:round/>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556" name="AutoShape 76"/>
                <p:cNvSpPr>
                  <a:spLocks noChangeArrowheads="1"/>
                </p:cNvSpPr>
                <p:nvPr/>
              </p:nvSpPr>
              <p:spPr bwMode="auto">
                <a:xfrm flipV="1">
                  <a:off x="1076" y="3883"/>
                  <a:ext cx="363" cy="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557" name="Line 77"/>
                <p:cNvSpPr>
                  <a:spLocks noChangeShapeType="1"/>
                </p:cNvSpPr>
                <p:nvPr/>
              </p:nvSpPr>
              <p:spPr bwMode="auto">
                <a:xfrm flipV="1">
                  <a:off x="1349" y="3883"/>
                  <a:ext cx="317" cy="45"/>
                </a:xfrm>
                <a:prstGeom prst="line">
                  <a:avLst/>
                </a:prstGeom>
                <a:noFill/>
                <a:ln w="28575">
                  <a:solidFill>
                    <a:schemeClr val="bg1"/>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grpSp>
        </p:grpSp>
        <p:grpSp>
          <p:nvGrpSpPr>
            <p:cNvPr id="20" name="Group 80"/>
            <p:cNvGrpSpPr>
              <a:grpSpLocks/>
            </p:cNvGrpSpPr>
            <p:nvPr/>
          </p:nvGrpSpPr>
          <p:grpSpPr bwMode="auto">
            <a:xfrm rot="17389431" flipH="1">
              <a:off x="4385" y="1237"/>
              <a:ext cx="379" cy="104"/>
              <a:chOff x="975" y="4428"/>
              <a:chExt cx="691" cy="232"/>
            </a:xfrm>
          </p:grpSpPr>
          <p:sp>
            <p:nvSpPr>
              <p:cNvPr id="20561" name="Line 81"/>
              <p:cNvSpPr>
                <a:spLocks noChangeShapeType="1"/>
              </p:cNvSpPr>
              <p:nvPr/>
            </p:nvSpPr>
            <p:spPr bwMode="auto">
              <a:xfrm>
                <a:off x="1040" y="4650"/>
                <a:ext cx="409" cy="0"/>
              </a:xfrm>
              <a:prstGeom prst="line">
                <a:avLst/>
              </a:prstGeom>
              <a:noFill/>
              <a:ln w="9525">
                <a:solidFill>
                  <a:schemeClr val="bg1"/>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grpSp>
            <p:nvGrpSpPr>
              <p:cNvPr id="21" name="Group 82"/>
              <p:cNvGrpSpPr>
                <a:grpSpLocks/>
              </p:cNvGrpSpPr>
              <p:nvPr/>
            </p:nvGrpSpPr>
            <p:grpSpPr bwMode="auto">
              <a:xfrm>
                <a:off x="975" y="4428"/>
                <a:ext cx="691" cy="232"/>
                <a:chOff x="975" y="3883"/>
                <a:chExt cx="691" cy="232"/>
              </a:xfrm>
            </p:grpSpPr>
            <p:sp>
              <p:nvSpPr>
                <p:cNvPr id="20563" name="AutoShape 83"/>
                <p:cNvSpPr>
                  <a:spLocks noChangeArrowheads="1"/>
                </p:cNvSpPr>
                <p:nvPr/>
              </p:nvSpPr>
              <p:spPr bwMode="auto">
                <a:xfrm>
                  <a:off x="975" y="3974"/>
                  <a:ext cx="544" cy="136"/>
                </a:xfrm>
                <a:prstGeom prst="hexagon">
                  <a:avLst>
                    <a:gd name="adj" fmla="val 100000"/>
                    <a:gd name="vf" fmla="val 115470"/>
                  </a:avLst>
                </a:prstGeom>
                <a:solidFill>
                  <a:schemeClr val="bg1"/>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564" name="Oval 84"/>
                <p:cNvSpPr>
                  <a:spLocks noChangeArrowheads="1"/>
                </p:cNvSpPr>
                <p:nvPr/>
              </p:nvSpPr>
              <p:spPr bwMode="auto">
                <a:xfrm>
                  <a:off x="1006" y="4025"/>
                  <a:ext cx="90" cy="90"/>
                </a:xfrm>
                <a:prstGeom prst="ellipse">
                  <a:avLst/>
                </a:prstGeom>
                <a:solidFill>
                  <a:schemeClr val="bg1"/>
                </a:solidFill>
                <a:ln w="9525" algn="ctr">
                  <a:solidFill>
                    <a:schemeClr val="bg1"/>
                  </a:solidFill>
                  <a:round/>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565" name="Oval 85"/>
                <p:cNvSpPr>
                  <a:spLocks noChangeArrowheads="1"/>
                </p:cNvSpPr>
                <p:nvPr/>
              </p:nvSpPr>
              <p:spPr bwMode="auto">
                <a:xfrm>
                  <a:off x="1404" y="4021"/>
                  <a:ext cx="90" cy="90"/>
                </a:xfrm>
                <a:prstGeom prst="ellipse">
                  <a:avLst/>
                </a:prstGeom>
                <a:solidFill>
                  <a:schemeClr val="bg1"/>
                </a:solidFill>
                <a:ln w="9525" algn="ctr">
                  <a:solidFill>
                    <a:schemeClr val="bg1"/>
                  </a:solidFill>
                  <a:round/>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566" name="AutoShape 86"/>
                <p:cNvSpPr>
                  <a:spLocks noChangeArrowheads="1"/>
                </p:cNvSpPr>
                <p:nvPr/>
              </p:nvSpPr>
              <p:spPr bwMode="auto">
                <a:xfrm flipV="1">
                  <a:off x="1076" y="3883"/>
                  <a:ext cx="363" cy="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567" name="Line 87"/>
                <p:cNvSpPr>
                  <a:spLocks noChangeShapeType="1"/>
                </p:cNvSpPr>
                <p:nvPr/>
              </p:nvSpPr>
              <p:spPr bwMode="auto">
                <a:xfrm flipV="1">
                  <a:off x="1349" y="3883"/>
                  <a:ext cx="317" cy="45"/>
                </a:xfrm>
                <a:prstGeom prst="line">
                  <a:avLst/>
                </a:prstGeom>
                <a:noFill/>
                <a:ln w="28575">
                  <a:solidFill>
                    <a:schemeClr val="bg1"/>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grpSp>
        </p:grpSp>
        <p:grpSp>
          <p:nvGrpSpPr>
            <p:cNvPr id="22" name="Group 88"/>
            <p:cNvGrpSpPr>
              <a:grpSpLocks/>
            </p:cNvGrpSpPr>
            <p:nvPr/>
          </p:nvGrpSpPr>
          <p:grpSpPr bwMode="auto">
            <a:xfrm rot="17389431" flipH="1">
              <a:off x="4220" y="1617"/>
              <a:ext cx="379" cy="104"/>
              <a:chOff x="975" y="4428"/>
              <a:chExt cx="691" cy="232"/>
            </a:xfrm>
          </p:grpSpPr>
          <p:sp>
            <p:nvSpPr>
              <p:cNvPr id="20569" name="Line 89"/>
              <p:cNvSpPr>
                <a:spLocks noChangeShapeType="1"/>
              </p:cNvSpPr>
              <p:nvPr/>
            </p:nvSpPr>
            <p:spPr bwMode="auto">
              <a:xfrm>
                <a:off x="1040" y="4650"/>
                <a:ext cx="409" cy="0"/>
              </a:xfrm>
              <a:prstGeom prst="line">
                <a:avLst/>
              </a:prstGeom>
              <a:noFill/>
              <a:ln w="9525">
                <a:solidFill>
                  <a:schemeClr val="bg1"/>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grpSp>
            <p:nvGrpSpPr>
              <p:cNvPr id="23" name="Group 90"/>
              <p:cNvGrpSpPr>
                <a:grpSpLocks/>
              </p:cNvGrpSpPr>
              <p:nvPr/>
            </p:nvGrpSpPr>
            <p:grpSpPr bwMode="auto">
              <a:xfrm>
                <a:off x="975" y="4428"/>
                <a:ext cx="691" cy="232"/>
                <a:chOff x="975" y="3883"/>
                <a:chExt cx="691" cy="232"/>
              </a:xfrm>
            </p:grpSpPr>
            <p:sp>
              <p:nvSpPr>
                <p:cNvPr id="20571" name="AutoShape 91"/>
                <p:cNvSpPr>
                  <a:spLocks noChangeArrowheads="1"/>
                </p:cNvSpPr>
                <p:nvPr/>
              </p:nvSpPr>
              <p:spPr bwMode="auto">
                <a:xfrm>
                  <a:off x="975" y="3974"/>
                  <a:ext cx="544" cy="136"/>
                </a:xfrm>
                <a:prstGeom prst="hexagon">
                  <a:avLst>
                    <a:gd name="adj" fmla="val 100000"/>
                    <a:gd name="vf" fmla="val 115470"/>
                  </a:avLst>
                </a:prstGeom>
                <a:solidFill>
                  <a:schemeClr val="bg1"/>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572" name="Oval 92"/>
                <p:cNvSpPr>
                  <a:spLocks noChangeArrowheads="1"/>
                </p:cNvSpPr>
                <p:nvPr/>
              </p:nvSpPr>
              <p:spPr bwMode="auto">
                <a:xfrm>
                  <a:off x="1006" y="4025"/>
                  <a:ext cx="90" cy="90"/>
                </a:xfrm>
                <a:prstGeom prst="ellipse">
                  <a:avLst/>
                </a:prstGeom>
                <a:solidFill>
                  <a:schemeClr val="bg1"/>
                </a:solidFill>
                <a:ln w="9525" algn="ctr">
                  <a:solidFill>
                    <a:schemeClr val="bg1"/>
                  </a:solidFill>
                  <a:round/>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573" name="Oval 93"/>
                <p:cNvSpPr>
                  <a:spLocks noChangeArrowheads="1"/>
                </p:cNvSpPr>
                <p:nvPr/>
              </p:nvSpPr>
              <p:spPr bwMode="auto">
                <a:xfrm>
                  <a:off x="1404" y="4021"/>
                  <a:ext cx="90" cy="90"/>
                </a:xfrm>
                <a:prstGeom prst="ellipse">
                  <a:avLst/>
                </a:prstGeom>
                <a:solidFill>
                  <a:schemeClr val="bg1"/>
                </a:solidFill>
                <a:ln w="9525" algn="ctr">
                  <a:solidFill>
                    <a:schemeClr val="bg1"/>
                  </a:solidFill>
                  <a:round/>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574" name="AutoShape 94"/>
                <p:cNvSpPr>
                  <a:spLocks noChangeArrowheads="1"/>
                </p:cNvSpPr>
                <p:nvPr/>
              </p:nvSpPr>
              <p:spPr bwMode="auto">
                <a:xfrm flipV="1">
                  <a:off x="1076" y="3883"/>
                  <a:ext cx="363" cy="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575" name="Line 95"/>
                <p:cNvSpPr>
                  <a:spLocks noChangeShapeType="1"/>
                </p:cNvSpPr>
                <p:nvPr/>
              </p:nvSpPr>
              <p:spPr bwMode="auto">
                <a:xfrm flipV="1">
                  <a:off x="1349" y="3883"/>
                  <a:ext cx="317" cy="45"/>
                </a:xfrm>
                <a:prstGeom prst="line">
                  <a:avLst/>
                </a:prstGeom>
                <a:noFill/>
                <a:ln w="28575">
                  <a:solidFill>
                    <a:schemeClr val="bg1"/>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grpSp>
        </p:grpSp>
        <p:grpSp>
          <p:nvGrpSpPr>
            <p:cNvPr id="24" name="Group 96"/>
            <p:cNvGrpSpPr>
              <a:grpSpLocks/>
            </p:cNvGrpSpPr>
            <p:nvPr/>
          </p:nvGrpSpPr>
          <p:grpSpPr bwMode="auto">
            <a:xfrm rot="17389431" flipH="1">
              <a:off x="4057" y="1990"/>
              <a:ext cx="379" cy="104"/>
              <a:chOff x="975" y="4428"/>
              <a:chExt cx="691" cy="232"/>
            </a:xfrm>
          </p:grpSpPr>
          <p:sp>
            <p:nvSpPr>
              <p:cNvPr id="20577" name="Line 97"/>
              <p:cNvSpPr>
                <a:spLocks noChangeShapeType="1"/>
              </p:cNvSpPr>
              <p:nvPr/>
            </p:nvSpPr>
            <p:spPr bwMode="auto">
              <a:xfrm>
                <a:off x="1040" y="4650"/>
                <a:ext cx="409" cy="0"/>
              </a:xfrm>
              <a:prstGeom prst="line">
                <a:avLst/>
              </a:prstGeom>
              <a:noFill/>
              <a:ln w="9525">
                <a:solidFill>
                  <a:schemeClr val="bg1"/>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grpSp>
            <p:nvGrpSpPr>
              <p:cNvPr id="25" name="Group 98"/>
              <p:cNvGrpSpPr>
                <a:grpSpLocks/>
              </p:cNvGrpSpPr>
              <p:nvPr/>
            </p:nvGrpSpPr>
            <p:grpSpPr bwMode="auto">
              <a:xfrm>
                <a:off x="975" y="4428"/>
                <a:ext cx="691" cy="232"/>
                <a:chOff x="975" y="3883"/>
                <a:chExt cx="691" cy="232"/>
              </a:xfrm>
            </p:grpSpPr>
            <p:sp>
              <p:nvSpPr>
                <p:cNvPr id="20579" name="AutoShape 99"/>
                <p:cNvSpPr>
                  <a:spLocks noChangeArrowheads="1"/>
                </p:cNvSpPr>
                <p:nvPr/>
              </p:nvSpPr>
              <p:spPr bwMode="auto">
                <a:xfrm>
                  <a:off x="975" y="3974"/>
                  <a:ext cx="544" cy="136"/>
                </a:xfrm>
                <a:prstGeom prst="hexagon">
                  <a:avLst>
                    <a:gd name="adj" fmla="val 100000"/>
                    <a:gd name="vf" fmla="val 115470"/>
                  </a:avLst>
                </a:prstGeom>
                <a:solidFill>
                  <a:schemeClr val="bg1"/>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580" name="Oval 100"/>
                <p:cNvSpPr>
                  <a:spLocks noChangeArrowheads="1"/>
                </p:cNvSpPr>
                <p:nvPr/>
              </p:nvSpPr>
              <p:spPr bwMode="auto">
                <a:xfrm>
                  <a:off x="1006" y="4025"/>
                  <a:ext cx="90" cy="90"/>
                </a:xfrm>
                <a:prstGeom prst="ellipse">
                  <a:avLst/>
                </a:prstGeom>
                <a:solidFill>
                  <a:schemeClr val="bg1"/>
                </a:solidFill>
                <a:ln w="9525" algn="ctr">
                  <a:solidFill>
                    <a:schemeClr val="bg1"/>
                  </a:solidFill>
                  <a:round/>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581" name="Oval 101"/>
                <p:cNvSpPr>
                  <a:spLocks noChangeArrowheads="1"/>
                </p:cNvSpPr>
                <p:nvPr/>
              </p:nvSpPr>
              <p:spPr bwMode="auto">
                <a:xfrm>
                  <a:off x="1404" y="4021"/>
                  <a:ext cx="90" cy="90"/>
                </a:xfrm>
                <a:prstGeom prst="ellipse">
                  <a:avLst/>
                </a:prstGeom>
                <a:solidFill>
                  <a:schemeClr val="bg1"/>
                </a:solidFill>
                <a:ln w="9525" algn="ctr">
                  <a:solidFill>
                    <a:schemeClr val="bg1"/>
                  </a:solidFill>
                  <a:round/>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582" name="AutoShape 102"/>
                <p:cNvSpPr>
                  <a:spLocks noChangeArrowheads="1"/>
                </p:cNvSpPr>
                <p:nvPr/>
              </p:nvSpPr>
              <p:spPr bwMode="auto">
                <a:xfrm flipV="1">
                  <a:off x="1076" y="3883"/>
                  <a:ext cx="363" cy="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583" name="Line 103"/>
                <p:cNvSpPr>
                  <a:spLocks noChangeShapeType="1"/>
                </p:cNvSpPr>
                <p:nvPr/>
              </p:nvSpPr>
              <p:spPr bwMode="auto">
                <a:xfrm flipV="1">
                  <a:off x="1349" y="3883"/>
                  <a:ext cx="317" cy="45"/>
                </a:xfrm>
                <a:prstGeom prst="line">
                  <a:avLst/>
                </a:prstGeom>
                <a:noFill/>
                <a:ln w="28575">
                  <a:solidFill>
                    <a:schemeClr val="bg1"/>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grpSp>
        </p:grpSp>
        <p:grpSp>
          <p:nvGrpSpPr>
            <p:cNvPr id="26" name="Group 104"/>
            <p:cNvGrpSpPr>
              <a:grpSpLocks/>
            </p:cNvGrpSpPr>
            <p:nvPr/>
          </p:nvGrpSpPr>
          <p:grpSpPr bwMode="auto">
            <a:xfrm rot="17389431" flipH="1">
              <a:off x="3913" y="2368"/>
              <a:ext cx="379" cy="104"/>
              <a:chOff x="975" y="4428"/>
              <a:chExt cx="691" cy="232"/>
            </a:xfrm>
          </p:grpSpPr>
          <p:sp>
            <p:nvSpPr>
              <p:cNvPr id="20585" name="Line 105"/>
              <p:cNvSpPr>
                <a:spLocks noChangeShapeType="1"/>
              </p:cNvSpPr>
              <p:nvPr/>
            </p:nvSpPr>
            <p:spPr bwMode="auto">
              <a:xfrm>
                <a:off x="1040" y="4650"/>
                <a:ext cx="409" cy="0"/>
              </a:xfrm>
              <a:prstGeom prst="line">
                <a:avLst/>
              </a:prstGeom>
              <a:noFill/>
              <a:ln w="9525">
                <a:solidFill>
                  <a:schemeClr val="bg1"/>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grpSp>
            <p:nvGrpSpPr>
              <p:cNvPr id="27" name="Group 106"/>
              <p:cNvGrpSpPr>
                <a:grpSpLocks/>
              </p:cNvGrpSpPr>
              <p:nvPr/>
            </p:nvGrpSpPr>
            <p:grpSpPr bwMode="auto">
              <a:xfrm>
                <a:off x="975" y="4428"/>
                <a:ext cx="691" cy="232"/>
                <a:chOff x="975" y="3883"/>
                <a:chExt cx="691" cy="232"/>
              </a:xfrm>
            </p:grpSpPr>
            <p:sp>
              <p:nvSpPr>
                <p:cNvPr id="20587" name="AutoShape 107"/>
                <p:cNvSpPr>
                  <a:spLocks noChangeArrowheads="1"/>
                </p:cNvSpPr>
                <p:nvPr/>
              </p:nvSpPr>
              <p:spPr bwMode="auto">
                <a:xfrm>
                  <a:off x="975" y="3974"/>
                  <a:ext cx="544" cy="136"/>
                </a:xfrm>
                <a:prstGeom prst="hexagon">
                  <a:avLst>
                    <a:gd name="adj" fmla="val 100000"/>
                    <a:gd name="vf" fmla="val 115470"/>
                  </a:avLst>
                </a:prstGeom>
                <a:solidFill>
                  <a:schemeClr val="bg1"/>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588" name="Oval 108"/>
                <p:cNvSpPr>
                  <a:spLocks noChangeArrowheads="1"/>
                </p:cNvSpPr>
                <p:nvPr/>
              </p:nvSpPr>
              <p:spPr bwMode="auto">
                <a:xfrm>
                  <a:off x="1006" y="4025"/>
                  <a:ext cx="90" cy="90"/>
                </a:xfrm>
                <a:prstGeom prst="ellipse">
                  <a:avLst/>
                </a:prstGeom>
                <a:solidFill>
                  <a:schemeClr val="bg1"/>
                </a:solidFill>
                <a:ln w="9525" algn="ctr">
                  <a:solidFill>
                    <a:schemeClr val="bg1"/>
                  </a:solidFill>
                  <a:round/>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589" name="Oval 109"/>
                <p:cNvSpPr>
                  <a:spLocks noChangeArrowheads="1"/>
                </p:cNvSpPr>
                <p:nvPr/>
              </p:nvSpPr>
              <p:spPr bwMode="auto">
                <a:xfrm>
                  <a:off x="1404" y="4021"/>
                  <a:ext cx="90" cy="90"/>
                </a:xfrm>
                <a:prstGeom prst="ellipse">
                  <a:avLst/>
                </a:prstGeom>
                <a:solidFill>
                  <a:schemeClr val="bg1"/>
                </a:solidFill>
                <a:ln w="9525" algn="ctr">
                  <a:solidFill>
                    <a:schemeClr val="bg1"/>
                  </a:solidFill>
                  <a:round/>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590" name="AutoShape 110"/>
                <p:cNvSpPr>
                  <a:spLocks noChangeArrowheads="1"/>
                </p:cNvSpPr>
                <p:nvPr/>
              </p:nvSpPr>
              <p:spPr bwMode="auto">
                <a:xfrm flipV="1">
                  <a:off x="1076" y="3883"/>
                  <a:ext cx="363" cy="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591" name="Line 111"/>
                <p:cNvSpPr>
                  <a:spLocks noChangeShapeType="1"/>
                </p:cNvSpPr>
                <p:nvPr/>
              </p:nvSpPr>
              <p:spPr bwMode="auto">
                <a:xfrm flipV="1">
                  <a:off x="1349" y="3883"/>
                  <a:ext cx="317" cy="45"/>
                </a:xfrm>
                <a:prstGeom prst="line">
                  <a:avLst/>
                </a:prstGeom>
                <a:noFill/>
                <a:ln w="28575">
                  <a:solidFill>
                    <a:schemeClr val="bg1"/>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grpSp>
        </p:grpSp>
      </p:grpSp>
      <p:sp>
        <p:nvSpPr>
          <p:cNvPr id="111" name="Rectangle 13"/>
          <p:cNvSpPr txBox="1">
            <a:spLocks noChangeArrowheads="1"/>
          </p:cNvSpPr>
          <p:nvPr/>
        </p:nvSpPr>
        <p:spPr bwMode="auto">
          <a:xfrm>
            <a:off x="0" y="6466984"/>
            <a:ext cx="4067175" cy="374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l">
              <a:lnSpc>
                <a:spcPct val="100000"/>
              </a:lnSpc>
              <a:spcBef>
                <a:spcPct val="0"/>
              </a:spcBef>
              <a:buClrTx/>
              <a:buSzTx/>
              <a:buFontTx/>
              <a:buNone/>
              <a:defRPr/>
            </a:pPr>
            <a:r>
              <a:rPr lang="en-AU" sz="2000" dirty="0" smtClean="0">
                <a:solidFill>
                  <a:srgbClr val="FFFF66"/>
                </a:solidFill>
                <a:latin typeface="Monotype Corsiva" pitchFamily="66" charset="0"/>
              </a:rPr>
              <a:t>Events surrounding the return of Christ</a:t>
            </a:r>
            <a:endParaRPr lang="en-AU" sz="2000" dirty="0">
              <a:solidFill>
                <a:srgbClr val="FFFF66"/>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wipe(up)">
                                      <p:cBhvr>
                                        <p:cTn id="7" dur="2000"/>
                                        <p:tgtEl>
                                          <p:spTgt spid="20485"/>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par>
                                <p:cTn id="12" presetID="1" presetClass="entr" presetSubtype="0" fill="hold" nodeType="withEffect">
                                  <p:stCondLst>
                                    <p:cond delay="0"/>
                                  </p:stCondLst>
                                  <p:childTnLst>
                                    <p:set>
                                      <p:cBhvr>
                                        <p:cTn id="13" dur="1" fill="hold">
                                          <p:stCondLst>
                                            <p:cond delay="0"/>
                                          </p:stCondLst>
                                        </p:cTn>
                                        <p:tgtEl>
                                          <p:spTgt spid="20483">
                                            <p:txEl>
                                              <p:pRg st="0" end="0"/>
                                            </p:txEl>
                                          </p:spTgt>
                                        </p:tgtEl>
                                        <p:attrNameLst>
                                          <p:attrName>style.visibility</p:attrName>
                                        </p:attrNameLst>
                                      </p:cBhvr>
                                      <p:to>
                                        <p:strVal val="visible"/>
                                      </p:to>
                                    </p:set>
                                  </p:childTnLst>
                                </p:cTn>
                              </p:par>
                              <p:par>
                                <p:cTn id="14" presetID="22" presetClass="entr" presetSubtype="1" fill="hold" grpId="0" nodeType="withEffect">
                                  <p:stCondLst>
                                    <p:cond delay="0"/>
                                  </p:stCondLst>
                                  <p:childTnLst>
                                    <p:set>
                                      <p:cBhvr>
                                        <p:cTn id="15" dur="1" fill="hold">
                                          <p:stCondLst>
                                            <p:cond delay="0"/>
                                          </p:stCondLst>
                                        </p:cTn>
                                        <p:tgtEl>
                                          <p:spTgt spid="20486"/>
                                        </p:tgtEl>
                                        <p:attrNameLst>
                                          <p:attrName>style.visibility</p:attrName>
                                        </p:attrNameLst>
                                      </p:cBhvr>
                                      <p:to>
                                        <p:strVal val="visible"/>
                                      </p:to>
                                    </p:set>
                                    <p:animEffect transition="in" filter="wipe(up)">
                                      <p:cBhvr>
                                        <p:cTn id="16" dur="2000"/>
                                        <p:tgtEl>
                                          <p:spTgt spid="20486"/>
                                        </p:tgtEl>
                                      </p:cBhvr>
                                    </p:animEffect>
                                  </p:childTnLst>
                                </p:cTn>
                              </p:par>
                            </p:childTnLst>
                          </p:cTn>
                        </p:par>
                        <p:par>
                          <p:cTn id="17" fill="hold">
                            <p:stCondLst>
                              <p:cond delay="4000"/>
                            </p:stCondLst>
                            <p:childTnLst>
                              <p:par>
                                <p:cTn id="18" presetID="22" presetClass="entr" presetSubtype="1"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0488"/>
                                        </p:tgtEl>
                                        <p:attrNameLst>
                                          <p:attrName>style.visibility</p:attrName>
                                        </p:attrNameLst>
                                      </p:cBhvr>
                                      <p:to>
                                        <p:strVal val="visible"/>
                                      </p:to>
                                    </p:set>
                                    <p:animEffect transition="in" filter="wipe(up)">
                                      <p:cBhvr>
                                        <p:cTn id="23" dur="2000"/>
                                        <p:tgtEl>
                                          <p:spTgt spid="20488"/>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0489"/>
                                        </p:tgtEl>
                                        <p:attrNameLst>
                                          <p:attrName>style.visibility</p:attrName>
                                        </p:attrNameLst>
                                      </p:cBhvr>
                                      <p:to>
                                        <p:strVal val="visible"/>
                                      </p:to>
                                    </p:set>
                                    <p:animEffect transition="in" filter="wipe(up)">
                                      <p:cBhvr>
                                        <p:cTn id="26" dur="2000"/>
                                        <p:tgtEl>
                                          <p:spTgt spid="2048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0487"/>
                                        </p:tgtEl>
                                        <p:attrNameLst>
                                          <p:attrName>style.visibility</p:attrName>
                                        </p:attrNameLst>
                                      </p:cBhvr>
                                      <p:to>
                                        <p:strVal val="visible"/>
                                      </p:to>
                                    </p:set>
                                    <p:animEffect transition="in" filter="wipe(left)">
                                      <p:cBhvr>
                                        <p:cTn id="31" dur="1000"/>
                                        <p:tgtEl>
                                          <p:spTgt spid="2048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0491"/>
                                        </p:tgtEl>
                                        <p:attrNameLst>
                                          <p:attrName>style.visibility</p:attrName>
                                        </p:attrNameLst>
                                      </p:cBhvr>
                                      <p:to>
                                        <p:strVal val="visible"/>
                                      </p:to>
                                    </p:set>
                                    <p:animEffect transition="in" filter="wipe(left)">
                                      <p:cBhvr>
                                        <p:cTn id="34" dur="500"/>
                                        <p:tgtEl>
                                          <p:spTgt spid="20491"/>
                                        </p:tgtEl>
                                      </p:cBhvr>
                                    </p:animEffect>
                                  </p:childTnLst>
                                </p:cTn>
                              </p:par>
                              <p:par>
                                <p:cTn id="35" presetID="1" presetClass="entr" presetSubtype="0" fill="hold" nodeType="withEffect">
                                  <p:stCondLst>
                                    <p:cond delay="0"/>
                                  </p:stCondLst>
                                  <p:childTnLst>
                                    <p:set>
                                      <p:cBhvr>
                                        <p:cTn id="3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6" grpId="0" animBg="1"/>
      <p:bldP spid="20487" grpId="0" animBg="1"/>
      <p:bldP spid="20488" grpId="0"/>
      <p:bldP spid="20489" grpId="0"/>
      <p:bldP spid="2049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0" y="71438"/>
            <a:ext cx="3779838" cy="1197322"/>
          </a:xfrm>
        </p:spPr>
        <p:txBody>
          <a:bodyPr/>
          <a:lstStyle/>
          <a:p>
            <a:r>
              <a:rPr lang="en-AU" dirty="0"/>
              <a:t>Gog victorious</a:t>
            </a:r>
          </a:p>
        </p:txBody>
      </p:sp>
      <p:sp>
        <p:nvSpPr>
          <p:cNvPr id="22531" name="Rectangle 3"/>
          <p:cNvSpPr>
            <a:spLocks noGrp="1" noChangeArrowheads="1"/>
          </p:cNvSpPr>
          <p:nvPr>
            <p:ph type="subTitle" idx="1"/>
          </p:nvPr>
        </p:nvSpPr>
        <p:spPr>
          <a:xfrm>
            <a:off x="107950" y="1268090"/>
            <a:ext cx="3671888" cy="5185246"/>
          </a:xfrm>
        </p:spPr>
        <p:txBody>
          <a:bodyPr/>
          <a:lstStyle/>
          <a:p>
            <a:pPr marL="363538" indent="-363538">
              <a:buSzTx/>
              <a:buFont typeface="Wingdings" pitchFamily="2" charset="2"/>
              <a:buAutoNum type="arabicPeriod" startAt="5"/>
            </a:pPr>
            <a:r>
              <a:rPr lang="en-AU" dirty="0">
                <a:solidFill>
                  <a:srgbClr val="00FF00"/>
                </a:solidFill>
                <a:effectLst/>
              </a:rPr>
              <a:t>Western nations fortify Jerusalem</a:t>
            </a:r>
          </a:p>
          <a:p>
            <a:pPr marL="363538" indent="-363538">
              <a:buSzTx/>
              <a:buFont typeface="Wingdings" pitchFamily="2" charset="2"/>
              <a:buAutoNum type="arabicPeriod" startAt="5"/>
            </a:pPr>
            <a:r>
              <a:rPr lang="en-AU" dirty="0">
                <a:ln w="19050">
                  <a:solidFill>
                    <a:schemeClr val="tx1"/>
                  </a:solidFill>
                </a:ln>
                <a:solidFill>
                  <a:srgbClr val="FF0000"/>
                </a:solidFill>
                <a:effectLst/>
              </a:rPr>
              <a:t>Russia advances main force to Jerusalem</a:t>
            </a:r>
          </a:p>
          <a:p>
            <a:pPr marL="363538" indent="-363538">
              <a:buSzTx/>
              <a:buFont typeface="Wingdings" pitchFamily="2" charset="2"/>
              <a:buAutoNum type="arabicPeriod" startAt="5"/>
            </a:pPr>
            <a:r>
              <a:rPr lang="en-AU" dirty="0">
                <a:ln>
                  <a:solidFill>
                    <a:schemeClr val="tx1"/>
                  </a:solidFill>
                </a:ln>
                <a:solidFill>
                  <a:srgbClr val="00CCFF"/>
                </a:solidFill>
                <a:effectLst/>
              </a:rPr>
              <a:t>Christ and saints begin to smite and heal Egypt</a:t>
            </a:r>
          </a:p>
          <a:p>
            <a:pPr marL="363538" indent="-363538">
              <a:buSzTx/>
              <a:buFont typeface="Wingdings" pitchFamily="2" charset="2"/>
              <a:buAutoNum type="arabicPeriod" startAt="5"/>
            </a:pPr>
            <a:r>
              <a:rPr lang="en-AU" dirty="0">
                <a:solidFill>
                  <a:srgbClr val="FFFF00"/>
                </a:solidFill>
                <a:effectLst/>
              </a:rPr>
              <a:t>Jews defeated, flee or are taken into captivity</a:t>
            </a:r>
          </a:p>
        </p:txBody>
      </p:sp>
      <p:graphicFrame>
        <p:nvGraphicFramePr>
          <p:cNvPr id="22532" name="Object 4"/>
          <p:cNvGraphicFramePr>
            <a:graphicFrameLocks noChangeAspect="1"/>
          </p:cNvGraphicFramePr>
          <p:nvPr/>
        </p:nvGraphicFramePr>
        <p:xfrm>
          <a:off x="3797300" y="-11113"/>
          <a:ext cx="5346700" cy="6858001"/>
        </p:xfrm>
        <a:graphic>
          <a:graphicData uri="http://schemas.openxmlformats.org/presentationml/2006/ole">
            <p:oleObj spid="_x0000_s166914" name="CorelDRAW! Graphic" r:id="rId3" imgW="7102800" imgH="9112680" progId="">
              <p:embed/>
            </p:oleObj>
          </a:graphicData>
        </a:graphic>
      </p:graphicFrame>
      <p:sp>
        <p:nvSpPr>
          <p:cNvPr id="22533" name="AutoShape 5"/>
          <p:cNvSpPr>
            <a:spLocks noChangeArrowheads="1"/>
          </p:cNvSpPr>
          <p:nvPr/>
        </p:nvSpPr>
        <p:spPr bwMode="auto">
          <a:xfrm rot="1172943" flipH="1">
            <a:off x="6948488" y="3500438"/>
            <a:ext cx="2087562" cy="129698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9525">
            <a:solidFill>
              <a:srgbClr val="008000"/>
            </a:solidFill>
            <a:miter lim="800000"/>
            <a:headEnd/>
            <a:tailEnd/>
          </a:ln>
          <a:effectLst/>
        </p:spPr>
        <p:txBody>
          <a:bodyPr wrap="none" anchor="ctr"/>
          <a:lstStyle/>
          <a:p>
            <a:pPr algn="ctr">
              <a:lnSpc>
                <a:spcPct val="100000"/>
              </a:lnSpc>
              <a:spcBef>
                <a:spcPct val="0"/>
              </a:spcBef>
              <a:buClrTx/>
              <a:buSzTx/>
              <a:buFontTx/>
              <a:buNone/>
            </a:pPr>
            <a:r>
              <a:rPr lang="en-AU" sz="1800">
                <a:solidFill>
                  <a:srgbClr val="000000"/>
                </a:solidFill>
                <a:latin typeface="Arial" charset="0"/>
              </a:rPr>
              <a:t>Tarshish</a:t>
            </a:r>
          </a:p>
          <a:p>
            <a:pPr algn="ctr">
              <a:lnSpc>
                <a:spcPct val="100000"/>
              </a:lnSpc>
              <a:spcBef>
                <a:spcPct val="0"/>
              </a:spcBef>
              <a:buClrTx/>
              <a:buSzTx/>
              <a:buFontTx/>
              <a:buNone/>
            </a:pPr>
            <a:r>
              <a:rPr lang="en-AU" sz="1800">
                <a:solidFill>
                  <a:srgbClr val="000000"/>
                </a:solidFill>
                <a:latin typeface="Arial" charset="0"/>
              </a:rPr>
              <a:t>powers</a:t>
            </a:r>
          </a:p>
        </p:txBody>
      </p:sp>
      <p:sp>
        <p:nvSpPr>
          <p:cNvPr id="22534" name="AutoShape 6"/>
          <p:cNvSpPr>
            <a:spLocks noChangeArrowheads="1"/>
          </p:cNvSpPr>
          <p:nvPr/>
        </p:nvSpPr>
        <p:spPr bwMode="auto">
          <a:xfrm>
            <a:off x="3924300" y="2365375"/>
            <a:ext cx="1657350" cy="10795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9525">
            <a:solidFill>
              <a:srgbClr val="008000"/>
            </a:solidFill>
            <a:miter lim="800000"/>
            <a:headEnd/>
            <a:tailEnd/>
          </a:ln>
          <a:effectLst/>
        </p:spPr>
        <p:txBody>
          <a:bodyPr wrap="none" anchor="ctr"/>
          <a:lstStyle/>
          <a:p>
            <a:pPr algn="ctr">
              <a:lnSpc>
                <a:spcPct val="100000"/>
              </a:lnSpc>
              <a:spcBef>
                <a:spcPct val="0"/>
              </a:spcBef>
              <a:buClrTx/>
              <a:buSzTx/>
              <a:buFontTx/>
              <a:buNone/>
            </a:pPr>
            <a:r>
              <a:rPr lang="en-AU" sz="1600">
                <a:solidFill>
                  <a:srgbClr val="000000"/>
                </a:solidFill>
                <a:latin typeface="Arial" charset="0"/>
              </a:rPr>
              <a:t>Ships of</a:t>
            </a:r>
          </a:p>
          <a:p>
            <a:pPr algn="ctr">
              <a:lnSpc>
                <a:spcPct val="100000"/>
              </a:lnSpc>
              <a:spcBef>
                <a:spcPct val="0"/>
              </a:spcBef>
              <a:buClrTx/>
              <a:buSzTx/>
              <a:buFontTx/>
              <a:buNone/>
            </a:pPr>
            <a:r>
              <a:rPr lang="en-AU" sz="1600">
                <a:solidFill>
                  <a:srgbClr val="000000"/>
                </a:solidFill>
                <a:latin typeface="Arial" charset="0"/>
              </a:rPr>
              <a:t>Tarshish</a:t>
            </a:r>
          </a:p>
        </p:txBody>
      </p:sp>
      <p:sp>
        <p:nvSpPr>
          <p:cNvPr id="22535" name="AutoShape 7"/>
          <p:cNvSpPr>
            <a:spLocks noChangeArrowheads="1"/>
          </p:cNvSpPr>
          <p:nvPr/>
        </p:nvSpPr>
        <p:spPr bwMode="auto">
          <a:xfrm rot="-3492657">
            <a:off x="5509419" y="2507456"/>
            <a:ext cx="935038" cy="936625"/>
          </a:xfrm>
          <a:prstGeom prst="irregularSeal1">
            <a:avLst/>
          </a:prstGeom>
          <a:gradFill rotWithShape="1">
            <a:gsLst>
              <a:gs pos="0">
                <a:srgbClr val="FFFF00"/>
              </a:gs>
              <a:gs pos="100000">
                <a:srgbClr val="FF0000"/>
              </a:gs>
            </a:gsLst>
            <a:path path="shape">
              <a:fillToRect l="50000" t="50000" r="50000" b="50000"/>
            </a:path>
          </a:gradFill>
          <a:ln w="9525">
            <a:solidFill>
              <a:srgbClr val="FF0000"/>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2537" name="AutoShape 9"/>
          <p:cNvSpPr>
            <a:spLocks noChangeArrowheads="1"/>
          </p:cNvSpPr>
          <p:nvPr/>
        </p:nvSpPr>
        <p:spPr bwMode="auto">
          <a:xfrm>
            <a:off x="3779838" y="3589338"/>
            <a:ext cx="1657350" cy="2232025"/>
          </a:xfrm>
          <a:prstGeom prst="irregularSeal2">
            <a:avLst/>
          </a:prstGeom>
          <a:gradFill rotWithShape="1">
            <a:gsLst>
              <a:gs pos="0">
                <a:srgbClr val="FFFF00"/>
              </a:gs>
              <a:gs pos="100000">
                <a:srgbClr val="FF0000"/>
              </a:gs>
            </a:gsLst>
            <a:path path="shape">
              <a:fillToRect l="50000" t="50000" r="50000" b="50000"/>
            </a:path>
          </a:gradFill>
          <a:ln w="9525">
            <a:solidFill>
              <a:srgbClr val="FF0000"/>
            </a:solidFill>
            <a:miter lim="800000"/>
            <a:headEnd/>
            <a:tailEnd/>
          </a:ln>
          <a:effectLst/>
        </p:spPr>
        <p:txBody>
          <a:bodyPr wrap="none" anchor="ctr"/>
          <a:lstStyle/>
          <a:p>
            <a:pPr algn="ctr">
              <a:lnSpc>
                <a:spcPct val="100000"/>
              </a:lnSpc>
              <a:spcBef>
                <a:spcPct val="0"/>
              </a:spcBef>
              <a:buClrTx/>
              <a:buSzTx/>
              <a:buFontTx/>
              <a:buNone/>
            </a:pPr>
            <a:r>
              <a:rPr lang="en-AU" sz="2000" b="0">
                <a:solidFill>
                  <a:srgbClr val="000000"/>
                </a:solidFill>
                <a:latin typeface="Impact" pitchFamily="34" charset="0"/>
              </a:rPr>
              <a:t>Gog</a:t>
            </a:r>
          </a:p>
          <a:p>
            <a:pPr algn="ctr">
              <a:lnSpc>
                <a:spcPct val="100000"/>
              </a:lnSpc>
              <a:spcBef>
                <a:spcPct val="0"/>
              </a:spcBef>
              <a:buClrTx/>
              <a:buSzTx/>
              <a:buFontTx/>
              <a:buNone/>
            </a:pPr>
            <a:r>
              <a:rPr lang="en-AU" sz="2000" b="0">
                <a:solidFill>
                  <a:srgbClr val="000000"/>
                </a:solidFill>
                <a:latin typeface="Impact" pitchFamily="34" charset="0"/>
              </a:rPr>
              <a:t>conquers </a:t>
            </a:r>
          </a:p>
          <a:p>
            <a:pPr algn="ctr">
              <a:lnSpc>
                <a:spcPct val="100000"/>
              </a:lnSpc>
              <a:spcBef>
                <a:spcPct val="0"/>
              </a:spcBef>
              <a:buClrTx/>
              <a:buSzTx/>
              <a:buFontTx/>
              <a:buNone/>
            </a:pPr>
            <a:r>
              <a:rPr lang="en-AU" sz="2000" b="0">
                <a:solidFill>
                  <a:srgbClr val="000000"/>
                </a:solidFill>
                <a:latin typeface="Impact" pitchFamily="34" charset="0"/>
              </a:rPr>
              <a:t>Egypt</a:t>
            </a:r>
          </a:p>
        </p:txBody>
      </p:sp>
      <p:sp>
        <p:nvSpPr>
          <p:cNvPr id="22538" name="Text Box 10"/>
          <p:cNvSpPr txBox="1">
            <a:spLocks noChangeArrowheads="1"/>
          </p:cNvSpPr>
          <p:nvPr/>
        </p:nvSpPr>
        <p:spPr bwMode="auto">
          <a:xfrm>
            <a:off x="7150100" y="3676650"/>
            <a:ext cx="374650" cy="519113"/>
          </a:xfrm>
          <a:prstGeom prst="rect">
            <a:avLst/>
          </a:prstGeom>
          <a:noFill/>
          <a:ln w="9525">
            <a:noFill/>
            <a:miter lim="800000"/>
            <a:headEnd/>
            <a:tailEnd/>
          </a:ln>
          <a:effectLst/>
        </p:spPr>
        <p:txBody>
          <a:bodyPr wrap="none">
            <a:spAutoFit/>
          </a:bodyPr>
          <a:lstStyle/>
          <a:p>
            <a:pPr algn="l">
              <a:lnSpc>
                <a:spcPct val="100000"/>
              </a:lnSpc>
              <a:spcBef>
                <a:spcPct val="0"/>
              </a:spcBef>
              <a:buClrTx/>
              <a:buSzTx/>
              <a:buFontTx/>
              <a:buNone/>
            </a:pPr>
            <a:r>
              <a:rPr lang="en-AU" b="0">
                <a:solidFill>
                  <a:srgbClr val="000000"/>
                </a:solidFill>
                <a:latin typeface="Impact" pitchFamily="34" charset="0"/>
              </a:rPr>
              <a:t>5</a:t>
            </a:r>
          </a:p>
        </p:txBody>
      </p:sp>
      <p:sp>
        <p:nvSpPr>
          <p:cNvPr id="22539" name="AutoShape 11"/>
          <p:cNvSpPr>
            <a:spLocks noChangeArrowheads="1"/>
          </p:cNvSpPr>
          <p:nvPr/>
        </p:nvSpPr>
        <p:spPr bwMode="auto">
          <a:xfrm rot="669847">
            <a:off x="4716463" y="4813300"/>
            <a:ext cx="3889375" cy="1439863"/>
          </a:xfrm>
          <a:prstGeom prst="leftArrowCallout">
            <a:avLst>
              <a:gd name="adj1" fmla="val 25000"/>
              <a:gd name="adj2" fmla="val 25000"/>
              <a:gd name="adj3" fmla="val 45020"/>
              <a:gd name="adj4" fmla="val 45134"/>
            </a:avLst>
          </a:prstGeom>
          <a:solidFill>
            <a:schemeClr val="bg2"/>
          </a:solidFill>
          <a:ln w="9525">
            <a:solidFill>
              <a:schemeClr val="bg1"/>
            </a:solidFill>
            <a:miter lim="800000"/>
            <a:headEnd/>
            <a:tailEnd/>
          </a:ln>
          <a:effectLst/>
        </p:spPr>
        <p:txBody>
          <a:bodyPr wrap="none" anchor="ctr"/>
          <a:lstStyle/>
          <a:p>
            <a:pPr algn="ctr">
              <a:lnSpc>
                <a:spcPct val="100000"/>
              </a:lnSpc>
              <a:spcBef>
                <a:spcPct val="0"/>
              </a:spcBef>
              <a:buClrTx/>
              <a:buSzTx/>
              <a:buFontTx/>
              <a:buNone/>
            </a:pPr>
            <a:r>
              <a:rPr lang="en-AU" sz="1800">
                <a:solidFill>
                  <a:srgbClr val="FFFFFF"/>
                </a:solidFill>
                <a:latin typeface="Arial" charset="0"/>
              </a:rPr>
              <a:t>Christ and</a:t>
            </a:r>
          </a:p>
          <a:p>
            <a:pPr algn="ctr">
              <a:lnSpc>
                <a:spcPct val="100000"/>
              </a:lnSpc>
              <a:spcBef>
                <a:spcPct val="0"/>
              </a:spcBef>
              <a:buClrTx/>
              <a:buSzTx/>
              <a:buFontTx/>
              <a:buNone/>
            </a:pPr>
            <a:r>
              <a:rPr lang="en-AU" sz="1800">
                <a:solidFill>
                  <a:srgbClr val="FFFFFF"/>
                </a:solidFill>
                <a:latin typeface="Arial" charset="0"/>
              </a:rPr>
              <a:t>saints advance</a:t>
            </a:r>
          </a:p>
          <a:p>
            <a:pPr algn="ctr">
              <a:lnSpc>
                <a:spcPct val="100000"/>
              </a:lnSpc>
              <a:spcBef>
                <a:spcPct val="0"/>
              </a:spcBef>
              <a:buClrTx/>
              <a:buSzTx/>
              <a:buFontTx/>
              <a:buNone/>
            </a:pPr>
            <a:r>
              <a:rPr lang="en-AU" sz="1800">
                <a:solidFill>
                  <a:srgbClr val="FFFFFF"/>
                </a:solidFill>
                <a:latin typeface="Arial" charset="0"/>
              </a:rPr>
              <a:t>into Egypt</a:t>
            </a:r>
          </a:p>
        </p:txBody>
      </p:sp>
      <p:sp>
        <p:nvSpPr>
          <p:cNvPr id="22540" name="Text Box 12"/>
          <p:cNvSpPr txBox="1">
            <a:spLocks noChangeArrowheads="1"/>
          </p:cNvSpPr>
          <p:nvPr/>
        </p:nvSpPr>
        <p:spPr bwMode="auto">
          <a:xfrm>
            <a:off x="5054600" y="4994275"/>
            <a:ext cx="323850" cy="519113"/>
          </a:xfrm>
          <a:prstGeom prst="rect">
            <a:avLst/>
          </a:prstGeom>
          <a:noFill/>
          <a:ln w="9525">
            <a:noFill/>
            <a:miter lim="800000"/>
            <a:headEnd/>
            <a:tailEnd/>
          </a:ln>
          <a:effectLst/>
        </p:spPr>
        <p:txBody>
          <a:bodyPr wrap="none">
            <a:spAutoFit/>
          </a:bodyPr>
          <a:lstStyle/>
          <a:p>
            <a:pPr algn="l">
              <a:lnSpc>
                <a:spcPct val="100000"/>
              </a:lnSpc>
              <a:spcBef>
                <a:spcPct val="0"/>
              </a:spcBef>
              <a:buClrTx/>
              <a:buSzTx/>
              <a:buFontTx/>
              <a:buNone/>
            </a:pPr>
            <a:r>
              <a:rPr lang="en-AU" b="0">
                <a:solidFill>
                  <a:srgbClr val="FFFFFF"/>
                </a:solidFill>
                <a:latin typeface="Impact" pitchFamily="34" charset="0"/>
              </a:rPr>
              <a:t>7</a:t>
            </a:r>
          </a:p>
        </p:txBody>
      </p:sp>
      <p:sp>
        <p:nvSpPr>
          <p:cNvPr id="22541" name="Freeform 13"/>
          <p:cNvSpPr>
            <a:spLocks/>
          </p:cNvSpPr>
          <p:nvPr/>
        </p:nvSpPr>
        <p:spPr bwMode="auto">
          <a:xfrm>
            <a:off x="4330700" y="3806825"/>
            <a:ext cx="2401888" cy="996950"/>
          </a:xfrm>
          <a:custGeom>
            <a:avLst/>
            <a:gdLst/>
            <a:ahLst/>
            <a:cxnLst>
              <a:cxn ang="0">
                <a:pos x="0" y="628"/>
              </a:cxn>
              <a:cxn ang="0">
                <a:pos x="728" y="501"/>
              </a:cxn>
              <a:cxn ang="0">
                <a:pos x="1126" y="332"/>
              </a:cxn>
              <a:cxn ang="0">
                <a:pos x="1329" y="196"/>
              </a:cxn>
              <a:cxn ang="0">
                <a:pos x="1513" y="0"/>
              </a:cxn>
            </a:cxnLst>
            <a:rect l="0" t="0" r="r" b="b"/>
            <a:pathLst>
              <a:path w="1513" h="628">
                <a:moveTo>
                  <a:pt x="0" y="628"/>
                </a:moveTo>
                <a:lnTo>
                  <a:pt x="728" y="501"/>
                </a:lnTo>
                <a:lnTo>
                  <a:pt x="1126" y="332"/>
                </a:lnTo>
                <a:lnTo>
                  <a:pt x="1329" y="196"/>
                </a:lnTo>
                <a:lnTo>
                  <a:pt x="1513" y="0"/>
                </a:lnTo>
              </a:path>
            </a:pathLst>
          </a:custGeom>
          <a:noFill/>
          <a:ln w="381000">
            <a:solidFill>
              <a:srgbClr val="FF0000"/>
            </a:solidFill>
            <a:round/>
            <a:headEnd type="none" w="med" len="med"/>
            <a:tailEnd type="triangle" w="sm" len="me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22542" name="Text Box 14"/>
          <p:cNvSpPr txBox="1">
            <a:spLocks noChangeArrowheads="1"/>
          </p:cNvSpPr>
          <p:nvPr/>
        </p:nvSpPr>
        <p:spPr bwMode="auto">
          <a:xfrm>
            <a:off x="5867400" y="4021138"/>
            <a:ext cx="376238" cy="519112"/>
          </a:xfrm>
          <a:prstGeom prst="rect">
            <a:avLst/>
          </a:prstGeom>
          <a:noFill/>
          <a:ln w="9525">
            <a:noFill/>
            <a:miter lim="800000"/>
            <a:headEnd/>
            <a:tailEnd/>
          </a:ln>
          <a:effectLst/>
        </p:spPr>
        <p:txBody>
          <a:bodyPr wrap="none">
            <a:spAutoFit/>
          </a:bodyPr>
          <a:lstStyle/>
          <a:p>
            <a:pPr algn="l">
              <a:lnSpc>
                <a:spcPct val="100000"/>
              </a:lnSpc>
              <a:spcBef>
                <a:spcPct val="0"/>
              </a:spcBef>
              <a:buClrTx/>
              <a:buSzTx/>
              <a:buFontTx/>
              <a:buNone/>
            </a:pPr>
            <a:r>
              <a:rPr lang="en-AU" b="0">
                <a:solidFill>
                  <a:srgbClr val="000000"/>
                </a:solidFill>
                <a:latin typeface="Impact" pitchFamily="34" charset="0"/>
              </a:rPr>
              <a:t>6</a:t>
            </a:r>
          </a:p>
        </p:txBody>
      </p:sp>
      <p:sp>
        <p:nvSpPr>
          <p:cNvPr id="22543" name="AutoShape 15"/>
          <p:cNvSpPr>
            <a:spLocks noChangeArrowheads="1"/>
          </p:cNvSpPr>
          <p:nvPr/>
        </p:nvSpPr>
        <p:spPr bwMode="auto">
          <a:xfrm rot="-777099">
            <a:off x="6227763" y="2060575"/>
            <a:ext cx="720725" cy="1584325"/>
          </a:xfrm>
          <a:prstGeom prst="upArrow">
            <a:avLst>
              <a:gd name="adj1" fmla="val 50000"/>
              <a:gd name="adj2" fmla="val 54956"/>
            </a:avLst>
          </a:prstGeom>
          <a:solidFill>
            <a:srgbClr val="FFFF00"/>
          </a:solidFill>
          <a:ln w="9525">
            <a:solidFill>
              <a:schemeClr val="bg1"/>
            </a:solidFill>
            <a:miter lim="800000"/>
            <a:headEnd/>
            <a:tailEnd/>
          </a:ln>
          <a:effectLst/>
        </p:spPr>
        <p:txBody>
          <a:bodyPr vert="eaVert"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2544" name="AutoShape 16"/>
          <p:cNvSpPr>
            <a:spLocks noChangeArrowheads="1"/>
          </p:cNvSpPr>
          <p:nvPr/>
        </p:nvSpPr>
        <p:spPr bwMode="auto">
          <a:xfrm rot="20625781" flipV="1">
            <a:off x="6659563" y="3789363"/>
            <a:ext cx="720725" cy="1584325"/>
          </a:xfrm>
          <a:prstGeom prst="upArrow">
            <a:avLst>
              <a:gd name="adj1" fmla="val 50000"/>
              <a:gd name="adj2" fmla="val 54956"/>
            </a:avLst>
          </a:prstGeom>
          <a:solidFill>
            <a:srgbClr val="FFFF00"/>
          </a:solidFill>
          <a:ln w="9525">
            <a:solidFill>
              <a:schemeClr val="bg1"/>
            </a:solidFill>
            <a:miter lim="800000"/>
            <a:headEnd/>
            <a:tailEnd/>
          </a:ln>
          <a:effectLst/>
        </p:spPr>
        <p:txBody>
          <a:bodyPr vert="eaVert"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2545" name="Text Box 17"/>
          <p:cNvSpPr txBox="1">
            <a:spLocks noChangeArrowheads="1"/>
          </p:cNvSpPr>
          <p:nvPr/>
        </p:nvSpPr>
        <p:spPr bwMode="auto">
          <a:xfrm>
            <a:off x="6300788" y="2108200"/>
            <a:ext cx="374650" cy="519113"/>
          </a:xfrm>
          <a:prstGeom prst="rect">
            <a:avLst/>
          </a:prstGeom>
          <a:noFill/>
          <a:ln w="9525">
            <a:noFill/>
            <a:miter lim="800000"/>
            <a:headEnd/>
            <a:tailEnd/>
          </a:ln>
          <a:effectLst/>
        </p:spPr>
        <p:txBody>
          <a:bodyPr wrap="none">
            <a:spAutoFit/>
          </a:bodyPr>
          <a:lstStyle/>
          <a:p>
            <a:pPr algn="l">
              <a:lnSpc>
                <a:spcPct val="100000"/>
              </a:lnSpc>
              <a:spcBef>
                <a:spcPct val="0"/>
              </a:spcBef>
              <a:buClrTx/>
              <a:buSzTx/>
              <a:buFontTx/>
              <a:buNone/>
            </a:pPr>
            <a:r>
              <a:rPr lang="en-AU" b="0">
                <a:solidFill>
                  <a:srgbClr val="000000"/>
                </a:solidFill>
                <a:latin typeface="Impact" pitchFamily="34" charset="0"/>
              </a:rPr>
              <a:t>8</a:t>
            </a:r>
          </a:p>
        </p:txBody>
      </p:sp>
      <p:sp>
        <p:nvSpPr>
          <p:cNvPr id="22546" name="Text Box 18"/>
          <p:cNvSpPr txBox="1">
            <a:spLocks noChangeArrowheads="1"/>
          </p:cNvSpPr>
          <p:nvPr/>
        </p:nvSpPr>
        <p:spPr bwMode="auto">
          <a:xfrm>
            <a:off x="6972300" y="4760913"/>
            <a:ext cx="374650" cy="519112"/>
          </a:xfrm>
          <a:prstGeom prst="rect">
            <a:avLst/>
          </a:prstGeom>
          <a:noFill/>
          <a:ln w="9525">
            <a:noFill/>
            <a:miter lim="800000"/>
            <a:headEnd/>
            <a:tailEnd/>
          </a:ln>
          <a:effectLst/>
        </p:spPr>
        <p:txBody>
          <a:bodyPr wrap="none">
            <a:spAutoFit/>
          </a:bodyPr>
          <a:lstStyle/>
          <a:p>
            <a:pPr algn="l">
              <a:lnSpc>
                <a:spcPct val="100000"/>
              </a:lnSpc>
              <a:spcBef>
                <a:spcPct val="0"/>
              </a:spcBef>
              <a:buClrTx/>
              <a:buSzTx/>
              <a:buFontTx/>
              <a:buNone/>
            </a:pPr>
            <a:r>
              <a:rPr lang="en-AU" b="0">
                <a:solidFill>
                  <a:srgbClr val="000000"/>
                </a:solidFill>
                <a:latin typeface="Impact" pitchFamily="34" charset="0"/>
              </a:rPr>
              <a:t>8</a:t>
            </a:r>
          </a:p>
        </p:txBody>
      </p:sp>
      <p:sp>
        <p:nvSpPr>
          <p:cNvPr id="22548" name="Text Box 20"/>
          <p:cNvSpPr txBox="1">
            <a:spLocks noChangeArrowheads="1"/>
          </p:cNvSpPr>
          <p:nvPr/>
        </p:nvSpPr>
        <p:spPr bwMode="auto">
          <a:xfrm>
            <a:off x="3851275" y="4149725"/>
            <a:ext cx="1531938" cy="1800225"/>
          </a:xfrm>
          <a:prstGeom prst="rect">
            <a:avLst/>
          </a:prstGeom>
          <a:noFill/>
          <a:ln w="9525" algn="ctr">
            <a:noFill/>
            <a:miter lim="800000"/>
            <a:headEnd/>
            <a:tailEnd/>
          </a:ln>
          <a:effectLst/>
        </p:spPr>
        <p:txBody>
          <a:bodyPr>
            <a:spAutoFit/>
          </a:bodyPr>
          <a:lstStyle/>
          <a:p>
            <a:pPr algn="ctr">
              <a:lnSpc>
                <a:spcPct val="100000"/>
              </a:lnSpc>
              <a:buClr>
                <a:srgbClr val="FFFFCC"/>
              </a:buClr>
            </a:pPr>
            <a:r>
              <a:rPr lang="en-AU" b="0" dirty="0">
                <a:ln>
                  <a:solidFill>
                    <a:srgbClr val="000000"/>
                  </a:solidFill>
                </a:ln>
                <a:solidFill>
                  <a:srgbClr val="FF0000"/>
                </a:solidFill>
                <a:latin typeface="Impact" pitchFamily="34" charset="0"/>
              </a:rPr>
              <a:t>Gog a cruel lord in </a:t>
            </a:r>
            <a:r>
              <a:rPr lang="en-AU" b="0" dirty="0" err="1">
                <a:ln>
                  <a:solidFill>
                    <a:srgbClr val="000000"/>
                  </a:solidFill>
                </a:ln>
                <a:solidFill>
                  <a:srgbClr val="FF0000"/>
                </a:solidFill>
                <a:latin typeface="Impact" pitchFamily="34" charset="0"/>
              </a:rPr>
              <a:t>Egpyt</a:t>
            </a:r>
            <a:endParaRPr lang="en-AU" b="0" dirty="0">
              <a:ln>
                <a:solidFill>
                  <a:srgbClr val="000000"/>
                </a:solidFill>
              </a:ln>
              <a:solidFill>
                <a:srgbClr val="FF0000"/>
              </a:solidFill>
              <a:latin typeface="Impact" pitchFamily="34" charset="0"/>
            </a:endParaRPr>
          </a:p>
        </p:txBody>
      </p:sp>
      <p:grpSp>
        <p:nvGrpSpPr>
          <p:cNvPr id="2" name="Group 67"/>
          <p:cNvGrpSpPr>
            <a:grpSpLocks/>
          </p:cNvGrpSpPr>
          <p:nvPr/>
        </p:nvGrpSpPr>
        <p:grpSpPr bwMode="auto">
          <a:xfrm>
            <a:off x="3851275" y="4221163"/>
            <a:ext cx="1584325" cy="1377950"/>
            <a:chOff x="793" y="4104"/>
            <a:chExt cx="998" cy="868"/>
          </a:xfrm>
        </p:grpSpPr>
        <p:grpSp>
          <p:nvGrpSpPr>
            <p:cNvPr id="3" name="Group 66"/>
            <p:cNvGrpSpPr>
              <a:grpSpLocks/>
            </p:cNvGrpSpPr>
            <p:nvPr/>
          </p:nvGrpSpPr>
          <p:grpSpPr bwMode="auto">
            <a:xfrm>
              <a:off x="833" y="4473"/>
              <a:ext cx="777" cy="499"/>
              <a:chOff x="833" y="4473"/>
              <a:chExt cx="777" cy="499"/>
            </a:xfrm>
          </p:grpSpPr>
          <p:grpSp>
            <p:nvGrpSpPr>
              <p:cNvPr id="4" name="Group 22"/>
              <p:cNvGrpSpPr>
                <a:grpSpLocks/>
              </p:cNvGrpSpPr>
              <p:nvPr/>
            </p:nvGrpSpPr>
            <p:grpSpPr bwMode="auto">
              <a:xfrm rot="-22076605">
                <a:off x="884" y="4731"/>
                <a:ext cx="379" cy="104"/>
                <a:chOff x="975" y="4428"/>
                <a:chExt cx="691" cy="232"/>
              </a:xfrm>
            </p:grpSpPr>
            <p:sp>
              <p:nvSpPr>
                <p:cNvPr id="22551" name="Line 23"/>
                <p:cNvSpPr>
                  <a:spLocks noChangeShapeType="1"/>
                </p:cNvSpPr>
                <p:nvPr/>
              </p:nvSpPr>
              <p:spPr bwMode="auto">
                <a:xfrm>
                  <a:off x="1040" y="4650"/>
                  <a:ext cx="409" cy="0"/>
                </a:xfrm>
                <a:prstGeom prst="line">
                  <a:avLst/>
                </a:prstGeom>
                <a:noFill/>
                <a:ln w="9525">
                  <a:solidFill>
                    <a:schemeClr val="bg1"/>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grpSp>
              <p:nvGrpSpPr>
                <p:cNvPr id="5" name="Group 24"/>
                <p:cNvGrpSpPr>
                  <a:grpSpLocks/>
                </p:cNvGrpSpPr>
                <p:nvPr/>
              </p:nvGrpSpPr>
              <p:grpSpPr bwMode="auto">
                <a:xfrm>
                  <a:off x="975" y="4428"/>
                  <a:ext cx="691" cy="232"/>
                  <a:chOff x="975" y="3883"/>
                  <a:chExt cx="691" cy="232"/>
                </a:xfrm>
              </p:grpSpPr>
              <p:sp>
                <p:nvSpPr>
                  <p:cNvPr id="22553" name="AutoShape 25"/>
                  <p:cNvSpPr>
                    <a:spLocks noChangeArrowheads="1"/>
                  </p:cNvSpPr>
                  <p:nvPr/>
                </p:nvSpPr>
                <p:spPr bwMode="auto">
                  <a:xfrm>
                    <a:off x="975" y="3974"/>
                    <a:ext cx="544" cy="136"/>
                  </a:xfrm>
                  <a:prstGeom prst="hexagon">
                    <a:avLst>
                      <a:gd name="adj" fmla="val 100000"/>
                      <a:gd name="vf" fmla="val 115470"/>
                    </a:avLst>
                  </a:prstGeom>
                  <a:solidFill>
                    <a:srgbClr val="008000"/>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2554" name="Oval 26"/>
                  <p:cNvSpPr>
                    <a:spLocks noChangeArrowheads="1"/>
                  </p:cNvSpPr>
                  <p:nvPr/>
                </p:nvSpPr>
                <p:spPr bwMode="auto">
                  <a:xfrm>
                    <a:off x="1006" y="4025"/>
                    <a:ext cx="90" cy="90"/>
                  </a:xfrm>
                  <a:prstGeom prst="ellipse">
                    <a:avLst/>
                  </a:prstGeom>
                  <a:solidFill>
                    <a:srgbClr val="008000"/>
                  </a:solidFill>
                  <a:ln w="9525" algn="ctr">
                    <a:solidFill>
                      <a:schemeClr val="bg1"/>
                    </a:solidFill>
                    <a:round/>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2555" name="Oval 27"/>
                  <p:cNvSpPr>
                    <a:spLocks noChangeArrowheads="1"/>
                  </p:cNvSpPr>
                  <p:nvPr/>
                </p:nvSpPr>
                <p:spPr bwMode="auto">
                  <a:xfrm>
                    <a:off x="1404" y="4021"/>
                    <a:ext cx="90" cy="90"/>
                  </a:xfrm>
                  <a:prstGeom prst="ellipse">
                    <a:avLst/>
                  </a:prstGeom>
                  <a:solidFill>
                    <a:srgbClr val="008000"/>
                  </a:solidFill>
                  <a:ln w="9525" algn="ctr">
                    <a:solidFill>
                      <a:schemeClr val="bg1"/>
                    </a:solidFill>
                    <a:round/>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2556" name="AutoShape 28"/>
                  <p:cNvSpPr>
                    <a:spLocks noChangeArrowheads="1"/>
                  </p:cNvSpPr>
                  <p:nvPr/>
                </p:nvSpPr>
                <p:spPr bwMode="auto">
                  <a:xfrm flipV="1">
                    <a:off x="1076" y="3883"/>
                    <a:ext cx="363" cy="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2557" name="Line 29"/>
                  <p:cNvSpPr>
                    <a:spLocks noChangeShapeType="1"/>
                  </p:cNvSpPr>
                  <p:nvPr/>
                </p:nvSpPr>
                <p:spPr bwMode="auto">
                  <a:xfrm flipV="1">
                    <a:off x="1349" y="3883"/>
                    <a:ext cx="317" cy="45"/>
                  </a:xfrm>
                  <a:prstGeom prst="line">
                    <a:avLst/>
                  </a:prstGeom>
                  <a:noFill/>
                  <a:ln w="28575">
                    <a:solidFill>
                      <a:schemeClr val="bg1"/>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grpSp>
          </p:grpSp>
          <p:grpSp>
            <p:nvGrpSpPr>
              <p:cNvPr id="6" name="Group 30"/>
              <p:cNvGrpSpPr>
                <a:grpSpLocks/>
              </p:cNvGrpSpPr>
              <p:nvPr/>
            </p:nvGrpSpPr>
            <p:grpSpPr bwMode="auto">
              <a:xfrm rot="-22076605">
                <a:off x="1156" y="4868"/>
                <a:ext cx="379" cy="104"/>
                <a:chOff x="975" y="4428"/>
                <a:chExt cx="691" cy="232"/>
              </a:xfrm>
            </p:grpSpPr>
            <p:sp>
              <p:nvSpPr>
                <p:cNvPr id="22559" name="Line 31"/>
                <p:cNvSpPr>
                  <a:spLocks noChangeShapeType="1"/>
                </p:cNvSpPr>
                <p:nvPr/>
              </p:nvSpPr>
              <p:spPr bwMode="auto">
                <a:xfrm>
                  <a:off x="1040" y="4650"/>
                  <a:ext cx="409" cy="0"/>
                </a:xfrm>
                <a:prstGeom prst="line">
                  <a:avLst/>
                </a:prstGeom>
                <a:noFill/>
                <a:ln w="9525">
                  <a:solidFill>
                    <a:schemeClr val="bg1"/>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grpSp>
              <p:nvGrpSpPr>
                <p:cNvPr id="7" name="Group 32"/>
                <p:cNvGrpSpPr>
                  <a:grpSpLocks/>
                </p:cNvGrpSpPr>
                <p:nvPr/>
              </p:nvGrpSpPr>
              <p:grpSpPr bwMode="auto">
                <a:xfrm>
                  <a:off x="975" y="4428"/>
                  <a:ext cx="691" cy="232"/>
                  <a:chOff x="975" y="3883"/>
                  <a:chExt cx="691" cy="232"/>
                </a:xfrm>
              </p:grpSpPr>
              <p:sp>
                <p:nvSpPr>
                  <p:cNvPr id="22561" name="AutoShape 33"/>
                  <p:cNvSpPr>
                    <a:spLocks noChangeArrowheads="1"/>
                  </p:cNvSpPr>
                  <p:nvPr/>
                </p:nvSpPr>
                <p:spPr bwMode="auto">
                  <a:xfrm>
                    <a:off x="975" y="3974"/>
                    <a:ext cx="544" cy="136"/>
                  </a:xfrm>
                  <a:prstGeom prst="hexagon">
                    <a:avLst>
                      <a:gd name="adj" fmla="val 100000"/>
                      <a:gd name="vf" fmla="val 115470"/>
                    </a:avLst>
                  </a:prstGeom>
                  <a:solidFill>
                    <a:srgbClr val="008000"/>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2562" name="Oval 34"/>
                  <p:cNvSpPr>
                    <a:spLocks noChangeArrowheads="1"/>
                  </p:cNvSpPr>
                  <p:nvPr/>
                </p:nvSpPr>
                <p:spPr bwMode="auto">
                  <a:xfrm>
                    <a:off x="1006" y="4025"/>
                    <a:ext cx="90" cy="90"/>
                  </a:xfrm>
                  <a:prstGeom prst="ellipse">
                    <a:avLst/>
                  </a:prstGeom>
                  <a:solidFill>
                    <a:srgbClr val="008000"/>
                  </a:solidFill>
                  <a:ln w="9525" algn="ctr">
                    <a:solidFill>
                      <a:schemeClr val="bg1"/>
                    </a:solidFill>
                    <a:round/>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2563" name="Oval 35"/>
                  <p:cNvSpPr>
                    <a:spLocks noChangeArrowheads="1"/>
                  </p:cNvSpPr>
                  <p:nvPr/>
                </p:nvSpPr>
                <p:spPr bwMode="auto">
                  <a:xfrm>
                    <a:off x="1404" y="4021"/>
                    <a:ext cx="90" cy="90"/>
                  </a:xfrm>
                  <a:prstGeom prst="ellipse">
                    <a:avLst/>
                  </a:prstGeom>
                  <a:solidFill>
                    <a:srgbClr val="008000"/>
                  </a:solidFill>
                  <a:ln w="9525" algn="ctr">
                    <a:solidFill>
                      <a:schemeClr val="bg1"/>
                    </a:solidFill>
                    <a:round/>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2564" name="AutoShape 36"/>
                  <p:cNvSpPr>
                    <a:spLocks noChangeArrowheads="1"/>
                  </p:cNvSpPr>
                  <p:nvPr/>
                </p:nvSpPr>
                <p:spPr bwMode="auto">
                  <a:xfrm flipV="1">
                    <a:off x="1076" y="3883"/>
                    <a:ext cx="363" cy="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2565" name="Line 37"/>
                  <p:cNvSpPr>
                    <a:spLocks noChangeShapeType="1"/>
                  </p:cNvSpPr>
                  <p:nvPr/>
                </p:nvSpPr>
                <p:spPr bwMode="auto">
                  <a:xfrm flipV="1">
                    <a:off x="1349" y="3883"/>
                    <a:ext cx="317" cy="45"/>
                  </a:xfrm>
                  <a:prstGeom prst="line">
                    <a:avLst/>
                  </a:prstGeom>
                  <a:noFill/>
                  <a:ln w="28575">
                    <a:solidFill>
                      <a:schemeClr val="bg1"/>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grpSp>
          </p:grpSp>
          <p:grpSp>
            <p:nvGrpSpPr>
              <p:cNvPr id="8" name="Group 38"/>
              <p:cNvGrpSpPr>
                <a:grpSpLocks/>
              </p:cNvGrpSpPr>
              <p:nvPr/>
            </p:nvGrpSpPr>
            <p:grpSpPr bwMode="auto">
              <a:xfrm rot="-22076605">
                <a:off x="839" y="4473"/>
                <a:ext cx="379" cy="104"/>
                <a:chOff x="975" y="4428"/>
                <a:chExt cx="691" cy="232"/>
              </a:xfrm>
            </p:grpSpPr>
            <p:sp>
              <p:nvSpPr>
                <p:cNvPr id="22567" name="Line 39"/>
                <p:cNvSpPr>
                  <a:spLocks noChangeShapeType="1"/>
                </p:cNvSpPr>
                <p:nvPr/>
              </p:nvSpPr>
              <p:spPr bwMode="auto">
                <a:xfrm>
                  <a:off x="1040" y="4650"/>
                  <a:ext cx="409" cy="0"/>
                </a:xfrm>
                <a:prstGeom prst="line">
                  <a:avLst/>
                </a:prstGeom>
                <a:noFill/>
                <a:ln w="9525">
                  <a:solidFill>
                    <a:schemeClr val="bg1"/>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grpSp>
              <p:nvGrpSpPr>
                <p:cNvPr id="9" name="Group 40"/>
                <p:cNvGrpSpPr>
                  <a:grpSpLocks/>
                </p:cNvGrpSpPr>
                <p:nvPr/>
              </p:nvGrpSpPr>
              <p:grpSpPr bwMode="auto">
                <a:xfrm>
                  <a:off x="975" y="4428"/>
                  <a:ext cx="691" cy="232"/>
                  <a:chOff x="975" y="3883"/>
                  <a:chExt cx="691" cy="232"/>
                </a:xfrm>
              </p:grpSpPr>
              <p:sp>
                <p:nvSpPr>
                  <p:cNvPr id="22569" name="AutoShape 41"/>
                  <p:cNvSpPr>
                    <a:spLocks noChangeArrowheads="1"/>
                  </p:cNvSpPr>
                  <p:nvPr/>
                </p:nvSpPr>
                <p:spPr bwMode="auto">
                  <a:xfrm>
                    <a:off x="975" y="3974"/>
                    <a:ext cx="544" cy="136"/>
                  </a:xfrm>
                  <a:prstGeom prst="hexagon">
                    <a:avLst>
                      <a:gd name="adj" fmla="val 100000"/>
                      <a:gd name="vf" fmla="val 115470"/>
                    </a:avLst>
                  </a:prstGeom>
                  <a:solidFill>
                    <a:srgbClr val="008000"/>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2570" name="Oval 42"/>
                  <p:cNvSpPr>
                    <a:spLocks noChangeArrowheads="1"/>
                  </p:cNvSpPr>
                  <p:nvPr/>
                </p:nvSpPr>
                <p:spPr bwMode="auto">
                  <a:xfrm>
                    <a:off x="1006" y="4025"/>
                    <a:ext cx="90" cy="90"/>
                  </a:xfrm>
                  <a:prstGeom prst="ellipse">
                    <a:avLst/>
                  </a:prstGeom>
                  <a:solidFill>
                    <a:srgbClr val="008000"/>
                  </a:solidFill>
                  <a:ln w="9525" algn="ctr">
                    <a:solidFill>
                      <a:schemeClr val="bg1"/>
                    </a:solidFill>
                    <a:round/>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2571" name="Oval 43"/>
                  <p:cNvSpPr>
                    <a:spLocks noChangeArrowheads="1"/>
                  </p:cNvSpPr>
                  <p:nvPr/>
                </p:nvSpPr>
                <p:spPr bwMode="auto">
                  <a:xfrm>
                    <a:off x="1404" y="4021"/>
                    <a:ext cx="90" cy="90"/>
                  </a:xfrm>
                  <a:prstGeom prst="ellipse">
                    <a:avLst/>
                  </a:prstGeom>
                  <a:solidFill>
                    <a:srgbClr val="008000"/>
                  </a:solidFill>
                  <a:ln w="9525" algn="ctr">
                    <a:solidFill>
                      <a:schemeClr val="bg1"/>
                    </a:solidFill>
                    <a:round/>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2572" name="AutoShape 44"/>
                  <p:cNvSpPr>
                    <a:spLocks noChangeArrowheads="1"/>
                  </p:cNvSpPr>
                  <p:nvPr/>
                </p:nvSpPr>
                <p:spPr bwMode="auto">
                  <a:xfrm flipV="1">
                    <a:off x="1076" y="3883"/>
                    <a:ext cx="363" cy="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2573" name="Line 45"/>
                  <p:cNvSpPr>
                    <a:spLocks noChangeShapeType="1"/>
                  </p:cNvSpPr>
                  <p:nvPr/>
                </p:nvSpPr>
                <p:spPr bwMode="auto">
                  <a:xfrm flipV="1">
                    <a:off x="1349" y="3883"/>
                    <a:ext cx="317" cy="45"/>
                  </a:xfrm>
                  <a:prstGeom prst="line">
                    <a:avLst/>
                  </a:prstGeom>
                  <a:noFill/>
                  <a:ln w="28575">
                    <a:solidFill>
                      <a:schemeClr val="bg1"/>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grpSp>
          </p:grpSp>
          <p:grpSp>
            <p:nvGrpSpPr>
              <p:cNvPr id="10" name="Group 46"/>
              <p:cNvGrpSpPr>
                <a:grpSpLocks/>
              </p:cNvGrpSpPr>
              <p:nvPr/>
            </p:nvGrpSpPr>
            <p:grpSpPr bwMode="auto">
              <a:xfrm rot="-22076605">
                <a:off x="833" y="4609"/>
                <a:ext cx="379" cy="104"/>
                <a:chOff x="975" y="4428"/>
                <a:chExt cx="691" cy="232"/>
              </a:xfrm>
            </p:grpSpPr>
            <p:sp>
              <p:nvSpPr>
                <p:cNvPr id="22575" name="Line 47"/>
                <p:cNvSpPr>
                  <a:spLocks noChangeShapeType="1"/>
                </p:cNvSpPr>
                <p:nvPr/>
              </p:nvSpPr>
              <p:spPr bwMode="auto">
                <a:xfrm>
                  <a:off x="1040" y="4650"/>
                  <a:ext cx="409" cy="0"/>
                </a:xfrm>
                <a:prstGeom prst="line">
                  <a:avLst/>
                </a:prstGeom>
                <a:noFill/>
                <a:ln w="9525">
                  <a:solidFill>
                    <a:schemeClr val="bg1"/>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grpSp>
              <p:nvGrpSpPr>
                <p:cNvPr id="11" name="Group 48"/>
                <p:cNvGrpSpPr>
                  <a:grpSpLocks/>
                </p:cNvGrpSpPr>
                <p:nvPr/>
              </p:nvGrpSpPr>
              <p:grpSpPr bwMode="auto">
                <a:xfrm>
                  <a:off x="975" y="4428"/>
                  <a:ext cx="691" cy="232"/>
                  <a:chOff x="975" y="3883"/>
                  <a:chExt cx="691" cy="232"/>
                </a:xfrm>
              </p:grpSpPr>
              <p:sp>
                <p:nvSpPr>
                  <p:cNvPr id="22577" name="AutoShape 49"/>
                  <p:cNvSpPr>
                    <a:spLocks noChangeArrowheads="1"/>
                  </p:cNvSpPr>
                  <p:nvPr/>
                </p:nvSpPr>
                <p:spPr bwMode="auto">
                  <a:xfrm>
                    <a:off x="975" y="3974"/>
                    <a:ext cx="544" cy="136"/>
                  </a:xfrm>
                  <a:prstGeom prst="hexagon">
                    <a:avLst>
                      <a:gd name="adj" fmla="val 100000"/>
                      <a:gd name="vf" fmla="val 115470"/>
                    </a:avLst>
                  </a:prstGeom>
                  <a:solidFill>
                    <a:srgbClr val="008000"/>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2578" name="Oval 50"/>
                  <p:cNvSpPr>
                    <a:spLocks noChangeArrowheads="1"/>
                  </p:cNvSpPr>
                  <p:nvPr/>
                </p:nvSpPr>
                <p:spPr bwMode="auto">
                  <a:xfrm>
                    <a:off x="1006" y="4025"/>
                    <a:ext cx="90" cy="90"/>
                  </a:xfrm>
                  <a:prstGeom prst="ellipse">
                    <a:avLst/>
                  </a:prstGeom>
                  <a:solidFill>
                    <a:srgbClr val="008000"/>
                  </a:solidFill>
                  <a:ln w="9525" algn="ctr">
                    <a:solidFill>
                      <a:schemeClr val="bg1"/>
                    </a:solidFill>
                    <a:round/>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2579" name="Oval 51"/>
                  <p:cNvSpPr>
                    <a:spLocks noChangeArrowheads="1"/>
                  </p:cNvSpPr>
                  <p:nvPr/>
                </p:nvSpPr>
                <p:spPr bwMode="auto">
                  <a:xfrm>
                    <a:off x="1404" y="4021"/>
                    <a:ext cx="90" cy="90"/>
                  </a:xfrm>
                  <a:prstGeom prst="ellipse">
                    <a:avLst/>
                  </a:prstGeom>
                  <a:solidFill>
                    <a:srgbClr val="008000"/>
                  </a:solidFill>
                  <a:ln w="9525" algn="ctr">
                    <a:solidFill>
                      <a:schemeClr val="bg1"/>
                    </a:solidFill>
                    <a:round/>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2580" name="AutoShape 52"/>
                  <p:cNvSpPr>
                    <a:spLocks noChangeArrowheads="1"/>
                  </p:cNvSpPr>
                  <p:nvPr/>
                </p:nvSpPr>
                <p:spPr bwMode="auto">
                  <a:xfrm flipV="1">
                    <a:off x="1076" y="3883"/>
                    <a:ext cx="363" cy="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2581" name="Line 53"/>
                  <p:cNvSpPr>
                    <a:spLocks noChangeShapeType="1"/>
                  </p:cNvSpPr>
                  <p:nvPr/>
                </p:nvSpPr>
                <p:spPr bwMode="auto">
                  <a:xfrm flipV="1">
                    <a:off x="1349" y="3883"/>
                    <a:ext cx="317" cy="45"/>
                  </a:xfrm>
                  <a:prstGeom prst="line">
                    <a:avLst/>
                  </a:prstGeom>
                  <a:noFill/>
                  <a:ln w="28575">
                    <a:solidFill>
                      <a:schemeClr val="bg1"/>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grpSp>
          </p:grpSp>
          <p:grpSp>
            <p:nvGrpSpPr>
              <p:cNvPr id="12" name="Group 54"/>
              <p:cNvGrpSpPr>
                <a:grpSpLocks/>
              </p:cNvGrpSpPr>
              <p:nvPr/>
            </p:nvGrpSpPr>
            <p:grpSpPr bwMode="auto">
              <a:xfrm rot="-22076605">
                <a:off x="1231" y="4699"/>
                <a:ext cx="379" cy="104"/>
                <a:chOff x="975" y="4428"/>
                <a:chExt cx="691" cy="232"/>
              </a:xfrm>
            </p:grpSpPr>
            <p:sp>
              <p:nvSpPr>
                <p:cNvPr id="22583" name="Line 55"/>
                <p:cNvSpPr>
                  <a:spLocks noChangeShapeType="1"/>
                </p:cNvSpPr>
                <p:nvPr/>
              </p:nvSpPr>
              <p:spPr bwMode="auto">
                <a:xfrm>
                  <a:off x="1040" y="4650"/>
                  <a:ext cx="409" cy="0"/>
                </a:xfrm>
                <a:prstGeom prst="line">
                  <a:avLst/>
                </a:prstGeom>
                <a:noFill/>
                <a:ln w="9525">
                  <a:solidFill>
                    <a:schemeClr val="bg1"/>
                  </a:solidFill>
                  <a:round/>
                  <a:headEnd/>
                  <a:tailEnd/>
                </a:ln>
                <a:effectLst/>
              </p:spPr>
              <p:txBody>
                <a:bodyPr/>
                <a:lstStyle/>
                <a:p>
                  <a:pPr algn="l">
                    <a:lnSpc>
                      <a:spcPct val="100000"/>
                    </a:lnSpc>
                    <a:buClr>
                      <a:srgbClr val="FFFFCC"/>
                    </a:buClr>
                    <a:buFont typeface="Wingdings" pitchFamily="2" charset="2"/>
                    <a:buChar char="l"/>
                  </a:pPr>
                  <a:endParaRPr lang="en-US" dirty="0">
                    <a:solidFill>
                      <a:srgbClr val="FFFFFF"/>
                    </a:solidFill>
                  </a:endParaRPr>
                </a:p>
              </p:txBody>
            </p:sp>
            <p:grpSp>
              <p:nvGrpSpPr>
                <p:cNvPr id="13" name="Group 56"/>
                <p:cNvGrpSpPr>
                  <a:grpSpLocks/>
                </p:cNvGrpSpPr>
                <p:nvPr/>
              </p:nvGrpSpPr>
              <p:grpSpPr bwMode="auto">
                <a:xfrm>
                  <a:off x="975" y="4428"/>
                  <a:ext cx="691" cy="232"/>
                  <a:chOff x="975" y="3883"/>
                  <a:chExt cx="691" cy="232"/>
                </a:xfrm>
              </p:grpSpPr>
              <p:sp>
                <p:nvSpPr>
                  <p:cNvPr id="22585" name="AutoShape 57"/>
                  <p:cNvSpPr>
                    <a:spLocks noChangeArrowheads="1"/>
                  </p:cNvSpPr>
                  <p:nvPr/>
                </p:nvSpPr>
                <p:spPr bwMode="auto">
                  <a:xfrm>
                    <a:off x="975" y="3974"/>
                    <a:ext cx="544" cy="136"/>
                  </a:xfrm>
                  <a:prstGeom prst="hexagon">
                    <a:avLst>
                      <a:gd name="adj" fmla="val 100000"/>
                      <a:gd name="vf" fmla="val 115470"/>
                    </a:avLst>
                  </a:prstGeom>
                  <a:solidFill>
                    <a:srgbClr val="008000"/>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2586" name="Oval 58"/>
                  <p:cNvSpPr>
                    <a:spLocks noChangeArrowheads="1"/>
                  </p:cNvSpPr>
                  <p:nvPr/>
                </p:nvSpPr>
                <p:spPr bwMode="auto">
                  <a:xfrm>
                    <a:off x="1006" y="4025"/>
                    <a:ext cx="90" cy="90"/>
                  </a:xfrm>
                  <a:prstGeom prst="ellipse">
                    <a:avLst/>
                  </a:prstGeom>
                  <a:solidFill>
                    <a:srgbClr val="008000"/>
                  </a:solidFill>
                  <a:ln w="9525" algn="ctr">
                    <a:solidFill>
                      <a:schemeClr val="bg1"/>
                    </a:solidFill>
                    <a:round/>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2587" name="Oval 59"/>
                  <p:cNvSpPr>
                    <a:spLocks noChangeArrowheads="1"/>
                  </p:cNvSpPr>
                  <p:nvPr/>
                </p:nvSpPr>
                <p:spPr bwMode="auto">
                  <a:xfrm>
                    <a:off x="1404" y="4021"/>
                    <a:ext cx="90" cy="90"/>
                  </a:xfrm>
                  <a:prstGeom prst="ellipse">
                    <a:avLst/>
                  </a:prstGeom>
                  <a:solidFill>
                    <a:srgbClr val="008000"/>
                  </a:solidFill>
                  <a:ln w="9525" algn="ctr">
                    <a:solidFill>
                      <a:schemeClr val="bg1"/>
                    </a:solidFill>
                    <a:round/>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2588" name="AutoShape 60"/>
                  <p:cNvSpPr>
                    <a:spLocks noChangeArrowheads="1"/>
                  </p:cNvSpPr>
                  <p:nvPr/>
                </p:nvSpPr>
                <p:spPr bwMode="auto">
                  <a:xfrm flipV="1">
                    <a:off x="1076" y="3883"/>
                    <a:ext cx="363" cy="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lgn="ctr">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2589" name="Line 61"/>
                  <p:cNvSpPr>
                    <a:spLocks noChangeShapeType="1"/>
                  </p:cNvSpPr>
                  <p:nvPr/>
                </p:nvSpPr>
                <p:spPr bwMode="auto">
                  <a:xfrm flipV="1">
                    <a:off x="1349" y="3883"/>
                    <a:ext cx="317" cy="45"/>
                  </a:xfrm>
                  <a:prstGeom prst="line">
                    <a:avLst/>
                  </a:prstGeom>
                  <a:noFill/>
                  <a:ln w="28575">
                    <a:solidFill>
                      <a:schemeClr val="bg1"/>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grpSp>
          </p:grpSp>
        </p:grpSp>
        <p:sp>
          <p:nvSpPr>
            <p:cNvPr id="22591" name="Text Box 63"/>
            <p:cNvSpPr txBox="1">
              <a:spLocks noChangeArrowheads="1"/>
            </p:cNvSpPr>
            <p:nvPr/>
          </p:nvSpPr>
          <p:spPr bwMode="auto">
            <a:xfrm>
              <a:off x="793" y="4104"/>
              <a:ext cx="998" cy="596"/>
            </a:xfrm>
            <a:prstGeom prst="rect">
              <a:avLst/>
            </a:prstGeom>
            <a:noFill/>
            <a:ln w="9525" algn="ctr">
              <a:noFill/>
              <a:miter lim="800000"/>
              <a:headEnd/>
              <a:tailEnd/>
            </a:ln>
            <a:effectLst/>
          </p:spPr>
          <p:txBody>
            <a:bodyPr>
              <a:spAutoFit/>
            </a:bodyPr>
            <a:lstStyle/>
            <a:p>
              <a:pPr algn="r">
                <a:lnSpc>
                  <a:spcPct val="100000"/>
                </a:lnSpc>
                <a:buClr>
                  <a:srgbClr val="FFFFCC"/>
                </a:buClr>
              </a:pPr>
              <a:r>
                <a:rPr lang="en-AU" b="0">
                  <a:solidFill>
                    <a:srgbClr val="FF0000"/>
                  </a:solidFill>
                  <a:latin typeface="Impact" pitchFamily="34" charset="0"/>
                </a:rPr>
                <a:t>Gog rules Egypt</a:t>
              </a:r>
            </a:p>
          </p:txBody>
        </p:sp>
      </p:grpSp>
      <p:sp>
        <p:nvSpPr>
          <p:cNvPr id="64" name="Rectangle 13"/>
          <p:cNvSpPr txBox="1">
            <a:spLocks noChangeArrowheads="1"/>
          </p:cNvSpPr>
          <p:nvPr/>
        </p:nvSpPr>
        <p:spPr bwMode="auto">
          <a:xfrm>
            <a:off x="0" y="6466984"/>
            <a:ext cx="4067175" cy="374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l">
              <a:lnSpc>
                <a:spcPct val="100000"/>
              </a:lnSpc>
              <a:spcBef>
                <a:spcPct val="0"/>
              </a:spcBef>
              <a:buClrTx/>
              <a:buSzTx/>
              <a:buFontTx/>
              <a:buNone/>
              <a:defRPr/>
            </a:pPr>
            <a:r>
              <a:rPr lang="en-AU" sz="2000" dirty="0" smtClean="0">
                <a:solidFill>
                  <a:srgbClr val="FFFF66"/>
                </a:solidFill>
                <a:latin typeface="Monotype Corsiva" pitchFamily="66" charset="0"/>
              </a:rPr>
              <a:t>Events surrounding the return of Christ</a:t>
            </a:r>
            <a:endParaRPr lang="en-AU" sz="2000" dirty="0">
              <a:solidFill>
                <a:srgbClr val="FFFF66"/>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22537"/>
                                        </p:tgtEl>
                                      </p:cBhvr>
                                      <p:by x="150000" y="150000"/>
                                    </p:animScale>
                                  </p:childTnLst>
                                  <p:subTnLst>
                                    <p:set>
                                      <p:cBhvr override="childStyle">
                                        <p:cTn dur="1" fill="hold" display="0" masterRel="nextClick" afterEffect="1"/>
                                        <p:tgtEl>
                                          <p:spTgt spid="2253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2534"/>
                                        </p:tgtEl>
                                        <p:attrNameLst>
                                          <p:attrName>style.visibility</p:attrName>
                                        </p:attrNameLst>
                                      </p:cBhvr>
                                      <p:to>
                                        <p:strVal val="visible"/>
                                      </p:to>
                                    </p:set>
                                    <p:animEffect transition="in" filter="wipe(left)">
                                      <p:cBhvr>
                                        <p:cTn id="11" dur="500"/>
                                        <p:tgtEl>
                                          <p:spTgt spid="22534"/>
                                        </p:tgtEl>
                                      </p:cBhvr>
                                    </p:animEffect>
                                  </p:childTnLst>
                                  <p:subTnLst>
                                    <p:set>
                                      <p:cBhvr override="childStyle">
                                        <p:cTn dur="1" fill="hold" display="0" masterRel="nextClick" afterEffect="1"/>
                                        <p:tgtEl>
                                          <p:spTgt spid="22534"/>
                                        </p:tgtEl>
                                        <p:attrNameLst>
                                          <p:attrName>style.visibility</p:attrName>
                                        </p:attrNameLst>
                                      </p:cBhvr>
                                      <p:to>
                                        <p:strVal val="hidden"/>
                                      </p:to>
                                    </p:set>
                                  </p:subTnLst>
                                </p:cTn>
                              </p:par>
                              <p:par>
                                <p:cTn id="12" presetID="1" presetClass="entr" presetSubtype="0" fill="hold" grpId="0" nodeType="withEffect">
                                  <p:stCondLst>
                                    <p:cond delay="0"/>
                                  </p:stCondLst>
                                  <p:childTnLst>
                                    <p:set>
                                      <p:cBhvr>
                                        <p:cTn id="13" dur="1" fill="hold">
                                          <p:stCondLst>
                                            <p:cond delay="0"/>
                                          </p:stCondLst>
                                        </p:cTn>
                                        <p:tgtEl>
                                          <p:spTgt spid="22548"/>
                                        </p:tgtEl>
                                        <p:attrNameLst>
                                          <p:attrName>style.visibility</p:attrName>
                                        </p:attrNameLst>
                                      </p:cBhvr>
                                      <p:to>
                                        <p:strVal val="visible"/>
                                      </p:to>
                                    </p:set>
                                  </p:childTnLst>
                                  <p:subTnLst>
                                    <p:set>
                                      <p:cBhvr override="childStyle">
                                        <p:cTn dur="1" fill="hold" display="0" masterRel="nextClick" afterEffect="1"/>
                                        <p:tgtEl>
                                          <p:spTgt spid="22548"/>
                                        </p:tgtEl>
                                        <p:attrNameLst>
                                          <p:attrName>style.visibility</p:attrName>
                                        </p:attrNameLst>
                                      </p:cBhvr>
                                      <p:to>
                                        <p:strVal val="hidden"/>
                                      </p:to>
                                    </p:set>
                                  </p:subTnLst>
                                </p:cTn>
                              </p:par>
                              <p:par>
                                <p:cTn id="14" presetID="22" presetClass="entr" presetSubtype="8" fill="hold" grpId="0" nodeType="withEffect">
                                  <p:stCondLst>
                                    <p:cond delay="0"/>
                                  </p:stCondLst>
                                  <p:childTnLst>
                                    <p:set>
                                      <p:cBhvr>
                                        <p:cTn id="15" dur="1" fill="hold">
                                          <p:stCondLst>
                                            <p:cond delay="0"/>
                                          </p:stCondLst>
                                        </p:cTn>
                                        <p:tgtEl>
                                          <p:spTgt spid="22535"/>
                                        </p:tgtEl>
                                        <p:attrNameLst>
                                          <p:attrName>style.visibility</p:attrName>
                                        </p:attrNameLst>
                                      </p:cBhvr>
                                      <p:to>
                                        <p:strVal val="visible"/>
                                      </p:to>
                                    </p:set>
                                    <p:animEffect transition="in" filter="wipe(left)">
                                      <p:cBhvr>
                                        <p:cTn id="16" dur="500"/>
                                        <p:tgtEl>
                                          <p:spTgt spid="22535"/>
                                        </p:tgtEl>
                                      </p:cBhvr>
                                    </p:animEffect>
                                  </p:childTnLst>
                                  <p:subTnLst>
                                    <p:set>
                                      <p:cBhvr override="childStyle">
                                        <p:cTn dur="1" fill="hold" display="0" masterRel="nextClick" afterEffect="1"/>
                                        <p:tgtEl>
                                          <p:spTgt spid="22535"/>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531">
                                            <p:txEl>
                                              <p:pRg st="0" end="0"/>
                                            </p:txEl>
                                          </p:spTgt>
                                        </p:tgtEl>
                                        <p:attrNameLst>
                                          <p:attrName>style.visibility</p:attrName>
                                        </p:attrNameLst>
                                      </p:cBhvr>
                                      <p:to>
                                        <p:strVal val="visible"/>
                                      </p:to>
                                    </p:set>
                                  </p:childTnLst>
                                </p:cTn>
                              </p:par>
                            </p:childTnLst>
                          </p:cTn>
                        </p:par>
                        <p:par>
                          <p:cTn id="21" fill="hold">
                            <p:stCondLst>
                              <p:cond delay="0"/>
                            </p:stCondLst>
                            <p:childTnLst>
                              <p:par>
                                <p:cTn id="22" presetID="22" presetClass="entr" presetSubtype="2" fill="hold" grpId="0" nodeType="afterEffect">
                                  <p:stCondLst>
                                    <p:cond delay="1000"/>
                                  </p:stCondLst>
                                  <p:childTnLst>
                                    <p:set>
                                      <p:cBhvr>
                                        <p:cTn id="23" dur="1" fill="hold">
                                          <p:stCondLst>
                                            <p:cond delay="0"/>
                                          </p:stCondLst>
                                        </p:cTn>
                                        <p:tgtEl>
                                          <p:spTgt spid="22533"/>
                                        </p:tgtEl>
                                        <p:attrNameLst>
                                          <p:attrName>style.visibility</p:attrName>
                                        </p:attrNameLst>
                                      </p:cBhvr>
                                      <p:to>
                                        <p:strVal val="visible"/>
                                      </p:to>
                                    </p:set>
                                    <p:animEffect transition="in" filter="wipe(right)">
                                      <p:cBhvr>
                                        <p:cTn id="24" dur="1000"/>
                                        <p:tgtEl>
                                          <p:spTgt spid="22533"/>
                                        </p:tgtEl>
                                      </p:cBhvr>
                                    </p:animEffect>
                                  </p:childTnLst>
                                </p:cTn>
                              </p:par>
                              <p:par>
                                <p:cTn id="25" presetID="22" presetClass="entr" presetSubtype="2" fill="hold" grpId="0" nodeType="withEffect">
                                  <p:stCondLst>
                                    <p:cond delay="1000"/>
                                  </p:stCondLst>
                                  <p:childTnLst>
                                    <p:set>
                                      <p:cBhvr>
                                        <p:cTn id="26" dur="1" fill="hold">
                                          <p:stCondLst>
                                            <p:cond delay="0"/>
                                          </p:stCondLst>
                                        </p:cTn>
                                        <p:tgtEl>
                                          <p:spTgt spid="22538"/>
                                        </p:tgtEl>
                                        <p:attrNameLst>
                                          <p:attrName>style.visibility</p:attrName>
                                        </p:attrNameLst>
                                      </p:cBhvr>
                                      <p:to>
                                        <p:strVal val="visible"/>
                                      </p:to>
                                    </p:set>
                                    <p:animEffect transition="in" filter="wipe(right)">
                                      <p:cBhvr>
                                        <p:cTn id="27" dur="500"/>
                                        <p:tgtEl>
                                          <p:spTgt spid="22538"/>
                                        </p:tgtEl>
                                      </p:cBhvr>
                                    </p:animEffect>
                                  </p:childTnLst>
                                </p:cTn>
                              </p:par>
                              <p:par>
                                <p:cTn id="28" presetID="1" presetClass="entr" presetSubtype="0" fill="hold" nodeType="withEffect">
                                  <p:stCondLst>
                                    <p:cond delay="1000"/>
                                  </p:stCondLst>
                                  <p:childTnLst>
                                    <p:set>
                                      <p:cBhvr>
                                        <p:cTn id="29"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2541"/>
                                        </p:tgtEl>
                                        <p:attrNameLst>
                                          <p:attrName>style.visibility</p:attrName>
                                        </p:attrNameLst>
                                      </p:cBhvr>
                                      <p:to>
                                        <p:strVal val="visible"/>
                                      </p:to>
                                    </p:set>
                                    <p:animEffect transition="in" filter="wipe(left)">
                                      <p:cBhvr>
                                        <p:cTn id="34" dur="1000"/>
                                        <p:tgtEl>
                                          <p:spTgt spid="22541"/>
                                        </p:tgtEl>
                                      </p:cBhvr>
                                    </p:animEffect>
                                  </p:childTnLst>
                                </p:cTn>
                              </p:par>
                              <p:par>
                                <p:cTn id="35" presetID="1" presetClass="entr" presetSubtype="0" fill="hold" nodeType="withEffect">
                                  <p:stCondLst>
                                    <p:cond delay="0"/>
                                  </p:stCondLst>
                                  <p:childTnLst>
                                    <p:set>
                                      <p:cBhvr>
                                        <p:cTn id="36" dur="1" fill="hold">
                                          <p:stCondLst>
                                            <p:cond delay="0"/>
                                          </p:stCondLst>
                                        </p:cTn>
                                        <p:tgtEl>
                                          <p:spTgt spid="22531">
                                            <p:txEl>
                                              <p:pRg st="1" end="1"/>
                                            </p:txEl>
                                          </p:spTgt>
                                        </p:tgtEl>
                                        <p:attrNameLst>
                                          <p:attrName>style.visibility</p:attrName>
                                        </p:attrNameLst>
                                      </p:cBhvr>
                                      <p:to>
                                        <p:strVal val="visible"/>
                                      </p:to>
                                    </p:set>
                                  </p:childTnLst>
                                </p:cTn>
                              </p:par>
                              <p:par>
                                <p:cTn id="37" presetID="22" presetClass="entr" presetSubtype="8" fill="hold" grpId="0" nodeType="withEffect">
                                  <p:stCondLst>
                                    <p:cond delay="0"/>
                                  </p:stCondLst>
                                  <p:childTnLst>
                                    <p:set>
                                      <p:cBhvr>
                                        <p:cTn id="38" dur="1" fill="hold">
                                          <p:stCondLst>
                                            <p:cond delay="0"/>
                                          </p:stCondLst>
                                        </p:cTn>
                                        <p:tgtEl>
                                          <p:spTgt spid="22542"/>
                                        </p:tgtEl>
                                        <p:attrNameLst>
                                          <p:attrName>style.visibility</p:attrName>
                                        </p:attrNameLst>
                                      </p:cBhvr>
                                      <p:to>
                                        <p:strVal val="visible"/>
                                      </p:to>
                                    </p:set>
                                    <p:animEffect transition="in" filter="wipe(left)">
                                      <p:cBhvr>
                                        <p:cTn id="39" dur="1000"/>
                                        <p:tgtEl>
                                          <p:spTgt spid="22542"/>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2531">
                                            <p:txEl>
                                              <p:pRg st="2" end="2"/>
                                            </p:txEl>
                                          </p:spTgt>
                                        </p:tgtEl>
                                        <p:attrNameLst>
                                          <p:attrName>style.visibility</p:attrName>
                                        </p:attrNameLst>
                                      </p:cBhvr>
                                      <p:to>
                                        <p:strVal val="visible"/>
                                      </p:to>
                                    </p:set>
                                  </p:childTnLst>
                                </p:cTn>
                              </p:par>
                              <p:par>
                                <p:cTn id="44" presetID="22" presetClass="entr" presetSubtype="2" fill="hold" grpId="0" nodeType="withEffect">
                                  <p:stCondLst>
                                    <p:cond delay="0"/>
                                  </p:stCondLst>
                                  <p:childTnLst>
                                    <p:set>
                                      <p:cBhvr>
                                        <p:cTn id="45" dur="1" fill="hold">
                                          <p:stCondLst>
                                            <p:cond delay="0"/>
                                          </p:stCondLst>
                                        </p:cTn>
                                        <p:tgtEl>
                                          <p:spTgt spid="22539"/>
                                        </p:tgtEl>
                                        <p:attrNameLst>
                                          <p:attrName>style.visibility</p:attrName>
                                        </p:attrNameLst>
                                      </p:cBhvr>
                                      <p:to>
                                        <p:strVal val="visible"/>
                                      </p:to>
                                    </p:set>
                                    <p:animEffect transition="in" filter="wipe(right)">
                                      <p:cBhvr>
                                        <p:cTn id="46" dur="500"/>
                                        <p:tgtEl>
                                          <p:spTgt spid="22539"/>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22540"/>
                                        </p:tgtEl>
                                        <p:attrNameLst>
                                          <p:attrName>style.visibility</p:attrName>
                                        </p:attrNameLst>
                                      </p:cBhvr>
                                      <p:to>
                                        <p:strVal val="visible"/>
                                      </p:to>
                                    </p:set>
                                    <p:animEffect transition="in" filter="wipe(right)">
                                      <p:cBhvr>
                                        <p:cTn id="49" dur="500"/>
                                        <p:tgtEl>
                                          <p:spTgt spid="2254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2545"/>
                                        </p:tgtEl>
                                        <p:attrNameLst>
                                          <p:attrName>style.visibility</p:attrName>
                                        </p:attrNameLst>
                                      </p:cBhvr>
                                      <p:to>
                                        <p:strVal val="visible"/>
                                      </p:to>
                                    </p:set>
                                    <p:animEffect transition="in" filter="wipe(down)">
                                      <p:cBhvr>
                                        <p:cTn id="54" dur="500"/>
                                        <p:tgtEl>
                                          <p:spTgt spid="22545"/>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2543"/>
                                        </p:tgtEl>
                                        <p:attrNameLst>
                                          <p:attrName>style.visibility</p:attrName>
                                        </p:attrNameLst>
                                      </p:cBhvr>
                                      <p:to>
                                        <p:strVal val="visible"/>
                                      </p:to>
                                    </p:set>
                                    <p:animEffect transition="in" filter="wipe(down)">
                                      <p:cBhvr>
                                        <p:cTn id="57" dur="500"/>
                                        <p:tgtEl>
                                          <p:spTgt spid="22543"/>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22544"/>
                                        </p:tgtEl>
                                        <p:attrNameLst>
                                          <p:attrName>style.visibility</p:attrName>
                                        </p:attrNameLst>
                                      </p:cBhvr>
                                      <p:to>
                                        <p:strVal val="visible"/>
                                      </p:to>
                                    </p:set>
                                    <p:animEffect transition="in" filter="wipe(up)">
                                      <p:cBhvr>
                                        <p:cTn id="60" dur="500"/>
                                        <p:tgtEl>
                                          <p:spTgt spid="22544"/>
                                        </p:tgtEl>
                                      </p:cBhvr>
                                    </p:animEffect>
                                  </p:childTnLst>
                                </p:cTn>
                              </p:par>
                            </p:childTnLst>
                          </p:cTn>
                        </p:par>
                        <p:par>
                          <p:cTn id="61" fill="hold">
                            <p:stCondLst>
                              <p:cond delay="500"/>
                            </p:stCondLst>
                            <p:childTnLst>
                              <p:par>
                                <p:cTn id="62" presetID="22" presetClass="entr" presetSubtype="1" fill="hold" grpId="0" nodeType="afterEffect">
                                  <p:stCondLst>
                                    <p:cond delay="0"/>
                                  </p:stCondLst>
                                  <p:childTnLst>
                                    <p:set>
                                      <p:cBhvr>
                                        <p:cTn id="63" dur="1" fill="hold">
                                          <p:stCondLst>
                                            <p:cond delay="0"/>
                                          </p:stCondLst>
                                        </p:cTn>
                                        <p:tgtEl>
                                          <p:spTgt spid="22546"/>
                                        </p:tgtEl>
                                        <p:attrNameLst>
                                          <p:attrName>style.visibility</p:attrName>
                                        </p:attrNameLst>
                                      </p:cBhvr>
                                      <p:to>
                                        <p:strVal val="visible"/>
                                      </p:to>
                                    </p:set>
                                    <p:animEffect transition="in" filter="wipe(up)">
                                      <p:cBhvr>
                                        <p:cTn id="64" dur="500"/>
                                        <p:tgtEl>
                                          <p:spTgt spid="22546"/>
                                        </p:tgtEl>
                                      </p:cBhvr>
                                    </p:animEffect>
                                  </p:childTnLst>
                                </p:cTn>
                              </p:par>
                              <p:par>
                                <p:cTn id="65" presetID="1" presetClass="entr" presetSubtype="0" fill="hold" nodeType="withEffect">
                                  <p:stCondLst>
                                    <p:cond delay="0"/>
                                  </p:stCondLst>
                                  <p:childTnLst>
                                    <p:set>
                                      <p:cBhvr>
                                        <p:cTn id="66"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22534" grpId="0" animBg="1"/>
      <p:bldP spid="22535" grpId="0" animBg="1"/>
      <p:bldP spid="22537" grpId="0" animBg="1"/>
      <p:bldP spid="22538" grpId="0"/>
      <p:bldP spid="22539" grpId="0" animBg="1"/>
      <p:bldP spid="22540" grpId="0"/>
      <p:bldP spid="22541" grpId="0" animBg="1"/>
      <p:bldP spid="22542" grpId="0"/>
      <p:bldP spid="22543" grpId="0" animBg="1"/>
      <p:bldP spid="22544" grpId="0" animBg="1"/>
      <p:bldP spid="22545" grpId="0"/>
      <p:bldP spid="22546" grpId="0"/>
      <p:bldP spid="225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0" y="0"/>
            <a:ext cx="3779838" cy="1484313"/>
          </a:xfrm>
        </p:spPr>
        <p:txBody>
          <a:bodyPr/>
          <a:lstStyle/>
          <a:p>
            <a:r>
              <a:rPr lang="en-AU"/>
              <a:t>Armageddon and aftermath</a:t>
            </a:r>
          </a:p>
        </p:txBody>
      </p:sp>
      <p:sp>
        <p:nvSpPr>
          <p:cNvPr id="23555" name="Rectangle 3"/>
          <p:cNvSpPr>
            <a:spLocks noGrp="1" noChangeArrowheads="1"/>
          </p:cNvSpPr>
          <p:nvPr>
            <p:ph type="subTitle" idx="1"/>
          </p:nvPr>
        </p:nvSpPr>
        <p:spPr>
          <a:xfrm>
            <a:off x="0" y="1340768"/>
            <a:ext cx="3779838" cy="5112567"/>
          </a:xfrm>
        </p:spPr>
        <p:txBody>
          <a:bodyPr/>
          <a:lstStyle/>
          <a:p>
            <a:pPr marL="533400" indent="-533400">
              <a:lnSpc>
                <a:spcPct val="95000"/>
              </a:lnSpc>
              <a:spcBef>
                <a:spcPts val="0"/>
              </a:spcBef>
              <a:spcAft>
                <a:spcPts val="400"/>
              </a:spcAft>
              <a:buSzTx/>
              <a:buFont typeface="Wingdings" pitchFamily="2" charset="2"/>
              <a:buAutoNum type="arabicPeriod" startAt="9"/>
            </a:pPr>
            <a:r>
              <a:rPr lang="en-AU" dirty="0">
                <a:ln>
                  <a:solidFill>
                    <a:schemeClr val="tx1"/>
                  </a:solidFill>
                </a:ln>
                <a:solidFill>
                  <a:srgbClr val="33CCFF"/>
                </a:solidFill>
                <a:effectLst/>
              </a:rPr>
              <a:t>Christ and the saints advance  from Sinai to Jerusalem</a:t>
            </a:r>
          </a:p>
          <a:p>
            <a:pPr marL="533400" indent="-533400">
              <a:lnSpc>
                <a:spcPct val="95000"/>
              </a:lnSpc>
              <a:spcBef>
                <a:spcPts val="0"/>
              </a:spcBef>
              <a:spcAft>
                <a:spcPts val="400"/>
              </a:spcAft>
              <a:buSzTx/>
              <a:buFont typeface="Wingdings" pitchFamily="2" charset="2"/>
              <a:buAutoNum type="arabicPeriod" startAt="9"/>
            </a:pPr>
            <a:r>
              <a:rPr lang="en-AU" dirty="0">
                <a:solidFill>
                  <a:srgbClr val="FFFF00"/>
                </a:solidFill>
                <a:effectLst/>
              </a:rPr>
              <a:t>Fleeing Jews return to the Land to meet their Messiah</a:t>
            </a:r>
          </a:p>
          <a:p>
            <a:pPr marL="533400" indent="-533400">
              <a:lnSpc>
                <a:spcPct val="95000"/>
              </a:lnSpc>
              <a:spcBef>
                <a:spcPts val="0"/>
              </a:spcBef>
              <a:spcAft>
                <a:spcPts val="400"/>
              </a:spcAft>
              <a:buSzTx/>
              <a:buFont typeface="Wingdings" pitchFamily="2" charset="2"/>
              <a:buAutoNum type="arabicPeriod" startAt="9"/>
            </a:pPr>
            <a:r>
              <a:rPr lang="en-AU" dirty="0">
                <a:ln>
                  <a:solidFill>
                    <a:schemeClr val="tx1"/>
                  </a:solidFill>
                </a:ln>
                <a:solidFill>
                  <a:srgbClr val="33CCFF"/>
                </a:solidFill>
                <a:effectLst/>
              </a:rPr>
              <a:t>Proclamation to the nations to submit to Christ’s rule</a:t>
            </a:r>
          </a:p>
        </p:txBody>
      </p:sp>
      <p:graphicFrame>
        <p:nvGraphicFramePr>
          <p:cNvPr id="23556" name="Object 4"/>
          <p:cNvGraphicFramePr>
            <a:graphicFrameLocks noChangeAspect="1"/>
          </p:cNvGraphicFramePr>
          <p:nvPr/>
        </p:nvGraphicFramePr>
        <p:xfrm>
          <a:off x="3797300" y="0"/>
          <a:ext cx="5346700" cy="6858000"/>
        </p:xfrm>
        <a:graphic>
          <a:graphicData uri="http://schemas.openxmlformats.org/presentationml/2006/ole">
            <p:oleObj spid="_x0000_s167938" name="CorelDRAW! Graphic" r:id="rId3" imgW="7102800" imgH="9112680" progId="">
              <p:embed/>
            </p:oleObj>
          </a:graphicData>
        </a:graphic>
      </p:graphicFrame>
      <p:sp>
        <p:nvSpPr>
          <p:cNvPr id="23557" name="AutoShape 5"/>
          <p:cNvSpPr>
            <a:spLocks noChangeArrowheads="1"/>
          </p:cNvSpPr>
          <p:nvPr/>
        </p:nvSpPr>
        <p:spPr bwMode="auto">
          <a:xfrm rot="1252741">
            <a:off x="5724525" y="2420938"/>
            <a:ext cx="2663825" cy="2303462"/>
          </a:xfrm>
          <a:prstGeom prst="irregularSeal2">
            <a:avLst/>
          </a:prstGeom>
          <a:gradFill rotWithShape="1">
            <a:gsLst>
              <a:gs pos="0">
                <a:srgbClr val="FFFF00"/>
              </a:gs>
              <a:gs pos="100000">
                <a:srgbClr val="FF0000"/>
              </a:gs>
            </a:gsLst>
            <a:path path="shape">
              <a:fillToRect l="50000" t="50000" r="50000" b="50000"/>
            </a:path>
          </a:gradFill>
          <a:ln w="9525">
            <a:solidFill>
              <a:srgbClr val="FF0000"/>
            </a:solidFill>
            <a:miter lim="800000"/>
            <a:headEnd/>
            <a:tailEnd/>
          </a:ln>
          <a:effectLst/>
        </p:spPr>
        <p:txBody>
          <a:bodyPr wrap="none" anchor="ctr"/>
          <a:lstStyle/>
          <a:p>
            <a:pPr algn="ctr">
              <a:lnSpc>
                <a:spcPct val="100000"/>
              </a:lnSpc>
              <a:spcBef>
                <a:spcPct val="0"/>
              </a:spcBef>
              <a:buClrTx/>
              <a:buSzTx/>
              <a:buFontTx/>
              <a:buNone/>
            </a:pPr>
            <a:r>
              <a:rPr lang="en-AU" sz="1800">
                <a:solidFill>
                  <a:srgbClr val="000000"/>
                </a:solidFill>
                <a:latin typeface="Arial" charset="0"/>
              </a:rPr>
              <a:t>Armageddon</a:t>
            </a:r>
          </a:p>
        </p:txBody>
      </p:sp>
      <p:sp>
        <p:nvSpPr>
          <p:cNvPr id="23559" name="AutoShape 7"/>
          <p:cNvSpPr>
            <a:spLocks noChangeArrowheads="1"/>
          </p:cNvSpPr>
          <p:nvPr/>
        </p:nvSpPr>
        <p:spPr bwMode="auto">
          <a:xfrm rot="-500022">
            <a:off x="4140200" y="4941888"/>
            <a:ext cx="2016125" cy="5762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2"/>
          </a:solidFill>
          <a:ln w="9525">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3563" name="AutoShape 11"/>
          <p:cNvSpPr>
            <a:spLocks noChangeArrowheads="1"/>
          </p:cNvSpPr>
          <p:nvPr/>
        </p:nvSpPr>
        <p:spPr bwMode="auto">
          <a:xfrm>
            <a:off x="6189663" y="4221163"/>
            <a:ext cx="792162" cy="8636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2"/>
          </a:solidFill>
          <a:ln w="9525">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3566" name="AutoShape 14"/>
          <p:cNvSpPr>
            <a:spLocks noChangeArrowheads="1"/>
          </p:cNvSpPr>
          <p:nvPr/>
        </p:nvSpPr>
        <p:spPr bwMode="auto">
          <a:xfrm rot="15030970">
            <a:off x="6226969" y="4077494"/>
            <a:ext cx="2016125" cy="115093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bg1"/>
            </a:solidFill>
            <a:miter lim="800000"/>
            <a:headEnd/>
            <a:tailEnd/>
          </a:ln>
          <a:effectLst/>
        </p:spPr>
        <p:txBody>
          <a:bodyPr vert="eaVert" wrap="none" anchor="ctr"/>
          <a:lstStyle/>
          <a:p>
            <a:pPr algn="ctr">
              <a:lnSpc>
                <a:spcPct val="100000"/>
              </a:lnSpc>
              <a:spcBef>
                <a:spcPct val="0"/>
              </a:spcBef>
              <a:buClrTx/>
              <a:buSzTx/>
              <a:buFontTx/>
              <a:buNone/>
            </a:pPr>
            <a:r>
              <a:rPr lang="en-AU" sz="1800">
                <a:solidFill>
                  <a:srgbClr val="000000"/>
                </a:solidFill>
                <a:latin typeface="Arial" charset="0"/>
              </a:rPr>
              <a:t>Jews</a:t>
            </a:r>
          </a:p>
        </p:txBody>
      </p:sp>
      <p:sp>
        <p:nvSpPr>
          <p:cNvPr id="23564" name="AutoShape 12"/>
          <p:cNvSpPr>
            <a:spLocks noChangeArrowheads="1"/>
          </p:cNvSpPr>
          <p:nvPr/>
        </p:nvSpPr>
        <p:spPr bwMode="auto">
          <a:xfrm rot="20933974" flipV="1">
            <a:off x="6948488" y="3500438"/>
            <a:ext cx="503237" cy="1008062"/>
          </a:xfrm>
          <a:prstGeom prst="curvedLeftArrow">
            <a:avLst>
              <a:gd name="adj1" fmla="val 40063"/>
              <a:gd name="adj2" fmla="val 80126"/>
              <a:gd name="adj3" fmla="val 33333"/>
            </a:avLst>
          </a:prstGeom>
          <a:solidFill>
            <a:schemeClr val="bg2"/>
          </a:solidFill>
          <a:ln w="9525">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3575" name="Text Box 23"/>
          <p:cNvSpPr txBox="1">
            <a:spLocks noChangeArrowheads="1"/>
          </p:cNvSpPr>
          <p:nvPr/>
        </p:nvSpPr>
        <p:spPr bwMode="auto">
          <a:xfrm>
            <a:off x="6802438" y="3860800"/>
            <a:ext cx="509587" cy="519113"/>
          </a:xfrm>
          <a:prstGeom prst="rect">
            <a:avLst/>
          </a:prstGeom>
          <a:noFill/>
          <a:ln w="9525">
            <a:noFill/>
            <a:miter lim="800000"/>
            <a:headEnd/>
            <a:tailEnd/>
          </a:ln>
          <a:effectLst/>
        </p:spPr>
        <p:txBody>
          <a:bodyPr wrap="none">
            <a:spAutoFit/>
          </a:bodyPr>
          <a:lstStyle/>
          <a:p>
            <a:pPr algn="l">
              <a:lnSpc>
                <a:spcPct val="100000"/>
              </a:lnSpc>
              <a:spcBef>
                <a:spcPct val="0"/>
              </a:spcBef>
              <a:buClrTx/>
              <a:buSzTx/>
              <a:buFontTx/>
              <a:buNone/>
            </a:pPr>
            <a:r>
              <a:rPr lang="en-AU" b="0">
                <a:solidFill>
                  <a:srgbClr val="000000"/>
                </a:solidFill>
                <a:latin typeface="Impact" pitchFamily="34" charset="0"/>
              </a:rPr>
              <a:t>10</a:t>
            </a:r>
          </a:p>
        </p:txBody>
      </p:sp>
      <p:sp>
        <p:nvSpPr>
          <p:cNvPr id="23574" name="Text Box 22"/>
          <p:cNvSpPr txBox="1">
            <a:spLocks noChangeArrowheads="1"/>
          </p:cNvSpPr>
          <p:nvPr/>
        </p:nvSpPr>
        <p:spPr bwMode="auto">
          <a:xfrm>
            <a:off x="5580063" y="4868863"/>
            <a:ext cx="376237" cy="519112"/>
          </a:xfrm>
          <a:prstGeom prst="rect">
            <a:avLst/>
          </a:prstGeom>
          <a:noFill/>
          <a:ln w="9525">
            <a:noFill/>
            <a:miter lim="800000"/>
            <a:headEnd/>
            <a:tailEnd/>
          </a:ln>
          <a:effectLst/>
        </p:spPr>
        <p:txBody>
          <a:bodyPr wrap="none">
            <a:spAutoFit/>
          </a:bodyPr>
          <a:lstStyle/>
          <a:p>
            <a:pPr algn="l">
              <a:lnSpc>
                <a:spcPct val="100000"/>
              </a:lnSpc>
              <a:spcBef>
                <a:spcPct val="0"/>
              </a:spcBef>
              <a:buClrTx/>
              <a:buSzTx/>
              <a:buFontTx/>
              <a:buNone/>
            </a:pPr>
            <a:r>
              <a:rPr lang="en-AU" b="0">
                <a:solidFill>
                  <a:srgbClr val="FFFFFF"/>
                </a:solidFill>
                <a:latin typeface="Impact" pitchFamily="34" charset="0"/>
              </a:rPr>
              <a:t>9</a:t>
            </a:r>
          </a:p>
        </p:txBody>
      </p:sp>
      <p:sp>
        <p:nvSpPr>
          <p:cNvPr id="23567" name="Line 15"/>
          <p:cNvSpPr>
            <a:spLocks noChangeShapeType="1"/>
          </p:cNvSpPr>
          <p:nvPr/>
        </p:nvSpPr>
        <p:spPr bwMode="auto">
          <a:xfrm flipV="1">
            <a:off x="6732588" y="1844675"/>
            <a:ext cx="1873250" cy="1873250"/>
          </a:xfrm>
          <a:prstGeom prst="line">
            <a:avLst/>
          </a:prstGeom>
          <a:noFill/>
          <a:ln w="381000">
            <a:solidFill>
              <a:srgbClr val="0000FF"/>
            </a:solidFill>
            <a:round/>
            <a:headEnd/>
            <a:tailEnd type="triangle" w="sm" len="me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23568" name="Line 16"/>
          <p:cNvSpPr>
            <a:spLocks noChangeShapeType="1"/>
          </p:cNvSpPr>
          <p:nvPr/>
        </p:nvSpPr>
        <p:spPr bwMode="auto">
          <a:xfrm flipH="1" flipV="1">
            <a:off x="4787900" y="1052513"/>
            <a:ext cx="1944688" cy="2665412"/>
          </a:xfrm>
          <a:prstGeom prst="line">
            <a:avLst/>
          </a:prstGeom>
          <a:noFill/>
          <a:ln w="381000">
            <a:solidFill>
              <a:srgbClr val="0000FF"/>
            </a:solidFill>
            <a:round/>
            <a:headEnd/>
            <a:tailEnd type="triangle" w="sm" len="me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23569" name="Line 17"/>
          <p:cNvSpPr>
            <a:spLocks noChangeShapeType="1"/>
          </p:cNvSpPr>
          <p:nvPr/>
        </p:nvSpPr>
        <p:spPr bwMode="auto">
          <a:xfrm>
            <a:off x="6732588" y="3717925"/>
            <a:ext cx="2160587" cy="647700"/>
          </a:xfrm>
          <a:prstGeom prst="line">
            <a:avLst/>
          </a:prstGeom>
          <a:noFill/>
          <a:ln w="381000">
            <a:solidFill>
              <a:srgbClr val="0000FF"/>
            </a:solidFill>
            <a:round/>
            <a:headEnd/>
            <a:tailEnd type="triangle" w="sm" len="me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23570" name="Line 18"/>
          <p:cNvSpPr>
            <a:spLocks noChangeShapeType="1"/>
          </p:cNvSpPr>
          <p:nvPr/>
        </p:nvSpPr>
        <p:spPr bwMode="auto">
          <a:xfrm>
            <a:off x="6732588" y="3717925"/>
            <a:ext cx="71437" cy="2735263"/>
          </a:xfrm>
          <a:prstGeom prst="line">
            <a:avLst/>
          </a:prstGeom>
          <a:noFill/>
          <a:ln w="381000">
            <a:solidFill>
              <a:srgbClr val="0000FF"/>
            </a:solidFill>
            <a:round/>
            <a:headEnd/>
            <a:tailEnd type="triangle" w="sm" len="me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23571" name="Line 19"/>
          <p:cNvSpPr>
            <a:spLocks noChangeShapeType="1"/>
          </p:cNvSpPr>
          <p:nvPr/>
        </p:nvSpPr>
        <p:spPr bwMode="auto">
          <a:xfrm flipH="1">
            <a:off x="3995738" y="3717925"/>
            <a:ext cx="2736850" cy="1295400"/>
          </a:xfrm>
          <a:prstGeom prst="line">
            <a:avLst/>
          </a:prstGeom>
          <a:noFill/>
          <a:ln w="381000">
            <a:solidFill>
              <a:srgbClr val="0000FF"/>
            </a:solidFill>
            <a:round/>
            <a:headEnd/>
            <a:tailEnd type="triangle" w="sm" len="me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23576" name="Text Box 24"/>
          <p:cNvSpPr txBox="1">
            <a:spLocks noChangeArrowheads="1"/>
          </p:cNvSpPr>
          <p:nvPr/>
        </p:nvSpPr>
        <p:spPr bwMode="auto">
          <a:xfrm>
            <a:off x="5076825" y="1484313"/>
            <a:ext cx="454025" cy="519112"/>
          </a:xfrm>
          <a:prstGeom prst="rect">
            <a:avLst/>
          </a:prstGeom>
          <a:noFill/>
          <a:ln w="9525">
            <a:noFill/>
            <a:miter lim="800000"/>
            <a:headEnd/>
            <a:tailEnd/>
          </a:ln>
          <a:effectLst/>
        </p:spPr>
        <p:txBody>
          <a:bodyPr wrap="none">
            <a:spAutoFit/>
          </a:bodyPr>
          <a:lstStyle/>
          <a:p>
            <a:pPr algn="l">
              <a:lnSpc>
                <a:spcPct val="100000"/>
              </a:lnSpc>
              <a:spcBef>
                <a:spcPct val="0"/>
              </a:spcBef>
              <a:buClrTx/>
              <a:buSzTx/>
              <a:buFontTx/>
              <a:buNone/>
            </a:pPr>
            <a:r>
              <a:rPr lang="en-AU" b="0">
                <a:solidFill>
                  <a:srgbClr val="FFFFFF"/>
                </a:solidFill>
                <a:latin typeface="Impact" pitchFamily="34" charset="0"/>
              </a:rPr>
              <a:t>11</a:t>
            </a:r>
          </a:p>
        </p:txBody>
      </p:sp>
      <p:sp>
        <p:nvSpPr>
          <p:cNvPr id="23577" name="AutoShape 25"/>
          <p:cNvSpPr>
            <a:spLocks noChangeArrowheads="1"/>
          </p:cNvSpPr>
          <p:nvPr/>
        </p:nvSpPr>
        <p:spPr bwMode="auto">
          <a:xfrm>
            <a:off x="5580063" y="2852738"/>
            <a:ext cx="1800225" cy="1584325"/>
          </a:xfrm>
          <a:prstGeom prst="horizontalScroll">
            <a:avLst>
              <a:gd name="adj" fmla="val 12500"/>
            </a:avLst>
          </a:prstGeom>
          <a:solidFill>
            <a:schemeClr val="bg2"/>
          </a:solidFill>
          <a:ln w="28575">
            <a:solidFill>
              <a:srgbClr val="FF9900"/>
            </a:solidFill>
            <a:round/>
            <a:headEnd/>
            <a:tailEnd/>
          </a:ln>
          <a:effectLst/>
        </p:spPr>
        <p:txBody>
          <a:bodyPr wrap="none" anchor="ctr"/>
          <a:lstStyle/>
          <a:p>
            <a:pPr algn="ctr">
              <a:lnSpc>
                <a:spcPct val="100000"/>
              </a:lnSpc>
              <a:spcBef>
                <a:spcPct val="0"/>
              </a:spcBef>
              <a:buClrTx/>
              <a:buSzTx/>
              <a:buFontTx/>
              <a:buNone/>
            </a:pPr>
            <a:r>
              <a:rPr lang="en-AU" sz="2000" b="0">
                <a:solidFill>
                  <a:srgbClr val="FFCC66"/>
                </a:solidFill>
                <a:latin typeface="Impact" pitchFamily="34" charset="0"/>
              </a:rPr>
              <a:t>Throne of</a:t>
            </a:r>
          </a:p>
          <a:p>
            <a:pPr algn="ctr">
              <a:lnSpc>
                <a:spcPct val="100000"/>
              </a:lnSpc>
              <a:spcBef>
                <a:spcPct val="0"/>
              </a:spcBef>
              <a:buClrTx/>
              <a:buSzTx/>
              <a:buFontTx/>
              <a:buNone/>
            </a:pPr>
            <a:r>
              <a:rPr lang="en-AU" sz="2000" b="0">
                <a:solidFill>
                  <a:srgbClr val="FFCC66"/>
                </a:solidFill>
                <a:latin typeface="Impact" pitchFamily="34" charset="0"/>
              </a:rPr>
              <a:t>David </a:t>
            </a:r>
          </a:p>
          <a:p>
            <a:pPr algn="ctr">
              <a:lnSpc>
                <a:spcPct val="100000"/>
              </a:lnSpc>
              <a:spcBef>
                <a:spcPct val="0"/>
              </a:spcBef>
              <a:buClrTx/>
              <a:buSzTx/>
              <a:buFontTx/>
              <a:buNone/>
            </a:pPr>
            <a:r>
              <a:rPr lang="en-AU" sz="2000" b="0">
                <a:solidFill>
                  <a:srgbClr val="FFCC66"/>
                </a:solidFill>
                <a:latin typeface="Impact" pitchFamily="34" charset="0"/>
              </a:rPr>
              <a:t>established</a:t>
            </a:r>
          </a:p>
        </p:txBody>
      </p:sp>
      <p:sp>
        <p:nvSpPr>
          <p:cNvPr id="23573" name="Text Box 21"/>
          <p:cNvSpPr txBox="1">
            <a:spLocks noChangeArrowheads="1"/>
          </p:cNvSpPr>
          <p:nvPr/>
        </p:nvSpPr>
        <p:spPr bwMode="auto">
          <a:xfrm>
            <a:off x="4356100" y="2060575"/>
            <a:ext cx="2016125" cy="830997"/>
          </a:xfrm>
          <a:prstGeom prst="rect">
            <a:avLst/>
          </a:prstGeom>
          <a:noFill/>
          <a:ln w="9525">
            <a:noFill/>
            <a:miter lim="800000"/>
            <a:headEnd/>
            <a:tailEnd/>
          </a:ln>
          <a:effectLst/>
        </p:spPr>
        <p:txBody>
          <a:bodyPr>
            <a:spAutoFit/>
          </a:bodyPr>
          <a:lstStyle/>
          <a:p>
            <a:pPr algn="r">
              <a:lnSpc>
                <a:spcPct val="100000"/>
              </a:lnSpc>
              <a:spcBef>
                <a:spcPct val="50000"/>
              </a:spcBef>
              <a:buClrTx/>
              <a:buSzTx/>
              <a:buFontTx/>
              <a:buNone/>
            </a:pPr>
            <a:r>
              <a:rPr lang="en-AU" sz="2400" b="0" dirty="0">
                <a:ln>
                  <a:solidFill>
                    <a:srgbClr val="000000"/>
                  </a:solidFill>
                </a:ln>
                <a:solidFill>
                  <a:srgbClr val="FF0066"/>
                </a:solidFill>
                <a:latin typeface="Impact" pitchFamily="34" charset="0"/>
              </a:rPr>
              <a:t>Proclamation to all nations</a:t>
            </a:r>
          </a:p>
        </p:txBody>
      </p:sp>
      <p:sp>
        <p:nvSpPr>
          <p:cNvPr id="23579" name="Rectangle 27"/>
          <p:cNvSpPr>
            <a:spLocks noChangeArrowheads="1"/>
          </p:cNvSpPr>
          <p:nvPr/>
        </p:nvSpPr>
        <p:spPr bwMode="auto">
          <a:xfrm>
            <a:off x="4846638" y="4635500"/>
            <a:ext cx="4211637" cy="2133600"/>
          </a:xfrm>
          <a:prstGeom prst="rect">
            <a:avLst/>
          </a:prstGeom>
          <a:solidFill>
            <a:schemeClr val="bg2"/>
          </a:solidFill>
          <a:ln w="9525">
            <a:solidFill>
              <a:schemeClr val="bg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3578" name="Text Box 26"/>
          <p:cNvSpPr txBox="1">
            <a:spLocks noChangeArrowheads="1"/>
          </p:cNvSpPr>
          <p:nvPr/>
        </p:nvSpPr>
        <p:spPr bwMode="auto">
          <a:xfrm>
            <a:off x="4787900" y="4797425"/>
            <a:ext cx="4176713" cy="2378075"/>
          </a:xfrm>
          <a:prstGeom prst="rect">
            <a:avLst/>
          </a:prstGeom>
          <a:noFill/>
          <a:ln w="9525">
            <a:noFill/>
            <a:miter lim="800000"/>
            <a:headEnd/>
            <a:tailEnd/>
          </a:ln>
          <a:effectLst/>
        </p:spPr>
        <p:txBody>
          <a:bodyPr>
            <a:spAutoFit/>
          </a:bodyPr>
          <a:lstStyle/>
          <a:p>
            <a:pPr algn="r">
              <a:lnSpc>
                <a:spcPct val="100000"/>
              </a:lnSpc>
              <a:spcBef>
                <a:spcPct val="0"/>
              </a:spcBef>
              <a:buClrTx/>
              <a:buSzTx/>
              <a:buFontTx/>
              <a:buNone/>
            </a:pPr>
            <a:r>
              <a:rPr lang="en-US" sz="2000" dirty="0">
                <a:solidFill>
                  <a:srgbClr val="FFFFFF"/>
                </a:solidFill>
                <a:latin typeface="Arial" charset="0"/>
              </a:rPr>
              <a:t>“And his feet shall stand in that day upon the mount of Olives, which </a:t>
            </a:r>
            <a:r>
              <a:rPr lang="en-US" sz="2000" i="1" dirty="0">
                <a:solidFill>
                  <a:srgbClr val="FFFFFF"/>
                </a:solidFill>
                <a:latin typeface="Arial" charset="0"/>
              </a:rPr>
              <a:t>is</a:t>
            </a:r>
            <a:r>
              <a:rPr lang="en-US" sz="2000" dirty="0">
                <a:solidFill>
                  <a:srgbClr val="FFFFFF"/>
                </a:solidFill>
                <a:latin typeface="Arial" charset="0"/>
              </a:rPr>
              <a:t> before Jerusalem on the east, and the mount of Olives shall cleave in the midst thereof” – </a:t>
            </a:r>
            <a:r>
              <a:rPr lang="en-US" sz="2000" dirty="0">
                <a:ln>
                  <a:solidFill>
                    <a:srgbClr val="FFFFFF"/>
                  </a:solidFill>
                </a:ln>
                <a:solidFill>
                  <a:srgbClr val="FF0000"/>
                </a:solidFill>
                <a:latin typeface="Arial" charset="0"/>
              </a:rPr>
              <a:t>Zech. 14:4</a:t>
            </a:r>
            <a:endParaRPr lang="en-AU" sz="2000" dirty="0">
              <a:ln>
                <a:solidFill>
                  <a:srgbClr val="FFFFFF"/>
                </a:solidFill>
              </a:ln>
              <a:solidFill>
                <a:srgbClr val="FF0000"/>
              </a:solidFill>
              <a:latin typeface="Arial" charset="0"/>
            </a:endParaRPr>
          </a:p>
          <a:p>
            <a:pPr algn="r">
              <a:lnSpc>
                <a:spcPct val="100000"/>
              </a:lnSpc>
              <a:spcBef>
                <a:spcPct val="50000"/>
              </a:spcBef>
              <a:buClrTx/>
              <a:buSzTx/>
              <a:buFontTx/>
              <a:buNone/>
            </a:pPr>
            <a:endParaRPr lang="en-AU" sz="2000" dirty="0">
              <a:solidFill>
                <a:srgbClr val="FF0000"/>
              </a:solidFill>
              <a:latin typeface="Arial" charset="0"/>
            </a:endParaRPr>
          </a:p>
        </p:txBody>
      </p:sp>
      <p:sp>
        <p:nvSpPr>
          <p:cNvPr id="24" name="Rectangle 13"/>
          <p:cNvSpPr txBox="1">
            <a:spLocks noChangeArrowheads="1"/>
          </p:cNvSpPr>
          <p:nvPr/>
        </p:nvSpPr>
        <p:spPr bwMode="auto">
          <a:xfrm>
            <a:off x="0" y="6466984"/>
            <a:ext cx="4067175" cy="374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l">
              <a:lnSpc>
                <a:spcPct val="100000"/>
              </a:lnSpc>
              <a:spcBef>
                <a:spcPct val="0"/>
              </a:spcBef>
              <a:buClrTx/>
              <a:buSzTx/>
              <a:buFontTx/>
              <a:buNone/>
              <a:defRPr/>
            </a:pPr>
            <a:r>
              <a:rPr lang="en-AU" sz="2000" dirty="0" smtClean="0">
                <a:solidFill>
                  <a:srgbClr val="FFFF66"/>
                </a:solidFill>
                <a:latin typeface="Monotype Corsiva" pitchFamily="66" charset="0"/>
              </a:rPr>
              <a:t>Events surrounding the return of Christ</a:t>
            </a:r>
            <a:endParaRPr lang="en-AU" sz="2000" dirty="0">
              <a:solidFill>
                <a:srgbClr val="FFFF66"/>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0"/>
                                  </p:stCondLst>
                                  <p:childTnLst>
                                    <p:set>
                                      <p:cBhvr>
                                        <p:cTn id="9" dur="1" fill="hold">
                                          <p:stCondLst>
                                            <p:cond delay="0"/>
                                          </p:stCondLst>
                                        </p:cTn>
                                        <p:tgtEl>
                                          <p:spTgt spid="23574"/>
                                        </p:tgtEl>
                                        <p:attrNameLst>
                                          <p:attrName>style.visibility</p:attrName>
                                        </p:attrNameLst>
                                      </p:cBhvr>
                                      <p:to>
                                        <p:strVal val="visible"/>
                                      </p:to>
                                    </p:set>
                                  </p:childTnLst>
                                  <p:subTnLst>
                                    <p:set>
                                      <p:cBhvr override="childStyle">
                                        <p:cTn dur="1" fill="hold" display="0" masterRel="nextClick" afterEffect="1"/>
                                        <p:tgtEl>
                                          <p:spTgt spid="23574"/>
                                        </p:tgtEl>
                                        <p:attrNameLst>
                                          <p:attrName>style.visibility</p:attrName>
                                        </p:attrNameLst>
                                      </p:cBhvr>
                                      <p:to>
                                        <p:strVal val="hidden"/>
                                      </p:to>
                                    </p:set>
                                  </p:subTnLst>
                                </p:cTn>
                              </p:par>
                              <p:par>
                                <p:cTn id="10" presetID="22" presetClass="entr" presetSubtype="8" fill="hold" grpId="0" nodeType="withEffect">
                                  <p:stCondLst>
                                    <p:cond delay="0"/>
                                  </p:stCondLst>
                                  <p:childTnLst>
                                    <p:set>
                                      <p:cBhvr>
                                        <p:cTn id="11" dur="1" fill="hold">
                                          <p:stCondLst>
                                            <p:cond delay="0"/>
                                          </p:stCondLst>
                                        </p:cTn>
                                        <p:tgtEl>
                                          <p:spTgt spid="23559"/>
                                        </p:tgtEl>
                                        <p:attrNameLst>
                                          <p:attrName>style.visibility</p:attrName>
                                        </p:attrNameLst>
                                      </p:cBhvr>
                                      <p:to>
                                        <p:strVal val="visible"/>
                                      </p:to>
                                    </p:set>
                                    <p:animEffect transition="in" filter="wipe(left)">
                                      <p:cBhvr>
                                        <p:cTn id="12" dur="2000"/>
                                        <p:tgtEl>
                                          <p:spTgt spid="23559"/>
                                        </p:tgtEl>
                                      </p:cBhvr>
                                    </p:animEffect>
                                  </p:childTnLst>
                                  <p:subTnLst>
                                    <p:set>
                                      <p:cBhvr override="childStyle">
                                        <p:cTn dur="1" fill="hold" display="0" masterRel="nextClick" afterEffect="1"/>
                                        <p:tgtEl>
                                          <p:spTgt spid="2355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563"/>
                                        </p:tgtEl>
                                        <p:attrNameLst>
                                          <p:attrName>style.visibility</p:attrName>
                                        </p:attrNameLst>
                                      </p:cBhvr>
                                      <p:to>
                                        <p:strVal val="visible"/>
                                      </p:to>
                                    </p:set>
                                    <p:animEffect transition="in" filter="wipe(down)">
                                      <p:cBhvr>
                                        <p:cTn id="17" dur="2000"/>
                                        <p:tgtEl>
                                          <p:spTgt spid="23563"/>
                                        </p:tgtEl>
                                      </p:cBhvr>
                                    </p:animEffect>
                                  </p:childTnLst>
                                  <p:subTnLst>
                                    <p:set>
                                      <p:cBhvr override="childStyle">
                                        <p:cTn dur="1" fill="hold" display="0" masterRel="nextClick" afterEffect="1"/>
                                        <p:tgtEl>
                                          <p:spTgt spid="23563"/>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564"/>
                                        </p:tgtEl>
                                        <p:attrNameLst>
                                          <p:attrName>style.visibility</p:attrName>
                                        </p:attrNameLst>
                                      </p:cBhvr>
                                      <p:to>
                                        <p:strVal val="visible"/>
                                      </p:to>
                                    </p:set>
                                    <p:animEffect transition="in" filter="wipe(down)">
                                      <p:cBhvr>
                                        <p:cTn id="22" dur="2000"/>
                                        <p:tgtEl>
                                          <p:spTgt spid="23564"/>
                                        </p:tgtEl>
                                      </p:cBhvr>
                                    </p:animEffect>
                                  </p:childTnLst>
                                  <p:subTnLst>
                                    <p:set>
                                      <p:cBhvr override="childStyle">
                                        <p:cTn dur="1" fill="hold" display="0" masterRel="nextClick" afterEffect="1"/>
                                        <p:tgtEl>
                                          <p:spTgt spid="23564"/>
                                        </p:tgtEl>
                                        <p:attrNameLst>
                                          <p:attrName>style.visibility</p:attrName>
                                        </p:attrNameLst>
                                      </p:cBhvr>
                                      <p:to>
                                        <p:strVal val="hidden"/>
                                      </p:to>
                                    </p:set>
                                  </p:subTnLst>
                                </p:cTn>
                              </p:par>
                            </p:childTnLst>
                          </p:cTn>
                        </p:par>
                        <p:par>
                          <p:cTn id="23" fill="hold">
                            <p:stCondLst>
                              <p:cond delay="2000"/>
                            </p:stCondLst>
                            <p:childTnLst>
                              <p:par>
                                <p:cTn id="24" presetID="1" presetClass="entr" presetSubtype="0" fill="hold" grpId="0" nodeType="afterEffect">
                                  <p:stCondLst>
                                    <p:cond delay="3000"/>
                                  </p:stCondLst>
                                  <p:childTnLst>
                                    <p:set>
                                      <p:cBhvr>
                                        <p:cTn id="25" dur="1" fill="hold">
                                          <p:stCondLst>
                                            <p:cond delay="0"/>
                                          </p:stCondLst>
                                        </p:cTn>
                                        <p:tgtEl>
                                          <p:spTgt spid="23579"/>
                                        </p:tgtEl>
                                        <p:attrNameLst>
                                          <p:attrName>style.visibility</p:attrName>
                                        </p:attrNameLst>
                                      </p:cBhvr>
                                      <p:to>
                                        <p:strVal val="visible"/>
                                      </p:to>
                                    </p:set>
                                  </p:childTnLst>
                                  <p:subTnLst>
                                    <p:set>
                                      <p:cBhvr override="childStyle">
                                        <p:cTn dur="1" fill="hold" display="0" masterRel="nextClick" afterEffect="1"/>
                                        <p:tgtEl>
                                          <p:spTgt spid="23579"/>
                                        </p:tgtEl>
                                        <p:attrNameLst>
                                          <p:attrName>style.visibility</p:attrName>
                                        </p:attrNameLst>
                                      </p:cBhvr>
                                      <p:to>
                                        <p:strVal val="hidden"/>
                                      </p:to>
                                    </p:set>
                                  </p:subTnLst>
                                </p:cTn>
                              </p:par>
                              <p:par>
                                <p:cTn id="26" presetID="7" presetClass="entr" presetSubtype="4" fill="hold" grpId="0" nodeType="withEffect">
                                  <p:stCondLst>
                                    <p:cond delay="3000"/>
                                  </p:stCondLst>
                                  <p:childTnLst>
                                    <p:set>
                                      <p:cBhvr>
                                        <p:cTn id="27" dur="1" fill="hold">
                                          <p:stCondLst>
                                            <p:cond delay="0"/>
                                          </p:stCondLst>
                                        </p:cTn>
                                        <p:tgtEl>
                                          <p:spTgt spid="23578">
                                            <p:txEl>
                                              <p:pRg st="0" end="0"/>
                                            </p:txEl>
                                          </p:spTgt>
                                        </p:tgtEl>
                                        <p:attrNameLst>
                                          <p:attrName>style.visibility</p:attrName>
                                        </p:attrNameLst>
                                      </p:cBhvr>
                                      <p:to>
                                        <p:strVal val="visible"/>
                                      </p:to>
                                    </p:set>
                                    <p:anim calcmode="lin" valueType="num">
                                      <p:cBhvr additive="base">
                                        <p:cTn id="28" dur="1000" fill="hold"/>
                                        <p:tgtEl>
                                          <p:spTgt spid="23578">
                                            <p:txEl>
                                              <p:pRg st="0" end="0"/>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23578">
                                            <p:txEl>
                                              <p:pRg st="0" end="0"/>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3578">
                                            <p:txEl>
                                              <p:pRg st="0" end="0"/>
                                            </p:txEl>
                                          </p:spTgt>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8" presetClass="entr" presetSubtype="32" fill="hold" grpId="0" nodeType="clickEffect">
                                  <p:stCondLst>
                                    <p:cond delay="0"/>
                                  </p:stCondLst>
                                  <p:childTnLst>
                                    <p:set>
                                      <p:cBhvr>
                                        <p:cTn id="33" dur="1" fill="hold">
                                          <p:stCondLst>
                                            <p:cond delay="0"/>
                                          </p:stCondLst>
                                        </p:cTn>
                                        <p:tgtEl>
                                          <p:spTgt spid="23557"/>
                                        </p:tgtEl>
                                        <p:attrNameLst>
                                          <p:attrName>style.visibility</p:attrName>
                                        </p:attrNameLst>
                                      </p:cBhvr>
                                      <p:to>
                                        <p:strVal val="visible"/>
                                      </p:to>
                                    </p:set>
                                    <p:animEffect transition="in" filter="diamond(out)">
                                      <p:cBhvr>
                                        <p:cTn id="34" dur="500"/>
                                        <p:tgtEl>
                                          <p:spTgt spid="23557"/>
                                        </p:tgtEl>
                                      </p:cBhvr>
                                    </p:animEffect>
                                  </p:childTnLst>
                                  <p:subTnLst>
                                    <p:set>
                                      <p:cBhvr override="childStyle">
                                        <p:cTn dur="1" fill="hold" display="0" masterRel="nextClick" afterEffect="1"/>
                                        <p:tgtEl>
                                          <p:spTgt spid="23557"/>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555">
                                            <p:txEl>
                                              <p:pRg st="1" end="1"/>
                                            </p:txEl>
                                          </p:spTgt>
                                        </p:tgtEl>
                                        <p:attrNameLst>
                                          <p:attrName>style.visibility</p:attrName>
                                        </p:attrNameLst>
                                      </p:cBhvr>
                                      <p:to>
                                        <p:strVal val="visible"/>
                                      </p:to>
                                    </p:set>
                                  </p:childTnLst>
                                </p:cTn>
                              </p:par>
                            </p:childTnLst>
                          </p:cTn>
                        </p:par>
                        <p:par>
                          <p:cTn id="39" fill="hold">
                            <p:stCondLst>
                              <p:cond delay="0"/>
                            </p:stCondLst>
                            <p:childTnLst>
                              <p:par>
                                <p:cTn id="40" presetID="22" presetClass="entr" presetSubtype="4" fill="hold" grpId="0" nodeType="afterEffect">
                                  <p:stCondLst>
                                    <p:cond delay="0"/>
                                  </p:stCondLst>
                                  <p:childTnLst>
                                    <p:set>
                                      <p:cBhvr>
                                        <p:cTn id="41" dur="1" fill="hold">
                                          <p:stCondLst>
                                            <p:cond delay="0"/>
                                          </p:stCondLst>
                                        </p:cTn>
                                        <p:tgtEl>
                                          <p:spTgt spid="23575"/>
                                        </p:tgtEl>
                                        <p:attrNameLst>
                                          <p:attrName>style.visibility</p:attrName>
                                        </p:attrNameLst>
                                      </p:cBhvr>
                                      <p:to>
                                        <p:strVal val="visible"/>
                                      </p:to>
                                    </p:set>
                                    <p:animEffect transition="in" filter="wipe(down)">
                                      <p:cBhvr>
                                        <p:cTn id="42" dur="2000"/>
                                        <p:tgtEl>
                                          <p:spTgt spid="23575"/>
                                        </p:tgtEl>
                                      </p:cBhvr>
                                    </p:animEffect>
                                  </p:childTnLst>
                                  <p:subTnLst>
                                    <p:set>
                                      <p:cBhvr override="childStyle">
                                        <p:cTn dur="1" fill="hold" display="0" masterRel="nextClick" afterEffect="1"/>
                                        <p:tgtEl>
                                          <p:spTgt spid="23575"/>
                                        </p:tgtEl>
                                        <p:attrNameLst>
                                          <p:attrName>style.visibility</p:attrName>
                                        </p:attrNameLst>
                                      </p:cBhvr>
                                      <p:to>
                                        <p:strVal val="hidden"/>
                                      </p:to>
                                    </p:set>
                                  </p:subTnLst>
                                </p:cTn>
                              </p:par>
                              <p:par>
                                <p:cTn id="43" presetID="22" presetClass="entr" presetSubtype="4" fill="hold" grpId="0" nodeType="withEffect">
                                  <p:stCondLst>
                                    <p:cond delay="0"/>
                                  </p:stCondLst>
                                  <p:childTnLst>
                                    <p:set>
                                      <p:cBhvr>
                                        <p:cTn id="44" dur="1" fill="hold">
                                          <p:stCondLst>
                                            <p:cond delay="0"/>
                                          </p:stCondLst>
                                        </p:cTn>
                                        <p:tgtEl>
                                          <p:spTgt spid="23566"/>
                                        </p:tgtEl>
                                        <p:attrNameLst>
                                          <p:attrName>style.visibility</p:attrName>
                                        </p:attrNameLst>
                                      </p:cBhvr>
                                      <p:to>
                                        <p:strVal val="visible"/>
                                      </p:to>
                                    </p:set>
                                    <p:animEffect transition="in" filter="wipe(down)">
                                      <p:cBhvr>
                                        <p:cTn id="45" dur="2000"/>
                                        <p:tgtEl>
                                          <p:spTgt spid="23566"/>
                                        </p:tgtEl>
                                      </p:cBhvr>
                                    </p:animEffect>
                                  </p:childTnLst>
                                  <p:subTnLst>
                                    <p:set>
                                      <p:cBhvr override="childStyle">
                                        <p:cTn dur="1" fill="hold" display="0" masterRel="nextClick" afterEffect="1"/>
                                        <p:tgtEl>
                                          <p:spTgt spid="23566"/>
                                        </p:tgtEl>
                                        <p:attrNameLst>
                                          <p:attrName>style.visibility</p:attrName>
                                        </p:attrNameLst>
                                      </p:cBhvr>
                                      <p:to>
                                        <p:strVal val="hidden"/>
                                      </p:to>
                                    </p:set>
                                  </p:sub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3555">
                                            <p:txEl>
                                              <p:pRg st="2" end="2"/>
                                            </p:txEl>
                                          </p:spTgt>
                                        </p:tgtEl>
                                        <p:attrNameLst>
                                          <p:attrName>style.visibility</p:attrName>
                                        </p:attrNameLst>
                                      </p:cBhvr>
                                      <p:to>
                                        <p:strVal val="visible"/>
                                      </p:to>
                                    </p:set>
                                  </p:childTnLst>
                                </p:cTn>
                              </p:par>
                              <p:par>
                                <p:cTn id="50" presetID="9" presetClass="entr" presetSubtype="0" fill="hold" grpId="0" nodeType="withEffect">
                                  <p:stCondLst>
                                    <p:cond delay="0"/>
                                  </p:stCondLst>
                                  <p:childTnLst>
                                    <p:set>
                                      <p:cBhvr>
                                        <p:cTn id="51" dur="1" fill="hold">
                                          <p:stCondLst>
                                            <p:cond delay="0"/>
                                          </p:stCondLst>
                                        </p:cTn>
                                        <p:tgtEl>
                                          <p:spTgt spid="23577"/>
                                        </p:tgtEl>
                                        <p:attrNameLst>
                                          <p:attrName>style.visibility</p:attrName>
                                        </p:attrNameLst>
                                      </p:cBhvr>
                                      <p:to>
                                        <p:strVal val="visible"/>
                                      </p:to>
                                    </p:set>
                                    <p:animEffect transition="in" filter="dissolve">
                                      <p:cBhvr>
                                        <p:cTn id="52" dur="500"/>
                                        <p:tgtEl>
                                          <p:spTgt spid="23577"/>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3568"/>
                                        </p:tgtEl>
                                        <p:attrNameLst>
                                          <p:attrName>style.visibility</p:attrName>
                                        </p:attrNameLst>
                                      </p:cBhvr>
                                      <p:to>
                                        <p:strVal val="visible"/>
                                      </p:to>
                                    </p:set>
                                    <p:animEffect transition="in" filter="dissolve">
                                      <p:cBhvr>
                                        <p:cTn id="55" dur="500"/>
                                        <p:tgtEl>
                                          <p:spTgt spid="23568"/>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3567"/>
                                        </p:tgtEl>
                                        <p:attrNameLst>
                                          <p:attrName>style.visibility</p:attrName>
                                        </p:attrNameLst>
                                      </p:cBhvr>
                                      <p:to>
                                        <p:strVal val="visible"/>
                                      </p:to>
                                    </p:set>
                                    <p:animEffect transition="in" filter="dissolve">
                                      <p:cBhvr>
                                        <p:cTn id="58" dur="500"/>
                                        <p:tgtEl>
                                          <p:spTgt spid="23567"/>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23569"/>
                                        </p:tgtEl>
                                        <p:attrNameLst>
                                          <p:attrName>style.visibility</p:attrName>
                                        </p:attrNameLst>
                                      </p:cBhvr>
                                      <p:to>
                                        <p:strVal val="visible"/>
                                      </p:to>
                                    </p:set>
                                    <p:animEffect transition="in" filter="dissolve">
                                      <p:cBhvr>
                                        <p:cTn id="61" dur="500"/>
                                        <p:tgtEl>
                                          <p:spTgt spid="23569"/>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3570"/>
                                        </p:tgtEl>
                                        <p:attrNameLst>
                                          <p:attrName>style.visibility</p:attrName>
                                        </p:attrNameLst>
                                      </p:cBhvr>
                                      <p:to>
                                        <p:strVal val="visible"/>
                                      </p:to>
                                    </p:set>
                                    <p:animEffect transition="in" filter="dissolve">
                                      <p:cBhvr>
                                        <p:cTn id="64" dur="500"/>
                                        <p:tgtEl>
                                          <p:spTgt spid="23570"/>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23571"/>
                                        </p:tgtEl>
                                        <p:attrNameLst>
                                          <p:attrName>style.visibility</p:attrName>
                                        </p:attrNameLst>
                                      </p:cBhvr>
                                      <p:to>
                                        <p:strVal val="visible"/>
                                      </p:to>
                                    </p:set>
                                    <p:animEffect transition="in" filter="dissolve">
                                      <p:cBhvr>
                                        <p:cTn id="67" dur="500"/>
                                        <p:tgtEl>
                                          <p:spTgt spid="23571"/>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23576"/>
                                        </p:tgtEl>
                                        <p:attrNameLst>
                                          <p:attrName>style.visibility</p:attrName>
                                        </p:attrNameLst>
                                      </p:cBhvr>
                                      <p:to>
                                        <p:strVal val="visible"/>
                                      </p:to>
                                    </p:set>
                                    <p:animEffect transition="in" filter="dissolve">
                                      <p:cBhvr>
                                        <p:cTn id="70" dur="500"/>
                                        <p:tgtEl>
                                          <p:spTgt spid="23576"/>
                                        </p:tgtEl>
                                      </p:cBhvr>
                                    </p:animEffect>
                                  </p:childTnLst>
                                </p:cTn>
                              </p:par>
                              <p:par>
                                <p:cTn id="71" presetID="1" presetClass="entr" presetSubtype="0" fill="hold" grpId="0" nodeType="withEffect">
                                  <p:stCondLst>
                                    <p:cond delay="0"/>
                                  </p:stCondLst>
                                  <p:childTnLst>
                                    <p:set>
                                      <p:cBhvr>
                                        <p:cTn id="72" dur="1" fill="hold">
                                          <p:stCondLst>
                                            <p:cond delay="0"/>
                                          </p:stCondLst>
                                        </p:cTn>
                                        <p:tgtEl>
                                          <p:spTgt spid="235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P spid="23559" grpId="0" animBg="1"/>
      <p:bldP spid="23563" grpId="0" animBg="1"/>
      <p:bldP spid="23566" grpId="0" animBg="1"/>
      <p:bldP spid="23564" grpId="0" animBg="1"/>
      <p:bldP spid="23575" grpId="0"/>
      <p:bldP spid="23574" grpId="0"/>
      <p:bldP spid="23567" grpId="0" animBg="1"/>
      <p:bldP spid="23568" grpId="0" animBg="1"/>
      <p:bldP spid="23569" grpId="0" animBg="1"/>
      <p:bldP spid="23570" grpId="0" animBg="1"/>
      <p:bldP spid="23571" grpId="0" animBg="1"/>
      <p:bldP spid="23576" grpId="0"/>
      <p:bldP spid="23577" grpId="0" animBg="1"/>
      <p:bldP spid="23573" grpId="0"/>
      <p:bldP spid="23579" grpId="0" animBg="1"/>
      <p:bldP spid="2357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0" y="0"/>
            <a:ext cx="3492500" cy="1341438"/>
          </a:xfrm>
        </p:spPr>
        <p:txBody>
          <a:bodyPr/>
          <a:lstStyle/>
          <a:p>
            <a:r>
              <a:rPr lang="en-AU" sz="3200"/>
              <a:t>Subjugation of the Nations</a:t>
            </a:r>
          </a:p>
        </p:txBody>
      </p:sp>
      <p:sp>
        <p:nvSpPr>
          <p:cNvPr id="24579" name="Rectangle 3"/>
          <p:cNvSpPr>
            <a:spLocks noGrp="1" noChangeArrowheads="1"/>
          </p:cNvSpPr>
          <p:nvPr>
            <p:ph type="subTitle" idx="1"/>
          </p:nvPr>
        </p:nvSpPr>
        <p:spPr>
          <a:xfrm>
            <a:off x="0" y="1268412"/>
            <a:ext cx="3492500" cy="5040907"/>
          </a:xfrm>
        </p:spPr>
        <p:txBody>
          <a:bodyPr/>
          <a:lstStyle/>
          <a:p>
            <a:pPr marL="609600" indent="-609600">
              <a:buSzTx/>
              <a:buFont typeface="Wingdings" pitchFamily="2" charset="2"/>
              <a:buAutoNum type="arabicPeriod" startAt="12"/>
            </a:pPr>
            <a:r>
              <a:rPr lang="en-AU" dirty="0">
                <a:solidFill>
                  <a:srgbClr val="00FF00"/>
                </a:solidFill>
                <a:effectLst/>
              </a:rPr>
              <a:t>Britain and other nations submit to Christ’s rule</a:t>
            </a:r>
          </a:p>
          <a:p>
            <a:pPr marL="609600" indent="-609600">
              <a:buSzTx/>
              <a:buFont typeface="Wingdings" pitchFamily="2" charset="2"/>
              <a:buAutoNum type="arabicPeriod" startAt="12"/>
            </a:pPr>
            <a:r>
              <a:rPr lang="en-AU" dirty="0">
                <a:ln>
                  <a:solidFill>
                    <a:schemeClr val="tx1"/>
                  </a:solidFill>
                </a:ln>
                <a:solidFill>
                  <a:srgbClr val="33CCFF"/>
                </a:solidFill>
                <a:effectLst/>
              </a:rPr>
              <a:t>Catholic Europe and allies destroyed in 30 years of </a:t>
            </a:r>
            <a:r>
              <a:rPr lang="en-AU" dirty="0" smtClean="0">
                <a:ln>
                  <a:solidFill>
                    <a:schemeClr val="tx1"/>
                  </a:solidFill>
                </a:ln>
                <a:solidFill>
                  <a:srgbClr val="33CCFF"/>
                </a:solidFill>
                <a:effectLst/>
              </a:rPr>
              <a:t>conflict </a:t>
            </a:r>
            <a:r>
              <a:rPr lang="en-AU" dirty="0">
                <a:ln>
                  <a:solidFill>
                    <a:schemeClr val="tx1"/>
                  </a:solidFill>
                </a:ln>
                <a:solidFill>
                  <a:srgbClr val="33CCFF"/>
                </a:solidFill>
                <a:effectLst/>
              </a:rPr>
              <a:t>after </a:t>
            </a:r>
            <a:r>
              <a:rPr lang="en-AU" dirty="0" smtClean="0">
                <a:ln>
                  <a:solidFill>
                    <a:schemeClr val="tx1"/>
                  </a:solidFill>
                </a:ln>
                <a:solidFill>
                  <a:srgbClr val="33CCFF"/>
                </a:solidFill>
                <a:effectLst/>
              </a:rPr>
              <a:t>Rome </a:t>
            </a:r>
            <a:r>
              <a:rPr lang="en-AU" dirty="0">
                <a:ln>
                  <a:solidFill>
                    <a:schemeClr val="tx1"/>
                  </a:solidFill>
                </a:ln>
                <a:solidFill>
                  <a:srgbClr val="33CCFF"/>
                </a:solidFill>
                <a:effectLst/>
              </a:rPr>
              <a:t>is     	      destroyed</a:t>
            </a:r>
          </a:p>
        </p:txBody>
      </p:sp>
      <p:pic>
        <p:nvPicPr>
          <p:cNvPr id="24581" name="Picture 5" descr="Cantons of the Tribes"/>
          <p:cNvPicPr>
            <a:picLocks noChangeAspect="1" noChangeArrowheads="1"/>
          </p:cNvPicPr>
          <p:nvPr/>
        </p:nvPicPr>
        <p:blipFill>
          <a:blip r:embed="rId2" cstate="print"/>
          <a:srcRect/>
          <a:stretch>
            <a:fillRect/>
          </a:stretch>
        </p:blipFill>
        <p:spPr bwMode="auto">
          <a:xfrm>
            <a:off x="3471863" y="0"/>
            <a:ext cx="5672137" cy="7029450"/>
          </a:xfrm>
          <a:prstGeom prst="rect">
            <a:avLst/>
          </a:prstGeom>
          <a:noFill/>
        </p:spPr>
      </p:pic>
      <p:sp>
        <p:nvSpPr>
          <p:cNvPr id="24582" name="Rectangle 6"/>
          <p:cNvSpPr>
            <a:spLocks noChangeArrowheads="1"/>
          </p:cNvSpPr>
          <p:nvPr/>
        </p:nvSpPr>
        <p:spPr bwMode="auto">
          <a:xfrm>
            <a:off x="3492500" y="0"/>
            <a:ext cx="5651500" cy="6858000"/>
          </a:xfrm>
          <a:prstGeom prst="rect">
            <a:avLst/>
          </a:prstGeom>
          <a:noFill/>
          <a:ln w="76200">
            <a:solidFill>
              <a:srgbClr val="FF0066"/>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4583" name="AutoShape 7"/>
          <p:cNvSpPr>
            <a:spLocks noChangeArrowheads="1"/>
          </p:cNvSpPr>
          <p:nvPr/>
        </p:nvSpPr>
        <p:spPr bwMode="auto">
          <a:xfrm rot="873616">
            <a:off x="3635375" y="2679700"/>
            <a:ext cx="2736850" cy="151288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9525">
            <a:solidFill>
              <a:schemeClr val="bg1"/>
            </a:solidFill>
            <a:miter lim="800000"/>
            <a:headEnd/>
            <a:tailEnd/>
          </a:ln>
          <a:effectLst/>
        </p:spPr>
        <p:txBody>
          <a:bodyPr wrap="none" anchor="ctr"/>
          <a:lstStyle/>
          <a:p>
            <a:pPr algn="ctr">
              <a:lnSpc>
                <a:spcPct val="100000"/>
              </a:lnSpc>
              <a:spcBef>
                <a:spcPct val="0"/>
              </a:spcBef>
              <a:buClrTx/>
              <a:buSzTx/>
              <a:buFontTx/>
              <a:buNone/>
            </a:pPr>
            <a:r>
              <a:rPr lang="en-AU" sz="2000" b="0">
                <a:solidFill>
                  <a:srgbClr val="000000"/>
                </a:solidFill>
                <a:latin typeface="Impact" pitchFamily="34" charset="0"/>
              </a:rPr>
              <a:t>Britain submits</a:t>
            </a:r>
          </a:p>
        </p:txBody>
      </p:sp>
      <p:sp>
        <p:nvSpPr>
          <p:cNvPr id="24584" name="AutoShape 8"/>
          <p:cNvSpPr>
            <a:spLocks noChangeArrowheads="1"/>
          </p:cNvSpPr>
          <p:nvPr/>
        </p:nvSpPr>
        <p:spPr bwMode="auto">
          <a:xfrm rot="14020534">
            <a:off x="3275013" y="1152525"/>
            <a:ext cx="4105275" cy="18002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bg2"/>
            </a:solidFill>
            <a:miter lim="800000"/>
            <a:headEnd/>
            <a:tailEnd/>
          </a:ln>
          <a:effectLst/>
        </p:spPr>
        <p:txBody>
          <a:bodyPr vert="eaVert" wrap="none" anchor="ctr"/>
          <a:lstStyle/>
          <a:p>
            <a:pPr algn="ctr">
              <a:lnSpc>
                <a:spcPct val="100000"/>
              </a:lnSpc>
              <a:spcBef>
                <a:spcPct val="0"/>
              </a:spcBef>
              <a:buClrTx/>
              <a:buSzTx/>
              <a:buFontTx/>
              <a:buNone/>
            </a:pPr>
            <a:endParaRPr lang="en-US" sz="1800" b="0">
              <a:solidFill>
                <a:srgbClr val="FFFFFF"/>
              </a:solidFill>
              <a:latin typeface="Arial" charset="0"/>
            </a:endParaRPr>
          </a:p>
        </p:txBody>
      </p:sp>
      <p:sp>
        <p:nvSpPr>
          <p:cNvPr id="24585" name="Text Box 9"/>
          <p:cNvSpPr txBox="1">
            <a:spLocks noChangeArrowheads="1"/>
          </p:cNvSpPr>
          <p:nvPr/>
        </p:nvSpPr>
        <p:spPr bwMode="auto">
          <a:xfrm>
            <a:off x="4259263" y="677863"/>
            <a:ext cx="508000" cy="519112"/>
          </a:xfrm>
          <a:prstGeom prst="rect">
            <a:avLst/>
          </a:prstGeom>
          <a:noFill/>
          <a:ln w="9525">
            <a:noFill/>
            <a:miter lim="800000"/>
            <a:headEnd/>
            <a:tailEnd/>
          </a:ln>
          <a:effectLst/>
        </p:spPr>
        <p:txBody>
          <a:bodyPr wrap="none">
            <a:spAutoFit/>
          </a:bodyPr>
          <a:lstStyle/>
          <a:p>
            <a:pPr algn="l">
              <a:lnSpc>
                <a:spcPct val="100000"/>
              </a:lnSpc>
              <a:spcBef>
                <a:spcPct val="0"/>
              </a:spcBef>
              <a:buClrTx/>
              <a:buSzTx/>
              <a:buFontTx/>
              <a:buNone/>
            </a:pPr>
            <a:r>
              <a:rPr lang="en-AU" b="0">
                <a:solidFill>
                  <a:srgbClr val="000000"/>
                </a:solidFill>
                <a:latin typeface="Impact" pitchFamily="34" charset="0"/>
              </a:rPr>
              <a:t>13</a:t>
            </a:r>
          </a:p>
        </p:txBody>
      </p:sp>
      <p:sp>
        <p:nvSpPr>
          <p:cNvPr id="24586" name="Text Box 10"/>
          <p:cNvSpPr txBox="1">
            <a:spLocks noChangeArrowheads="1"/>
          </p:cNvSpPr>
          <p:nvPr/>
        </p:nvSpPr>
        <p:spPr bwMode="auto">
          <a:xfrm rot="3213683">
            <a:off x="4460875" y="1733550"/>
            <a:ext cx="1825625" cy="701675"/>
          </a:xfrm>
          <a:prstGeom prst="rect">
            <a:avLst/>
          </a:prstGeom>
          <a:noFill/>
          <a:ln w="9525">
            <a:noFill/>
            <a:miter lim="800000"/>
            <a:headEnd/>
            <a:tailEnd/>
          </a:ln>
          <a:effectLst/>
        </p:spPr>
        <p:txBody>
          <a:bodyPr wrap="none">
            <a:spAutoFit/>
          </a:bodyPr>
          <a:lstStyle/>
          <a:p>
            <a:pPr algn="ctr">
              <a:lnSpc>
                <a:spcPct val="100000"/>
              </a:lnSpc>
              <a:spcBef>
                <a:spcPct val="0"/>
              </a:spcBef>
              <a:buClrTx/>
              <a:buSzTx/>
              <a:buFontTx/>
              <a:buNone/>
            </a:pPr>
            <a:r>
              <a:rPr lang="en-AU" sz="2000" b="0">
                <a:solidFill>
                  <a:srgbClr val="000000"/>
                </a:solidFill>
                <a:latin typeface="Impact" pitchFamily="34" charset="0"/>
              </a:rPr>
              <a:t>Catholic Europe</a:t>
            </a:r>
          </a:p>
          <a:p>
            <a:pPr algn="ctr">
              <a:lnSpc>
                <a:spcPct val="100000"/>
              </a:lnSpc>
              <a:spcBef>
                <a:spcPct val="0"/>
              </a:spcBef>
              <a:buClrTx/>
              <a:buSzTx/>
              <a:buFontTx/>
              <a:buNone/>
            </a:pPr>
            <a:r>
              <a:rPr lang="en-AU" sz="2000" b="0">
                <a:solidFill>
                  <a:srgbClr val="000000"/>
                </a:solidFill>
                <a:latin typeface="Impact" pitchFamily="34" charset="0"/>
              </a:rPr>
              <a:t>destroyed</a:t>
            </a:r>
          </a:p>
        </p:txBody>
      </p:sp>
      <p:sp>
        <p:nvSpPr>
          <p:cNvPr id="24587" name="AutoShape 11"/>
          <p:cNvSpPr>
            <a:spLocks noChangeArrowheads="1"/>
          </p:cNvSpPr>
          <p:nvPr/>
        </p:nvSpPr>
        <p:spPr bwMode="auto">
          <a:xfrm flipV="1">
            <a:off x="3563938" y="4508500"/>
            <a:ext cx="5519737" cy="2309813"/>
          </a:xfrm>
          <a:prstGeom prst="wedgeRectCallout">
            <a:avLst>
              <a:gd name="adj1" fmla="val 8667"/>
              <a:gd name="adj2" fmla="val 74463"/>
            </a:avLst>
          </a:prstGeom>
          <a:solidFill>
            <a:srgbClr val="FFFF00"/>
          </a:solidFill>
          <a:ln w="28575">
            <a:solidFill>
              <a:schemeClr val="bg1"/>
            </a:solidFill>
            <a:miter lim="800000"/>
            <a:headEnd/>
            <a:tailEnd/>
          </a:ln>
          <a:effectLst/>
        </p:spPr>
        <p:txBody>
          <a:bodyPr rot="10800000"/>
          <a:lstStyle/>
          <a:p>
            <a:pPr algn="l">
              <a:lnSpc>
                <a:spcPct val="100000"/>
              </a:lnSpc>
              <a:spcBef>
                <a:spcPct val="0"/>
              </a:spcBef>
              <a:buClrTx/>
              <a:buSzTx/>
              <a:buFontTx/>
              <a:buNone/>
            </a:pPr>
            <a:r>
              <a:rPr lang="en-AU" sz="2000" b="0" dirty="0">
                <a:solidFill>
                  <a:srgbClr val="000000"/>
                </a:solidFill>
                <a:latin typeface="Impact" pitchFamily="34" charset="0"/>
              </a:rPr>
              <a:t>The 40 years after Armageddon will see intense activity in the Land:</a:t>
            </a:r>
          </a:p>
          <a:p>
            <a:pPr algn="l">
              <a:lnSpc>
                <a:spcPct val="100000"/>
              </a:lnSpc>
              <a:spcBef>
                <a:spcPct val="0"/>
              </a:spcBef>
              <a:buClrTx/>
              <a:buSzTx/>
              <a:buFont typeface="Arial" charset="0"/>
              <a:buNone/>
            </a:pPr>
            <a:r>
              <a:rPr lang="en-AU" sz="2000" dirty="0">
                <a:solidFill>
                  <a:srgbClr val="010199"/>
                </a:solidFill>
                <a:latin typeface="Arial" charset="0"/>
              </a:rPr>
              <a:t>The Land cleansed and divided into Cantons for the 12 tribes</a:t>
            </a:r>
          </a:p>
          <a:p>
            <a:pPr algn="l">
              <a:lnSpc>
                <a:spcPct val="100000"/>
              </a:lnSpc>
              <a:spcBef>
                <a:spcPct val="0"/>
              </a:spcBef>
              <a:buClrTx/>
              <a:buSzTx/>
              <a:buFont typeface="Arial" charset="0"/>
              <a:buNone/>
            </a:pPr>
            <a:r>
              <a:rPr lang="en-AU" sz="2000" dirty="0">
                <a:solidFill>
                  <a:srgbClr val="008000"/>
                </a:solidFill>
                <a:latin typeface="Arial" charset="0"/>
              </a:rPr>
              <a:t>Inheritance for mortal Christadelphian children – </a:t>
            </a:r>
            <a:r>
              <a:rPr lang="en-AU" sz="2000" dirty="0">
                <a:ln>
                  <a:solidFill>
                    <a:srgbClr val="000000"/>
                  </a:solidFill>
                </a:ln>
                <a:solidFill>
                  <a:srgbClr val="FF0000"/>
                </a:solidFill>
                <a:latin typeface="Arial" charset="0"/>
              </a:rPr>
              <a:t>Ezek. 47:22-23</a:t>
            </a:r>
          </a:p>
          <a:p>
            <a:pPr algn="l">
              <a:lnSpc>
                <a:spcPct val="100000"/>
              </a:lnSpc>
              <a:spcBef>
                <a:spcPct val="0"/>
              </a:spcBef>
              <a:buClrTx/>
              <a:buSzTx/>
              <a:buFont typeface="Arial" charset="0"/>
              <a:buNone/>
            </a:pPr>
            <a:r>
              <a:rPr lang="en-AU" sz="2000" dirty="0">
                <a:solidFill>
                  <a:srgbClr val="000000"/>
                </a:solidFill>
                <a:latin typeface="Arial" charset="0"/>
              </a:rPr>
              <a:t>The Temple built and prepared for worship</a:t>
            </a:r>
          </a:p>
        </p:txBody>
      </p:sp>
      <p:sp>
        <p:nvSpPr>
          <p:cNvPr id="13" name="Rectangle 13"/>
          <p:cNvSpPr txBox="1">
            <a:spLocks noChangeArrowheads="1"/>
          </p:cNvSpPr>
          <p:nvPr/>
        </p:nvSpPr>
        <p:spPr bwMode="auto">
          <a:xfrm>
            <a:off x="1" y="6237312"/>
            <a:ext cx="2051719" cy="6206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l">
              <a:lnSpc>
                <a:spcPct val="85000"/>
              </a:lnSpc>
              <a:spcBef>
                <a:spcPct val="0"/>
              </a:spcBef>
              <a:buClrTx/>
              <a:buSzTx/>
              <a:buFontTx/>
              <a:buNone/>
              <a:defRPr/>
            </a:pPr>
            <a:r>
              <a:rPr lang="en-AU" sz="2000" dirty="0" smtClean="0">
                <a:solidFill>
                  <a:srgbClr val="FFFF66"/>
                </a:solidFill>
                <a:latin typeface="Monotype Corsiva" pitchFamily="66" charset="0"/>
              </a:rPr>
              <a:t>Events surrounding the return of Christ</a:t>
            </a:r>
            <a:endParaRPr lang="en-AU" sz="2000" dirty="0">
              <a:solidFill>
                <a:srgbClr val="FFFF66"/>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24583"/>
                                        </p:tgtEl>
                                        <p:attrNameLst>
                                          <p:attrName>style.visibility</p:attrName>
                                        </p:attrNameLst>
                                      </p:cBhvr>
                                      <p:to>
                                        <p:strVal val="visible"/>
                                      </p:to>
                                    </p:set>
                                    <p:animEffect transition="in" filter="wipe(left)">
                                      <p:cBhvr>
                                        <p:cTn id="9" dur="1000"/>
                                        <p:tgtEl>
                                          <p:spTgt spid="24583"/>
                                        </p:tgtEl>
                                      </p:cBhvr>
                                    </p:animEffect>
                                  </p:childTnLst>
                                  <p:subTnLst>
                                    <p:set>
                                      <p:cBhvr override="childStyle">
                                        <p:cTn dur="1" fill="hold" display="0" masterRel="nextClick" afterEffect="1"/>
                                        <p:tgtEl>
                                          <p:spTgt spid="24583"/>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8" presetClass="entr" presetSubtype="32" fill="hold" grpId="0" nodeType="clickEffect">
                                  <p:stCondLst>
                                    <p:cond delay="0"/>
                                  </p:stCondLst>
                                  <p:childTnLst>
                                    <p:set>
                                      <p:cBhvr>
                                        <p:cTn id="13" dur="1" fill="hold">
                                          <p:stCondLst>
                                            <p:cond delay="0"/>
                                          </p:stCondLst>
                                        </p:cTn>
                                        <p:tgtEl>
                                          <p:spTgt spid="24587"/>
                                        </p:tgtEl>
                                        <p:attrNameLst>
                                          <p:attrName>style.visibility</p:attrName>
                                        </p:attrNameLst>
                                      </p:cBhvr>
                                      <p:to>
                                        <p:strVal val="visible"/>
                                      </p:to>
                                    </p:set>
                                    <p:animEffect transition="in" filter="diamond(out)">
                                      <p:cBhvr>
                                        <p:cTn id="14" dur="500"/>
                                        <p:tgtEl>
                                          <p:spTgt spid="2458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1" end="1"/>
                                            </p:txEl>
                                          </p:spTgt>
                                        </p:tgtEl>
                                        <p:attrNameLst>
                                          <p:attrName>style.visibility</p:attrName>
                                        </p:attrNameLst>
                                      </p:cBhvr>
                                      <p:to>
                                        <p:strVal val="visible"/>
                                      </p:to>
                                    </p:set>
                                  </p:childTnLst>
                                </p:cTn>
                              </p:par>
                              <p:par>
                                <p:cTn id="19" presetID="22" presetClass="entr" presetSubtype="4" fill="hold" grpId="0" nodeType="withEffect">
                                  <p:stCondLst>
                                    <p:cond delay="0"/>
                                  </p:stCondLst>
                                  <p:childTnLst>
                                    <p:set>
                                      <p:cBhvr>
                                        <p:cTn id="20" dur="1" fill="hold">
                                          <p:stCondLst>
                                            <p:cond delay="0"/>
                                          </p:stCondLst>
                                        </p:cTn>
                                        <p:tgtEl>
                                          <p:spTgt spid="24585"/>
                                        </p:tgtEl>
                                        <p:attrNameLst>
                                          <p:attrName>style.visibility</p:attrName>
                                        </p:attrNameLst>
                                      </p:cBhvr>
                                      <p:to>
                                        <p:strVal val="visible"/>
                                      </p:to>
                                    </p:set>
                                    <p:animEffect transition="in" filter="wipe(down)">
                                      <p:cBhvr>
                                        <p:cTn id="21" dur="1000"/>
                                        <p:tgtEl>
                                          <p:spTgt spid="2458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4584"/>
                                        </p:tgtEl>
                                        <p:attrNameLst>
                                          <p:attrName>style.visibility</p:attrName>
                                        </p:attrNameLst>
                                      </p:cBhvr>
                                      <p:to>
                                        <p:strVal val="visible"/>
                                      </p:to>
                                    </p:set>
                                    <p:animEffect transition="in" filter="wipe(down)">
                                      <p:cBhvr>
                                        <p:cTn id="24" dur="1000"/>
                                        <p:tgtEl>
                                          <p:spTgt spid="24584"/>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245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animBg="1"/>
      <p:bldP spid="24584" grpId="0" animBg="1"/>
      <p:bldP spid="24585" grpId="0"/>
      <p:bldP spid="24586" grpId="0"/>
      <p:bldP spid="2458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0" y="111125"/>
            <a:ext cx="3492500" cy="1557338"/>
          </a:xfrm>
        </p:spPr>
        <p:txBody>
          <a:bodyPr/>
          <a:lstStyle/>
          <a:p>
            <a:r>
              <a:rPr lang="en-AU" sz="3200"/>
              <a:t>The Second Exodus of Israel</a:t>
            </a:r>
          </a:p>
        </p:txBody>
      </p:sp>
      <p:sp>
        <p:nvSpPr>
          <p:cNvPr id="25603" name="Rectangle 3"/>
          <p:cNvSpPr>
            <a:spLocks noGrp="1" noChangeArrowheads="1"/>
          </p:cNvSpPr>
          <p:nvPr>
            <p:ph type="subTitle" idx="1"/>
          </p:nvPr>
        </p:nvSpPr>
        <p:spPr>
          <a:xfrm>
            <a:off x="0" y="1700213"/>
            <a:ext cx="3492500" cy="3744912"/>
          </a:xfrm>
        </p:spPr>
        <p:txBody>
          <a:bodyPr/>
          <a:lstStyle/>
          <a:p>
            <a:pPr marL="609600" indent="-609600">
              <a:buSzTx/>
              <a:buFont typeface="Wingdings" pitchFamily="2" charset="2"/>
              <a:buAutoNum type="arabicPeriod" startAt="14"/>
            </a:pPr>
            <a:r>
              <a:rPr lang="en-AU" dirty="0">
                <a:solidFill>
                  <a:srgbClr val="FFFF00"/>
                </a:solidFill>
                <a:effectLst/>
              </a:rPr>
              <a:t>Elijah returns with the purified remnant of scattered Jewry</a:t>
            </a:r>
          </a:p>
          <a:p>
            <a:pPr marL="609600" indent="-609600">
              <a:buSzTx/>
              <a:buFont typeface="Wingdings" pitchFamily="2" charset="2"/>
              <a:buAutoNum type="arabicPeriod" startAt="14"/>
            </a:pPr>
            <a:r>
              <a:rPr lang="en-AU" dirty="0">
                <a:solidFill>
                  <a:srgbClr val="00FF00"/>
                </a:solidFill>
                <a:effectLst/>
              </a:rPr>
              <a:t>All nations submit to Christ’s rule</a:t>
            </a:r>
          </a:p>
        </p:txBody>
      </p:sp>
      <p:pic>
        <p:nvPicPr>
          <p:cNvPr id="25605" name="Picture 5" descr="Cantons of the Tribes"/>
          <p:cNvPicPr>
            <a:picLocks noChangeAspect="1" noChangeArrowheads="1"/>
          </p:cNvPicPr>
          <p:nvPr/>
        </p:nvPicPr>
        <p:blipFill>
          <a:blip r:embed="rId2" cstate="print"/>
          <a:srcRect/>
          <a:stretch>
            <a:fillRect/>
          </a:stretch>
        </p:blipFill>
        <p:spPr bwMode="auto">
          <a:xfrm>
            <a:off x="3471863" y="0"/>
            <a:ext cx="5672137" cy="7029450"/>
          </a:xfrm>
          <a:prstGeom prst="rect">
            <a:avLst/>
          </a:prstGeom>
          <a:noFill/>
        </p:spPr>
      </p:pic>
      <p:sp>
        <p:nvSpPr>
          <p:cNvPr id="25606" name="Rectangle 6"/>
          <p:cNvSpPr>
            <a:spLocks noChangeArrowheads="1"/>
          </p:cNvSpPr>
          <p:nvPr/>
        </p:nvSpPr>
        <p:spPr bwMode="auto">
          <a:xfrm>
            <a:off x="3492500" y="15875"/>
            <a:ext cx="5651500" cy="6858000"/>
          </a:xfrm>
          <a:prstGeom prst="rect">
            <a:avLst/>
          </a:prstGeom>
          <a:noFill/>
          <a:ln w="76200">
            <a:solidFill>
              <a:srgbClr val="FF0066"/>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5609" name="Freeform 9"/>
          <p:cNvSpPr>
            <a:spLocks/>
          </p:cNvSpPr>
          <p:nvPr/>
        </p:nvSpPr>
        <p:spPr bwMode="auto">
          <a:xfrm>
            <a:off x="6878638" y="3933825"/>
            <a:ext cx="725487" cy="104775"/>
          </a:xfrm>
          <a:custGeom>
            <a:avLst/>
            <a:gdLst/>
            <a:ahLst/>
            <a:cxnLst>
              <a:cxn ang="0">
                <a:pos x="457" y="66"/>
              </a:cxn>
              <a:cxn ang="0">
                <a:pos x="0" y="0"/>
              </a:cxn>
            </a:cxnLst>
            <a:rect l="0" t="0" r="r" b="b"/>
            <a:pathLst>
              <a:path w="457" h="66">
                <a:moveTo>
                  <a:pt x="457" y="66"/>
                </a:moveTo>
                <a:lnTo>
                  <a:pt x="0" y="0"/>
                </a:lnTo>
              </a:path>
            </a:pathLst>
          </a:custGeom>
          <a:noFill/>
          <a:ln w="381000">
            <a:solidFill>
              <a:srgbClr val="FFFF00"/>
            </a:solidFill>
            <a:round/>
            <a:headEnd type="none" w="med" len="med"/>
            <a:tailEnd type="triangle" w="med" len="me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25610" name="Freeform 10"/>
          <p:cNvSpPr>
            <a:spLocks/>
          </p:cNvSpPr>
          <p:nvPr/>
        </p:nvSpPr>
        <p:spPr bwMode="auto">
          <a:xfrm>
            <a:off x="3489325" y="4022725"/>
            <a:ext cx="5276850" cy="1295400"/>
          </a:xfrm>
          <a:custGeom>
            <a:avLst/>
            <a:gdLst/>
            <a:ahLst/>
            <a:cxnLst>
              <a:cxn ang="0">
                <a:pos x="0" y="605"/>
              </a:cxn>
              <a:cxn ang="0">
                <a:pos x="1000" y="760"/>
              </a:cxn>
              <a:cxn ang="0">
                <a:pos x="1239" y="788"/>
              </a:cxn>
              <a:cxn ang="0">
                <a:pos x="1488" y="807"/>
              </a:cxn>
              <a:cxn ang="0">
                <a:pos x="1815" y="816"/>
              </a:cxn>
              <a:cxn ang="0">
                <a:pos x="2122" y="807"/>
              </a:cxn>
              <a:cxn ang="0">
                <a:pos x="2439" y="768"/>
              </a:cxn>
              <a:cxn ang="0">
                <a:pos x="2756" y="720"/>
              </a:cxn>
              <a:cxn ang="0">
                <a:pos x="2986" y="653"/>
              </a:cxn>
              <a:cxn ang="0">
                <a:pos x="3111" y="567"/>
              </a:cxn>
              <a:cxn ang="0">
                <a:pos x="3255" y="432"/>
              </a:cxn>
              <a:cxn ang="0">
                <a:pos x="3322" y="269"/>
              </a:cxn>
              <a:cxn ang="0">
                <a:pos x="3267" y="125"/>
              </a:cxn>
              <a:cxn ang="0">
                <a:pos x="3053" y="48"/>
              </a:cxn>
              <a:cxn ang="0">
                <a:pos x="2950" y="34"/>
              </a:cxn>
              <a:cxn ang="0">
                <a:pos x="2852" y="20"/>
              </a:cxn>
              <a:cxn ang="0">
                <a:pos x="2775" y="20"/>
              </a:cxn>
              <a:cxn ang="0">
                <a:pos x="2669" y="10"/>
              </a:cxn>
              <a:cxn ang="0">
                <a:pos x="2554" y="0"/>
              </a:cxn>
            </a:cxnLst>
            <a:rect l="0" t="0" r="r" b="b"/>
            <a:pathLst>
              <a:path w="3324" h="816">
                <a:moveTo>
                  <a:pt x="0" y="605"/>
                </a:moveTo>
                <a:cubicBezTo>
                  <a:pt x="162" y="628"/>
                  <a:pt x="794" y="730"/>
                  <a:pt x="1000" y="760"/>
                </a:cubicBezTo>
                <a:cubicBezTo>
                  <a:pt x="1206" y="790"/>
                  <a:pt x="1158" y="780"/>
                  <a:pt x="1239" y="788"/>
                </a:cubicBezTo>
                <a:cubicBezTo>
                  <a:pt x="1320" y="796"/>
                  <a:pt x="1392" y="802"/>
                  <a:pt x="1488" y="807"/>
                </a:cubicBezTo>
                <a:cubicBezTo>
                  <a:pt x="1584" y="812"/>
                  <a:pt x="1709" y="816"/>
                  <a:pt x="1815" y="816"/>
                </a:cubicBezTo>
                <a:cubicBezTo>
                  <a:pt x="1921" y="816"/>
                  <a:pt x="2018" y="815"/>
                  <a:pt x="2122" y="807"/>
                </a:cubicBezTo>
                <a:cubicBezTo>
                  <a:pt x="2226" y="799"/>
                  <a:pt x="2333" y="782"/>
                  <a:pt x="2439" y="768"/>
                </a:cubicBezTo>
                <a:cubicBezTo>
                  <a:pt x="2545" y="754"/>
                  <a:pt x="2665" y="739"/>
                  <a:pt x="2756" y="720"/>
                </a:cubicBezTo>
                <a:cubicBezTo>
                  <a:pt x="2847" y="701"/>
                  <a:pt x="2927" y="678"/>
                  <a:pt x="2986" y="653"/>
                </a:cubicBezTo>
                <a:cubicBezTo>
                  <a:pt x="3045" y="628"/>
                  <a:pt x="3066" y="604"/>
                  <a:pt x="3111" y="567"/>
                </a:cubicBezTo>
                <a:cubicBezTo>
                  <a:pt x="3156" y="530"/>
                  <a:pt x="3220" y="482"/>
                  <a:pt x="3255" y="432"/>
                </a:cubicBezTo>
                <a:cubicBezTo>
                  <a:pt x="3290" y="382"/>
                  <a:pt x="3320" y="320"/>
                  <a:pt x="3322" y="269"/>
                </a:cubicBezTo>
                <a:cubicBezTo>
                  <a:pt x="3324" y="218"/>
                  <a:pt x="3312" y="162"/>
                  <a:pt x="3267" y="125"/>
                </a:cubicBezTo>
                <a:cubicBezTo>
                  <a:pt x="3222" y="88"/>
                  <a:pt x="3106" y="63"/>
                  <a:pt x="3053" y="48"/>
                </a:cubicBezTo>
                <a:cubicBezTo>
                  <a:pt x="3000" y="33"/>
                  <a:pt x="2983" y="39"/>
                  <a:pt x="2950" y="34"/>
                </a:cubicBezTo>
                <a:cubicBezTo>
                  <a:pt x="2917" y="29"/>
                  <a:pt x="2881" y="22"/>
                  <a:pt x="2852" y="20"/>
                </a:cubicBezTo>
                <a:cubicBezTo>
                  <a:pt x="2823" y="18"/>
                  <a:pt x="2805" y="22"/>
                  <a:pt x="2775" y="20"/>
                </a:cubicBezTo>
                <a:cubicBezTo>
                  <a:pt x="2745" y="18"/>
                  <a:pt x="2706" y="13"/>
                  <a:pt x="2669" y="10"/>
                </a:cubicBezTo>
                <a:cubicBezTo>
                  <a:pt x="2632" y="7"/>
                  <a:pt x="2578" y="2"/>
                  <a:pt x="2554" y="0"/>
                </a:cubicBezTo>
              </a:path>
            </a:pathLst>
          </a:custGeom>
          <a:noFill/>
          <a:ln w="381000" cap="flat">
            <a:solidFill>
              <a:srgbClr val="FFFF00"/>
            </a:solidFill>
            <a:prstDash val="solid"/>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25611" name="Freeform 11"/>
          <p:cNvSpPr>
            <a:spLocks/>
          </p:cNvSpPr>
          <p:nvPr/>
        </p:nvSpPr>
        <p:spPr bwMode="auto">
          <a:xfrm>
            <a:off x="7239000" y="-106363"/>
            <a:ext cx="1651000" cy="4144963"/>
          </a:xfrm>
          <a:custGeom>
            <a:avLst/>
            <a:gdLst/>
            <a:ahLst/>
            <a:cxnLst>
              <a:cxn ang="0">
                <a:pos x="0" y="0"/>
              </a:cxn>
              <a:cxn ang="0">
                <a:pos x="180" y="186"/>
              </a:cxn>
              <a:cxn ang="0">
                <a:pos x="270" y="231"/>
              </a:cxn>
              <a:cxn ang="0">
                <a:pos x="374" y="288"/>
              </a:cxn>
              <a:cxn ang="0">
                <a:pos x="509" y="374"/>
              </a:cxn>
              <a:cxn ang="0">
                <a:pos x="672" y="499"/>
              </a:cxn>
              <a:cxn ang="0">
                <a:pos x="778" y="605"/>
              </a:cxn>
              <a:cxn ang="0">
                <a:pos x="874" y="720"/>
              </a:cxn>
              <a:cxn ang="0">
                <a:pos x="931" y="854"/>
              </a:cxn>
              <a:cxn ang="0">
                <a:pos x="950" y="960"/>
              </a:cxn>
              <a:cxn ang="0">
                <a:pos x="979" y="1065"/>
              </a:cxn>
              <a:cxn ang="0">
                <a:pos x="1008" y="1209"/>
              </a:cxn>
              <a:cxn ang="0">
                <a:pos x="1037" y="1382"/>
              </a:cxn>
              <a:cxn ang="0">
                <a:pos x="1027" y="1507"/>
              </a:cxn>
              <a:cxn ang="0">
                <a:pos x="1027" y="1622"/>
              </a:cxn>
              <a:cxn ang="0">
                <a:pos x="998" y="1785"/>
              </a:cxn>
              <a:cxn ang="0">
                <a:pos x="979" y="1862"/>
              </a:cxn>
              <a:cxn ang="0">
                <a:pos x="951" y="2000"/>
              </a:cxn>
              <a:cxn ang="0">
                <a:pos x="912" y="2150"/>
              </a:cxn>
              <a:cxn ang="0">
                <a:pos x="883" y="2265"/>
              </a:cxn>
              <a:cxn ang="0">
                <a:pos x="835" y="2390"/>
              </a:cxn>
              <a:cxn ang="0">
                <a:pos x="724" y="2499"/>
              </a:cxn>
              <a:cxn ang="0">
                <a:pos x="633" y="2545"/>
              </a:cxn>
              <a:cxn ang="0">
                <a:pos x="497" y="2590"/>
              </a:cxn>
              <a:cxn ang="0">
                <a:pos x="346" y="2611"/>
              </a:cxn>
            </a:cxnLst>
            <a:rect l="0" t="0" r="r" b="b"/>
            <a:pathLst>
              <a:path w="1040" h="2611">
                <a:moveTo>
                  <a:pt x="0" y="0"/>
                </a:moveTo>
                <a:cubicBezTo>
                  <a:pt x="28" y="29"/>
                  <a:pt x="135" y="148"/>
                  <a:pt x="180" y="186"/>
                </a:cubicBezTo>
                <a:cubicBezTo>
                  <a:pt x="225" y="224"/>
                  <a:pt x="238" y="214"/>
                  <a:pt x="270" y="231"/>
                </a:cubicBezTo>
                <a:cubicBezTo>
                  <a:pt x="302" y="248"/>
                  <a:pt x="334" y="264"/>
                  <a:pt x="374" y="288"/>
                </a:cubicBezTo>
                <a:cubicBezTo>
                  <a:pt x="414" y="312"/>
                  <a:pt x="459" y="339"/>
                  <a:pt x="509" y="374"/>
                </a:cubicBezTo>
                <a:cubicBezTo>
                  <a:pt x="559" y="409"/>
                  <a:pt x="627" y="461"/>
                  <a:pt x="672" y="499"/>
                </a:cubicBezTo>
                <a:cubicBezTo>
                  <a:pt x="717" y="537"/>
                  <a:pt x="744" y="568"/>
                  <a:pt x="778" y="605"/>
                </a:cubicBezTo>
                <a:cubicBezTo>
                  <a:pt x="812" y="642"/>
                  <a:pt x="849" y="679"/>
                  <a:pt x="874" y="720"/>
                </a:cubicBezTo>
                <a:cubicBezTo>
                  <a:pt x="899" y="761"/>
                  <a:pt x="918" y="814"/>
                  <a:pt x="931" y="854"/>
                </a:cubicBezTo>
                <a:cubicBezTo>
                  <a:pt x="944" y="894"/>
                  <a:pt x="942" y="925"/>
                  <a:pt x="950" y="960"/>
                </a:cubicBezTo>
                <a:cubicBezTo>
                  <a:pt x="958" y="995"/>
                  <a:pt x="969" y="1024"/>
                  <a:pt x="979" y="1065"/>
                </a:cubicBezTo>
                <a:cubicBezTo>
                  <a:pt x="989" y="1106"/>
                  <a:pt x="998" y="1156"/>
                  <a:pt x="1008" y="1209"/>
                </a:cubicBezTo>
                <a:cubicBezTo>
                  <a:pt x="1018" y="1262"/>
                  <a:pt x="1034" y="1332"/>
                  <a:pt x="1037" y="1382"/>
                </a:cubicBezTo>
                <a:cubicBezTo>
                  <a:pt x="1040" y="1432"/>
                  <a:pt x="1029" y="1467"/>
                  <a:pt x="1027" y="1507"/>
                </a:cubicBezTo>
                <a:cubicBezTo>
                  <a:pt x="1025" y="1547"/>
                  <a:pt x="1032" y="1576"/>
                  <a:pt x="1027" y="1622"/>
                </a:cubicBezTo>
                <a:cubicBezTo>
                  <a:pt x="1022" y="1668"/>
                  <a:pt x="1006" y="1745"/>
                  <a:pt x="998" y="1785"/>
                </a:cubicBezTo>
                <a:cubicBezTo>
                  <a:pt x="990" y="1825"/>
                  <a:pt x="987" y="1826"/>
                  <a:pt x="979" y="1862"/>
                </a:cubicBezTo>
                <a:cubicBezTo>
                  <a:pt x="971" y="1898"/>
                  <a:pt x="962" y="1952"/>
                  <a:pt x="951" y="2000"/>
                </a:cubicBezTo>
                <a:cubicBezTo>
                  <a:pt x="940" y="2048"/>
                  <a:pt x="923" y="2106"/>
                  <a:pt x="912" y="2150"/>
                </a:cubicBezTo>
                <a:cubicBezTo>
                  <a:pt x="901" y="2194"/>
                  <a:pt x="896" y="2225"/>
                  <a:pt x="883" y="2265"/>
                </a:cubicBezTo>
                <a:cubicBezTo>
                  <a:pt x="870" y="2305"/>
                  <a:pt x="862" y="2351"/>
                  <a:pt x="835" y="2390"/>
                </a:cubicBezTo>
                <a:cubicBezTo>
                  <a:pt x="808" y="2429"/>
                  <a:pt x="758" y="2473"/>
                  <a:pt x="724" y="2499"/>
                </a:cubicBezTo>
                <a:cubicBezTo>
                  <a:pt x="690" y="2525"/>
                  <a:pt x="671" y="2530"/>
                  <a:pt x="633" y="2545"/>
                </a:cubicBezTo>
                <a:cubicBezTo>
                  <a:pt x="595" y="2560"/>
                  <a:pt x="545" y="2579"/>
                  <a:pt x="497" y="2590"/>
                </a:cubicBezTo>
                <a:cubicBezTo>
                  <a:pt x="449" y="2601"/>
                  <a:pt x="378" y="2607"/>
                  <a:pt x="346" y="2611"/>
                </a:cubicBezTo>
              </a:path>
            </a:pathLst>
          </a:custGeom>
          <a:noFill/>
          <a:ln w="381000">
            <a:solidFill>
              <a:srgbClr val="FFFF00"/>
            </a:solidFill>
            <a:round/>
            <a:headEnd type="none" w="med" len="med"/>
            <a:tailEnd type="none" w="med" len="me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25612" name="Text Box 12"/>
          <p:cNvSpPr txBox="1">
            <a:spLocks noChangeArrowheads="1"/>
          </p:cNvSpPr>
          <p:nvPr/>
        </p:nvSpPr>
        <p:spPr bwMode="auto">
          <a:xfrm>
            <a:off x="7277100" y="3741738"/>
            <a:ext cx="496888" cy="519112"/>
          </a:xfrm>
          <a:prstGeom prst="rect">
            <a:avLst/>
          </a:prstGeom>
          <a:noFill/>
          <a:ln w="9525">
            <a:noFill/>
            <a:miter lim="800000"/>
            <a:headEnd/>
            <a:tailEnd/>
          </a:ln>
          <a:effectLst/>
        </p:spPr>
        <p:txBody>
          <a:bodyPr wrap="none">
            <a:spAutoFit/>
          </a:bodyPr>
          <a:lstStyle/>
          <a:p>
            <a:pPr algn="l">
              <a:lnSpc>
                <a:spcPct val="100000"/>
              </a:lnSpc>
              <a:spcBef>
                <a:spcPct val="0"/>
              </a:spcBef>
              <a:buClrTx/>
              <a:buSzTx/>
              <a:buFontTx/>
              <a:buNone/>
            </a:pPr>
            <a:r>
              <a:rPr lang="en-AU" b="0">
                <a:solidFill>
                  <a:srgbClr val="000000"/>
                </a:solidFill>
                <a:latin typeface="Impact" pitchFamily="34" charset="0"/>
              </a:rPr>
              <a:t>14</a:t>
            </a:r>
          </a:p>
        </p:txBody>
      </p:sp>
      <p:sp>
        <p:nvSpPr>
          <p:cNvPr id="25613" name="WordArt 13"/>
          <p:cNvSpPr>
            <a:spLocks noChangeArrowheads="1" noChangeShapeType="1" noTextEdit="1"/>
          </p:cNvSpPr>
          <p:nvPr/>
        </p:nvSpPr>
        <p:spPr bwMode="auto">
          <a:xfrm rot="190605">
            <a:off x="3729038" y="4972050"/>
            <a:ext cx="3867150" cy="457200"/>
          </a:xfrm>
          <a:prstGeom prst="rect">
            <a:avLst/>
          </a:prstGeom>
        </p:spPr>
        <p:txBody>
          <a:bodyPr wrap="none" fromWordArt="1">
            <a:prstTxWarp prst="textCanDown">
              <a:avLst>
                <a:gd name="adj" fmla="val 33333"/>
              </a:avLst>
            </a:prstTxWarp>
          </a:bodyPr>
          <a:lstStyle/>
          <a:p>
            <a:pPr algn="ctr">
              <a:lnSpc>
                <a:spcPct val="100000"/>
              </a:lnSpc>
              <a:buClr>
                <a:srgbClr val="FFFFCC"/>
              </a:buClr>
            </a:pPr>
            <a:r>
              <a:rPr lang="en-US" sz="2000" kern="10" dirty="0">
                <a:ln w="9525">
                  <a:solidFill>
                    <a:srgbClr val="000000"/>
                  </a:solidFill>
                  <a:round/>
                  <a:headEnd/>
                  <a:tailEnd/>
                </a:ln>
                <a:solidFill>
                  <a:srgbClr val="000000"/>
                </a:solidFill>
                <a:latin typeface="Arial"/>
                <a:cs typeface="Arial"/>
              </a:rPr>
              <a:t>Across tongue of the Egyptian Sea</a:t>
            </a:r>
          </a:p>
        </p:txBody>
      </p:sp>
      <p:sp>
        <p:nvSpPr>
          <p:cNvPr id="25614" name="WordArt 14"/>
          <p:cNvSpPr>
            <a:spLocks noChangeArrowheads="1" noChangeShapeType="1" noTextEdit="1"/>
          </p:cNvSpPr>
          <p:nvPr/>
        </p:nvSpPr>
        <p:spPr bwMode="auto">
          <a:xfrm rot="5171689">
            <a:off x="7816851" y="1703387"/>
            <a:ext cx="1752600" cy="257175"/>
          </a:xfrm>
          <a:prstGeom prst="rect">
            <a:avLst/>
          </a:prstGeom>
        </p:spPr>
        <p:txBody>
          <a:bodyPr spcFirstLastPara="1" wrap="none" fromWordArt="1">
            <a:prstTxWarp prst="textArchUp">
              <a:avLst>
                <a:gd name="adj" fmla="val 10800000"/>
              </a:avLst>
            </a:prstTxWarp>
          </a:bodyPr>
          <a:lstStyle/>
          <a:p>
            <a:pPr algn="ctr">
              <a:lnSpc>
                <a:spcPct val="100000"/>
              </a:lnSpc>
              <a:buClr>
                <a:srgbClr val="FFFFCC"/>
              </a:buClr>
            </a:pPr>
            <a:r>
              <a:rPr lang="en-US" sz="1800" kern="10" dirty="0">
                <a:ln w="9525">
                  <a:solidFill>
                    <a:srgbClr val="000000"/>
                  </a:solidFill>
                  <a:round/>
                  <a:headEnd/>
                  <a:tailEnd/>
                </a:ln>
                <a:solidFill>
                  <a:srgbClr val="000000"/>
                </a:solidFill>
                <a:latin typeface="Arial"/>
                <a:cs typeface="Arial"/>
              </a:rPr>
              <a:t>Across 'the River'</a:t>
            </a:r>
          </a:p>
        </p:txBody>
      </p:sp>
      <p:sp>
        <p:nvSpPr>
          <p:cNvPr id="25615" name="AutoShape 15"/>
          <p:cNvSpPr>
            <a:spLocks noChangeArrowheads="1"/>
          </p:cNvSpPr>
          <p:nvPr/>
        </p:nvSpPr>
        <p:spPr bwMode="auto">
          <a:xfrm rot="1182058">
            <a:off x="3635375" y="2276475"/>
            <a:ext cx="3024188" cy="1800225"/>
          </a:xfrm>
          <a:prstGeom prst="notchedRightArrow">
            <a:avLst>
              <a:gd name="adj1" fmla="val 50000"/>
              <a:gd name="adj2" fmla="val 41997"/>
            </a:avLst>
          </a:prstGeom>
          <a:solidFill>
            <a:srgbClr val="00FF00"/>
          </a:solidFill>
          <a:ln w="9525">
            <a:solidFill>
              <a:schemeClr val="bg1"/>
            </a:solidFill>
            <a:miter lim="800000"/>
            <a:headEnd/>
            <a:tailEnd/>
          </a:ln>
          <a:effectLst/>
        </p:spPr>
        <p:txBody>
          <a:bodyPr wrap="none" anchor="ctr"/>
          <a:lstStyle/>
          <a:p>
            <a:pPr algn="ctr">
              <a:lnSpc>
                <a:spcPct val="100000"/>
              </a:lnSpc>
              <a:spcBef>
                <a:spcPct val="0"/>
              </a:spcBef>
              <a:buClrTx/>
              <a:buSzTx/>
              <a:buFontTx/>
              <a:buNone/>
            </a:pPr>
            <a:r>
              <a:rPr lang="en-AU" sz="2000" b="0">
                <a:solidFill>
                  <a:srgbClr val="000000"/>
                </a:solidFill>
                <a:latin typeface="Impact" pitchFamily="34" charset="0"/>
              </a:rPr>
              <a:t>All nations submit</a:t>
            </a:r>
          </a:p>
          <a:p>
            <a:pPr algn="ctr">
              <a:lnSpc>
                <a:spcPct val="100000"/>
              </a:lnSpc>
              <a:spcBef>
                <a:spcPct val="0"/>
              </a:spcBef>
              <a:buClrTx/>
              <a:buSzTx/>
              <a:buFontTx/>
              <a:buNone/>
            </a:pPr>
            <a:r>
              <a:rPr lang="en-AU" sz="2000" b="0">
                <a:solidFill>
                  <a:srgbClr val="000000"/>
                </a:solidFill>
                <a:latin typeface="Impact" pitchFamily="34" charset="0"/>
              </a:rPr>
              <a:t>to Christ’s rule</a:t>
            </a:r>
          </a:p>
        </p:txBody>
      </p:sp>
      <p:sp>
        <p:nvSpPr>
          <p:cNvPr id="25616" name="Text Box 16"/>
          <p:cNvSpPr txBox="1">
            <a:spLocks noChangeArrowheads="1"/>
          </p:cNvSpPr>
          <p:nvPr/>
        </p:nvSpPr>
        <p:spPr bwMode="auto">
          <a:xfrm>
            <a:off x="6011863" y="3357563"/>
            <a:ext cx="463550" cy="457200"/>
          </a:xfrm>
          <a:prstGeom prst="rect">
            <a:avLst/>
          </a:prstGeom>
          <a:noFill/>
          <a:ln w="9525">
            <a:noFill/>
            <a:miter lim="800000"/>
            <a:headEnd/>
            <a:tailEnd/>
          </a:ln>
          <a:effectLst/>
        </p:spPr>
        <p:txBody>
          <a:bodyPr wrap="none">
            <a:spAutoFit/>
          </a:bodyPr>
          <a:lstStyle/>
          <a:p>
            <a:pPr algn="l">
              <a:lnSpc>
                <a:spcPct val="100000"/>
              </a:lnSpc>
              <a:spcBef>
                <a:spcPct val="0"/>
              </a:spcBef>
              <a:buClrTx/>
              <a:buSzTx/>
              <a:buFontTx/>
              <a:buNone/>
            </a:pPr>
            <a:r>
              <a:rPr lang="en-AU" sz="2400" b="0" dirty="0">
                <a:ln>
                  <a:solidFill>
                    <a:srgbClr val="000000"/>
                  </a:solidFill>
                </a:ln>
                <a:solidFill>
                  <a:srgbClr val="FFFFFF"/>
                </a:solidFill>
                <a:latin typeface="Impact" pitchFamily="34" charset="0"/>
              </a:rPr>
              <a:t>15</a:t>
            </a:r>
          </a:p>
        </p:txBody>
      </p:sp>
      <p:sp>
        <p:nvSpPr>
          <p:cNvPr id="25617" name="Rectangle 17"/>
          <p:cNvSpPr>
            <a:spLocks noChangeArrowheads="1"/>
          </p:cNvSpPr>
          <p:nvPr/>
        </p:nvSpPr>
        <p:spPr bwMode="auto">
          <a:xfrm>
            <a:off x="3532188" y="5589588"/>
            <a:ext cx="5580062" cy="1252537"/>
          </a:xfrm>
          <a:prstGeom prst="rect">
            <a:avLst/>
          </a:prstGeom>
          <a:solidFill>
            <a:schemeClr val="accent1"/>
          </a:solidFill>
          <a:ln w="9525">
            <a:solidFill>
              <a:schemeClr val="bg1"/>
            </a:solidFill>
            <a:miter lim="800000"/>
            <a:headEnd/>
            <a:tailEnd/>
          </a:ln>
          <a:effectLst/>
        </p:spPr>
        <p:txBody>
          <a:bodyPr wrap="none" anchor="ctr"/>
          <a:lstStyle/>
          <a:p>
            <a:pPr algn="ctr">
              <a:lnSpc>
                <a:spcPct val="100000"/>
              </a:lnSpc>
              <a:spcBef>
                <a:spcPct val="0"/>
              </a:spcBef>
              <a:buClrTx/>
              <a:buSzTx/>
              <a:buFontTx/>
              <a:buNone/>
            </a:pPr>
            <a:r>
              <a:rPr lang="en-US" sz="2400" i="1" dirty="0">
                <a:solidFill>
                  <a:srgbClr val="000000"/>
                </a:solidFill>
                <a:latin typeface="Arial" charset="0"/>
              </a:rPr>
              <a:t>“He shall have dominion also from</a:t>
            </a:r>
          </a:p>
          <a:p>
            <a:pPr algn="ctr">
              <a:lnSpc>
                <a:spcPct val="100000"/>
              </a:lnSpc>
              <a:spcBef>
                <a:spcPct val="0"/>
              </a:spcBef>
              <a:buClrTx/>
              <a:buSzTx/>
              <a:buFontTx/>
              <a:buNone/>
            </a:pPr>
            <a:r>
              <a:rPr lang="en-US" sz="2400" i="1" dirty="0">
                <a:solidFill>
                  <a:srgbClr val="000000"/>
                </a:solidFill>
                <a:latin typeface="Arial" charset="0"/>
              </a:rPr>
              <a:t>sea to sea, and from the river unto</a:t>
            </a:r>
          </a:p>
          <a:p>
            <a:pPr algn="ctr">
              <a:lnSpc>
                <a:spcPct val="100000"/>
              </a:lnSpc>
              <a:spcBef>
                <a:spcPct val="0"/>
              </a:spcBef>
              <a:buClrTx/>
              <a:buSzTx/>
              <a:buFontTx/>
              <a:buNone/>
            </a:pPr>
            <a:r>
              <a:rPr lang="en-US" sz="2400" i="1" dirty="0">
                <a:solidFill>
                  <a:srgbClr val="000000"/>
                </a:solidFill>
                <a:latin typeface="Arial" charset="0"/>
              </a:rPr>
              <a:t>the ends of the earth.” </a:t>
            </a:r>
            <a:r>
              <a:rPr lang="en-US" sz="2400" i="1" dirty="0">
                <a:ln>
                  <a:solidFill>
                    <a:srgbClr val="000000"/>
                  </a:solidFill>
                </a:ln>
                <a:solidFill>
                  <a:srgbClr val="FF0000"/>
                </a:solidFill>
                <a:latin typeface="Arial" charset="0"/>
              </a:rPr>
              <a:t>Ps.72:8</a:t>
            </a:r>
            <a:endParaRPr lang="en-AU" sz="2400" i="1" dirty="0">
              <a:ln>
                <a:solidFill>
                  <a:srgbClr val="000000"/>
                </a:solidFill>
              </a:ln>
              <a:solidFill>
                <a:srgbClr val="FF0000"/>
              </a:solidFill>
              <a:latin typeface="Arial" charset="0"/>
            </a:endParaRPr>
          </a:p>
        </p:txBody>
      </p:sp>
      <p:sp>
        <p:nvSpPr>
          <p:cNvPr id="17" name="Rectangle 13"/>
          <p:cNvSpPr txBox="1">
            <a:spLocks noChangeArrowheads="1"/>
          </p:cNvSpPr>
          <p:nvPr/>
        </p:nvSpPr>
        <p:spPr bwMode="auto">
          <a:xfrm>
            <a:off x="1" y="6093296"/>
            <a:ext cx="2195735" cy="747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l">
              <a:lnSpc>
                <a:spcPct val="100000"/>
              </a:lnSpc>
              <a:spcBef>
                <a:spcPct val="0"/>
              </a:spcBef>
              <a:buClrTx/>
              <a:buSzTx/>
              <a:buFontTx/>
              <a:buNone/>
              <a:defRPr/>
            </a:pPr>
            <a:r>
              <a:rPr lang="en-AU" sz="2000" dirty="0" smtClean="0">
                <a:solidFill>
                  <a:srgbClr val="FFFF66"/>
                </a:solidFill>
                <a:latin typeface="Monotype Corsiva" pitchFamily="66" charset="0"/>
              </a:rPr>
              <a:t>Events surrounding the return of Christ</a:t>
            </a:r>
            <a:endParaRPr lang="en-AU" sz="2000" dirty="0">
              <a:solidFill>
                <a:srgbClr val="FFFF66"/>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par>
                                <p:cTn id="7" presetID="22" presetClass="entr" presetSubtype="1" fill="hold" grpId="0" nodeType="withEffect">
                                  <p:stCondLst>
                                    <p:cond delay="0"/>
                                  </p:stCondLst>
                                  <p:childTnLst>
                                    <p:set>
                                      <p:cBhvr>
                                        <p:cTn id="8" dur="1" fill="hold">
                                          <p:stCondLst>
                                            <p:cond delay="0"/>
                                          </p:stCondLst>
                                        </p:cTn>
                                        <p:tgtEl>
                                          <p:spTgt spid="25611"/>
                                        </p:tgtEl>
                                        <p:attrNameLst>
                                          <p:attrName>style.visibility</p:attrName>
                                        </p:attrNameLst>
                                      </p:cBhvr>
                                      <p:to>
                                        <p:strVal val="visible"/>
                                      </p:to>
                                    </p:set>
                                    <p:animEffect transition="in" filter="wipe(up)">
                                      <p:cBhvr>
                                        <p:cTn id="9" dur="500"/>
                                        <p:tgtEl>
                                          <p:spTgt spid="25611"/>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25610"/>
                                        </p:tgtEl>
                                        <p:attrNameLst>
                                          <p:attrName>style.visibility</p:attrName>
                                        </p:attrNameLst>
                                      </p:cBhvr>
                                      <p:to>
                                        <p:strVal val="visible"/>
                                      </p:to>
                                    </p:set>
                                    <p:animEffect transition="in" filter="wipe(left)">
                                      <p:cBhvr>
                                        <p:cTn id="12" dur="500"/>
                                        <p:tgtEl>
                                          <p:spTgt spid="256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5612"/>
                                        </p:tgtEl>
                                        <p:attrNameLst>
                                          <p:attrName>style.visibility</p:attrName>
                                        </p:attrNameLst>
                                      </p:cBhvr>
                                      <p:to>
                                        <p:strVal val="visible"/>
                                      </p:to>
                                    </p:set>
                                    <p:animEffect transition="in" filter="wipe(down)">
                                      <p:cBhvr>
                                        <p:cTn id="15" dur="500"/>
                                        <p:tgtEl>
                                          <p:spTgt spid="25612"/>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25609"/>
                                        </p:tgtEl>
                                        <p:attrNameLst>
                                          <p:attrName>style.visibility</p:attrName>
                                        </p:attrNameLst>
                                      </p:cBhvr>
                                      <p:to>
                                        <p:strVal val="visible"/>
                                      </p:to>
                                    </p:set>
                                    <p:animEffect transition="in" filter="wipe(right)">
                                      <p:cBhvr>
                                        <p:cTn id="18" dur="500"/>
                                        <p:tgtEl>
                                          <p:spTgt spid="2560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5614"/>
                                        </p:tgtEl>
                                        <p:attrNameLst>
                                          <p:attrName>style.visibility</p:attrName>
                                        </p:attrNameLst>
                                      </p:cBhvr>
                                      <p:to>
                                        <p:strVal val="visible"/>
                                      </p:to>
                                    </p:set>
                                    <p:animEffect transition="in" filter="wipe(up)">
                                      <p:cBhvr>
                                        <p:cTn id="21" dur="500"/>
                                        <p:tgtEl>
                                          <p:spTgt spid="256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5613"/>
                                        </p:tgtEl>
                                        <p:attrNameLst>
                                          <p:attrName>style.visibility</p:attrName>
                                        </p:attrNameLst>
                                      </p:cBhvr>
                                      <p:to>
                                        <p:strVal val="visible"/>
                                      </p:to>
                                    </p:set>
                                    <p:animEffect transition="in" filter="wipe(left)">
                                      <p:cBhvr>
                                        <p:cTn id="24" dur="500"/>
                                        <p:tgtEl>
                                          <p:spTgt spid="2561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603">
                                            <p:txEl>
                                              <p:pRg st="1" end="1"/>
                                            </p:txEl>
                                          </p:spTgt>
                                        </p:tgtEl>
                                        <p:attrNameLst>
                                          <p:attrName>style.visibility</p:attrName>
                                        </p:attrNameLst>
                                      </p:cBhvr>
                                      <p:to>
                                        <p:strVal val="visible"/>
                                      </p:to>
                                    </p:set>
                                  </p:childTnLst>
                                </p:cTn>
                              </p:par>
                              <p:par>
                                <p:cTn id="29" presetID="22" presetClass="entr" presetSubtype="8" fill="hold" grpId="0" nodeType="withEffect">
                                  <p:stCondLst>
                                    <p:cond delay="0"/>
                                  </p:stCondLst>
                                  <p:childTnLst>
                                    <p:set>
                                      <p:cBhvr>
                                        <p:cTn id="30" dur="1" fill="hold">
                                          <p:stCondLst>
                                            <p:cond delay="0"/>
                                          </p:stCondLst>
                                        </p:cTn>
                                        <p:tgtEl>
                                          <p:spTgt spid="25615"/>
                                        </p:tgtEl>
                                        <p:attrNameLst>
                                          <p:attrName>style.visibility</p:attrName>
                                        </p:attrNameLst>
                                      </p:cBhvr>
                                      <p:to>
                                        <p:strVal val="visible"/>
                                      </p:to>
                                    </p:set>
                                    <p:animEffect transition="in" filter="wipe(left)">
                                      <p:cBhvr>
                                        <p:cTn id="31" dur="500"/>
                                        <p:tgtEl>
                                          <p:spTgt spid="2561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5616"/>
                                        </p:tgtEl>
                                        <p:attrNameLst>
                                          <p:attrName>style.visibility</p:attrName>
                                        </p:attrNameLst>
                                      </p:cBhvr>
                                      <p:to>
                                        <p:strVal val="visible"/>
                                      </p:to>
                                    </p:set>
                                    <p:animEffect transition="in" filter="wipe(left)">
                                      <p:cBhvr>
                                        <p:cTn id="34" dur="500"/>
                                        <p:tgtEl>
                                          <p:spTgt spid="25616"/>
                                        </p:tgtEl>
                                      </p:cBhvr>
                                    </p:animEffect>
                                  </p:childTnLst>
                                </p:cTn>
                              </p:par>
                            </p:childTnLst>
                          </p:cTn>
                        </p:par>
                        <p:par>
                          <p:cTn id="35" fill="hold">
                            <p:stCondLst>
                              <p:cond delay="500"/>
                            </p:stCondLst>
                            <p:childTnLst>
                              <p:par>
                                <p:cTn id="36" presetID="9" presetClass="entr" presetSubtype="0" fill="hold" grpId="0" nodeType="afterEffect">
                                  <p:stCondLst>
                                    <p:cond delay="3000"/>
                                  </p:stCondLst>
                                  <p:childTnLst>
                                    <p:set>
                                      <p:cBhvr>
                                        <p:cTn id="37" dur="1" fill="hold">
                                          <p:stCondLst>
                                            <p:cond delay="0"/>
                                          </p:stCondLst>
                                        </p:cTn>
                                        <p:tgtEl>
                                          <p:spTgt spid="25617"/>
                                        </p:tgtEl>
                                        <p:attrNameLst>
                                          <p:attrName>style.visibility</p:attrName>
                                        </p:attrNameLst>
                                      </p:cBhvr>
                                      <p:to>
                                        <p:strVal val="visible"/>
                                      </p:to>
                                    </p:set>
                                    <p:animEffect transition="in" filter="dissolve">
                                      <p:cBhvr>
                                        <p:cTn id="38" dur="500"/>
                                        <p:tgtEl>
                                          <p:spTgt spid="25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9" grpId="0" animBg="1"/>
      <p:bldP spid="25610" grpId="0" animBg="1"/>
      <p:bldP spid="25611" grpId="0" animBg="1"/>
      <p:bldP spid="25612" grpId="0"/>
      <p:bldP spid="25613" grpId="0" animBg="1"/>
      <p:bldP spid="25614" grpId="0" animBg="1"/>
      <p:bldP spid="25615" grpId="0" animBg="1"/>
      <p:bldP spid="25616" grpId="0"/>
      <p:bldP spid="256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ctrTitle"/>
          </p:nvPr>
        </p:nvSpPr>
        <p:spPr>
          <a:xfrm>
            <a:off x="0" y="46038"/>
            <a:ext cx="9144000" cy="836612"/>
          </a:xfrm>
        </p:spPr>
        <p:txBody>
          <a:bodyPr/>
          <a:lstStyle/>
          <a:p>
            <a:r>
              <a:rPr lang="en-AU" sz="4400" dirty="0"/>
              <a:t>The </a:t>
            </a:r>
            <a:r>
              <a:rPr lang="en-AU" sz="4400" dirty="0" smtClean="0"/>
              <a:t>importance </a:t>
            </a:r>
            <a:r>
              <a:rPr lang="en-AU" sz="4400" dirty="0"/>
              <a:t>of a </a:t>
            </a:r>
            <a:r>
              <a:rPr lang="en-AU" sz="4400" dirty="0" smtClean="0"/>
              <a:t>vision</a:t>
            </a:r>
            <a:endParaRPr lang="en-AU" sz="4400" dirty="0"/>
          </a:p>
        </p:txBody>
      </p:sp>
      <p:sp>
        <p:nvSpPr>
          <p:cNvPr id="147459" name="Rectangle 3"/>
          <p:cNvSpPr>
            <a:spLocks noGrp="1" noChangeArrowheads="1"/>
          </p:cNvSpPr>
          <p:nvPr>
            <p:ph type="subTitle" idx="1"/>
          </p:nvPr>
        </p:nvSpPr>
        <p:spPr>
          <a:xfrm>
            <a:off x="648865" y="2063750"/>
            <a:ext cx="7923213" cy="3021013"/>
          </a:xfrm>
        </p:spPr>
        <p:txBody>
          <a:bodyPr/>
          <a:lstStyle/>
          <a:p>
            <a:pPr algn="ctr"/>
            <a:r>
              <a:rPr lang="en-US" sz="3600" b="0" dirty="0">
                <a:ln w="19050">
                  <a:solidFill>
                    <a:schemeClr val="tx1"/>
                  </a:solidFill>
                </a:ln>
                <a:solidFill>
                  <a:srgbClr val="FF0000"/>
                </a:solidFill>
                <a:effectLst/>
                <a:latin typeface="Arial Black" pitchFamily="34" charset="0"/>
              </a:rPr>
              <a:t>Proverbs 29:18</a:t>
            </a:r>
          </a:p>
          <a:p>
            <a:pPr algn="just"/>
            <a:r>
              <a:rPr lang="en-US" sz="3600" dirty="0">
                <a:effectLst/>
                <a:latin typeface="Times New Roman" pitchFamily="18" charset="0"/>
              </a:rPr>
              <a:t>18 </a:t>
            </a:r>
            <a:r>
              <a:rPr lang="en-US" sz="3600" dirty="0">
                <a:effectLst/>
                <a:latin typeface="Bookman Old Style" pitchFamily="18" charset="0"/>
              </a:rPr>
              <a:t>Where </a:t>
            </a:r>
            <a:r>
              <a:rPr lang="en-US" sz="3600" i="1" dirty="0">
                <a:effectLst/>
                <a:latin typeface="Bookman Old Style" pitchFamily="18" charset="0"/>
              </a:rPr>
              <a:t>there is</a:t>
            </a:r>
            <a:r>
              <a:rPr lang="en-US" sz="3600" dirty="0">
                <a:effectLst/>
                <a:latin typeface="Bookman Old Style" pitchFamily="18" charset="0"/>
              </a:rPr>
              <a:t> no </a:t>
            </a:r>
            <a:r>
              <a:rPr lang="en-US" sz="3600" dirty="0">
                <a:solidFill>
                  <a:srgbClr val="FFFF00"/>
                </a:solidFill>
                <a:effectLst/>
                <a:latin typeface="Bookman Old Style" pitchFamily="18" charset="0"/>
              </a:rPr>
              <a:t>vision</a:t>
            </a:r>
            <a:r>
              <a:rPr lang="en-US" sz="3600" dirty="0">
                <a:effectLst/>
                <a:latin typeface="Bookman Old Style" pitchFamily="18" charset="0"/>
              </a:rPr>
              <a:t>, the people </a:t>
            </a:r>
            <a:r>
              <a:rPr lang="en-US" sz="3600" dirty="0">
                <a:solidFill>
                  <a:schemeClr val="folHlink"/>
                </a:solidFill>
                <a:effectLst/>
                <a:latin typeface="Bookman Old Style" pitchFamily="18" charset="0"/>
              </a:rPr>
              <a:t>perish</a:t>
            </a:r>
            <a:r>
              <a:rPr lang="en-US" sz="3600" dirty="0">
                <a:effectLst/>
                <a:latin typeface="Bookman Old Style" pitchFamily="18" charset="0"/>
              </a:rPr>
              <a:t>: but he that </a:t>
            </a:r>
            <a:r>
              <a:rPr lang="en-US" sz="3600" dirty="0" err="1">
                <a:effectLst/>
                <a:latin typeface="Bookman Old Style" pitchFamily="18" charset="0"/>
              </a:rPr>
              <a:t>keepeth</a:t>
            </a:r>
            <a:r>
              <a:rPr lang="en-US" sz="3600" dirty="0">
                <a:effectLst/>
                <a:latin typeface="Bookman Old Style" pitchFamily="18" charset="0"/>
              </a:rPr>
              <a:t> the law, happy </a:t>
            </a:r>
            <a:r>
              <a:rPr lang="en-US" sz="3600" i="1" dirty="0">
                <a:effectLst/>
                <a:latin typeface="Bookman Old Style" pitchFamily="18" charset="0"/>
              </a:rPr>
              <a:t>is</a:t>
            </a:r>
            <a:r>
              <a:rPr lang="en-US" sz="3600" dirty="0">
                <a:effectLst/>
                <a:latin typeface="Bookman Old Style" pitchFamily="18" charset="0"/>
              </a:rPr>
              <a:t> he.</a:t>
            </a:r>
            <a:endParaRPr lang="en-AU" sz="3600" dirty="0">
              <a:latin typeface="Bookman Old Style" pitchFamily="18" charset="0"/>
            </a:endParaRPr>
          </a:p>
        </p:txBody>
      </p:sp>
      <p:sp>
        <p:nvSpPr>
          <p:cNvPr id="147460" name="Text Box 4"/>
          <p:cNvSpPr txBox="1">
            <a:spLocks noChangeArrowheads="1"/>
          </p:cNvSpPr>
          <p:nvPr/>
        </p:nvSpPr>
        <p:spPr bwMode="auto">
          <a:xfrm>
            <a:off x="359940" y="796925"/>
            <a:ext cx="8066088" cy="1373188"/>
          </a:xfrm>
          <a:prstGeom prst="rect">
            <a:avLst/>
          </a:prstGeom>
          <a:noFill/>
          <a:ln w="9525">
            <a:noFill/>
            <a:miter lim="800000"/>
            <a:headEnd/>
            <a:tailEnd/>
          </a:ln>
          <a:effectLst/>
        </p:spPr>
        <p:txBody>
          <a:bodyPr>
            <a:spAutoFit/>
          </a:bodyPr>
          <a:lstStyle/>
          <a:p>
            <a:pPr algn="l">
              <a:lnSpc>
                <a:spcPct val="100000"/>
              </a:lnSpc>
              <a:spcBef>
                <a:spcPct val="0"/>
              </a:spcBef>
              <a:buClrTx/>
              <a:buSzTx/>
              <a:buFontTx/>
              <a:buNone/>
            </a:pPr>
            <a:r>
              <a:rPr lang="en-AU" dirty="0">
                <a:solidFill>
                  <a:srgbClr val="FFFF00"/>
                </a:solidFill>
                <a:latin typeface="Arial" charset="0"/>
              </a:rPr>
              <a:t>Heb.</a:t>
            </a:r>
            <a:r>
              <a:rPr lang="en-AU" i="1" dirty="0">
                <a:solidFill>
                  <a:srgbClr val="FFFF00"/>
                </a:solidFill>
                <a:latin typeface="Arial" charset="0"/>
              </a:rPr>
              <a:t> </a:t>
            </a:r>
            <a:r>
              <a:rPr lang="en-AU" i="1" dirty="0" err="1">
                <a:solidFill>
                  <a:srgbClr val="FFFF00"/>
                </a:solidFill>
                <a:latin typeface="Arial" charset="0"/>
              </a:rPr>
              <a:t>chazown</a:t>
            </a:r>
            <a:r>
              <a:rPr lang="en-AU" dirty="0">
                <a:solidFill>
                  <a:srgbClr val="FFFF00"/>
                </a:solidFill>
                <a:latin typeface="Arial" charset="0"/>
              </a:rPr>
              <a:t> – mental sight; root </a:t>
            </a:r>
            <a:r>
              <a:rPr lang="en-AU" i="1" dirty="0" err="1">
                <a:solidFill>
                  <a:srgbClr val="FFFF00"/>
                </a:solidFill>
                <a:latin typeface="Arial" charset="0"/>
              </a:rPr>
              <a:t>chazah</a:t>
            </a:r>
            <a:r>
              <a:rPr lang="en-AU" dirty="0">
                <a:solidFill>
                  <a:srgbClr val="FFFF00"/>
                </a:solidFill>
                <a:latin typeface="Arial" charset="0"/>
              </a:rPr>
              <a:t> – to gaze at; mentally to perceive, contemplate (with pleasure); to have a vision.</a:t>
            </a:r>
          </a:p>
        </p:txBody>
      </p:sp>
      <p:sp>
        <p:nvSpPr>
          <p:cNvPr id="147461" name="Line 5"/>
          <p:cNvSpPr>
            <a:spLocks noChangeShapeType="1"/>
          </p:cNvSpPr>
          <p:nvPr/>
        </p:nvSpPr>
        <p:spPr bwMode="auto">
          <a:xfrm>
            <a:off x="6120978" y="1916113"/>
            <a:ext cx="720725" cy="0"/>
          </a:xfrm>
          <a:prstGeom prst="line">
            <a:avLst/>
          </a:prstGeom>
          <a:noFill/>
          <a:ln w="76200">
            <a:solidFill>
              <a:srgbClr val="FFFF00"/>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7462" name="Line 6"/>
          <p:cNvSpPr>
            <a:spLocks noChangeShapeType="1"/>
          </p:cNvSpPr>
          <p:nvPr/>
        </p:nvSpPr>
        <p:spPr bwMode="auto">
          <a:xfrm>
            <a:off x="6841703" y="1878013"/>
            <a:ext cx="0" cy="1008062"/>
          </a:xfrm>
          <a:prstGeom prst="line">
            <a:avLst/>
          </a:prstGeom>
          <a:noFill/>
          <a:ln w="76200">
            <a:solidFill>
              <a:srgbClr val="FFFF00"/>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7463" name="Text Box 7"/>
          <p:cNvSpPr txBox="1">
            <a:spLocks noChangeArrowheads="1"/>
          </p:cNvSpPr>
          <p:nvPr/>
        </p:nvSpPr>
        <p:spPr bwMode="auto">
          <a:xfrm>
            <a:off x="1368747" y="4509120"/>
            <a:ext cx="7451725" cy="1969770"/>
          </a:xfrm>
          <a:prstGeom prst="rect">
            <a:avLst/>
          </a:prstGeom>
          <a:noFill/>
          <a:ln w="9525">
            <a:noFill/>
            <a:miter lim="800000"/>
            <a:headEnd/>
            <a:tailEnd/>
          </a:ln>
          <a:effectLst/>
        </p:spPr>
        <p:txBody>
          <a:bodyPr>
            <a:spAutoFit/>
          </a:bodyPr>
          <a:lstStyle/>
          <a:p>
            <a:pPr algn="l">
              <a:lnSpc>
                <a:spcPct val="100000"/>
              </a:lnSpc>
              <a:spcBef>
                <a:spcPts val="0"/>
              </a:spcBef>
              <a:spcAft>
                <a:spcPts val="600"/>
              </a:spcAft>
              <a:buClrTx/>
              <a:buSzTx/>
              <a:buFontTx/>
              <a:buNone/>
            </a:pPr>
            <a:r>
              <a:rPr lang="en-AU" dirty="0">
                <a:solidFill>
                  <a:srgbClr val="FFCC66"/>
                </a:solidFill>
                <a:latin typeface="Arial" charset="0"/>
              </a:rPr>
              <a:t>Heb.</a:t>
            </a:r>
            <a:r>
              <a:rPr lang="en-AU" i="1" dirty="0">
                <a:solidFill>
                  <a:srgbClr val="FFCC66"/>
                </a:solidFill>
                <a:latin typeface="Arial" charset="0"/>
              </a:rPr>
              <a:t> </a:t>
            </a:r>
            <a:r>
              <a:rPr lang="en-AU" i="1" dirty="0" err="1">
                <a:solidFill>
                  <a:srgbClr val="FFCC66"/>
                </a:solidFill>
                <a:latin typeface="Arial" charset="0"/>
              </a:rPr>
              <a:t>para</a:t>
            </a:r>
            <a:r>
              <a:rPr lang="en-AU" dirty="0">
                <a:solidFill>
                  <a:srgbClr val="FFCC66"/>
                </a:solidFill>
                <a:latin typeface="Arial" charset="0"/>
              </a:rPr>
              <a:t> – to loosen; to expose, dismiss.</a:t>
            </a:r>
          </a:p>
          <a:p>
            <a:pPr algn="l">
              <a:lnSpc>
                <a:spcPct val="100000"/>
              </a:lnSpc>
              <a:spcBef>
                <a:spcPts val="0"/>
              </a:spcBef>
              <a:spcAft>
                <a:spcPts val="600"/>
              </a:spcAft>
              <a:buClrTx/>
              <a:buSzTx/>
              <a:buFontTx/>
              <a:buNone/>
            </a:pPr>
            <a:r>
              <a:rPr lang="en-AU" dirty="0">
                <a:ln>
                  <a:solidFill>
                    <a:schemeClr val="tx1"/>
                  </a:solidFill>
                </a:ln>
                <a:solidFill>
                  <a:srgbClr val="FF00FF"/>
                </a:solidFill>
                <a:latin typeface="Arial" charset="0"/>
              </a:rPr>
              <a:t>Roth.</a:t>
            </a:r>
            <a:r>
              <a:rPr lang="en-AU" dirty="0">
                <a:solidFill>
                  <a:srgbClr val="00FF00"/>
                </a:solidFill>
                <a:latin typeface="Arial" charset="0"/>
              </a:rPr>
              <a:t> – </a:t>
            </a:r>
            <a:r>
              <a:rPr lang="en-AU" dirty="0">
                <a:solidFill>
                  <a:srgbClr val="00FF00"/>
                </a:solidFill>
                <a:latin typeface="Bookman Old Style" pitchFamily="18" charset="0"/>
              </a:rPr>
              <a:t>“a people is let loose.”</a:t>
            </a:r>
            <a:r>
              <a:rPr lang="en-AU" dirty="0">
                <a:solidFill>
                  <a:srgbClr val="FF6600"/>
                </a:solidFill>
                <a:latin typeface="Arial" charset="0"/>
              </a:rPr>
              <a:t> </a:t>
            </a:r>
          </a:p>
          <a:p>
            <a:pPr algn="l">
              <a:lnSpc>
                <a:spcPct val="100000"/>
              </a:lnSpc>
              <a:spcBef>
                <a:spcPts val="0"/>
              </a:spcBef>
              <a:spcAft>
                <a:spcPts val="600"/>
              </a:spcAft>
              <a:buClrTx/>
              <a:buSzTx/>
              <a:buFontTx/>
              <a:buNone/>
            </a:pPr>
            <a:r>
              <a:rPr lang="en-AU" dirty="0">
                <a:ln>
                  <a:solidFill>
                    <a:schemeClr val="tx1"/>
                  </a:solidFill>
                </a:ln>
                <a:solidFill>
                  <a:srgbClr val="FF00FF"/>
                </a:solidFill>
                <a:latin typeface="Arial" charset="0"/>
              </a:rPr>
              <a:t>Young’s Lit. </a:t>
            </a:r>
            <a:r>
              <a:rPr lang="en-AU" dirty="0">
                <a:solidFill>
                  <a:srgbClr val="FFFF00"/>
                </a:solidFill>
                <a:latin typeface="Arial" charset="0"/>
              </a:rPr>
              <a:t>– </a:t>
            </a:r>
            <a:r>
              <a:rPr lang="en-AU" dirty="0">
                <a:solidFill>
                  <a:srgbClr val="FFFF00"/>
                </a:solidFill>
                <a:latin typeface="Bookman Old Style" pitchFamily="18" charset="0"/>
              </a:rPr>
              <a:t>“without a vision is a people made naked.”</a:t>
            </a:r>
          </a:p>
        </p:txBody>
      </p:sp>
      <p:sp>
        <p:nvSpPr>
          <p:cNvPr id="147464" name="Oval 8"/>
          <p:cNvSpPr>
            <a:spLocks noChangeArrowheads="1"/>
          </p:cNvSpPr>
          <p:nvPr/>
        </p:nvSpPr>
        <p:spPr bwMode="auto">
          <a:xfrm>
            <a:off x="2664990" y="3294063"/>
            <a:ext cx="1798638" cy="719137"/>
          </a:xfrm>
          <a:prstGeom prst="ellipse">
            <a:avLst/>
          </a:prstGeom>
          <a:noFill/>
          <a:ln w="28575">
            <a:solidFill>
              <a:schemeClr val="folHlink"/>
            </a:solidFill>
            <a:round/>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147465" name="Line 9"/>
          <p:cNvSpPr>
            <a:spLocks noChangeShapeType="1"/>
          </p:cNvSpPr>
          <p:nvPr/>
        </p:nvSpPr>
        <p:spPr bwMode="auto">
          <a:xfrm flipH="1">
            <a:off x="2123728" y="3895725"/>
            <a:ext cx="803200" cy="685403"/>
          </a:xfrm>
          <a:prstGeom prst="line">
            <a:avLst/>
          </a:prstGeom>
          <a:noFill/>
          <a:ln w="38100">
            <a:solidFill>
              <a:schemeClr val="folHlink"/>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1" name="Rectangle 13"/>
          <p:cNvSpPr txBox="1">
            <a:spLocks noChangeArrowheads="1"/>
          </p:cNvSpPr>
          <p:nvPr/>
        </p:nvSpPr>
        <p:spPr bwMode="auto">
          <a:xfrm>
            <a:off x="0" y="6466984"/>
            <a:ext cx="4067175" cy="374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l">
              <a:lnSpc>
                <a:spcPct val="100000"/>
              </a:lnSpc>
              <a:spcBef>
                <a:spcPct val="0"/>
              </a:spcBef>
              <a:buClrTx/>
              <a:buSzTx/>
              <a:buFontTx/>
              <a:buNone/>
              <a:defRPr/>
            </a:pPr>
            <a:r>
              <a:rPr lang="en-AU" sz="2000" dirty="0" smtClean="0">
                <a:solidFill>
                  <a:srgbClr val="FFFF66"/>
                </a:solidFill>
                <a:latin typeface="Monotype Corsiva" pitchFamily="66" charset="0"/>
              </a:rPr>
              <a:t>Events surrounding the return of Christ</a:t>
            </a:r>
            <a:endParaRPr lang="en-AU" sz="2000" dirty="0">
              <a:solidFill>
                <a:srgbClr val="FFFF66"/>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4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74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74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74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74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7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p:bldP spid="147461" grpId="0" animBg="1"/>
      <p:bldP spid="147462" grpId="0" animBg="1"/>
      <p:bldP spid="147463" grpId="0"/>
      <p:bldP spid="147464" grpId="0" animBg="1"/>
      <p:bldP spid="14746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0" y="44450"/>
            <a:ext cx="9144000" cy="836613"/>
          </a:xfrm>
        </p:spPr>
        <p:txBody>
          <a:bodyPr/>
          <a:lstStyle/>
          <a:p>
            <a:r>
              <a:rPr lang="en-AU" sz="4000" dirty="0"/>
              <a:t>The A</a:t>
            </a:r>
            <a:r>
              <a:rPr lang="en-AU" sz="4000" dirty="0" smtClean="0"/>
              <a:t>ges </a:t>
            </a:r>
            <a:r>
              <a:rPr lang="en-AU" sz="4000" dirty="0"/>
              <a:t>of Human History</a:t>
            </a:r>
          </a:p>
        </p:txBody>
      </p:sp>
      <p:sp>
        <p:nvSpPr>
          <p:cNvPr id="41988" name="Rectangle 4"/>
          <p:cNvSpPr>
            <a:spLocks noChangeArrowheads="1"/>
          </p:cNvSpPr>
          <p:nvPr/>
        </p:nvSpPr>
        <p:spPr bwMode="auto">
          <a:xfrm>
            <a:off x="292100" y="1749425"/>
            <a:ext cx="8640763" cy="1800225"/>
          </a:xfrm>
          <a:prstGeom prst="rect">
            <a:avLst/>
          </a:prstGeom>
          <a:noFill/>
          <a:ln w="76200" algn="ctr">
            <a:solidFill>
              <a:srgbClr val="FFFF00"/>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41989" name="Line 5"/>
          <p:cNvSpPr>
            <a:spLocks noChangeShapeType="1"/>
          </p:cNvSpPr>
          <p:nvPr/>
        </p:nvSpPr>
        <p:spPr bwMode="auto">
          <a:xfrm>
            <a:off x="1835150" y="1749425"/>
            <a:ext cx="0" cy="1800225"/>
          </a:xfrm>
          <a:prstGeom prst="line">
            <a:avLst/>
          </a:prstGeom>
          <a:noFill/>
          <a:ln w="76200">
            <a:solidFill>
              <a:srgbClr val="FFFF00"/>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41990" name="Line 6"/>
          <p:cNvSpPr>
            <a:spLocks noChangeShapeType="1"/>
          </p:cNvSpPr>
          <p:nvPr/>
        </p:nvSpPr>
        <p:spPr bwMode="auto">
          <a:xfrm>
            <a:off x="4572000" y="1749425"/>
            <a:ext cx="0" cy="1800225"/>
          </a:xfrm>
          <a:prstGeom prst="line">
            <a:avLst/>
          </a:prstGeom>
          <a:noFill/>
          <a:ln w="76200">
            <a:solidFill>
              <a:srgbClr val="FFFF00"/>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41991" name="Line 7"/>
          <p:cNvSpPr>
            <a:spLocks noChangeShapeType="1"/>
          </p:cNvSpPr>
          <p:nvPr/>
        </p:nvSpPr>
        <p:spPr bwMode="auto">
          <a:xfrm>
            <a:off x="7092950" y="1749425"/>
            <a:ext cx="0" cy="1800225"/>
          </a:xfrm>
          <a:prstGeom prst="line">
            <a:avLst/>
          </a:prstGeom>
          <a:noFill/>
          <a:ln w="76200">
            <a:solidFill>
              <a:srgbClr val="FFFF00"/>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41992" name="Text Box 8"/>
          <p:cNvSpPr txBox="1">
            <a:spLocks noChangeArrowheads="1"/>
          </p:cNvSpPr>
          <p:nvPr/>
        </p:nvSpPr>
        <p:spPr bwMode="auto">
          <a:xfrm>
            <a:off x="406880" y="2212975"/>
            <a:ext cx="1345240" cy="830997"/>
          </a:xfrm>
          <a:prstGeom prst="rect">
            <a:avLst/>
          </a:prstGeom>
          <a:noFill/>
          <a:ln w="9525" algn="ctr">
            <a:noFill/>
            <a:miter lim="800000"/>
            <a:headEnd/>
            <a:tailEnd/>
          </a:ln>
          <a:effectLst/>
        </p:spPr>
        <p:txBody>
          <a:bodyPr wrap="none">
            <a:spAutoFit/>
          </a:bodyPr>
          <a:lstStyle/>
          <a:p>
            <a:pPr marL="342900" indent="-342900" algn="ctr">
              <a:lnSpc>
                <a:spcPct val="100000"/>
              </a:lnSpc>
              <a:buClr>
                <a:srgbClr val="FFFFCC"/>
              </a:buClr>
            </a:pPr>
            <a:r>
              <a:rPr lang="en-AU" sz="2400" dirty="0">
                <a:ln>
                  <a:solidFill>
                    <a:srgbClr val="FFFFFF"/>
                  </a:solidFill>
                </a:ln>
                <a:solidFill>
                  <a:srgbClr val="3399FF"/>
                </a:solidFill>
                <a:latin typeface="Arial" charset="0"/>
              </a:rPr>
              <a:t>Ante-</a:t>
            </a:r>
          </a:p>
          <a:p>
            <a:pPr marL="342900" indent="-342900" algn="ctr">
              <a:lnSpc>
                <a:spcPct val="100000"/>
              </a:lnSpc>
              <a:spcBef>
                <a:spcPct val="0"/>
              </a:spcBef>
              <a:buClr>
                <a:srgbClr val="FFFFCC"/>
              </a:buClr>
            </a:pPr>
            <a:r>
              <a:rPr lang="en-AU" sz="2400" dirty="0" err="1">
                <a:ln>
                  <a:solidFill>
                    <a:srgbClr val="FFFFFF"/>
                  </a:solidFill>
                </a:ln>
                <a:solidFill>
                  <a:srgbClr val="3399FF"/>
                </a:solidFill>
                <a:latin typeface="Arial" charset="0"/>
              </a:rPr>
              <a:t>diluvian</a:t>
            </a:r>
            <a:endParaRPr lang="en-AU" sz="2400" dirty="0">
              <a:ln>
                <a:solidFill>
                  <a:srgbClr val="FFFFFF"/>
                </a:solidFill>
              </a:ln>
              <a:solidFill>
                <a:srgbClr val="3399FF"/>
              </a:solidFill>
              <a:latin typeface="Arial" charset="0"/>
            </a:endParaRPr>
          </a:p>
        </p:txBody>
      </p:sp>
      <p:sp>
        <p:nvSpPr>
          <p:cNvPr id="41993" name="Text Box 9"/>
          <p:cNvSpPr txBox="1">
            <a:spLocks noChangeArrowheads="1"/>
          </p:cNvSpPr>
          <p:nvPr/>
        </p:nvSpPr>
        <p:spPr bwMode="auto">
          <a:xfrm>
            <a:off x="101600" y="1173163"/>
            <a:ext cx="9439275" cy="519112"/>
          </a:xfrm>
          <a:prstGeom prst="rect">
            <a:avLst/>
          </a:prstGeom>
          <a:noFill/>
          <a:ln w="9525" algn="ctr">
            <a:noFill/>
            <a:miter lim="800000"/>
            <a:headEnd/>
            <a:tailEnd/>
          </a:ln>
          <a:effectLst/>
        </p:spPr>
        <p:txBody>
          <a:bodyPr>
            <a:spAutoFit/>
          </a:bodyPr>
          <a:lstStyle/>
          <a:p>
            <a:pPr marL="342900" indent="-342900" algn="l">
              <a:lnSpc>
                <a:spcPct val="100000"/>
              </a:lnSpc>
              <a:buClr>
                <a:srgbClr val="FFFFCC"/>
              </a:buClr>
            </a:pPr>
            <a:r>
              <a:rPr lang="en-AU">
                <a:solidFill>
                  <a:srgbClr val="FFFFFF"/>
                </a:solidFill>
                <a:effectLst>
                  <a:outerShdw blurRad="38100" dist="38100" dir="2700000" algn="tl">
                    <a:srgbClr val="010199"/>
                  </a:outerShdw>
                </a:effectLst>
                <a:latin typeface="Arial" charset="0"/>
              </a:rPr>
              <a:t>0		   1656		AD 70		6000	        7000</a:t>
            </a:r>
          </a:p>
        </p:txBody>
      </p:sp>
      <p:sp>
        <p:nvSpPr>
          <p:cNvPr id="41994" name="Text Box 10"/>
          <p:cNvSpPr txBox="1">
            <a:spLocks noChangeArrowheads="1"/>
          </p:cNvSpPr>
          <p:nvPr/>
        </p:nvSpPr>
        <p:spPr bwMode="auto">
          <a:xfrm>
            <a:off x="2452688" y="2338388"/>
            <a:ext cx="1565275" cy="519112"/>
          </a:xfrm>
          <a:prstGeom prst="rect">
            <a:avLst/>
          </a:prstGeom>
          <a:noFill/>
          <a:ln w="9525" algn="ctr">
            <a:noFill/>
            <a:miter lim="800000"/>
            <a:headEnd/>
            <a:tailEnd/>
          </a:ln>
          <a:effectLst/>
        </p:spPr>
        <p:txBody>
          <a:bodyPr wrap="none">
            <a:spAutoFit/>
          </a:bodyPr>
          <a:lstStyle/>
          <a:p>
            <a:pPr marL="342900" indent="-342900" algn="l">
              <a:lnSpc>
                <a:spcPct val="100000"/>
              </a:lnSpc>
              <a:buClr>
                <a:srgbClr val="FFFFCC"/>
              </a:buClr>
            </a:pPr>
            <a:r>
              <a:rPr lang="en-AU" b="0">
                <a:solidFill>
                  <a:srgbClr val="66FF33"/>
                </a:solidFill>
                <a:effectLst>
                  <a:outerShdw blurRad="38100" dist="38100" dir="2700000" algn="tl">
                    <a:srgbClr val="FFFFFF"/>
                  </a:outerShdw>
                </a:effectLst>
                <a:latin typeface="Arial Black" pitchFamily="34" charset="0"/>
              </a:rPr>
              <a:t>Jewish</a:t>
            </a:r>
          </a:p>
        </p:txBody>
      </p:sp>
      <p:sp>
        <p:nvSpPr>
          <p:cNvPr id="41995" name="Text Box 11"/>
          <p:cNvSpPr txBox="1">
            <a:spLocks noChangeArrowheads="1"/>
          </p:cNvSpPr>
          <p:nvPr/>
        </p:nvSpPr>
        <p:spPr bwMode="auto">
          <a:xfrm>
            <a:off x="5126038" y="2338388"/>
            <a:ext cx="1585912" cy="519112"/>
          </a:xfrm>
          <a:prstGeom prst="rect">
            <a:avLst/>
          </a:prstGeom>
          <a:noFill/>
          <a:ln w="9525" algn="ctr">
            <a:noFill/>
            <a:miter lim="800000"/>
            <a:headEnd/>
            <a:tailEnd/>
          </a:ln>
          <a:effectLst/>
        </p:spPr>
        <p:txBody>
          <a:bodyPr wrap="none">
            <a:spAutoFit/>
          </a:bodyPr>
          <a:lstStyle/>
          <a:p>
            <a:pPr marL="342900" indent="-342900" algn="l">
              <a:lnSpc>
                <a:spcPct val="100000"/>
              </a:lnSpc>
              <a:buClr>
                <a:srgbClr val="FFFFCC"/>
              </a:buClr>
            </a:pPr>
            <a:r>
              <a:rPr lang="en-AU" b="0" dirty="0">
                <a:ln>
                  <a:solidFill>
                    <a:srgbClr val="FFFFFF"/>
                  </a:solidFill>
                </a:ln>
                <a:solidFill>
                  <a:srgbClr val="FF33CC"/>
                </a:solidFill>
                <a:latin typeface="Arial Black" pitchFamily="34" charset="0"/>
              </a:rPr>
              <a:t>Gentile</a:t>
            </a:r>
          </a:p>
        </p:txBody>
      </p:sp>
      <p:sp>
        <p:nvSpPr>
          <p:cNvPr id="41996" name="Text Box 12"/>
          <p:cNvSpPr txBox="1">
            <a:spLocks noChangeArrowheads="1"/>
          </p:cNvSpPr>
          <p:nvPr/>
        </p:nvSpPr>
        <p:spPr bwMode="auto">
          <a:xfrm>
            <a:off x="7100888" y="2325688"/>
            <a:ext cx="1841500" cy="519112"/>
          </a:xfrm>
          <a:prstGeom prst="rect">
            <a:avLst/>
          </a:prstGeom>
          <a:noFill/>
          <a:ln w="9525" algn="ctr">
            <a:noFill/>
            <a:miter lim="800000"/>
            <a:headEnd/>
            <a:tailEnd/>
          </a:ln>
          <a:effectLst/>
        </p:spPr>
        <p:txBody>
          <a:bodyPr wrap="none">
            <a:spAutoFit/>
          </a:bodyPr>
          <a:lstStyle/>
          <a:p>
            <a:pPr marL="342900" indent="-342900" algn="l">
              <a:lnSpc>
                <a:spcPct val="100000"/>
              </a:lnSpc>
              <a:buClr>
                <a:srgbClr val="FFFFCC"/>
              </a:buClr>
            </a:pPr>
            <a:r>
              <a:rPr lang="en-AU" b="0" dirty="0">
                <a:ln>
                  <a:solidFill>
                    <a:srgbClr val="FFFFFF"/>
                  </a:solidFill>
                </a:ln>
                <a:solidFill>
                  <a:srgbClr val="FF0066"/>
                </a:solidFill>
                <a:latin typeface="Impact" pitchFamily="34" charset="0"/>
              </a:rPr>
              <a:t>Millennium</a:t>
            </a:r>
          </a:p>
        </p:txBody>
      </p:sp>
      <p:sp>
        <p:nvSpPr>
          <p:cNvPr id="42002" name="Line 18"/>
          <p:cNvSpPr>
            <a:spLocks noChangeShapeType="1"/>
          </p:cNvSpPr>
          <p:nvPr/>
        </p:nvSpPr>
        <p:spPr bwMode="auto">
          <a:xfrm>
            <a:off x="4356100" y="3260725"/>
            <a:ext cx="0" cy="288925"/>
          </a:xfrm>
          <a:prstGeom prst="line">
            <a:avLst/>
          </a:prstGeom>
          <a:noFill/>
          <a:ln w="76200">
            <a:solidFill>
              <a:srgbClr val="FFFF00"/>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42004" name="Text Box 20"/>
          <p:cNvSpPr txBox="1">
            <a:spLocks noChangeArrowheads="1"/>
          </p:cNvSpPr>
          <p:nvPr/>
        </p:nvSpPr>
        <p:spPr bwMode="auto">
          <a:xfrm rot="16200000">
            <a:off x="1205980" y="3990508"/>
            <a:ext cx="1263103" cy="523220"/>
          </a:xfrm>
          <a:prstGeom prst="rect">
            <a:avLst/>
          </a:prstGeom>
          <a:noFill/>
          <a:ln w="9525" algn="ctr">
            <a:noFill/>
            <a:miter lim="800000"/>
            <a:headEnd/>
            <a:tailEnd/>
          </a:ln>
          <a:effectLst/>
        </p:spPr>
        <p:txBody>
          <a:bodyPr wrap="none">
            <a:spAutoFit/>
          </a:bodyPr>
          <a:lstStyle/>
          <a:p>
            <a:pPr marL="342900" indent="-342900" algn="l">
              <a:lnSpc>
                <a:spcPct val="100000"/>
              </a:lnSpc>
              <a:buClr>
                <a:srgbClr val="FFFFCC"/>
              </a:buClr>
            </a:pPr>
            <a:r>
              <a:rPr lang="en-AU" b="0" dirty="0">
                <a:ln>
                  <a:solidFill>
                    <a:srgbClr val="FFFFFF"/>
                  </a:solidFill>
                </a:ln>
                <a:solidFill>
                  <a:srgbClr val="FF33CC"/>
                </a:solidFill>
                <a:latin typeface="Arial Black" pitchFamily="34" charset="0"/>
              </a:rPr>
              <a:t>Flood</a:t>
            </a:r>
          </a:p>
        </p:txBody>
      </p:sp>
      <p:sp>
        <p:nvSpPr>
          <p:cNvPr id="42005" name="Text Box 21"/>
          <p:cNvSpPr txBox="1">
            <a:spLocks noChangeArrowheads="1"/>
          </p:cNvSpPr>
          <p:nvPr/>
        </p:nvSpPr>
        <p:spPr bwMode="auto">
          <a:xfrm rot="16200000">
            <a:off x="-552450" y="4210050"/>
            <a:ext cx="1839913" cy="519113"/>
          </a:xfrm>
          <a:prstGeom prst="rect">
            <a:avLst/>
          </a:prstGeom>
          <a:noFill/>
          <a:ln w="9525" algn="ctr">
            <a:noFill/>
            <a:miter lim="800000"/>
            <a:headEnd/>
            <a:tailEnd/>
          </a:ln>
          <a:effectLst/>
        </p:spPr>
        <p:txBody>
          <a:bodyPr wrap="none">
            <a:spAutoFit/>
          </a:bodyPr>
          <a:lstStyle/>
          <a:p>
            <a:pPr marL="342900" indent="-342900" algn="l">
              <a:lnSpc>
                <a:spcPct val="100000"/>
              </a:lnSpc>
              <a:buClr>
                <a:srgbClr val="FFFFCC"/>
              </a:buClr>
            </a:pPr>
            <a:r>
              <a:rPr lang="en-AU" b="0" dirty="0">
                <a:ln>
                  <a:solidFill>
                    <a:srgbClr val="FFFFFF"/>
                  </a:solidFill>
                </a:ln>
                <a:solidFill>
                  <a:srgbClr val="FF33CC"/>
                </a:solidFill>
                <a:latin typeface="Arial Black" pitchFamily="34" charset="0"/>
              </a:rPr>
              <a:t>Creation</a:t>
            </a:r>
          </a:p>
        </p:txBody>
      </p:sp>
      <p:sp>
        <p:nvSpPr>
          <p:cNvPr id="42006" name="Text Box 22"/>
          <p:cNvSpPr txBox="1">
            <a:spLocks noChangeArrowheads="1"/>
          </p:cNvSpPr>
          <p:nvPr/>
        </p:nvSpPr>
        <p:spPr bwMode="auto">
          <a:xfrm rot="16200000">
            <a:off x="3652838" y="3995737"/>
            <a:ext cx="1347788" cy="519113"/>
          </a:xfrm>
          <a:prstGeom prst="rect">
            <a:avLst/>
          </a:prstGeom>
          <a:noFill/>
          <a:ln w="9525" algn="ctr">
            <a:noFill/>
            <a:miter lim="800000"/>
            <a:headEnd/>
            <a:tailEnd/>
          </a:ln>
          <a:effectLst/>
        </p:spPr>
        <p:txBody>
          <a:bodyPr wrap="none">
            <a:spAutoFit/>
          </a:bodyPr>
          <a:lstStyle/>
          <a:p>
            <a:pPr marL="342900" indent="-342900" algn="l">
              <a:lnSpc>
                <a:spcPct val="100000"/>
              </a:lnSpc>
              <a:buClr>
                <a:srgbClr val="FFFFCC"/>
              </a:buClr>
            </a:pPr>
            <a:r>
              <a:rPr lang="en-AU" b="0" dirty="0">
                <a:ln>
                  <a:solidFill>
                    <a:srgbClr val="FFFFFF"/>
                  </a:solidFill>
                </a:ln>
                <a:solidFill>
                  <a:srgbClr val="FF33CC"/>
                </a:solidFill>
                <a:latin typeface="Arial Black" pitchFamily="34" charset="0"/>
              </a:rPr>
              <a:t>Christ</a:t>
            </a:r>
          </a:p>
        </p:txBody>
      </p:sp>
      <p:sp>
        <p:nvSpPr>
          <p:cNvPr id="42007" name="Text Box 23"/>
          <p:cNvSpPr txBox="1">
            <a:spLocks noChangeArrowheads="1"/>
          </p:cNvSpPr>
          <p:nvPr/>
        </p:nvSpPr>
        <p:spPr bwMode="auto">
          <a:xfrm rot="16200000">
            <a:off x="5953125" y="4400550"/>
            <a:ext cx="2220913" cy="519113"/>
          </a:xfrm>
          <a:prstGeom prst="rect">
            <a:avLst/>
          </a:prstGeom>
          <a:noFill/>
          <a:ln w="9525" algn="ctr">
            <a:noFill/>
            <a:miter lim="800000"/>
            <a:headEnd/>
            <a:tailEnd/>
          </a:ln>
          <a:effectLst/>
        </p:spPr>
        <p:txBody>
          <a:bodyPr wrap="none">
            <a:spAutoFit/>
          </a:bodyPr>
          <a:lstStyle/>
          <a:p>
            <a:pPr marL="342900" indent="-342900" algn="l">
              <a:lnSpc>
                <a:spcPct val="100000"/>
              </a:lnSpc>
              <a:buClr>
                <a:srgbClr val="FFFFCC"/>
              </a:buClr>
            </a:pPr>
            <a:r>
              <a:rPr lang="en-AU" b="0" dirty="0">
                <a:solidFill>
                  <a:srgbClr val="FF33CC"/>
                </a:solidFill>
                <a:effectLst>
                  <a:outerShdw blurRad="38100" dist="38100" dir="2700000" algn="tl">
                    <a:srgbClr val="FFFFFF"/>
                  </a:outerShdw>
                </a:effectLst>
                <a:latin typeface="Arial Black" pitchFamily="34" charset="0"/>
              </a:rPr>
              <a:t>2</a:t>
            </a:r>
            <a:r>
              <a:rPr lang="en-AU" b="0" baseline="30000" dirty="0">
                <a:solidFill>
                  <a:srgbClr val="FF33CC"/>
                </a:solidFill>
                <a:effectLst>
                  <a:outerShdw blurRad="38100" dist="38100" dir="2700000" algn="tl">
                    <a:srgbClr val="FFFFFF"/>
                  </a:outerShdw>
                </a:effectLst>
                <a:latin typeface="Arial Black" pitchFamily="34" charset="0"/>
              </a:rPr>
              <a:t>nd</a:t>
            </a:r>
            <a:r>
              <a:rPr lang="en-AU" b="0" dirty="0">
                <a:solidFill>
                  <a:srgbClr val="FF33CC"/>
                </a:solidFill>
                <a:effectLst>
                  <a:outerShdw blurRad="38100" dist="38100" dir="2700000" algn="tl">
                    <a:srgbClr val="FFFFFF"/>
                  </a:outerShdw>
                </a:effectLst>
                <a:latin typeface="Arial Black" pitchFamily="34" charset="0"/>
              </a:rPr>
              <a:t> </a:t>
            </a:r>
            <a:r>
              <a:rPr lang="en-AU" b="0" dirty="0">
                <a:ln>
                  <a:solidFill>
                    <a:srgbClr val="FFFFFF"/>
                  </a:solidFill>
                </a:ln>
                <a:solidFill>
                  <a:srgbClr val="FF33CC"/>
                </a:solidFill>
                <a:latin typeface="Arial Black" pitchFamily="34" charset="0"/>
              </a:rPr>
              <a:t>Advent</a:t>
            </a:r>
          </a:p>
        </p:txBody>
      </p:sp>
      <p:sp>
        <p:nvSpPr>
          <p:cNvPr id="42008" name="Text Box 24"/>
          <p:cNvSpPr txBox="1">
            <a:spLocks noChangeArrowheads="1"/>
          </p:cNvSpPr>
          <p:nvPr/>
        </p:nvSpPr>
        <p:spPr bwMode="auto">
          <a:xfrm rot="16200000">
            <a:off x="7576344" y="4669632"/>
            <a:ext cx="2616200" cy="519112"/>
          </a:xfrm>
          <a:prstGeom prst="rect">
            <a:avLst/>
          </a:prstGeom>
          <a:noFill/>
          <a:ln w="9525" algn="ctr">
            <a:noFill/>
            <a:miter lim="800000"/>
            <a:headEnd/>
            <a:tailEnd/>
          </a:ln>
          <a:effectLst/>
        </p:spPr>
        <p:txBody>
          <a:bodyPr wrap="none">
            <a:spAutoFit/>
          </a:bodyPr>
          <a:lstStyle/>
          <a:p>
            <a:pPr marL="342900" indent="-342900" algn="l">
              <a:lnSpc>
                <a:spcPct val="100000"/>
              </a:lnSpc>
              <a:buClr>
                <a:srgbClr val="FFFFCC"/>
              </a:buClr>
            </a:pPr>
            <a:r>
              <a:rPr lang="en-AU" b="0" dirty="0">
                <a:ln>
                  <a:solidFill>
                    <a:srgbClr val="FFFFFF"/>
                  </a:solidFill>
                </a:ln>
                <a:solidFill>
                  <a:srgbClr val="FF33CC"/>
                </a:solidFill>
                <a:latin typeface="Arial Black" pitchFamily="34" charset="0"/>
              </a:rPr>
              <a:t>God all in all</a:t>
            </a:r>
          </a:p>
        </p:txBody>
      </p:sp>
      <p:sp>
        <p:nvSpPr>
          <p:cNvPr id="42009" name="Oval 25"/>
          <p:cNvSpPr>
            <a:spLocks noChangeArrowheads="1"/>
          </p:cNvSpPr>
          <p:nvPr/>
        </p:nvSpPr>
        <p:spPr bwMode="auto">
          <a:xfrm>
            <a:off x="6948488" y="1412875"/>
            <a:ext cx="503237" cy="2736850"/>
          </a:xfrm>
          <a:prstGeom prst="ellipse">
            <a:avLst/>
          </a:prstGeom>
          <a:noFill/>
          <a:ln w="57150" algn="ctr">
            <a:solidFill>
              <a:srgbClr val="00FF00"/>
            </a:solidFill>
            <a:round/>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20" name="Rectangle 13"/>
          <p:cNvSpPr txBox="1">
            <a:spLocks noChangeArrowheads="1"/>
          </p:cNvSpPr>
          <p:nvPr/>
        </p:nvSpPr>
        <p:spPr bwMode="auto">
          <a:xfrm>
            <a:off x="0" y="6466984"/>
            <a:ext cx="4067175" cy="374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l">
              <a:lnSpc>
                <a:spcPct val="100000"/>
              </a:lnSpc>
              <a:spcBef>
                <a:spcPct val="0"/>
              </a:spcBef>
              <a:buClrTx/>
              <a:buSzTx/>
              <a:buFontTx/>
              <a:buNone/>
              <a:defRPr/>
            </a:pPr>
            <a:r>
              <a:rPr lang="en-AU" sz="2000" dirty="0" smtClean="0">
                <a:solidFill>
                  <a:srgbClr val="FFFF66"/>
                </a:solidFill>
                <a:latin typeface="Monotype Corsiva" pitchFamily="66" charset="0"/>
              </a:rPr>
              <a:t>Events surrounding the return of Christ</a:t>
            </a:r>
            <a:endParaRPr lang="en-AU" sz="2000" dirty="0">
              <a:solidFill>
                <a:srgbClr val="FFFF66"/>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41992">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41992">
                                            <p:txEl>
                                              <p:pRg st="1" end="1"/>
                                            </p:txEl>
                                          </p:spTgt>
                                        </p:tgtEl>
                                        <p:attrNameLst>
                                          <p:attrName>style.visibility</p:attrName>
                                        </p:attrNameLst>
                                      </p:cBhvr>
                                      <p:to>
                                        <p:strVal val="visible"/>
                                      </p:to>
                                    </p:set>
                                  </p:childTnLst>
                                </p:cTn>
                              </p:par>
                              <p:par>
                                <p:cTn id="10" presetID="1" presetClass="entr" presetSubtype="0" fill="hold" grpId="0" nodeType="withEffect">
                                  <p:stCondLst>
                                    <p:cond delay="1000"/>
                                  </p:stCondLst>
                                  <p:childTnLst>
                                    <p:set>
                                      <p:cBhvr>
                                        <p:cTn id="11" dur="1" fill="hold">
                                          <p:stCondLst>
                                            <p:cond delay="0"/>
                                          </p:stCondLst>
                                        </p:cTn>
                                        <p:tgtEl>
                                          <p:spTgt spid="42004"/>
                                        </p:tgtEl>
                                        <p:attrNameLst>
                                          <p:attrName>style.visibility</p:attrName>
                                        </p:attrNameLst>
                                      </p:cBhvr>
                                      <p:to>
                                        <p:strVal val="visible"/>
                                      </p:to>
                                    </p:set>
                                  </p:childTnLst>
                                </p:cTn>
                              </p:par>
                            </p:childTnLst>
                          </p:cTn>
                        </p:par>
                        <p:par>
                          <p:cTn id="12" fill="hold">
                            <p:stCondLst>
                              <p:cond delay="2000"/>
                            </p:stCondLst>
                            <p:childTnLst>
                              <p:par>
                                <p:cTn id="13" presetID="1" presetClass="entr" presetSubtype="0" fill="hold" nodeType="afterEffect">
                                  <p:stCondLst>
                                    <p:cond delay="1000"/>
                                  </p:stCondLst>
                                  <p:childTnLst>
                                    <p:set>
                                      <p:cBhvr>
                                        <p:cTn id="14" dur="1" fill="hold">
                                          <p:stCondLst>
                                            <p:cond delay="0"/>
                                          </p:stCondLst>
                                        </p:cTn>
                                        <p:tgtEl>
                                          <p:spTgt spid="41994">
                                            <p:txEl>
                                              <p:pRg st="0" end="0"/>
                                            </p:txEl>
                                          </p:spTgt>
                                        </p:tgtEl>
                                        <p:attrNameLst>
                                          <p:attrName>style.visibility</p:attrName>
                                        </p:attrNameLst>
                                      </p:cBhvr>
                                      <p:to>
                                        <p:strVal val="visible"/>
                                      </p:to>
                                    </p:set>
                                  </p:childTnLst>
                                </p:cTn>
                              </p:par>
                              <p:par>
                                <p:cTn id="15" presetID="1" presetClass="entr" presetSubtype="0" fill="hold" grpId="0" nodeType="withEffect">
                                  <p:stCondLst>
                                    <p:cond delay="1000"/>
                                  </p:stCondLst>
                                  <p:childTnLst>
                                    <p:set>
                                      <p:cBhvr>
                                        <p:cTn id="16" dur="1" fill="hold">
                                          <p:stCondLst>
                                            <p:cond delay="0"/>
                                          </p:stCondLst>
                                        </p:cTn>
                                        <p:tgtEl>
                                          <p:spTgt spid="42006"/>
                                        </p:tgtEl>
                                        <p:attrNameLst>
                                          <p:attrName>style.visibility</p:attrName>
                                        </p:attrNameLst>
                                      </p:cBhvr>
                                      <p:to>
                                        <p:strVal val="visible"/>
                                      </p:to>
                                    </p:set>
                                  </p:childTnLst>
                                </p:cTn>
                              </p:par>
                            </p:childTnLst>
                          </p:cTn>
                        </p:par>
                        <p:par>
                          <p:cTn id="17" fill="hold">
                            <p:stCondLst>
                              <p:cond delay="3000"/>
                            </p:stCondLst>
                            <p:childTnLst>
                              <p:par>
                                <p:cTn id="18" presetID="1" presetClass="entr" presetSubtype="0" fill="hold" nodeType="afterEffect">
                                  <p:stCondLst>
                                    <p:cond delay="1000"/>
                                  </p:stCondLst>
                                  <p:childTnLst>
                                    <p:set>
                                      <p:cBhvr>
                                        <p:cTn id="19" dur="1" fill="hold">
                                          <p:stCondLst>
                                            <p:cond delay="0"/>
                                          </p:stCondLst>
                                        </p:cTn>
                                        <p:tgtEl>
                                          <p:spTgt spid="41995">
                                            <p:txEl>
                                              <p:pRg st="0" end="0"/>
                                            </p:txEl>
                                          </p:spTgt>
                                        </p:tgtEl>
                                        <p:attrNameLst>
                                          <p:attrName>style.visibility</p:attrName>
                                        </p:attrNameLst>
                                      </p:cBhvr>
                                      <p:to>
                                        <p:strVal val="visible"/>
                                      </p:to>
                                    </p:set>
                                  </p:childTnLst>
                                </p:cTn>
                              </p:par>
                              <p:par>
                                <p:cTn id="20" presetID="1" presetClass="entr" presetSubtype="0" fill="hold" grpId="0" nodeType="withEffect">
                                  <p:stCondLst>
                                    <p:cond delay="1000"/>
                                  </p:stCondLst>
                                  <p:childTnLst>
                                    <p:set>
                                      <p:cBhvr>
                                        <p:cTn id="21" dur="1" fill="hold">
                                          <p:stCondLst>
                                            <p:cond delay="0"/>
                                          </p:stCondLst>
                                        </p:cTn>
                                        <p:tgtEl>
                                          <p:spTgt spid="42007"/>
                                        </p:tgtEl>
                                        <p:attrNameLst>
                                          <p:attrName>style.visibility</p:attrName>
                                        </p:attrNameLst>
                                      </p:cBhvr>
                                      <p:to>
                                        <p:strVal val="visible"/>
                                      </p:to>
                                    </p:set>
                                  </p:childTnLst>
                                </p:cTn>
                              </p:par>
                            </p:childTnLst>
                          </p:cTn>
                        </p:par>
                        <p:par>
                          <p:cTn id="22" fill="hold">
                            <p:stCondLst>
                              <p:cond delay="4000"/>
                            </p:stCondLst>
                            <p:childTnLst>
                              <p:par>
                                <p:cTn id="23" presetID="1" presetClass="entr" presetSubtype="0" fill="hold" nodeType="afterEffect">
                                  <p:stCondLst>
                                    <p:cond delay="1000"/>
                                  </p:stCondLst>
                                  <p:childTnLst>
                                    <p:set>
                                      <p:cBhvr>
                                        <p:cTn id="24" dur="1" fill="hold">
                                          <p:stCondLst>
                                            <p:cond delay="0"/>
                                          </p:stCondLst>
                                        </p:cTn>
                                        <p:tgtEl>
                                          <p:spTgt spid="41996">
                                            <p:txEl>
                                              <p:pRg st="0" end="0"/>
                                            </p:txEl>
                                          </p:spTgt>
                                        </p:tgtEl>
                                        <p:attrNameLst>
                                          <p:attrName>style.visibility</p:attrName>
                                        </p:attrNameLst>
                                      </p:cBhvr>
                                      <p:to>
                                        <p:strVal val="visible"/>
                                      </p:to>
                                    </p:set>
                                  </p:childTnLst>
                                </p:cTn>
                              </p:par>
                              <p:par>
                                <p:cTn id="25" presetID="1" presetClass="entr" presetSubtype="0" fill="hold" grpId="0" nodeType="withEffect">
                                  <p:stCondLst>
                                    <p:cond delay="1000"/>
                                  </p:stCondLst>
                                  <p:childTnLst>
                                    <p:set>
                                      <p:cBhvr>
                                        <p:cTn id="26" dur="1" fill="hold">
                                          <p:stCondLst>
                                            <p:cond delay="0"/>
                                          </p:stCondLst>
                                        </p:cTn>
                                        <p:tgtEl>
                                          <p:spTgt spid="4200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42009"/>
                                        </p:tgtEl>
                                        <p:attrNameLst>
                                          <p:attrName>style.visibility</p:attrName>
                                        </p:attrNameLst>
                                      </p:cBhvr>
                                      <p:to>
                                        <p:strVal val="visible"/>
                                      </p:to>
                                    </p:set>
                                    <p:animEffect transition="in" filter="fade">
                                      <p:cBhvr>
                                        <p:cTn id="31" dur="2000"/>
                                        <p:tgtEl>
                                          <p:spTgt spid="42009"/>
                                        </p:tgtEl>
                                      </p:cBhvr>
                                    </p:animEffect>
                                    <p:anim calcmode="lin" valueType="num">
                                      <p:cBhvr>
                                        <p:cTn id="32" dur="2000" fill="hold"/>
                                        <p:tgtEl>
                                          <p:spTgt spid="42009"/>
                                        </p:tgtEl>
                                        <p:attrNameLst>
                                          <p:attrName>style.rotation</p:attrName>
                                        </p:attrNameLst>
                                      </p:cBhvr>
                                      <p:tavLst>
                                        <p:tav tm="0">
                                          <p:val>
                                            <p:fltVal val="720"/>
                                          </p:val>
                                        </p:tav>
                                        <p:tav tm="100000">
                                          <p:val>
                                            <p:fltVal val="0"/>
                                          </p:val>
                                        </p:tav>
                                      </p:tavLst>
                                    </p:anim>
                                    <p:anim calcmode="lin" valueType="num">
                                      <p:cBhvr>
                                        <p:cTn id="33" dur="2000" fill="hold"/>
                                        <p:tgtEl>
                                          <p:spTgt spid="42009"/>
                                        </p:tgtEl>
                                        <p:attrNameLst>
                                          <p:attrName>ppt_h</p:attrName>
                                        </p:attrNameLst>
                                      </p:cBhvr>
                                      <p:tavLst>
                                        <p:tav tm="0">
                                          <p:val>
                                            <p:fltVal val="0"/>
                                          </p:val>
                                        </p:tav>
                                        <p:tav tm="100000">
                                          <p:val>
                                            <p:strVal val="#ppt_h"/>
                                          </p:val>
                                        </p:tav>
                                      </p:tavLst>
                                    </p:anim>
                                    <p:anim calcmode="lin" valueType="num">
                                      <p:cBhvr>
                                        <p:cTn id="34" dur="2000" fill="hold"/>
                                        <p:tgtEl>
                                          <p:spTgt spid="4200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4" grpId="0"/>
      <p:bldP spid="42006" grpId="0"/>
      <p:bldP spid="42007" grpId="0"/>
      <p:bldP spid="42008" grpId="0"/>
      <p:bldP spid="4200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32" name="AutoShape 24"/>
          <p:cNvSpPr>
            <a:spLocks noChangeArrowheads="1"/>
          </p:cNvSpPr>
          <p:nvPr/>
        </p:nvSpPr>
        <p:spPr bwMode="auto">
          <a:xfrm>
            <a:off x="7596188" y="3783013"/>
            <a:ext cx="1368425" cy="1582737"/>
          </a:xfrm>
          <a:prstGeom prst="upArrow">
            <a:avLst>
              <a:gd name="adj1" fmla="val 50000"/>
              <a:gd name="adj2" fmla="val 28915"/>
            </a:avLst>
          </a:prstGeom>
          <a:solidFill>
            <a:srgbClr val="FF0066"/>
          </a:solidFill>
          <a:ln w="19050" algn="ctr">
            <a:solidFill>
              <a:schemeClr val="tx1"/>
            </a:solidFill>
            <a:miter lim="800000"/>
            <a:headEnd/>
            <a:tailEnd/>
          </a:ln>
          <a:effectLst/>
        </p:spPr>
        <p:txBody>
          <a:bodyPr wrap="none" anchor="ctr"/>
          <a:lstStyle/>
          <a:p>
            <a:pPr marL="342900" indent="-342900" algn="ctr">
              <a:lnSpc>
                <a:spcPct val="100000"/>
              </a:lnSpc>
              <a:buClr>
                <a:srgbClr val="FFFFCC"/>
              </a:buClr>
            </a:pPr>
            <a:r>
              <a:rPr lang="en-AU" sz="2000" b="0" dirty="0">
                <a:ln>
                  <a:solidFill>
                    <a:srgbClr val="FFFFFF"/>
                  </a:solidFill>
                </a:ln>
                <a:solidFill>
                  <a:srgbClr val="000000"/>
                </a:solidFill>
                <a:latin typeface="Impact" pitchFamily="34" charset="0"/>
              </a:rPr>
              <a:t>Rev.</a:t>
            </a:r>
          </a:p>
          <a:p>
            <a:pPr marL="342900" indent="-342900" algn="ctr">
              <a:lnSpc>
                <a:spcPct val="100000"/>
              </a:lnSpc>
              <a:buClr>
                <a:srgbClr val="FFFFCC"/>
              </a:buClr>
            </a:pPr>
            <a:r>
              <a:rPr lang="en-AU" sz="2000" b="0" dirty="0">
                <a:ln>
                  <a:solidFill>
                    <a:srgbClr val="FFFFFF"/>
                  </a:solidFill>
                </a:ln>
                <a:solidFill>
                  <a:srgbClr val="000000"/>
                </a:solidFill>
                <a:latin typeface="Impact" pitchFamily="34" charset="0"/>
              </a:rPr>
              <a:t>20:3</a:t>
            </a:r>
          </a:p>
        </p:txBody>
      </p:sp>
      <p:sp>
        <p:nvSpPr>
          <p:cNvPr id="43031" name="AutoShape 23"/>
          <p:cNvSpPr>
            <a:spLocks noChangeArrowheads="1"/>
          </p:cNvSpPr>
          <p:nvPr/>
        </p:nvSpPr>
        <p:spPr bwMode="auto">
          <a:xfrm>
            <a:off x="123825" y="3789363"/>
            <a:ext cx="1368425" cy="1582737"/>
          </a:xfrm>
          <a:prstGeom prst="upArrow">
            <a:avLst>
              <a:gd name="adj1" fmla="val 50000"/>
              <a:gd name="adj2" fmla="val 28915"/>
            </a:avLst>
          </a:prstGeom>
          <a:solidFill>
            <a:srgbClr val="FF0066"/>
          </a:solidFill>
          <a:ln w="19050" algn="ctr">
            <a:solidFill>
              <a:schemeClr val="tx1"/>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ln>
                <a:solidFill>
                  <a:srgbClr val="FFFFFF"/>
                </a:solidFill>
              </a:ln>
              <a:solidFill>
                <a:srgbClr val="FFFFFF"/>
              </a:solidFill>
            </a:endParaRPr>
          </a:p>
        </p:txBody>
      </p:sp>
      <p:sp>
        <p:nvSpPr>
          <p:cNvPr id="43010" name="Rectangle 2"/>
          <p:cNvSpPr>
            <a:spLocks noGrp="1" noChangeArrowheads="1"/>
          </p:cNvSpPr>
          <p:nvPr>
            <p:ph type="ctrTitle"/>
          </p:nvPr>
        </p:nvSpPr>
        <p:spPr>
          <a:xfrm>
            <a:off x="0" y="115888"/>
            <a:ext cx="9144000" cy="836612"/>
          </a:xfrm>
        </p:spPr>
        <p:txBody>
          <a:bodyPr/>
          <a:lstStyle/>
          <a:p>
            <a:r>
              <a:rPr lang="en-AU" sz="4400" dirty="0"/>
              <a:t>The Millennium</a:t>
            </a:r>
          </a:p>
        </p:txBody>
      </p:sp>
      <p:sp>
        <p:nvSpPr>
          <p:cNvPr id="43012" name="Rectangle 4"/>
          <p:cNvSpPr>
            <a:spLocks noChangeArrowheads="1"/>
          </p:cNvSpPr>
          <p:nvPr/>
        </p:nvSpPr>
        <p:spPr bwMode="auto">
          <a:xfrm>
            <a:off x="250825" y="2374900"/>
            <a:ext cx="8713788" cy="1296988"/>
          </a:xfrm>
          <a:prstGeom prst="rect">
            <a:avLst/>
          </a:prstGeom>
          <a:noFill/>
          <a:ln w="76200" algn="ctr">
            <a:solidFill>
              <a:srgbClr val="66FFFF"/>
            </a:solidFill>
            <a:miter lim="800000"/>
            <a:headEnd/>
            <a:tailEnd/>
          </a:ln>
          <a:effectLst/>
        </p:spPr>
        <p:txBody>
          <a:bodyPr wrap="none" anchor="ctr"/>
          <a:lstStyle/>
          <a:p>
            <a:pPr marL="342900" indent="-342900" algn="ctr">
              <a:lnSpc>
                <a:spcPct val="100000"/>
              </a:lnSpc>
              <a:buClr>
                <a:srgbClr val="FFFFCC"/>
              </a:buClr>
            </a:pPr>
            <a:r>
              <a:rPr lang="en-AU" sz="3200" b="0" dirty="0">
                <a:ln w="19050">
                  <a:solidFill>
                    <a:srgbClr val="FFFFFF"/>
                  </a:solidFill>
                </a:ln>
                <a:solidFill>
                  <a:srgbClr val="FF33CC"/>
                </a:solidFill>
                <a:latin typeface="Arial Black" pitchFamily="34" charset="0"/>
              </a:rPr>
              <a:t>1000 year reign of Christ</a:t>
            </a:r>
          </a:p>
        </p:txBody>
      </p:sp>
      <p:sp>
        <p:nvSpPr>
          <p:cNvPr id="43015" name="Rectangle 7"/>
          <p:cNvSpPr>
            <a:spLocks noChangeArrowheads="1"/>
          </p:cNvSpPr>
          <p:nvPr/>
        </p:nvSpPr>
        <p:spPr bwMode="auto">
          <a:xfrm>
            <a:off x="250825" y="2374900"/>
            <a:ext cx="1296988" cy="1296988"/>
          </a:xfrm>
          <a:prstGeom prst="rect">
            <a:avLst/>
          </a:prstGeom>
          <a:solidFill>
            <a:srgbClr val="66FFFF"/>
          </a:solidFill>
          <a:ln w="9525" algn="ctr">
            <a:no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43016" name="Rectangle 8"/>
          <p:cNvSpPr>
            <a:spLocks noChangeArrowheads="1"/>
          </p:cNvSpPr>
          <p:nvPr/>
        </p:nvSpPr>
        <p:spPr bwMode="auto">
          <a:xfrm>
            <a:off x="7667625" y="2374900"/>
            <a:ext cx="1296988" cy="1296988"/>
          </a:xfrm>
          <a:prstGeom prst="rect">
            <a:avLst/>
          </a:prstGeom>
          <a:solidFill>
            <a:srgbClr val="66FFFF"/>
          </a:solidFill>
          <a:ln w="9525" algn="ctr">
            <a:no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43017" name="Text Box 9"/>
          <p:cNvSpPr txBox="1">
            <a:spLocks noChangeArrowheads="1"/>
          </p:cNvSpPr>
          <p:nvPr/>
        </p:nvSpPr>
        <p:spPr bwMode="auto">
          <a:xfrm>
            <a:off x="323850" y="2679700"/>
            <a:ext cx="1211263" cy="579438"/>
          </a:xfrm>
          <a:prstGeom prst="rect">
            <a:avLst/>
          </a:prstGeom>
          <a:noFill/>
          <a:ln w="9525" algn="ctr">
            <a:noFill/>
            <a:miter lim="800000"/>
            <a:headEnd/>
            <a:tailEnd/>
          </a:ln>
          <a:effectLst/>
        </p:spPr>
        <p:txBody>
          <a:bodyPr wrap="none">
            <a:spAutoFit/>
          </a:bodyPr>
          <a:lstStyle/>
          <a:p>
            <a:pPr marL="342900" indent="-342900" algn="l">
              <a:lnSpc>
                <a:spcPct val="100000"/>
              </a:lnSpc>
              <a:buClr>
                <a:srgbClr val="FFFFCC"/>
              </a:buClr>
            </a:pPr>
            <a:r>
              <a:rPr lang="en-AU" sz="3200" b="0">
                <a:solidFill>
                  <a:srgbClr val="000000"/>
                </a:solidFill>
                <a:latin typeface="Impact" pitchFamily="34" charset="0"/>
              </a:rPr>
              <a:t>50 yrs</a:t>
            </a:r>
          </a:p>
        </p:txBody>
      </p:sp>
      <p:sp>
        <p:nvSpPr>
          <p:cNvPr id="43018" name="Text Box 10"/>
          <p:cNvSpPr txBox="1">
            <a:spLocks noChangeArrowheads="1"/>
          </p:cNvSpPr>
          <p:nvPr/>
        </p:nvSpPr>
        <p:spPr bwMode="auto">
          <a:xfrm>
            <a:off x="7667625" y="2327275"/>
            <a:ext cx="1265238" cy="1373188"/>
          </a:xfrm>
          <a:prstGeom prst="rect">
            <a:avLst/>
          </a:prstGeom>
          <a:noFill/>
          <a:ln w="9525" algn="ctr">
            <a:noFill/>
            <a:miter lim="800000"/>
            <a:headEnd/>
            <a:tailEnd/>
          </a:ln>
          <a:effectLst/>
        </p:spPr>
        <p:txBody>
          <a:bodyPr wrap="none">
            <a:spAutoFit/>
          </a:bodyPr>
          <a:lstStyle/>
          <a:p>
            <a:pPr marL="342900" indent="-342900" algn="ctr">
              <a:lnSpc>
                <a:spcPct val="100000"/>
              </a:lnSpc>
              <a:spcBef>
                <a:spcPct val="0"/>
              </a:spcBef>
              <a:buClr>
                <a:srgbClr val="FFFFCC"/>
              </a:buClr>
            </a:pPr>
            <a:r>
              <a:rPr lang="en-AU" b="0">
                <a:solidFill>
                  <a:srgbClr val="000000"/>
                </a:solidFill>
                <a:latin typeface="Impact" pitchFamily="34" charset="0"/>
              </a:rPr>
              <a:t>The</a:t>
            </a:r>
          </a:p>
          <a:p>
            <a:pPr marL="342900" indent="-342900" algn="ctr">
              <a:lnSpc>
                <a:spcPct val="100000"/>
              </a:lnSpc>
              <a:spcBef>
                <a:spcPct val="0"/>
              </a:spcBef>
              <a:buClr>
                <a:srgbClr val="FFFFCC"/>
              </a:buClr>
            </a:pPr>
            <a:r>
              <a:rPr lang="en-AU" b="0">
                <a:solidFill>
                  <a:srgbClr val="000000"/>
                </a:solidFill>
                <a:latin typeface="Impact" pitchFamily="34" charset="0"/>
              </a:rPr>
              <a:t>Little</a:t>
            </a:r>
          </a:p>
          <a:p>
            <a:pPr marL="342900" indent="-342900" algn="ctr">
              <a:lnSpc>
                <a:spcPct val="100000"/>
              </a:lnSpc>
              <a:spcBef>
                <a:spcPct val="0"/>
              </a:spcBef>
              <a:buClr>
                <a:srgbClr val="FFFFCC"/>
              </a:buClr>
            </a:pPr>
            <a:r>
              <a:rPr lang="en-AU" b="0">
                <a:solidFill>
                  <a:srgbClr val="000000"/>
                </a:solidFill>
                <a:latin typeface="Impact" pitchFamily="34" charset="0"/>
              </a:rPr>
              <a:t>Season</a:t>
            </a:r>
          </a:p>
        </p:txBody>
      </p:sp>
      <p:sp>
        <p:nvSpPr>
          <p:cNvPr id="43019" name="Text Box 11"/>
          <p:cNvSpPr txBox="1">
            <a:spLocks noChangeArrowheads="1"/>
          </p:cNvSpPr>
          <p:nvPr/>
        </p:nvSpPr>
        <p:spPr bwMode="auto">
          <a:xfrm>
            <a:off x="219075" y="982663"/>
            <a:ext cx="1819275" cy="1373187"/>
          </a:xfrm>
          <a:prstGeom prst="rect">
            <a:avLst/>
          </a:prstGeom>
          <a:noFill/>
          <a:ln w="9525" algn="ctr">
            <a:noFill/>
            <a:miter lim="800000"/>
            <a:headEnd/>
            <a:tailEnd/>
          </a:ln>
          <a:effectLst/>
        </p:spPr>
        <p:txBody>
          <a:bodyPr>
            <a:spAutoFit/>
          </a:bodyPr>
          <a:lstStyle/>
          <a:p>
            <a:pPr algn="l">
              <a:lnSpc>
                <a:spcPct val="100000"/>
              </a:lnSpc>
              <a:buClr>
                <a:srgbClr val="FFFFCC"/>
              </a:buClr>
            </a:pPr>
            <a:r>
              <a:rPr lang="en-AU" b="0" dirty="0">
                <a:ln w="12700">
                  <a:solidFill>
                    <a:srgbClr val="FFFFFF"/>
                  </a:solidFill>
                </a:ln>
                <a:solidFill>
                  <a:srgbClr val="FF9900"/>
                </a:solidFill>
                <a:latin typeface="Arial Black" pitchFamily="34" charset="0"/>
              </a:rPr>
              <a:t>The Jubilee Period</a:t>
            </a:r>
          </a:p>
        </p:txBody>
      </p:sp>
      <p:sp>
        <p:nvSpPr>
          <p:cNvPr id="43020" name="Text Box 12"/>
          <p:cNvSpPr txBox="1">
            <a:spLocks noChangeArrowheads="1"/>
          </p:cNvSpPr>
          <p:nvPr/>
        </p:nvSpPr>
        <p:spPr bwMode="auto">
          <a:xfrm>
            <a:off x="100013" y="4824413"/>
            <a:ext cx="2600325" cy="579437"/>
          </a:xfrm>
          <a:prstGeom prst="rect">
            <a:avLst/>
          </a:prstGeom>
          <a:noFill/>
          <a:ln w="9525" algn="ctr">
            <a:noFill/>
            <a:miter lim="800000"/>
            <a:headEnd/>
            <a:tailEnd/>
          </a:ln>
          <a:effectLst/>
        </p:spPr>
        <p:txBody>
          <a:bodyPr wrap="none">
            <a:spAutoFit/>
          </a:bodyPr>
          <a:lstStyle/>
          <a:p>
            <a:pPr marL="342900" indent="-342900" algn="l">
              <a:lnSpc>
                <a:spcPct val="100000"/>
              </a:lnSpc>
              <a:buClr>
                <a:srgbClr val="FFFFCC"/>
              </a:buClr>
            </a:pPr>
            <a:r>
              <a:rPr lang="en-AU" sz="3200" b="0" dirty="0">
                <a:ln w="19050">
                  <a:solidFill>
                    <a:srgbClr val="FFFF00"/>
                  </a:solidFill>
                </a:ln>
                <a:solidFill>
                  <a:srgbClr val="FF0000"/>
                </a:solidFill>
                <a:latin typeface="Impact" pitchFamily="34" charset="0"/>
              </a:rPr>
              <a:t>Flesh subdued</a:t>
            </a:r>
          </a:p>
        </p:txBody>
      </p:sp>
      <p:sp>
        <p:nvSpPr>
          <p:cNvPr id="43021" name="Text Box 13"/>
          <p:cNvSpPr txBox="1">
            <a:spLocks noChangeArrowheads="1"/>
          </p:cNvSpPr>
          <p:nvPr/>
        </p:nvSpPr>
        <p:spPr bwMode="auto">
          <a:xfrm>
            <a:off x="3563938" y="3671888"/>
            <a:ext cx="2197100" cy="579437"/>
          </a:xfrm>
          <a:prstGeom prst="rect">
            <a:avLst/>
          </a:prstGeom>
          <a:noFill/>
          <a:ln w="9525" algn="ctr">
            <a:noFill/>
            <a:miter lim="800000"/>
            <a:headEnd/>
            <a:tailEnd/>
          </a:ln>
          <a:effectLst/>
        </p:spPr>
        <p:txBody>
          <a:bodyPr wrap="none">
            <a:spAutoFit/>
          </a:bodyPr>
          <a:lstStyle/>
          <a:p>
            <a:pPr marL="342900" indent="-342900" algn="l">
              <a:lnSpc>
                <a:spcPct val="100000"/>
              </a:lnSpc>
              <a:buClr>
                <a:srgbClr val="FFFFCC"/>
              </a:buClr>
            </a:pPr>
            <a:r>
              <a:rPr lang="en-AU" sz="3200" b="0" dirty="0">
                <a:ln w="19050">
                  <a:solidFill>
                    <a:srgbClr val="FFFF00"/>
                  </a:solidFill>
                </a:ln>
                <a:solidFill>
                  <a:srgbClr val="FF0000"/>
                </a:solidFill>
                <a:latin typeface="Impact" pitchFamily="34" charset="0"/>
              </a:rPr>
              <a:t>Flesh bound</a:t>
            </a:r>
          </a:p>
        </p:txBody>
      </p:sp>
      <p:sp>
        <p:nvSpPr>
          <p:cNvPr id="43022" name="Line 14"/>
          <p:cNvSpPr>
            <a:spLocks noChangeShapeType="1"/>
          </p:cNvSpPr>
          <p:nvPr/>
        </p:nvSpPr>
        <p:spPr bwMode="auto">
          <a:xfrm flipV="1">
            <a:off x="1547813" y="3743325"/>
            <a:ext cx="0" cy="1008063"/>
          </a:xfrm>
          <a:prstGeom prst="line">
            <a:avLst/>
          </a:prstGeom>
          <a:noFill/>
          <a:ln w="152400">
            <a:solidFill>
              <a:srgbClr val="FF0000"/>
            </a:solidFill>
            <a:round/>
            <a:headEnd/>
            <a:tailEnd type="triangle" w="sm" len="me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43023" name="Line 15"/>
          <p:cNvSpPr>
            <a:spLocks noChangeShapeType="1"/>
          </p:cNvSpPr>
          <p:nvPr/>
        </p:nvSpPr>
        <p:spPr bwMode="auto">
          <a:xfrm flipH="1">
            <a:off x="1692275" y="3959225"/>
            <a:ext cx="1871663" cy="0"/>
          </a:xfrm>
          <a:prstGeom prst="line">
            <a:avLst/>
          </a:prstGeom>
          <a:noFill/>
          <a:ln w="152400">
            <a:solidFill>
              <a:srgbClr val="FF0000"/>
            </a:solidFill>
            <a:round/>
            <a:headEnd/>
            <a:tailEnd type="triangle" w="sm" len="me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43024" name="Line 16"/>
          <p:cNvSpPr>
            <a:spLocks noChangeShapeType="1"/>
          </p:cNvSpPr>
          <p:nvPr/>
        </p:nvSpPr>
        <p:spPr bwMode="auto">
          <a:xfrm>
            <a:off x="5795963" y="3959225"/>
            <a:ext cx="1871662" cy="0"/>
          </a:xfrm>
          <a:prstGeom prst="line">
            <a:avLst/>
          </a:prstGeom>
          <a:noFill/>
          <a:ln w="152400">
            <a:solidFill>
              <a:srgbClr val="FF0000"/>
            </a:solidFill>
            <a:round/>
            <a:headEnd/>
            <a:tailEnd type="triangle" w="sm" len="me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43025" name="Text Box 17"/>
          <p:cNvSpPr txBox="1">
            <a:spLocks noChangeArrowheads="1"/>
          </p:cNvSpPr>
          <p:nvPr/>
        </p:nvSpPr>
        <p:spPr bwMode="auto">
          <a:xfrm>
            <a:off x="4970463" y="5449888"/>
            <a:ext cx="2914650" cy="579437"/>
          </a:xfrm>
          <a:prstGeom prst="rect">
            <a:avLst/>
          </a:prstGeom>
          <a:noFill/>
          <a:ln w="9525" algn="ctr">
            <a:noFill/>
            <a:miter lim="800000"/>
            <a:headEnd/>
            <a:tailEnd/>
          </a:ln>
          <a:effectLst/>
        </p:spPr>
        <p:txBody>
          <a:bodyPr wrap="none">
            <a:spAutoFit/>
          </a:bodyPr>
          <a:lstStyle/>
          <a:p>
            <a:pPr marL="342900" indent="-342900" algn="l">
              <a:lnSpc>
                <a:spcPct val="100000"/>
              </a:lnSpc>
              <a:buClr>
                <a:srgbClr val="FFFFCC"/>
              </a:buClr>
            </a:pPr>
            <a:r>
              <a:rPr lang="en-AU" sz="3200" b="0" dirty="0">
                <a:ln w="19050">
                  <a:solidFill>
                    <a:srgbClr val="FFFF00"/>
                  </a:solidFill>
                </a:ln>
                <a:solidFill>
                  <a:srgbClr val="FF0000"/>
                </a:solidFill>
                <a:latin typeface="Impact" pitchFamily="34" charset="0"/>
              </a:rPr>
              <a:t>Flesh unleashed</a:t>
            </a:r>
          </a:p>
        </p:txBody>
      </p:sp>
      <p:sp>
        <p:nvSpPr>
          <p:cNvPr id="43026" name="Line 18"/>
          <p:cNvSpPr>
            <a:spLocks noChangeShapeType="1"/>
          </p:cNvSpPr>
          <p:nvPr/>
        </p:nvSpPr>
        <p:spPr bwMode="auto">
          <a:xfrm flipV="1">
            <a:off x="7740650" y="3816350"/>
            <a:ext cx="0" cy="1655763"/>
          </a:xfrm>
          <a:prstGeom prst="line">
            <a:avLst/>
          </a:prstGeom>
          <a:noFill/>
          <a:ln w="152400">
            <a:solidFill>
              <a:srgbClr val="FF0000"/>
            </a:solidFill>
            <a:round/>
            <a:headEnd/>
            <a:tailEnd type="triangle" w="sm" len="me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43027" name="Text Box 19"/>
          <p:cNvSpPr txBox="1">
            <a:spLocks noChangeArrowheads="1"/>
          </p:cNvSpPr>
          <p:nvPr/>
        </p:nvSpPr>
        <p:spPr bwMode="auto">
          <a:xfrm>
            <a:off x="3923928" y="1223963"/>
            <a:ext cx="4104060" cy="579437"/>
          </a:xfrm>
          <a:prstGeom prst="rect">
            <a:avLst/>
          </a:prstGeom>
          <a:noFill/>
          <a:ln w="9525" algn="ctr">
            <a:noFill/>
            <a:miter lim="800000"/>
            <a:headEnd/>
            <a:tailEnd/>
          </a:ln>
          <a:effectLst/>
        </p:spPr>
        <p:txBody>
          <a:bodyPr wrap="square">
            <a:spAutoFit/>
          </a:bodyPr>
          <a:lstStyle/>
          <a:p>
            <a:pPr marL="342900" indent="-342900" algn="l">
              <a:lnSpc>
                <a:spcPct val="100000"/>
              </a:lnSpc>
              <a:buClr>
                <a:srgbClr val="FFFFCC"/>
              </a:buClr>
            </a:pPr>
            <a:r>
              <a:rPr lang="en-AU" sz="3200" b="0" dirty="0">
                <a:ln w="19050">
                  <a:solidFill>
                    <a:srgbClr val="FFFF00"/>
                  </a:solidFill>
                </a:ln>
                <a:solidFill>
                  <a:srgbClr val="FF0000"/>
                </a:solidFill>
                <a:latin typeface="Impact" pitchFamily="34" charset="0"/>
              </a:rPr>
              <a:t>Mortal flesh eradicated</a:t>
            </a:r>
          </a:p>
        </p:txBody>
      </p:sp>
      <p:sp>
        <p:nvSpPr>
          <p:cNvPr id="43029" name="Line 21"/>
          <p:cNvSpPr>
            <a:spLocks noChangeShapeType="1"/>
          </p:cNvSpPr>
          <p:nvPr/>
        </p:nvSpPr>
        <p:spPr bwMode="auto">
          <a:xfrm>
            <a:off x="8027988" y="1511300"/>
            <a:ext cx="936625" cy="0"/>
          </a:xfrm>
          <a:prstGeom prst="line">
            <a:avLst/>
          </a:prstGeom>
          <a:noFill/>
          <a:ln w="152400">
            <a:solidFill>
              <a:srgbClr val="FF0000"/>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43030" name="Line 22"/>
          <p:cNvSpPr>
            <a:spLocks noChangeShapeType="1"/>
          </p:cNvSpPr>
          <p:nvPr/>
        </p:nvSpPr>
        <p:spPr bwMode="auto">
          <a:xfrm>
            <a:off x="8893175" y="1511300"/>
            <a:ext cx="0" cy="792163"/>
          </a:xfrm>
          <a:prstGeom prst="line">
            <a:avLst/>
          </a:prstGeom>
          <a:noFill/>
          <a:ln w="152400">
            <a:solidFill>
              <a:srgbClr val="FF0000"/>
            </a:solidFill>
            <a:round/>
            <a:headEnd/>
            <a:tailEnd type="triangle" w="sm" len="me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23" name="Rectangle 13"/>
          <p:cNvSpPr txBox="1">
            <a:spLocks noChangeArrowheads="1"/>
          </p:cNvSpPr>
          <p:nvPr/>
        </p:nvSpPr>
        <p:spPr bwMode="auto">
          <a:xfrm>
            <a:off x="0" y="6466984"/>
            <a:ext cx="4067175" cy="374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l">
              <a:lnSpc>
                <a:spcPct val="100000"/>
              </a:lnSpc>
              <a:spcBef>
                <a:spcPct val="0"/>
              </a:spcBef>
              <a:buClrTx/>
              <a:buSzTx/>
              <a:buFontTx/>
              <a:buNone/>
              <a:defRPr/>
            </a:pPr>
            <a:r>
              <a:rPr lang="en-AU" sz="2000" dirty="0" smtClean="0">
                <a:solidFill>
                  <a:srgbClr val="FFFF66"/>
                </a:solidFill>
                <a:latin typeface="Monotype Corsiva" pitchFamily="66" charset="0"/>
              </a:rPr>
              <a:t>Events surrounding the return of Christ</a:t>
            </a:r>
            <a:endParaRPr lang="en-AU" sz="2000" dirty="0">
              <a:solidFill>
                <a:srgbClr val="FFFF66"/>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3032"/>
                                        </p:tgtEl>
                                        <p:attrNameLst>
                                          <p:attrName>style.visibility</p:attrName>
                                        </p:attrNameLst>
                                      </p:cBhvr>
                                      <p:to>
                                        <p:strVal val="visible"/>
                                      </p:to>
                                    </p:set>
                                    <p:animEffect transition="in" filter="wipe(down)">
                                      <p:cBhvr>
                                        <p:cTn id="7" dur="500"/>
                                        <p:tgtEl>
                                          <p:spTgt spid="43032"/>
                                        </p:tgtEl>
                                      </p:cBhvr>
                                    </p:animEffect>
                                  </p:childTnLst>
                                  <p:subTnLst>
                                    <p:set>
                                      <p:cBhvr override="childStyle">
                                        <p:cTn dur="1" fill="hold" display="0" masterRel="nextClick" afterEffect="1"/>
                                        <p:tgtEl>
                                          <p:spTgt spid="43032"/>
                                        </p:tgtEl>
                                        <p:attrNameLst>
                                          <p:attrName>style.visibility</p:attrName>
                                        </p:attrNameLst>
                                      </p:cBhvr>
                                      <p:to>
                                        <p:strVal val="hidden"/>
                                      </p:to>
                                    </p:set>
                                  </p:subTnLst>
                                </p:cTn>
                              </p:par>
                              <p:par>
                                <p:cTn id="8" presetID="22" presetClass="entr" presetSubtype="4" fill="hold" grpId="0" nodeType="withEffect">
                                  <p:stCondLst>
                                    <p:cond delay="0"/>
                                  </p:stCondLst>
                                  <p:childTnLst>
                                    <p:set>
                                      <p:cBhvr>
                                        <p:cTn id="9" dur="1" fill="hold">
                                          <p:stCondLst>
                                            <p:cond delay="0"/>
                                          </p:stCondLst>
                                        </p:cTn>
                                        <p:tgtEl>
                                          <p:spTgt spid="43031"/>
                                        </p:tgtEl>
                                        <p:attrNameLst>
                                          <p:attrName>style.visibility</p:attrName>
                                        </p:attrNameLst>
                                      </p:cBhvr>
                                      <p:to>
                                        <p:strVal val="visible"/>
                                      </p:to>
                                    </p:set>
                                    <p:animEffect transition="in" filter="wipe(down)">
                                      <p:cBhvr>
                                        <p:cTn id="10" dur="500"/>
                                        <p:tgtEl>
                                          <p:spTgt spid="43031"/>
                                        </p:tgtEl>
                                      </p:cBhvr>
                                    </p:animEffect>
                                  </p:childTnLst>
                                  <p:subTnLst>
                                    <p:set>
                                      <p:cBhvr override="childStyle">
                                        <p:cTn dur="1" fill="hold" display="0" masterRel="nextClick" afterEffect="1"/>
                                        <p:tgtEl>
                                          <p:spTgt spid="4303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0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0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0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0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0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0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0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0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32" grpId="0" animBg="1"/>
      <p:bldP spid="43031" grpId="0" animBg="1"/>
      <p:bldP spid="43020" grpId="0"/>
      <p:bldP spid="43021" grpId="0"/>
      <p:bldP spid="43022" grpId="0" animBg="1"/>
      <p:bldP spid="43023" grpId="0" animBg="1"/>
      <p:bldP spid="43024" grpId="0" animBg="1"/>
      <p:bldP spid="43025" grpId="0"/>
      <p:bldP spid="43026" grpId="0" animBg="1"/>
      <p:bldP spid="43027" grpId="0"/>
      <p:bldP spid="43029" grpId="0" animBg="1"/>
      <p:bldP spid="430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Line 2"/>
          <p:cNvSpPr>
            <a:spLocks noChangeShapeType="1"/>
          </p:cNvSpPr>
          <p:nvPr/>
        </p:nvSpPr>
        <p:spPr bwMode="auto">
          <a:xfrm>
            <a:off x="5608636" y="1125538"/>
            <a:ext cx="0" cy="3554412"/>
          </a:xfrm>
          <a:prstGeom prst="line">
            <a:avLst/>
          </a:prstGeom>
          <a:noFill/>
          <a:ln w="57150">
            <a:solidFill>
              <a:srgbClr val="FFFF00"/>
            </a:solidFill>
            <a:prstDash val="sysDot"/>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9507" name="Rectangle 3"/>
          <p:cNvSpPr>
            <a:spLocks noChangeArrowheads="1"/>
          </p:cNvSpPr>
          <p:nvPr/>
        </p:nvSpPr>
        <p:spPr bwMode="auto">
          <a:xfrm>
            <a:off x="5105399" y="3024188"/>
            <a:ext cx="1439862" cy="936625"/>
          </a:xfrm>
          <a:prstGeom prst="rect">
            <a:avLst/>
          </a:prstGeom>
          <a:solidFill>
            <a:schemeClr val="bg1"/>
          </a:solidFill>
          <a:ln w="9525" algn="ctr">
            <a:no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149508" name="Rectangle 4"/>
          <p:cNvSpPr>
            <a:spLocks noGrp="1" noChangeArrowheads="1"/>
          </p:cNvSpPr>
          <p:nvPr>
            <p:ph type="ctrTitle"/>
          </p:nvPr>
        </p:nvSpPr>
        <p:spPr>
          <a:xfrm>
            <a:off x="0" y="6350"/>
            <a:ext cx="9144000" cy="836613"/>
          </a:xfrm>
        </p:spPr>
        <p:txBody>
          <a:bodyPr/>
          <a:lstStyle/>
          <a:p>
            <a:r>
              <a:rPr lang="en-AU" sz="4400" dirty="0"/>
              <a:t>The Jubilee </a:t>
            </a:r>
            <a:r>
              <a:rPr lang="en-AU" sz="4400" dirty="0" smtClean="0"/>
              <a:t>period</a:t>
            </a:r>
            <a:endParaRPr lang="en-AU" sz="4400" dirty="0"/>
          </a:p>
        </p:txBody>
      </p:sp>
      <p:sp>
        <p:nvSpPr>
          <p:cNvPr id="149509" name="Rectangle 5"/>
          <p:cNvSpPr>
            <a:spLocks noChangeArrowheads="1"/>
          </p:cNvSpPr>
          <p:nvPr/>
        </p:nvSpPr>
        <p:spPr bwMode="auto">
          <a:xfrm>
            <a:off x="207961" y="2663825"/>
            <a:ext cx="2089150" cy="1655763"/>
          </a:xfrm>
          <a:prstGeom prst="rect">
            <a:avLst/>
          </a:prstGeom>
          <a:noFill/>
          <a:ln w="76200" algn="ctr">
            <a:solidFill>
              <a:srgbClr val="66FFFF"/>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149510" name="Rectangle 6"/>
          <p:cNvSpPr>
            <a:spLocks noChangeArrowheads="1"/>
          </p:cNvSpPr>
          <p:nvPr/>
        </p:nvSpPr>
        <p:spPr bwMode="auto">
          <a:xfrm>
            <a:off x="2513011" y="2663825"/>
            <a:ext cx="2089150" cy="1655763"/>
          </a:xfrm>
          <a:prstGeom prst="rect">
            <a:avLst/>
          </a:prstGeom>
          <a:noFill/>
          <a:ln w="76200" algn="ctr">
            <a:solidFill>
              <a:srgbClr val="66FFFF"/>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149511" name="Rectangle 7"/>
          <p:cNvSpPr>
            <a:spLocks noChangeArrowheads="1"/>
          </p:cNvSpPr>
          <p:nvPr/>
        </p:nvSpPr>
        <p:spPr bwMode="auto">
          <a:xfrm>
            <a:off x="4816474" y="2657475"/>
            <a:ext cx="2089150" cy="1655763"/>
          </a:xfrm>
          <a:prstGeom prst="rect">
            <a:avLst/>
          </a:prstGeom>
          <a:noFill/>
          <a:ln w="76200" algn="ctr">
            <a:solidFill>
              <a:srgbClr val="66FFFF"/>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149512" name="Rectangle 8"/>
          <p:cNvSpPr>
            <a:spLocks noChangeArrowheads="1"/>
          </p:cNvSpPr>
          <p:nvPr/>
        </p:nvSpPr>
        <p:spPr bwMode="auto">
          <a:xfrm>
            <a:off x="6904036" y="2663825"/>
            <a:ext cx="2089150" cy="1655763"/>
          </a:xfrm>
          <a:prstGeom prst="rect">
            <a:avLst/>
          </a:prstGeom>
          <a:noFill/>
          <a:ln w="76200" algn="ctr">
            <a:solidFill>
              <a:srgbClr val="66FFFF"/>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149513" name="Rectangle 9"/>
          <p:cNvSpPr>
            <a:spLocks noChangeArrowheads="1"/>
          </p:cNvSpPr>
          <p:nvPr/>
        </p:nvSpPr>
        <p:spPr bwMode="auto">
          <a:xfrm>
            <a:off x="3305174" y="4968875"/>
            <a:ext cx="215900" cy="1439863"/>
          </a:xfrm>
          <a:prstGeom prst="rect">
            <a:avLst/>
          </a:prstGeom>
          <a:noFill/>
          <a:ln w="9525" algn="ctr">
            <a:no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149514" name="Rectangle 10"/>
          <p:cNvSpPr>
            <a:spLocks noChangeArrowheads="1"/>
          </p:cNvSpPr>
          <p:nvPr/>
        </p:nvSpPr>
        <p:spPr bwMode="auto">
          <a:xfrm>
            <a:off x="2295524" y="2663825"/>
            <a:ext cx="217487" cy="1655763"/>
          </a:xfrm>
          <a:prstGeom prst="rect">
            <a:avLst/>
          </a:prstGeom>
          <a:noFill/>
          <a:ln w="76200" algn="ctr">
            <a:solidFill>
              <a:srgbClr val="66FFFF"/>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149515" name="Rectangle 11"/>
          <p:cNvSpPr>
            <a:spLocks noChangeArrowheads="1"/>
          </p:cNvSpPr>
          <p:nvPr/>
        </p:nvSpPr>
        <p:spPr bwMode="auto">
          <a:xfrm>
            <a:off x="4598986" y="2663825"/>
            <a:ext cx="217488" cy="1655763"/>
          </a:xfrm>
          <a:prstGeom prst="rect">
            <a:avLst/>
          </a:prstGeom>
          <a:noFill/>
          <a:ln w="76200" algn="ctr">
            <a:solidFill>
              <a:srgbClr val="66FFFF"/>
            </a:solid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sp>
        <p:nvSpPr>
          <p:cNvPr id="149516" name="Text Box 12"/>
          <p:cNvSpPr txBox="1">
            <a:spLocks noChangeArrowheads="1"/>
          </p:cNvSpPr>
          <p:nvPr/>
        </p:nvSpPr>
        <p:spPr bwMode="auto">
          <a:xfrm>
            <a:off x="409574" y="3000375"/>
            <a:ext cx="1676400" cy="946150"/>
          </a:xfrm>
          <a:prstGeom prst="rect">
            <a:avLst/>
          </a:prstGeom>
          <a:noFill/>
          <a:ln w="9525" algn="ctr">
            <a:noFill/>
            <a:miter lim="800000"/>
            <a:headEnd/>
            <a:tailEnd/>
          </a:ln>
          <a:effectLst/>
        </p:spPr>
        <p:txBody>
          <a:bodyPr>
            <a:spAutoFit/>
          </a:bodyPr>
          <a:lstStyle/>
          <a:p>
            <a:pPr algn="ctr">
              <a:lnSpc>
                <a:spcPct val="100000"/>
              </a:lnSpc>
              <a:buClr>
                <a:srgbClr val="FFFFCC"/>
              </a:buClr>
            </a:pPr>
            <a:r>
              <a:rPr lang="en-AU" b="0">
                <a:solidFill>
                  <a:srgbClr val="FFCC00"/>
                </a:solidFill>
                <a:latin typeface="Impact" pitchFamily="34" charset="0"/>
              </a:rPr>
              <a:t>Josiah – last 13 yrs</a:t>
            </a:r>
          </a:p>
        </p:txBody>
      </p:sp>
      <p:sp>
        <p:nvSpPr>
          <p:cNvPr id="149517" name="Text Box 13"/>
          <p:cNvSpPr txBox="1">
            <a:spLocks noChangeArrowheads="1"/>
          </p:cNvSpPr>
          <p:nvPr/>
        </p:nvSpPr>
        <p:spPr bwMode="auto">
          <a:xfrm>
            <a:off x="2713036" y="3016250"/>
            <a:ext cx="1670050" cy="946150"/>
          </a:xfrm>
          <a:prstGeom prst="rect">
            <a:avLst/>
          </a:prstGeom>
          <a:noFill/>
          <a:ln w="9525" algn="ctr">
            <a:noFill/>
            <a:miter lim="800000"/>
            <a:headEnd/>
            <a:tailEnd/>
          </a:ln>
          <a:effectLst/>
        </p:spPr>
        <p:txBody>
          <a:bodyPr wrap="none">
            <a:spAutoFit/>
          </a:bodyPr>
          <a:lstStyle/>
          <a:p>
            <a:pPr marL="342900" indent="-342900" algn="ctr">
              <a:lnSpc>
                <a:spcPct val="100000"/>
              </a:lnSpc>
              <a:buClr>
                <a:srgbClr val="FFFFCC"/>
              </a:buClr>
            </a:pPr>
            <a:r>
              <a:rPr lang="en-AU" b="0">
                <a:solidFill>
                  <a:srgbClr val="FFCC00"/>
                </a:solidFill>
                <a:latin typeface="Impact" pitchFamily="34" charset="0"/>
              </a:rPr>
              <a:t>Jehoiakim</a:t>
            </a:r>
          </a:p>
          <a:p>
            <a:pPr marL="342900" indent="-342900" algn="ctr">
              <a:lnSpc>
                <a:spcPct val="100000"/>
              </a:lnSpc>
              <a:spcBef>
                <a:spcPct val="0"/>
              </a:spcBef>
              <a:buClr>
                <a:srgbClr val="FFFFCC"/>
              </a:buClr>
            </a:pPr>
            <a:r>
              <a:rPr lang="en-AU" b="0">
                <a:solidFill>
                  <a:srgbClr val="FFCC00"/>
                </a:solidFill>
                <a:latin typeface="Impact" pitchFamily="34" charset="0"/>
              </a:rPr>
              <a:t>11 years</a:t>
            </a:r>
          </a:p>
        </p:txBody>
      </p:sp>
      <p:sp>
        <p:nvSpPr>
          <p:cNvPr id="149518" name="Text Box 14"/>
          <p:cNvSpPr txBox="1">
            <a:spLocks noChangeArrowheads="1"/>
          </p:cNvSpPr>
          <p:nvPr/>
        </p:nvSpPr>
        <p:spPr bwMode="auto">
          <a:xfrm>
            <a:off x="4945061" y="3068638"/>
            <a:ext cx="1820863" cy="946150"/>
          </a:xfrm>
          <a:prstGeom prst="rect">
            <a:avLst/>
          </a:prstGeom>
          <a:noFill/>
          <a:ln w="9525" algn="ctr">
            <a:noFill/>
            <a:miter lim="800000"/>
            <a:headEnd/>
            <a:tailEnd/>
          </a:ln>
          <a:effectLst/>
        </p:spPr>
        <p:txBody>
          <a:bodyPr>
            <a:spAutoFit/>
          </a:bodyPr>
          <a:lstStyle/>
          <a:p>
            <a:pPr algn="ctr">
              <a:lnSpc>
                <a:spcPct val="100000"/>
              </a:lnSpc>
              <a:buClr>
                <a:srgbClr val="FFFFCC"/>
              </a:buClr>
            </a:pPr>
            <a:r>
              <a:rPr lang="en-AU" b="0">
                <a:solidFill>
                  <a:srgbClr val="FFCC00"/>
                </a:solidFill>
                <a:latin typeface="Impact" pitchFamily="34" charset="0"/>
              </a:rPr>
              <a:t>Zedekiah 11 years</a:t>
            </a:r>
          </a:p>
        </p:txBody>
      </p:sp>
      <p:sp>
        <p:nvSpPr>
          <p:cNvPr id="149519" name="Text Box 15"/>
          <p:cNvSpPr txBox="1">
            <a:spLocks noChangeArrowheads="1"/>
          </p:cNvSpPr>
          <p:nvPr/>
        </p:nvSpPr>
        <p:spPr bwMode="auto">
          <a:xfrm>
            <a:off x="7259636" y="3200400"/>
            <a:ext cx="1373188" cy="519113"/>
          </a:xfrm>
          <a:prstGeom prst="rect">
            <a:avLst/>
          </a:prstGeom>
          <a:noFill/>
          <a:ln w="9525" algn="ctr">
            <a:noFill/>
            <a:miter lim="800000"/>
            <a:headEnd/>
            <a:tailEnd/>
          </a:ln>
          <a:effectLst/>
        </p:spPr>
        <p:txBody>
          <a:bodyPr wrap="none">
            <a:spAutoFit/>
          </a:bodyPr>
          <a:lstStyle/>
          <a:p>
            <a:pPr marL="342900" indent="-342900" algn="l">
              <a:lnSpc>
                <a:spcPct val="100000"/>
              </a:lnSpc>
              <a:buClr>
                <a:srgbClr val="FFFFCC"/>
              </a:buClr>
            </a:pPr>
            <a:r>
              <a:rPr lang="en-AU" b="0" dirty="0">
                <a:ln>
                  <a:solidFill>
                    <a:srgbClr val="FFFFFF"/>
                  </a:solidFill>
                </a:ln>
                <a:solidFill>
                  <a:srgbClr val="FF0066"/>
                </a:solidFill>
                <a:latin typeface="Impact" pitchFamily="34" charset="0"/>
              </a:rPr>
              <a:t>14 years</a:t>
            </a:r>
          </a:p>
        </p:txBody>
      </p:sp>
      <p:sp>
        <p:nvSpPr>
          <p:cNvPr id="149520" name="Text Box 16"/>
          <p:cNvSpPr txBox="1">
            <a:spLocks noChangeArrowheads="1"/>
          </p:cNvSpPr>
          <p:nvPr/>
        </p:nvSpPr>
        <p:spPr bwMode="auto">
          <a:xfrm>
            <a:off x="1649411" y="1584325"/>
            <a:ext cx="1603375" cy="884238"/>
          </a:xfrm>
          <a:prstGeom prst="rect">
            <a:avLst/>
          </a:prstGeom>
          <a:noFill/>
          <a:ln w="9525" algn="ctr">
            <a:noFill/>
            <a:miter lim="800000"/>
            <a:headEnd/>
            <a:tailEnd/>
          </a:ln>
          <a:effectLst/>
        </p:spPr>
        <p:txBody>
          <a:bodyPr>
            <a:spAutoFit/>
          </a:bodyPr>
          <a:lstStyle/>
          <a:p>
            <a:pPr algn="ctr">
              <a:lnSpc>
                <a:spcPct val="100000"/>
              </a:lnSpc>
              <a:buClr>
                <a:srgbClr val="FFFFCC"/>
              </a:buClr>
            </a:pPr>
            <a:r>
              <a:rPr lang="en-AU" b="0">
                <a:solidFill>
                  <a:srgbClr val="66FF33"/>
                </a:solidFill>
                <a:latin typeface="Impact" pitchFamily="34" charset="0"/>
              </a:rPr>
              <a:t>Jehoahaz </a:t>
            </a:r>
            <a:r>
              <a:rPr lang="en-AU" sz="2400" b="0">
                <a:solidFill>
                  <a:srgbClr val="66FF33"/>
                </a:solidFill>
                <a:latin typeface="Impact" pitchFamily="34" charset="0"/>
              </a:rPr>
              <a:t>3 months</a:t>
            </a:r>
          </a:p>
        </p:txBody>
      </p:sp>
      <p:sp>
        <p:nvSpPr>
          <p:cNvPr id="149521" name="Line 17"/>
          <p:cNvSpPr>
            <a:spLocks noChangeShapeType="1"/>
          </p:cNvSpPr>
          <p:nvPr/>
        </p:nvSpPr>
        <p:spPr bwMode="auto">
          <a:xfrm>
            <a:off x="2400299" y="2447925"/>
            <a:ext cx="0" cy="360363"/>
          </a:xfrm>
          <a:prstGeom prst="line">
            <a:avLst/>
          </a:prstGeom>
          <a:noFill/>
          <a:ln w="76200">
            <a:solidFill>
              <a:srgbClr val="00FF00"/>
            </a:solidFill>
            <a:round/>
            <a:headEnd/>
            <a:tailEnd type="triangle" w="sm" len="me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9522" name="Text Box 18"/>
          <p:cNvSpPr txBox="1">
            <a:spLocks noChangeArrowheads="1"/>
          </p:cNvSpPr>
          <p:nvPr/>
        </p:nvSpPr>
        <p:spPr bwMode="auto">
          <a:xfrm>
            <a:off x="3808411" y="1584325"/>
            <a:ext cx="1820863" cy="884238"/>
          </a:xfrm>
          <a:prstGeom prst="rect">
            <a:avLst/>
          </a:prstGeom>
          <a:noFill/>
          <a:ln w="9525" algn="ctr">
            <a:noFill/>
            <a:miter lim="800000"/>
            <a:headEnd/>
            <a:tailEnd/>
          </a:ln>
          <a:effectLst/>
        </p:spPr>
        <p:txBody>
          <a:bodyPr>
            <a:spAutoFit/>
          </a:bodyPr>
          <a:lstStyle/>
          <a:p>
            <a:pPr algn="ctr">
              <a:lnSpc>
                <a:spcPct val="100000"/>
              </a:lnSpc>
              <a:buClr>
                <a:srgbClr val="FFFFCC"/>
              </a:buClr>
            </a:pPr>
            <a:r>
              <a:rPr lang="en-AU" b="0">
                <a:solidFill>
                  <a:srgbClr val="66FF33"/>
                </a:solidFill>
                <a:latin typeface="Impact" pitchFamily="34" charset="0"/>
              </a:rPr>
              <a:t>Jehoiachin </a:t>
            </a:r>
            <a:r>
              <a:rPr lang="en-AU" sz="2400" b="0">
                <a:solidFill>
                  <a:srgbClr val="66FF33"/>
                </a:solidFill>
                <a:latin typeface="Impact" pitchFamily="34" charset="0"/>
              </a:rPr>
              <a:t>3 months</a:t>
            </a:r>
          </a:p>
        </p:txBody>
      </p:sp>
      <p:sp>
        <p:nvSpPr>
          <p:cNvPr id="149523" name="Line 19"/>
          <p:cNvSpPr>
            <a:spLocks noChangeShapeType="1"/>
          </p:cNvSpPr>
          <p:nvPr/>
        </p:nvSpPr>
        <p:spPr bwMode="auto">
          <a:xfrm>
            <a:off x="4713286" y="2432050"/>
            <a:ext cx="0" cy="360363"/>
          </a:xfrm>
          <a:prstGeom prst="line">
            <a:avLst/>
          </a:prstGeom>
          <a:noFill/>
          <a:ln w="76200">
            <a:solidFill>
              <a:srgbClr val="00FF00"/>
            </a:solidFill>
            <a:round/>
            <a:headEnd/>
            <a:tailEnd type="triangle" w="sm" len="me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9524" name="Line 20"/>
          <p:cNvSpPr>
            <a:spLocks noChangeShapeType="1"/>
          </p:cNvSpPr>
          <p:nvPr/>
        </p:nvSpPr>
        <p:spPr bwMode="auto">
          <a:xfrm>
            <a:off x="4816474" y="2663825"/>
            <a:ext cx="0" cy="2565400"/>
          </a:xfrm>
          <a:prstGeom prst="line">
            <a:avLst/>
          </a:prstGeom>
          <a:noFill/>
          <a:ln w="152400" cap="rnd">
            <a:solidFill>
              <a:srgbClr val="FFFF00"/>
            </a:solidFill>
            <a:prstDash val="sysDot"/>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9525" name="Text Box 21"/>
          <p:cNvSpPr txBox="1">
            <a:spLocks noChangeArrowheads="1"/>
          </p:cNvSpPr>
          <p:nvPr/>
        </p:nvSpPr>
        <p:spPr bwMode="auto">
          <a:xfrm rot="21600000">
            <a:off x="3665536" y="5157788"/>
            <a:ext cx="1800225" cy="822325"/>
          </a:xfrm>
          <a:prstGeom prst="rect">
            <a:avLst/>
          </a:prstGeom>
          <a:noFill/>
          <a:ln w="9525" algn="ctr">
            <a:noFill/>
            <a:miter lim="800000"/>
            <a:headEnd/>
            <a:tailEnd/>
          </a:ln>
          <a:effectLst/>
        </p:spPr>
        <p:txBody>
          <a:bodyPr>
            <a:spAutoFit/>
          </a:bodyPr>
          <a:lstStyle/>
          <a:p>
            <a:pPr algn="ctr">
              <a:lnSpc>
                <a:spcPct val="100000"/>
              </a:lnSpc>
              <a:buClr>
                <a:srgbClr val="FFFFCC"/>
              </a:buClr>
            </a:pPr>
            <a:r>
              <a:rPr lang="en-AU" sz="2400" b="0">
                <a:solidFill>
                  <a:srgbClr val="FFFF00"/>
                </a:solidFill>
                <a:latin typeface="Impact" pitchFamily="34" charset="0"/>
              </a:rPr>
              <a:t>Jehoiachin’s captivity</a:t>
            </a:r>
          </a:p>
        </p:txBody>
      </p:sp>
      <p:sp>
        <p:nvSpPr>
          <p:cNvPr id="149526" name="Text Box 22"/>
          <p:cNvSpPr txBox="1">
            <a:spLocks noChangeArrowheads="1"/>
          </p:cNvSpPr>
          <p:nvPr/>
        </p:nvSpPr>
        <p:spPr bwMode="auto">
          <a:xfrm>
            <a:off x="6329361" y="1728788"/>
            <a:ext cx="1676400" cy="830997"/>
          </a:xfrm>
          <a:prstGeom prst="rect">
            <a:avLst/>
          </a:prstGeom>
          <a:noFill/>
          <a:ln w="9525" algn="ctr">
            <a:noFill/>
            <a:miter lim="800000"/>
            <a:headEnd/>
            <a:tailEnd/>
          </a:ln>
          <a:effectLst/>
        </p:spPr>
        <p:txBody>
          <a:bodyPr>
            <a:spAutoFit/>
          </a:bodyPr>
          <a:lstStyle/>
          <a:p>
            <a:pPr algn="l">
              <a:lnSpc>
                <a:spcPct val="100000"/>
              </a:lnSpc>
              <a:buClr>
                <a:srgbClr val="FFFFCC"/>
              </a:buClr>
            </a:pPr>
            <a:r>
              <a:rPr lang="en-AU" sz="2400" b="0" dirty="0">
                <a:ln>
                  <a:solidFill>
                    <a:srgbClr val="FFFFFF"/>
                  </a:solidFill>
                </a:ln>
                <a:solidFill>
                  <a:srgbClr val="FF0066"/>
                </a:solidFill>
                <a:latin typeface="Impact" pitchFamily="34" charset="0"/>
              </a:rPr>
              <a:t>Fall of Jerusalem</a:t>
            </a:r>
          </a:p>
        </p:txBody>
      </p:sp>
      <p:sp>
        <p:nvSpPr>
          <p:cNvPr id="149527" name="Line 23"/>
          <p:cNvSpPr>
            <a:spLocks noChangeShapeType="1"/>
          </p:cNvSpPr>
          <p:nvPr/>
        </p:nvSpPr>
        <p:spPr bwMode="auto">
          <a:xfrm>
            <a:off x="5608636" y="5040313"/>
            <a:ext cx="0" cy="287337"/>
          </a:xfrm>
          <a:prstGeom prst="line">
            <a:avLst/>
          </a:prstGeom>
          <a:noFill/>
          <a:ln w="57150">
            <a:solidFill>
              <a:srgbClr val="FFFF00"/>
            </a:solidFill>
            <a:prstDash val="sysDot"/>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9528" name="Text Box 24"/>
          <p:cNvSpPr txBox="1">
            <a:spLocks noChangeArrowheads="1"/>
          </p:cNvSpPr>
          <p:nvPr/>
        </p:nvSpPr>
        <p:spPr bwMode="auto">
          <a:xfrm>
            <a:off x="4960936" y="4592638"/>
            <a:ext cx="1560513" cy="519112"/>
          </a:xfrm>
          <a:prstGeom prst="rect">
            <a:avLst/>
          </a:prstGeom>
          <a:noFill/>
          <a:ln w="9525" algn="ctr">
            <a:noFill/>
            <a:miter lim="800000"/>
            <a:headEnd/>
            <a:tailEnd/>
          </a:ln>
          <a:effectLst/>
        </p:spPr>
        <p:txBody>
          <a:bodyPr wrap="none">
            <a:spAutoFit/>
          </a:bodyPr>
          <a:lstStyle/>
          <a:p>
            <a:pPr marL="342900" indent="-342900" algn="l">
              <a:lnSpc>
                <a:spcPct val="100000"/>
              </a:lnSpc>
              <a:buClr>
                <a:srgbClr val="FFFFCC"/>
              </a:buClr>
            </a:pPr>
            <a:r>
              <a:rPr lang="en-AU" b="0" dirty="0">
                <a:ln w="19050">
                  <a:solidFill>
                    <a:srgbClr val="FFFFFF"/>
                  </a:solidFill>
                </a:ln>
                <a:solidFill>
                  <a:srgbClr val="FF0000"/>
                </a:solidFill>
                <a:latin typeface="Impact" pitchFamily="34" charset="0"/>
              </a:rPr>
              <a:t>Ezek. 1:1-2</a:t>
            </a:r>
          </a:p>
        </p:txBody>
      </p:sp>
      <p:sp>
        <p:nvSpPr>
          <p:cNvPr id="149529" name="Text Box 25"/>
          <p:cNvSpPr txBox="1">
            <a:spLocks noChangeArrowheads="1"/>
          </p:cNvSpPr>
          <p:nvPr/>
        </p:nvSpPr>
        <p:spPr bwMode="auto">
          <a:xfrm>
            <a:off x="8308974" y="4392613"/>
            <a:ext cx="900112" cy="946150"/>
          </a:xfrm>
          <a:prstGeom prst="rect">
            <a:avLst/>
          </a:prstGeom>
          <a:noFill/>
          <a:ln w="9525" algn="ctr">
            <a:noFill/>
            <a:miter lim="800000"/>
            <a:headEnd/>
            <a:tailEnd/>
          </a:ln>
          <a:effectLst/>
        </p:spPr>
        <p:txBody>
          <a:bodyPr>
            <a:spAutoFit/>
          </a:bodyPr>
          <a:lstStyle/>
          <a:p>
            <a:pPr algn="l">
              <a:lnSpc>
                <a:spcPct val="100000"/>
              </a:lnSpc>
              <a:buClr>
                <a:srgbClr val="FFFFCC"/>
              </a:buClr>
            </a:pPr>
            <a:r>
              <a:rPr lang="en-AU" b="0" dirty="0">
                <a:ln w="19050">
                  <a:solidFill>
                    <a:srgbClr val="FFFFFF"/>
                  </a:solidFill>
                </a:ln>
                <a:solidFill>
                  <a:srgbClr val="FF0000"/>
                </a:solidFill>
                <a:latin typeface="Impact" pitchFamily="34" charset="0"/>
              </a:rPr>
              <a:t>Ezek. 40:1</a:t>
            </a:r>
          </a:p>
        </p:txBody>
      </p:sp>
      <p:sp>
        <p:nvSpPr>
          <p:cNvPr id="149530" name="Text Box 26"/>
          <p:cNvSpPr txBox="1">
            <a:spLocks noChangeArrowheads="1"/>
          </p:cNvSpPr>
          <p:nvPr/>
        </p:nvSpPr>
        <p:spPr bwMode="auto">
          <a:xfrm>
            <a:off x="41274" y="4337050"/>
            <a:ext cx="2065337" cy="884238"/>
          </a:xfrm>
          <a:prstGeom prst="rect">
            <a:avLst/>
          </a:prstGeom>
          <a:noFill/>
          <a:ln w="9525" algn="ctr">
            <a:noFill/>
            <a:miter lim="800000"/>
            <a:headEnd/>
            <a:tailEnd/>
          </a:ln>
          <a:effectLst/>
        </p:spPr>
        <p:txBody>
          <a:bodyPr wrap="none">
            <a:spAutoFit/>
          </a:bodyPr>
          <a:lstStyle/>
          <a:p>
            <a:pPr marL="342900" indent="-342900" algn="l">
              <a:lnSpc>
                <a:spcPct val="100000"/>
              </a:lnSpc>
              <a:buClr>
                <a:srgbClr val="FFFFCC"/>
              </a:buClr>
            </a:pPr>
            <a:r>
              <a:rPr lang="en-AU" b="0" dirty="0">
                <a:ln>
                  <a:solidFill>
                    <a:srgbClr val="FFFFFF"/>
                  </a:solidFill>
                </a:ln>
                <a:solidFill>
                  <a:srgbClr val="FF33CC"/>
                </a:solidFill>
                <a:latin typeface="Impact" pitchFamily="34" charset="0"/>
              </a:rPr>
              <a:t>18</a:t>
            </a:r>
            <a:r>
              <a:rPr lang="en-AU" b="0" baseline="30000" dirty="0">
                <a:ln>
                  <a:solidFill>
                    <a:srgbClr val="FFFFFF"/>
                  </a:solidFill>
                </a:ln>
                <a:solidFill>
                  <a:srgbClr val="FF33CC"/>
                </a:solidFill>
                <a:latin typeface="Impact" pitchFamily="34" charset="0"/>
              </a:rPr>
              <a:t>th</a:t>
            </a:r>
            <a:r>
              <a:rPr lang="en-AU" b="0" dirty="0">
                <a:ln>
                  <a:solidFill>
                    <a:srgbClr val="FFFFFF"/>
                  </a:solidFill>
                </a:ln>
                <a:solidFill>
                  <a:srgbClr val="FF33CC"/>
                </a:solidFill>
                <a:latin typeface="Impact" pitchFamily="34" charset="0"/>
              </a:rPr>
              <a:t> Josiah</a:t>
            </a:r>
          </a:p>
          <a:p>
            <a:pPr marL="342900" indent="-342900" algn="l">
              <a:lnSpc>
                <a:spcPct val="100000"/>
              </a:lnSpc>
              <a:spcBef>
                <a:spcPct val="0"/>
              </a:spcBef>
              <a:buClr>
                <a:srgbClr val="FFFFCC"/>
              </a:buClr>
            </a:pPr>
            <a:r>
              <a:rPr lang="en-AU" sz="2400" b="0" dirty="0">
                <a:ln>
                  <a:solidFill>
                    <a:srgbClr val="FFFFFF"/>
                  </a:solidFill>
                </a:ln>
                <a:solidFill>
                  <a:srgbClr val="FF33CC"/>
                </a:solidFill>
                <a:latin typeface="Impact" pitchFamily="34" charset="0"/>
              </a:rPr>
              <a:t>Great Passover</a:t>
            </a:r>
          </a:p>
        </p:txBody>
      </p:sp>
      <p:sp>
        <p:nvSpPr>
          <p:cNvPr id="149531" name="Line 27"/>
          <p:cNvSpPr>
            <a:spLocks noChangeShapeType="1"/>
          </p:cNvSpPr>
          <p:nvPr/>
        </p:nvSpPr>
        <p:spPr bwMode="auto">
          <a:xfrm>
            <a:off x="784224" y="5157788"/>
            <a:ext cx="1657350" cy="1395412"/>
          </a:xfrm>
          <a:prstGeom prst="line">
            <a:avLst/>
          </a:prstGeom>
          <a:noFill/>
          <a:ln w="76200">
            <a:solidFill>
              <a:schemeClr val="folHlink"/>
            </a:solidFill>
            <a:round/>
            <a:headEnd type="triangle" w="med" len="me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9532" name="Line 28"/>
          <p:cNvSpPr>
            <a:spLocks noChangeShapeType="1"/>
          </p:cNvSpPr>
          <p:nvPr/>
        </p:nvSpPr>
        <p:spPr bwMode="auto">
          <a:xfrm flipH="1">
            <a:off x="6689724" y="5229225"/>
            <a:ext cx="1584325" cy="1323975"/>
          </a:xfrm>
          <a:prstGeom prst="line">
            <a:avLst/>
          </a:prstGeom>
          <a:noFill/>
          <a:ln w="76200">
            <a:solidFill>
              <a:schemeClr val="folHlink"/>
            </a:solidFill>
            <a:round/>
            <a:headEnd type="triangle" w="med" len="me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9533" name="Text Box 29"/>
          <p:cNvSpPr txBox="1">
            <a:spLocks noChangeArrowheads="1"/>
          </p:cNvSpPr>
          <p:nvPr/>
        </p:nvSpPr>
        <p:spPr bwMode="auto">
          <a:xfrm>
            <a:off x="3654424" y="6264275"/>
            <a:ext cx="1811337" cy="579438"/>
          </a:xfrm>
          <a:prstGeom prst="rect">
            <a:avLst/>
          </a:prstGeom>
          <a:noFill/>
          <a:ln w="9525" algn="ctr">
            <a:noFill/>
            <a:miter lim="800000"/>
            <a:headEnd/>
            <a:tailEnd/>
          </a:ln>
          <a:effectLst/>
        </p:spPr>
        <p:txBody>
          <a:bodyPr wrap="none">
            <a:spAutoFit/>
          </a:bodyPr>
          <a:lstStyle/>
          <a:p>
            <a:pPr marL="342900" indent="-342900" algn="l">
              <a:lnSpc>
                <a:spcPct val="100000"/>
              </a:lnSpc>
              <a:buClr>
                <a:srgbClr val="FFFFCC"/>
              </a:buClr>
            </a:pPr>
            <a:r>
              <a:rPr lang="en-AU" sz="3200" b="0" dirty="0">
                <a:ln>
                  <a:solidFill>
                    <a:srgbClr val="FFFFFF"/>
                  </a:solidFill>
                </a:ln>
                <a:solidFill>
                  <a:srgbClr val="FF9900"/>
                </a:solidFill>
                <a:latin typeface="Arial Black" pitchFamily="34" charset="0"/>
              </a:rPr>
              <a:t>Jubilee</a:t>
            </a:r>
          </a:p>
        </p:txBody>
      </p:sp>
      <p:sp>
        <p:nvSpPr>
          <p:cNvPr id="149534" name="Line 30"/>
          <p:cNvSpPr>
            <a:spLocks noChangeShapeType="1"/>
          </p:cNvSpPr>
          <p:nvPr/>
        </p:nvSpPr>
        <p:spPr bwMode="auto">
          <a:xfrm>
            <a:off x="2441574" y="6553200"/>
            <a:ext cx="1223962" cy="0"/>
          </a:xfrm>
          <a:prstGeom prst="line">
            <a:avLst/>
          </a:prstGeom>
          <a:noFill/>
          <a:ln w="76200">
            <a:solidFill>
              <a:schemeClr val="folHlink"/>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9535" name="Line 31"/>
          <p:cNvSpPr>
            <a:spLocks noChangeShapeType="1"/>
          </p:cNvSpPr>
          <p:nvPr/>
        </p:nvSpPr>
        <p:spPr bwMode="auto">
          <a:xfrm>
            <a:off x="5465761" y="6553200"/>
            <a:ext cx="1223963" cy="0"/>
          </a:xfrm>
          <a:prstGeom prst="line">
            <a:avLst/>
          </a:prstGeom>
          <a:noFill/>
          <a:ln w="76200">
            <a:solidFill>
              <a:schemeClr val="folHlink"/>
            </a:solidFill>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9536" name="Text Box 32"/>
          <p:cNvSpPr txBox="1">
            <a:spLocks noChangeArrowheads="1"/>
          </p:cNvSpPr>
          <p:nvPr/>
        </p:nvSpPr>
        <p:spPr bwMode="auto">
          <a:xfrm>
            <a:off x="4024311" y="660400"/>
            <a:ext cx="1211263" cy="579438"/>
          </a:xfrm>
          <a:prstGeom prst="rect">
            <a:avLst/>
          </a:prstGeom>
          <a:noFill/>
          <a:ln w="9525" algn="ctr">
            <a:noFill/>
            <a:miter lim="800000"/>
            <a:headEnd/>
            <a:tailEnd/>
          </a:ln>
          <a:effectLst/>
        </p:spPr>
        <p:txBody>
          <a:bodyPr wrap="none">
            <a:spAutoFit/>
          </a:bodyPr>
          <a:lstStyle/>
          <a:p>
            <a:pPr marL="342900" indent="-342900" algn="l">
              <a:lnSpc>
                <a:spcPct val="100000"/>
              </a:lnSpc>
              <a:buClr>
                <a:srgbClr val="FFFFCC"/>
              </a:buClr>
            </a:pPr>
            <a:r>
              <a:rPr lang="en-AU" sz="3200" b="0">
                <a:solidFill>
                  <a:srgbClr val="FFCC66"/>
                </a:solidFill>
                <a:latin typeface="Impact" pitchFamily="34" charset="0"/>
              </a:rPr>
              <a:t>50 yrs</a:t>
            </a:r>
          </a:p>
        </p:txBody>
      </p:sp>
      <p:sp>
        <p:nvSpPr>
          <p:cNvPr id="149537" name="Line 33"/>
          <p:cNvSpPr>
            <a:spLocks noChangeShapeType="1"/>
          </p:cNvSpPr>
          <p:nvPr/>
        </p:nvSpPr>
        <p:spPr bwMode="auto">
          <a:xfrm>
            <a:off x="5249861" y="939800"/>
            <a:ext cx="3671888" cy="0"/>
          </a:xfrm>
          <a:prstGeom prst="line">
            <a:avLst/>
          </a:prstGeom>
          <a:noFill/>
          <a:ln w="57150">
            <a:solidFill>
              <a:schemeClr val="folHlink"/>
            </a:solidFill>
            <a:round/>
            <a:headEnd/>
            <a:tailEnd type="triangle" w="med" len="me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9538" name="Line 34"/>
          <p:cNvSpPr>
            <a:spLocks noChangeShapeType="1"/>
          </p:cNvSpPr>
          <p:nvPr/>
        </p:nvSpPr>
        <p:spPr bwMode="auto">
          <a:xfrm flipH="1">
            <a:off x="207961" y="923925"/>
            <a:ext cx="3816350" cy="0"/>
          </a:xfrm>
          <a:prstGeom prst="line">
            <a:avLst/>
          </a:prstGeom>
          <a:noFill/>
          <a:ln w="57150">
            <a:solidFill>
              <a:schemeClr val="folHlink"/>
            </a:solidFill>
            <a:round/>
            <a:headEnd/>
            <a:tailEnd type="triangle" w="med" len="me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9539" name="Text Box 35"/>
          <p:cNvSpPr txBox="1">
            <a:spLocks noChangeArrowheads="1"/>
          </p:cNvSpPr>
          <p:nvPr/>
        </p:nvSpPr>
        <p:spPr bwMode="auto">
          <a:xfrm>
            <a:off x="2008186" y="981075"/>
            <a:ext cx="1077913" cy="519113"/>
          </a:xfrm>
          <a:prstGeom prst="rect">
            <a:avLst/>
          </a:prstGeom>
          <a:noFill/>
          <a:ln w="9525" algn="ctr">
            <a:noFill/>
            <a:miter lim="800000"/>
            <a:headEnd/>
            <a:tailEnd/>
          </a:ln>
          <a:effectLst/>
        </p:spPr>
        <p:txBody>
          <a:bodyPr wrap="none">
            <a:spAutoFit/>
          </a:bodyPr>
          <a:lstStyle/>
          <a:p>
            <a:pPr marL="342900" indent="-342900" algn="l">
              <a:lnSpc>
                <a:spcPct val="100000"/>
              </a:lnSpc>
              <a:buClr>
                <a:srgbClr val="FFFFCC"/>
              </a:buClr>
            </a:pPr>
            <a:r>
              <a:rPr lang="en-AU" b="0">
                <a:solidFill>
                  <a:srgbClr val="FFFFFF"/>
                </a:solidFill>
                <a:latin typeface="Impact" pitchFamily="34" charset="0"/>
              </a:rPr>
              <a:t>30 yrs</a:t>
            </a:r>
          </a:p>
        </p:txBody>
      </p:sp>
      <p:sp>
        <p:nvSpPr>
          <p:cNvPr id="149540" name="Text Box 36"/>
          <p:cNvSpPr txBox="1">
            <a:spLocks noChangeArrowheads="1"/>
          </p:cNvSpPr>
          <p:nvPr/>
        </p:nvSpPr>
        <p:spPr bwMode="auto">
          <a:xfrm>
            <a:off x="6834186" y="996950"/>
            <a:ext cx="1066800" cy="519113"/>
          </a:xfrm>
          <a:prstGeom prst="rect">
            <a:avLst/>
          </a:prstGeom>
          <a:noFill/>
          <a:ln w="9525" algn="ctr">
            <a:noFill/>
            <a:miter lim="800000"/>
            <a:headEnd/>
            <a:tailEnd/>
          </a:ln>
          <a:effectLst/>
        </p:spPr>
        <p:txBody>
          <a:bodyPr wrap="none">
            <a:spAutoFit/>
          </a:bodyPr>
          <a:lstStyle/>
          <a:p>
            <a:pPr marL="342900" indent="-342900" algn="l">
              <a:lnSpc>
                <a:spcPct val="100000"/>
              </a:lnSpc>
              <a:buClr>
                <a:srgbClr val="FFFFCC"/>
              </a:buClr>
            </a:pPr>
            <a:r>
              <a:rPr lang="en-AU" b="0">
                <a:solidFill>
                  <a:srgbClr val="FFFFFF"/>
                </a:solidFill>
                <a:latin typeface="Impact" pitchFamily="34" charset="0"/>
              </a:rPr>
              <a:t>20 yrs</a:t>
            </a:r>
          </a:p>
        </p:txBody>
      </p:sp>
      <p:sp>
        <p:nvSpPr>
          <p:cNvPr id="149541" name="Line 37"/>
          <p:cNvSpPr>
            <a:spLocks noChangeShapeType="1"/>
          </p:cNvSpPr>
          <p:nvPr/>
        </p:nvSpPr>
        <p:spPr bwMode="auto">
          <a:xfrm flipH="1">
            <a:off x="280986" y="1228725"/>
            <a:ext cx="1743075" cy="0"/>
          </a:xfrm>
          <a:prstGeom prst="line">
            <a:avLst/>
          </a:prstGeom>
          <a:noFill/>
          <a:ln w="38100">
            <a:solidFill>
              <a:srgbClr val="FFFF00"/>
            </a:solidFill>
            <a:round/>
            <a:headEnd/>
            <a:tailEnd type="triangle" w="med" len="me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9542" name="Line 38"/>
          <p:cNvSpPr>
            <a:spLocks noChangeShapeType="1"/>
          </p:cNvSpPr>
          <p:nvPr/>
        </p:nvSpPr>
        <p:spPr bwMode="auto">
          <a:xfrm>
            <a:off x="3089274" y="1268413"/>
            <a:ext cx="2447925" cy="0"/>
          </a:xfrm>
          <a:prstGeom prst="line">
            <a:avLst/>
          </a:prstGeom>
          <a:noFill/>
          <a:ln w="38100">
            <a:solidFill>
              <a:srgbClr val="FFFF00"/>
            </a:solidFill>
            <a:round/>
            <a:headEnd/>
            <a:tailEnd type="triangle" w="med" len="me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9543" name="Line 39"/>
          <p:cNvSpPr>
            <a:spLocks noChangeShapeType="1"/>
          </p:cNvSpPr>
          <p:nvPr/>
        </p:nvSpPr>
        <p:spPr bwMode="auto">
          <a:xfrm flipH="1">
            <a:off x="5681661" y="1268413"/>
            <a:ext cx="1152525" cy="0"/>
          </a:xfrm>
          <a:prstGeom prst="line">
            <a:avLst/>
          </a:prstGeom>
          <a:noFill/>
          <a:ln w="38100">
            <a:solidFill>
              <a:srgbClr val="FFFF00"/>
            </a:solidFill>
            <a:round/>
            <a:headEnd/>
            <a:tailEnd type="triangle" w="med" len="me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9544" name="Line 40"/>
          <p:cNvSpPr>
            <a:spLocks noChangeShapeType="1"/>
          </p:cNvSpPr>
          <p:nvPr/>
        </p:nvSpPr>
        <p:spPr bwMode="auto">
          <a:xfrm>
            <a:off x="7842249" y="1268413"/>
            <a:ext cx="1008062" cy="0"/>
          </a:xfrm>
          <a:prstGeom prst="line">
            <a:avLst/>
          </a:prstGeom>
          <a:noFill/>
          <a:ln w="38100">
            <a:solidFill>
              <a:srgbClr val="FFFF00"/>
            </a:solidFill>
            <a:round/>
            <a:headEnd/>
            <a:tailEnd type="triangle" w="med" len="me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9545" name="Line 41"/>
          <p:cNvSpPr>
            <a:spLocks noChangeShapeType="1"/>
          </p:cNvSpPr>
          <p:nvPr/>
        </p:nvSpPr>
        <p:spPr bwMode="auto">
          <a:xfrm>
            <a:off x="207961" y="836613"/>
            <a:ext cx="0" cy="3529012"/>
          </a:xfrm>
          <a:prstGeom prst="line">
            <a:avLst/>
          </a:prstGeom>
          <a:noFill/>
          <a:ln w="76200">
            <a:solidFill>
              <a:srgbClr val="FF00FF"/>
            </a:solidFill>
            <a:prstDash val="sysDot"/>
            <a:round/>
            <a:headEnd/>
            <a:tailEn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9546" name="Line 42"/>
          <p:cNvSpPr>
            <a:spLocks noChangeShapeType="1"/>
          </p:cNvSpPr>
          <p:nvPr/>
        </p:nvSpPr>
        <p:spPr bwMode="auto">
          <a:xfrm>
            <a:off x="9005886" y="908050"/>
            <a:ext cx="0" cy="3457575"/>
          </a:xfrm>
          <a:prstGeom prst="line">
            <a:avLst/>
          </a:prstGeom>
          <a:noFill/>
          <a:ln w="76200">
            <a:solidFill>
              <a:srgbClr val="FF00FF"/>
            </a:solidFill>
            <a:prstDash val="sysDot"/>
            <a:round/>
            <a:headEnd/>
            <a:tailEnd/>
          </a:ln>
          <a:effectLst/>
        </p:spPr>
        <p:txBody>
          <a:bodyPr/>
          <a:lstStyle/>
          <a:p>
            <a:pPr algn="l">
              <a:lnSpc>
                <a:spcPct val="100000"/>
              </a:lnSpc>
              <a:buClr>
                <a:srgbClr val="FFFFCC"/>
              </a:buClr>
              <a:buFont typeface="Wingdings" pitchFamily="2" charset="2"/>
              <a:buChar char="l"/>
            </a:pPr>
            <a:endParaRPr lang="en-US">
              <a:ln>
                <a:solidFill>
                  <a:schemeClr val="tx1"/>
                </a:solidFill>
              </a:ln>
              <a:solidFill>
                <a:srgbClr val="FFFFFF"/>
              </a:solidFill>
            </a:endParaRPr>
          </a:p>
        </p:txBody>
      </p:sp>
      <p:sp>
        <p:nvSpPr>
          <p:cNvPr id="149547" name="Text Box 43"/>
          <p:cNvSpPr txBox="1">
            <a:spLocks noChangeArrowheads="1"/>
          </p:cNvSpPr>
          <p:nvPr/>
        </p:nvSpPr>
        <p:spPr bwMode="auto">
          <a:xfrm>
            <a:off x="4816474" y="2636838"/>
            <a:ext cx="790575" cy="457200"/>
          </a:xfrm>
          <a:prstGeom prst="rect">
            <a:avLst/>
          </a:prstGeom>
          <a:noFill/>
          <a:ln w="9525" algn="ctr">
            <a:noFill/>
            <a:miter lim="800000"/>
            <a:headEnd/>
            <a:tailEnd/>
          </a:ln>
          <a:effectLst/>
        </p:spPr>
        <p:txBody>
          <a:bodyPr wrap="none">
            <a:spAutoFit/>
          </a:bodyPr>
          <a:lstStyle/>
          <a:p>
            <a:pPr marL="342900" indent="-342900" algn="l">
              <a:lnSpc>
                <a:spcPct val="100000"/>
              </a:lnSpc>
              <a:buClr>
                <a:srgbClr val="FFFFCC"/>
              </a:buClr>
            </a:pPr>
            <a:r>
              <a:rPr lang="en-AU" sz="2400" b="0">
                <a:solidFill>
                  <a:srgbClr val="FFFF00"/>
                </a:solidFill>
                <a:latin typeface="Impact" pitchFamily="34" charset="0"/>
              </a:rPr>
              <a:t>5 yrs</a:t>
            </a:r>
          </a:p>
        </p:txBody>
      </p:sp>
      <p:sp>
        <p:nvSpPr>
          <p:cNvPr id="149548" name="Line 44"/>
          <p:cNvSpPr>
            <a:spLocks noChangeShapeType="1"/>
          </p:cNvSpPr>
          <p:nvPr/>
        </p:nvSpPr>
        <p:spPr bwMode="auto">
          <a:xfrm>
            <a:off x="6905624" y="2476500"/>
            <a:ext cx="0" cy="360363"/>
          </a:xfrm>
          <a:prstGeom prst="line">
            <a:avLst/>
          </a:prstGeom>
          <a:noFill/>
          <a:ln w="76200">
            <a:solidFill>
              <a:srgbClr val="FF0066"/>
            </a:solidFill>
            <a:round/>
            <a:headEnd/>
            <a:tailEnd type="triangle" w="sm" len="me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9549" name="Text Box 45"/>
          <p:cNvSpPr txBox="1">
            <a:spLocks noChangeArrowheads="1"/>
          </p:cNvSpPr>
          <p:nvPr/>
        </p:nvSpPr>
        <p:spPr bwMode="auto">
          <a:xfrm>
            <a:off x="42864" y="5924550"/>
            <a:ext cx="2484438" cy="914400"/>
          </a:xfrm>
          <a:prstGeom prst="rect">
            <a:avLst/>
          </a:prstGeom>
          <a:noFill/>
          <a:ln w="9525" algn="ctr">
            <a:noFill/>
            <a:miter lim="800000"/>
            <a:headEnd/>
            <a:tailEnd/>
          </a:ln>
          <a:effectLst/>
        </p:spPr>
        <p:txBody>
          <a:bodyPr>
            <a:spAutoFit/>
          </a:bodyPr>
          <a:lstStyle/>
          <a:p>
            <a:pPr algn="l">
              <a:spcBef>
                <a:spcPct val="0"/>
              </a:spcBef>
              <a:buClr>
                <a:srgbClr val="FFFFCC"/>
              </a:buClr>
            </a:pPr>
            <a:r>
              <a:rPr lang="en-AU" sz="3000" b="0" dirty="0">
                <a:solidFill>
                  <a:srgbClr val="00FF00"/>
                </a:solidFill>
                <a:latin typeface="Impact" pitchFamily="34" charset="0"/>
              </a:rPr>
              <a:t>Destinies determined</a:t>
            </a:r>
          </a:p>
        </p:txBody>
      </p:sp>
      <p:sp>
        <p:nvSpPr>
          <p:cNvPr id="149550" name="Line 46"/>
          <p:cNvSpPr>
            <a:spLocks noChangeShapeType="1"/>
          </p:cNvSpPr>
          <p:nvPr/>
        </p:nvSpPr>
        <p:spPr bwMode="auto">
          <a:xfrm flipV="1">
            <a:off x="293689" y="5300663"/>
            <a:ext cx="0" cy="647700"/>
          </a:xfrm>
          <a:prstGeom prst="line">
            <a:avLst/>
          </a:prstGeom>
          <a:noFill/>
          <a:ln w="152400">
            <a:solidFill>
              <a:srgbClr val="00FF00"/>
            </a:solidFill>
            <a:round/>
            <a:headEnd/>
            <a:tailEnd type="triangle" w="med" len="me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
        <p:nvSpPr>
          <p:cNvPr id="149551" name="Text Box 47"/>
          <p:cNvSpPr txBox="1">
            <a:spLocks noChangeArrowheads="1"/>
          </p:cNvSpPr>
          <p:nvPr/>
        </p:nvSpPr>
        <p:spPr bwMode="auto">
          <a:xfrm>
            <a:off x="7572808" y="5876925"/>
            <a:ext cx="1548681" cy="914400"/>
          </a:xfrm>
          <a:prstGeom prst="rect">
            <a:avLst/>
          </a:prstGeom>
          <a:noFill/>
          <a:ln w="9525" algn="ctr">
            <a:noFill/>
            <a:miter lim="800000"/>
            <a:headEnd/>
            <a:tailEnd/>
          </a:ln>
          <a:effectLst/>
        </p:spPr>
        <p:txBody>
          <a:bodyPr wrap="square">
            <a:spAutoFit/>
          </a:bodyPr>
          <a:lstStyle/>
          <a:p>
            <a:pPr algn="r">
              <a:spcBef>
                <a:spcPct val="0"/>
              </a:spcBef>
              <a:buClr>
                <a:srgbClr val="FFFFCC"/>
              </a:buClr>
            </a:pPr>
            <a:r>
              <a:rPr lang="en-AU" sz="3000" b="0" dirty="0">
                <a:solidFill>
                  <a:srgbClr val="00FF00"/>
                </a:solidFill>
                <a:latin typeface="Impact" pitchFamily="34" charset="0"/>
              </a:rPr>
              <a:t>Temple opened</a:t>
            </a:r>
          </a:p>
        </p:txBody>
      </p:sp>
      <p:sp>
        <p:nvSpPr>
          <p:cNvPr id="149552" name="Line 48"/>
          <p:cNvSpPr>
            <a:spLocks noChangeShapeType="1"/>
          </p:cNvSpPr>
          <p:nvPr/>
        </p:nvSpPr>
        <p:spPr bwMode="auto">
          <a:xfrm flipV="1">
            <a:off x="8880475" y="5249863"/>
            <a:ext cx="0" cy="647700"/>
          </a:xfrm>
          <a:prstGeom prst="line">
            <a:avLst/>
          </a:prstGeom>
          <a:noFill/>
          <a:ln w="152400">
            <a:solidFill>
              <a:srgbClr val="00FF00"/>
            </a:solidFill>
            <a:round/>
            <a:headEnd/>
            <a:tailEnd type="triangle" w="med" len="med"/>
          </a:ln>
          <a:effectLst/>
        </p:spPr>
        <p:txBody>
          <a:bodyPr/>
          <a:lstStyle/>
          <a:p>
            <a:pPr algn="l">
              <a:lnSpc>
                <a:spcPct val="100000"/>
              </a:lnSpc>
              <a:buClr>
                <a:srgbClr val="FFFFCC"/>
              </a:buClr>
              <a:buFont typeface="Wingdings" pitchFamily="2" charset="2"/>
              <a:buChar char="l"/>
            </a:pPr>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5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95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950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95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95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95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95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95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95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95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95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95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95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95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95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95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95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95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95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95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95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953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95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953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953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9537"/>
                                        </p:tgtEl>
                                        <p:attrNameLst>
                                          <p:attrName>style.visibility</p:attrName>
                                        </p:attrNameLst>
                                      </p:cBhvr>
                                      <p:to>
                                        <p:strVal val="visible"/>
                                      </p:to>
                                    </p:set>
                                  </p:childTnLst>
                                </p:cTn>
                              </p:par>
                            </p:childTnLst>
                          </p:cTn>
                        </p:par>
                        <p:par>
                          <p:cTn id="65" fill="hold">
                            <p:stCondLst>
                              <p:cond delay="0"/>
                            </p:stCondLst>
                            <p:childTnLst>
                              <p:par>
                                <p:cTn id="66" presetID="1" presetClass="entr" presetSubtype="0" fill="hold" grpId="0" nodeType="afterEffect">
                                  <p:stCondLst>
                                    <p:cond delay="3000"/>
                                  </p:stCondLst>
                                  <p:childTnLst>
                                    <p:set>
                                      <p:cBhvr>
                                        <p:cTn id="67" dur="1" fill="hold">
                                          <p:stCondLst>
                                            <p:cond delay="0"/>
                                          </p:stCondLst>
                                        </p:cTn>
                                        <p:tgtEl>
                                          <p:spTgt spid="149550"/>
                                        </p:tgtEl>
                                        <p:attrNameLst>
                                          <p:attrName>style.visibility</p:attrName>
                                        </p:attrNameLst>
                                      </p:cBhvr>
                                      <p:to>
                                        <p:strVal val="visible"/>
                                      </p:to>
                                    </p:set>
                                  </p:childTnLst>
                                </p:cTn>
                              </p:par>
                              <p:par>
                                <p:cTn id="68" presetID="1" presetClass="entr" presetSubtype="0" fill="hold" grpId="0" nodeType="withEffect">
                                  <p:stCondLst>
                                    <p:cond delay="3000"/>
                                  </p:stCondLst>
                                  <p:childTnLst>
                                    <p:set>
                                      <p:cBhvr>
                                        <p:cTn id="69" dur="1" fill="hold">
                                          <p:stCondLst>
                                            <p:cond delay="0"/>
                                          </p:stCondLst>
                                        </p:cTn>
                                        <p:tgtEl>
                                          <p:spTgt spid="149552"/>
                                        </p:tgtEl>
                                        <p:attrNameLst>
                                          <p:attrName>style.visibility</p:attrName>
                                        </p:attrNameLst>
                                      </p:cBhvr>
                                      <p:to>
                                        <p:strVal val="visible"/>
                                      </p:to>
                                    </p:set>
                                  </p:childTnLst>
                                </p:cTn>
                              </p:par>
                              <p:par>
                                <p:cTn id="70" presetID="1" presetClass="entr" presetSubtype="0" fill="hold" grpId="0" nodeType="withEffect">
                                  <p:stCondLst>
                                    <p:cond delay="3000"/>
                                  </p:stCondLst>
                                  <p:childTnLst>
                                    <p:set>
                                      <p:cBhvr>
                                        <p:cTn id="71" dur="1" fill="hold">
                                          <p:stCondLst>
                                            <p:cond delay="0"/>
                                          </p:stCondLst>
                                        </p:cTn>
                                        <p:tgtEl>
                                          <p:spTgt spid="149549"/>
                                        </p:tgtEl>
                                        <p:attrNameLst>
                                          <p:attrName>style.visibility</p:attrName>
                                        </p:attrNameLst>
                                      </p:cBhvr>
                                      <p:to>
                                        <p:strVal val="visible"/>
                                      </p:to>
                                    </p:set>
                                  </p:childTnLst>
                                </p:cTn>
                              </p:par>
                              <p:par>
                                <p:cTn id="72" presetID="1" presetClass="entr" presetSubtype="0" fill="hold" grpId="0" nodeType="withEffect">
                                  <p:stCondLst>
                                    <p:cond delay="3000"/>
                                  </p:stCondLst>
                                  <p:childTnLst>
                                    <p:set>
                                      <p:cBhvr>
                                        <p:cTn id="73" dur="1" fill="hold">
                                          <p:stCondLst>
                                            <p:cond delay="0"/>
                                          </p:stCondLst>
                                        </p:cTn>
                                        <p:tgtEl>
                                          <p:spTgt spid="1495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animBg="1"/>
      <p:bldP spid="149524" grpId="0" animBg="1"/>
      <p:bldP spid="149525" grpId="0"/>
      <p:bldP spid="149526" grpId="0"/>
      <p:bldP spid="149527" grpId="0" animBg="1"/>
      <p:bldP spid="149528" grpId="0"/>
      <p:bldP spid="149529" grpId="0"/>
      <p:bldP spid="149530" grpId="0"/>
      <p:bldP spid="149531" grpId="0" animBg="1"/>
      <p:bldP spid="149532" grpId="0" animBg="1"/>
      <p:bldP spid="149533" grpId="0"/>
      <p:bldP spid="149534" grpId="0" animBg="1"/>
      <p:bldP spid="149535" grpId="0" animBg="1"/>
      <p:bldP spid="149536" grpId="0"/>
      <p:bldP spid="149537" grpId="0" animBg="1"/>
      <p:bldP spid="149538" grpId="0" animBg="1"/>
      <p:bldP spid="149539" grpId="0"/>
      <p:bldP spid="149540" grpId="0"/>
      <p:bldP spid="149541" grpId="0" animBg="1"/>
      <p:bldP spid="149542" grpId="0" animBg="1"/>
      <p:bldP spid="149543" grpId="0" animBg="1"/>
      <p:bldP spid="149544" grpId="0" animBg="1"/>
      <p:bldP spid="149545" grpId="0" animBg="1"/>
      <p:bldP spid="149546" grpId="0" animBg="1"/>
      <p:bldP spid="149547" grpId="0"/>
      <p:bldP spid="149548" grpId="0" animBg="1"/>
      <p:bldP spid="149549" grpId="0"/>
      <p:bldP spid="149550" grpId="0" animBg="1"/>
      <p:bldP spid="149551" grpId="0"/>
      <p:bldP spid="1495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ctrTitle"/>
          </p:nvPr>
        </p:nvSpPr>
        <p:spPr>
          <a:xfrm>
            <a:off x="0" y="44448"/>
            <a:ext cx="9144000" cy="933450"/>
          </a:xfrm>
        </p:spPr>
        <p:txBody>
          <a:bodyPr/>
          <a:lstStyle/>
          <a:p>
            <a:r>
              <a:rPr lang="en-AU" dirty="0"/>
              <a:t>40 </a:t>
            </a:r>
            <a:r>
              <a:rPr lang="en-AU" dirty="0" smtClean="0"/>
              <a:t>years preparation </a:t>
            </a:r>
            <a:r>
              <a:rPr lang="en-AU" dirty="0"/>
              <a:t>for Kingdom</a:t>
            </a:r>
          </a:p>
        </p:txBody>
      </p:sp>
      <p:sp>
        <p:nvSpPr>
          <p:cNvPr id="150531" name="Rectangle 3"/>
          <p:cNvSpPr>
            <a:spLocks noGrp="1" noChangeArrowheads="1"/>
          </p:cNvSpPr>
          <p:nvPr>
            <p:ph type="subTitle" idx="1"/>
          </p:nvPr>
        </p:nvSpPr>
        <p:spPr>
          <a:xfrm>
            <a:off x="337816" y="980728"/>
            <a:ext cx="8496622" cy="5400600"/>
          </a:xfrm>
        </p:spPr>
        <p:txBody>
          <a:bodyPr/>
          <a:lstStyle/>
          <a:p>
            <a:pPr algn="just">
              <a:lnSpc>
                <a:spcPct val="95000"/>
              </a:lnSpc>
              <a:spcBef>
                <a:spcPts val="0"/>
              </a:spcBef>
            </a:pPr>
            <a:r>
              <a:rPr lang="en-US" sz="3200" dirty="0" smtClean="0">
                <a:solidFill>
                  <a:srgbClr val="00FF00"/>
                </a:solidFill>
                <a:effectLst/>
                <a:latin typeface="Bookman Old Style" pitchFamily="18" charset="0"/>
              </a:rPr>
              <a:t>“…a </a:t>
            </a:r>
            <a:r>
              <a:rPr lang="en-US" sz="3200" dirty="0">
                <a:solidFill>
                  <a:srgbClr val="00FF00"/>
                </a:solidFill>
                <a:effectLst/>
                <a:latin typeface="Bookman Old Style" pitchFamily="18" charset="0"/>
              </a:rPr>
              <a:t>period of forty years </a:t>
            </a:r>
            <a:r>
              <a:rPr lang="en-US" sz="3200" dirty="0" smtClean="0">
                <a:solidFill>
                  <a:srgbClr val="00FF00"/>
                </a:solidFill>
                <a:effectLst/>
                <a:latin typeface="Bookman Old Style" pitchFamily="18" charset="0"/>
              </a:rPr>
              <a:t>…</a:t>
            </a:r>
            <a:r>
              <a:rPr lang="en-US" sz="3000" dirty="0" smtClean="0">
                <a:solidFill>
                  <a:srgbClr val="00FF00"/>
                </a:solidFill>
                <a:effectLst/>
                <a:latin typeface="Bookman Old Style" pitchFamily="18" charset="0"/>
              </a:rPr>
              <a:t>in </a:t>
            </a:r>
            <a:r>
              <a:rPr lang="en-US" sz="3000" dirty="0">
                <a:solidFill>
                  <a:srgbClr val="00FF00"/>
                </a:solidFill>
                <a:effectLst/>
                <a:latin typeface="Bookman Old Style" pitchFamily="18" charset="0"/>
              </a:rPr>
              <a:t>which some of the most important events of the Apocalypse are to be transacted</a:t>
            </a:r>
            <a:r>
              <a:rPr lang="en-US" sz="3000" dirty="0" smtClean="0">
                <a:solidFill>
                  <a:srgbClr val="00FF00"/>
                </a:solidFill>
                <a:effectLst/>
                <a:latin typeface="Bookman Old Style" pitchFamily="18" charset="0"/>
              </a:rPr>
              <a:t>.”</a:t>
            </a:r>
            <a:endParaRPr lang="en-AU" sz="3000" dirty="0">
              <a:solidFill>
                <a:srgbClr val="00FF00"/>
              </a:solidFill>
              <a:effectLst/>
              <a:latin typeface="Bookman Old Style" pitchFamily="18" charset="0"/>
            </a:endParaRPr>
          </a:p>
          <a:p>
            <a:pPr marL="457200" lvl="1" indent="0" algn="r">
              <a:lnSpc>
                <a:spcPct val="95000"/>
              </a:lnSpc>
              <a:spcBef>
                <a:spcPts val="400"/>
              </a:spcBef>
              <a:buFont typeface="Wingdings" pitchFamily="2" charset="2"/>
              <a:buNone/>
            </a:pPr>
            <a:r>
              <a:rPr lang="en-AU" sz="2400" b="1" dirty="0">
                <a:ln>
                  <a:solidFill>
                    <a:schemeClr val="tx1"/>
                  </a:solidFill>
                </a:ln>
                <a:solidFill>
                  <a:srgbClr val="FF00FF"/>
                </a:solidFill>
                <a:effectLst/>
              </a:rPr>
              <a:t>Bro. Thomas, Eureka Vol. 1 pg. </a:t>
            </a:r>
            <a:r>
              <a:rPr lang="en-AU" sz="2400" b="1" dirty="0" smtClean="0">
                <a:ln>
                  <a:solidFill>
                    <a:schemeClr val="tx1"/>
                  </a:solidFill>
                </a:ln>
                <a:solidFill>
                  <a:srgbClr val="FF00FF"/>
                </a:solidFill>
                <a:effectLst/>
              </a:rPr>
              <a:t>187</a:t>
            </a:r>
          </a:p>
          <a:p>
            <a:pPr marL="0" lvl="1" indent="0" algn="just">
              <a:lnSpc>
                <a:spcPct val="90000"/>
              </a:lnSpc>
              <a:spcBef>
                <a:spcPts val="1800"/>
              </a:spcBef>
              <a:buNone/>
            </a:pPr>
            <a:r>
              <a:rPr lang="en-US" sz="3200" b="1" dirty="0" smtClean="0">
                <a:solidFill>
                  <a:srgbClr val="FFFFFF"/>
                </a:solidFill>
                <a:effectLst/>
                <a:latin typeface="Bookman Old Style" pitchFamily="18" charset="0"/>
                <a:ea typeface="+mn-ea"/>
              </a:rPr>
              <a:t>“A scroll extended gives us the idea of </a:t>
            </a:r>
            <a:r>
              <a:rPr lang="en-US" sz="3200" b="1" i="1" dirty="0" smtClean="0">
                <a:solidFill>
                  <a:srgbClr val="FFFFFF"/>
                </a:solidFill>
                <a:effectLst/>
                <a:latin typeface="Bookman Old Style" pitchFamily="18" charset="0"/>
                <a:ea typeface="+mn-ea"/>
              </a:rPr>
              <a:t>length;</a:t>
            </a:r>
            <a:r>
              <a:rPr lang="en-US" sz="3200" b="1" dirty="0" smtClean="0">
                <a:solidFill>
                  <a:srgbClr val="FFFFFF"/>
                </a:solidFill>
                <a:effectLst/>
                <a:latin typeface="Bookman Old Style" pitchFamily="18" charset="0"/>
                <a:ea typeface="+mn-ea"/>
              </a:rPr>
              <a:t> and this is representative of </a:t>
            </a:r>
            <a:r>
              <a:rPr lang="en-US" sz="3200" b="1" i="1" dirty="0" smtClean="0">
                <a:solidFill>
                  <a:srgbClr val="FFFFFF"/>
                </a:solidFill>
                <a:effectLst/>
                <a:latin typeface="Bookman Old Style" pitchFamily="18" charset="0"/>
                <a:ea typeface="+mn-ea"/>
              </a:rPr>
              <a:t>time</a:t>
            </a:r>
            <a:r>
              <a:rPr lang="en-US" sz="3200" b="1" dirty="0" smtClean="0">
                <a:solidFill>
                  <a:srgbClr val="FFFFFF"/>
                </a:solidFill>
                <a:effectLst/>
                <a:latin typeface="Bookman Old Style" pitchFamily="18" charset="0"/>
                <a:ea typeface="+mn-ea"/>
              </a:rPr>
              <a:t>. </a:t>
            </a:r>
            <a:r>
              <a:rPr lang="en-US" sz="3200" b="1" dirty="0" smtClean="0">
                <a:solidFill>
                  <a:srgbClr val="00FF00"/>
                </a:solidFill>
                <a:effectLst/>
                <a:latin typeface="Bookman Old Style" pitchFamily="18" charset="0"/>
                <a:ea typeface="+mn-ea"/>
              </a:rPr>
              <a:t>A little scroll is </a:t>
            </a:r>
            <a:r>
              <a:rPr lang="en-US" sz="3200" b="1" i="1" dirty="0" smtClean="0">
                <a:solidFill>
                  <a:srgbClr val="00FF00"/>
                </a:solidFill>
                <a:effectLst/>
                <a:latin typeface="Bookman Old Style" pitchFamily="18" charset="0"/>
                <a:ea typeface="+mn-ea"/>
              </a:rPr>
              <a:t>a short time</a:t>
            </a:r>
            <a:r>
              <a:rPr lang="en-US" sz="3200" b="1" dirty="0" smtClean="0">
                <a:solidFill>
                  <a:srgbClr val="00FF00"/>
                </a:solidFill>
                <a:effectLst/>
                <a:latin typeface="Bookman Old Style" pitchFamily="18" charset="0"/>
                <a:ea typeface="+mn-ea"/>
              </a:rPr>
              <a:t> in which things written therein are to be accomplished—a period, say of forty years</a:t>
            </a:r>
            <a:r>
              <a:rPr lang="en-US" sz="3200" b="1" dirty="0" smtClean="0">
                <a:solidFill>
                  <a:srgbClr val="FFFFFF"/>
                </a:solidFill>
                <a:effectLst/>
                <a:latin typeface="Bookman Old Style" pitchFamily="18" charset="0"/>
                <a:ea typeface="+mn-ea"/>
              </a:rPr>
              <a:t>, according to the testimony of </a:t>
            </a:r>
            <a:r>
              <a:rPr lang="en-US" sz="3200" b="1" dirty="0" smtClean="0">
                <a:ln w="19050">
                  <a:solidFill>
                    <a:srgbClr val="FFFFFF"/>
                  </a:solidFill>
                </a:ln>
                <a:solidFill>
                  <a:srgbClr val="FF0000"/>
                </a:solidFill>
                <a:effectLst/>
                <a:latin typeface="Bookman Old Style" pitchFamily="18" charset="0"/>
                <a:ea typeface="+mn-ea"/>
              </a:rPr>
              <a:t>Micah 7:14–17</a:t>
            </a:r>
            <a:r>
              <a:rPr lang="en-US" sz="3200" b="1" dirty="0" smtClean="0">
                <a:solidFill>
                  <a:srgbClr val="FFFFFF"/>
                </a:solidFill>
                <a:effectLst/>
                <a:latin typeface="Bookman Old Style" pitchFamily="18" charset="0"/>
                <a:ea typeface="+mn-ea"/>
              </a:rPr>
              <a:t>.” </a:t>
            </a:r>
            <a:r>
              <a:rPr lang="en-US" sz="2400" b="1" dirty="0" smtClean="0">
                <a:ln>
                  <a:solidFill>
                    <a:schemeClr val="tx1"/>
                  </a:solidFill>
                </a:ln>
                <a:solidFill>
                  <a:srgbClr val="FF00FF"/>
                </a:solidFill>
                <a:effectLst/>
                <a:ea typeface="+mn-ea"/>
              </a:rPr>
              <a:t>(Eureka)</a:t>
            </a:r>
            <a:endParaRPr lang="en-AU" sz="2400" dirty="0">
              <a:ln>
                <a:solidFill>
                  <a:schemeClr val="tx1"/>
                </a:solidFill>
              </a:ln>
              <a:solidFill>
                <a:srgbClr val="FF00FF"/>
              </a:solidFill>
              <a:effectLst/>
            </a:endParaRPr>
          </a:p>
        </p:txBody>
      </p:sp>
      <p:sp>
        <p:nvSpPr>
          <p:cNvPr id="5" name="Rectangle 13"/>
          <p:cNvSpPr txBox="1">
            <a:spLocks noChangeArrowheads="1"/>
          </p:cNvSpPr>
          <p:nvPr/>
        </p:nvSpPr>
        <p:spPr bwMode="auto">
          <a:xfrm>
            <a:off x="0" y="6466984"/>
            <a:ext cx="4067175" cy="374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l">
              <a:lnSpc>
                <a:spcPct val="100000"/>
              </a:lnSpc>
              <a:spcBef>
                <a:spcPct val="0"/>
              </a:spcBef>
              <a:buClrTx/>
              <a:buSzTx/>
              <a:buFontTx/>
              <a:buNone/>
              <a:defRPr/>
            </a:pPr>
            <a:r>
              <a:rPr lang="en-AU" sz="2000" dirty="0" smtClean="0">
                <a:solidFill>
                  <a:srgbClr val="FFFF66"/>
                </a:solidFill>
                <a:latin typeface="Monotype Corsiva" pitchFamily="66" charset="0"/>
              </a:rPr>
              <a:t>Events surrounding the return of Christ</a:t>
            </a:r>
            <a:endParaRPr lang="en-AU" sz="2000" dirty="0">
              <a:solidFill>
                <a:srgbClr val="FFFF66"/>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053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0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2"/>
          <p:cNvSpPr txBox="1">
            <a:spLocks noChangeArrowheads="1"/>
          </p:cNvSpPr>
          <p:nvPr/>
        </p:nvSpPr>
        <p:spPr bwMode="auto">
          <a:xfrm>
            <a:off x="3457575" y="5099050"/>
            <a:ext cx="3187700" cy="1800225"/>
          </a:xfrm>
          <a:prstGeom prst="rect">
            <a:avLst/>
          </a:prstGeom>
          <a:solidFill>
            <a:schemeClr val="bg1"/>
          </a:solidFill>
          <a:ln w="9525">
            <a:noFill/>
            <a:miter lim="800000"/>
            <a:headEnd/>
            <a:tailEnd/>
          </a:ln>
          <a:effectLst/>
        </p:spPr>
        <p:txBody>
          <a:bodyPr>
            <a:spAutoFit/>
          </a:bodyPr>
          <a:lstStyle/>
          <a:p>
            <a:pPr algn="r">
              <a:lnSpc>
                <a:spcPct val="100000"/>
              </a:lnSpc>
              <a:spcBef>
                <a:spcPct val="0"/>
              </a:spcBef>
              <a:buClrTx/>
              <a:buSzTx/>
              <a:buFontTx/>
              <a:buNone/>
            </a:pPr>
            <a:r>
              <a:rPr lang="en-AU" b="0">
                <a:solidFill>
                  <a:srgbClr val="FFFF00"/>
                </a:solidFill>
                <a:latin typeface="Arial Black" pitchFamily="34" charset="0"/>
              </a:rPr>
              <a:t>John as representative of all the saints.</a:t>
            </a:r>
          </a:p>
        </p:txBody>
      </p:sp>
      <p:sp>
        <p:nvSpPr>
          <p:cNvPr id="156675" name="Rectangle 3"/>
          <p:cNvSpPr>
            <a:spLocks noChangeArrowheads="1"/>
          </p:cNvSpPr>
          <p:nvPr/>
        </p:nvSpPr>
        <p:spPr bwMode="auto">
          <a:xfrm>
            <a:off x="0" y="4379913"/>
            <a:ext cx="3059113" cy="2492375"/>
          </a:xfrm>
          <a:prstGeom prst="rect">
            <a:avLst/>
          </a:prstGeom>
          <a:solidFill>
            <a:schemeClr val="bg1"/>
          </a:solidFill>
          <a:ln w="9525">
            <a:noFill/>
            <a:miter lim="800000"/>
            <a:headEnd/>
            <a:tailEnd/>
          </a:ln>
          <a:effectLst/>
        </p:spPr>
        <p:txBody>
          <a:bodyPr wrap="none" anchor="ctr"/>
          <a:lstStyle/>
          <a:p>
            <a:pPr algn="l">
              <a:lnSpc>
                <a:spcPct val="100000"/>
              </a:lnSpc>
              <a:buClr>
                <a:srgbClr val="FFFFCC"/>
              </a:buClr>
              <a:buFont typeface="Wingdings" pitchFamily="2" charset="2"/>
              <a:buChar char="l"/>
            </a:pPr>
            <a:endParaRPr lang="en-US">
              <a:solidFill>
                <a:srgbClr val="FFFFFF"/>
              </a:solidFill>
            </a:endParaRPr>
          </a:p>
        </p:txBody>
      </p:sp>
      <p:pic>
        <p:nvPicPr>
          <p:cNvPr id="156676" name="Picture 4" descr="Rainbowed Angel"/>
          <p:cNvPicPr>
            <a:picLocks noChangeAspect="1" noChangeArrowheads="1"/>
          </p:cNvPicPr>
          <p:nvPr/>
        </p:nvPicPr>
        <p:blipFill>
          <a:blip r:embed="rId2" cstate="print"/>
          <a:srcRect/>
          <a:stretch>
            <a:fillRect/>
          </a:stretch>
        </p:blipFill>
        <p:spPr bwMode="auto">
          <a:xfrm>
            <a:off x="200025" y="85725"/>
            <a:ext cx="6532563" cy="6784975"/>
          </a:xfrm>
          <a:prstGeom prst="rect">
            <a:avLst/>
          </a:prstGeom>
          <a:noFill/>
        </p:spPr>
      </p:pic>
      <p:pic>
        <p:nvPicPr>
          <p:cNvPr id="156677" name="Picture 5" descr="John"/>
          <p:cNvPicPr>
            <a:picLocks noChangeAspect="1" noChangeArrowheads="1"/>
          </p:cNvPicPr>
          <p:nvPr/>
        </p:nvPicPr>
        <p:blipFill>
          <a:blip r:embed="rId3" cstate="print"/>
          <a:srcRect/>
          <a:stretch>
            <a:fillRect/>
          </a:stretch>
        </p:blipFill>
        <p:spPr bwMode="auto">
          <a:xfrm>
            <a:off x="6659563" y="1152525"/>
            <a:ext cx="2444750" cy="5876925"/>
          </a:xfrm>
          <a:prstGeom prst="rect">
            <a:avLst/>
          </a:prstGeom>
          <a:noFill/>
        </p:spPr>
      </p:pic>
      <p:sp>
        <p:nvSpPr>
          <p:cNvPr id="156678" name="AutoShape 6"/>
          <p:cNvSpPr>
            <a:spLocks noChangeArrowheads="1"/>
          </p:cNvSpPr>
          <p:nvPr/>
        </p:nvSpPr>
        <p:spPr bwMode="auto">
          <a:xfrm>
            <a:off x="4211638" y="0"/>
            <a:ext cx="4932362" cy="981075"/>
          </a:xfrm>
          <a:prstGeom prst="wedgeRoundRectCallout">
            <a:avLst>
              <a:gd name="adj1" fmla="val -58241"/>
              <a:gd name="adj2" fmla="val -45144"/>
              <a:gd name="adj3" fmla="val 16667"/>
            </a:avLst>
          </a:prstGeom>
          <a:solidFill>
            <a:schemeClr val="tx2"/>
          </a:solidFill>
          <a:ln w="9525">
            <a:solidFill>
              <a:schemeClr val="tx1"/>
            </a:solidFill>
            <a:miter lim="800000"/>
            <a:headEnd/>
            <a:tailEnd/>
          </a:ln>
          <a:effectLst/>
        </p:spPr>
        <p:txBody>
          <a:bodyPr/>
          <a:lstStyle/>
          <a:p>
            <a:pPr algn="ctr">
              <a:lnSpc>
                <a:spcPct val="100000"/>
              </a:lnSpc>
              <a:spcBef>
                <a:spcPct val="0"/>
              </a:spcBef>
              <a:buClrTx/>
              <a:buSzTx/>
              <a:buFontTx/>
              <a:buNone/>
            </a:pPr>
            <a:r>
              <a:rPr lang="en-AU">
                <a:solidFill>
                  <a:srgbClr val="000000"/>
                </a:solidFill>
                <a:latin typeface="Monotype Corsiva" pitchFamily="66" charset="0"/>
              </a:rPr>
              <a:t>“Go and take the little scroll which is open in the hand of the angel”</a:t>
            </a:r>
          </a:p>
        </p:txBody>
      </p:sp>
      <p:sp>
        <p:nvSpPr>
          <p:cNvPr id="8" name="Rectangle 3"/>
          <p:cNvSpPr txBox="1">
            <a:spLocks noChangeArrowheads="1"/>
          </p:cNvSpPr>
          <p:nvPr/>
        </p:nvSpPr>
        <p:spPr bwMode="auto">
          <a:xfrm>
            <a:off x="179512" y="3573016"/>
            <a:ext cx="8713663" cy="1728192"/>
          </a:xfrm>
          <a:prstGeom prst="rect">
            <a:avLst/>
          </a:prstGeom>
          <a:solidFill>
            <a:srgbClr val="FFFF00"/>
          </a:solidFill>
          <a:ln w="57150">
            <a:solidFill>
              <a:srgbClr val="FF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85000"/>
              </a:lnSpc>
              <a:spcBef>
                <a:spcPts val="0"/>
              </a:spcBef>
              <a:spcAft>
                <a:spcPct val="0"/>
              </a:spcAft>
              <a:buClr>
                <a:schemeClr val="hlink"/>
              </a:buClr>
              <a:buSzPct val="75000"/>
              <a:buFont typeface="Wingdings" pitchFamily="2" charset="2"/>
              <a:buNone/>
              <a:tabLst/>
              <a:defRPr/>
            </a:pPr>
            <a:r>
              <a:rPr kumimoji="0" lang="en-AU" sz="2600" b="1" i="0" u="none" strike="noStrike" kern="0" cap="none" spc="0" normalizeH="0" baseline="0" noProof="0" dirty="0" smtClean="0">
                <a:solidFill>
                  <a:schemeClr val="bg1"/>
                </a:solidFill>
                <a:uLnTx/>
                <a:uFillTx/>
                <a:latin typeface="Bookman Old Style" pitchFamily="18" charset="0"/>
                <a:ea typeface="+mn-ea"/>
                <a:cs typeface="+mn-cs"/>
              </a:rPr>
              <a:t>“This ‘little scroll’ is the most important fragment of the Apocalypse. It contains the catastrophe of the plot without which all the rest would be of little interest to the believer.”</a:t>
            </a:r>
          </a:p>
          <a:p>
            <a:pPr marL="0" marR="0" lvl="0" indent="0" algn="r" defTabSz="914400" rtl="0" eaLnBrk="1" fontAlgn="base" latinLnBrk="0" hangingPunct="1">
              <a:lnSpc>
                <a:spcPct val="85000"/>
              </a:lnSpc>
              <a:spcBef>
                <a:spcPts val="0"/>
              </a:spcBef>
              <a:spcAft>
                <a:spcPct val="0"/>
              </a:spcAft>
              <a:buClr>
                <a:schemeClr val="hlink"/>
              </a:buClr>
              <a:buSzPct val="75000"/>
              <a:buFont typeface="Wingdings" pitchFamily="2" charset="2"/>
              <a:buNone/>
              <a:tabLst/>
              <a:defRPr/>
            </a:pPr>
            <a:r>
              <a:rPr kumimoji="0" lang="en-AU" sz="2000" b="1" i="0" u="none" strike="noStrike" kern="0" cap="none" spc="0" normalizeH="0" baseline="0" noProof="0" dirty="0" smtClean="0">
                <a:solidFill>
                  <a:schemeClr val="bg1"/>
                </a:solidFill>
                <a:uLnTx/>
                <a:uFillTx/>
                <a:latin typeface="+mn-lt"/>
                <a:ea typeface="+mn-ea"/>
                <a:cs typeface="+mn-cs"/>
              </a:rPr>
              <a:t>Bro. Thomas, Eureka Vol. 3 pg. 178</a:t>
            </a:r>
            <a:r>
              <a:rPr kumimoji="0" lang="en-AU" sz="2000" b="0" i="0" u="none" strike="noStrike" kern="0" cap="none" spc="0" normalizeH="0" baseline="0" noProof="0" dirty="0" smtClean="0">
                <a:solidFill>
                  <a:schemeClr val="bg1"/>
                </a:solidFill>
                <a:uLnTx/>
                <a:uFillTx/>
                <a:latin typeface="+mn-lt"/>
                <a:ea typeface="+mn-ea"/>
                <a:cs typeface="+mn-cs"/>
              </a:rPr>
              <a:t> </a:t>
            </a:r>
            <a:endParaRPr kumimoji="0" lang="en-AU" sz="2000" b="0" i="0" u="none" strike="noStrike" kern="0" cap="none" spc="0" normalizeH="0" baseline="0" noProof="0" dirty="0">
              <a:solidFill>
                <a:schemeClr val="bg1"/>
              </a:solidFill>
              <a:uLnTx/>
              <a:uFillTx/>
              <a:latin typeface="+mn-lt"/>
              <a:ea typeface="+mn-ea"/>
              <a:cs typeface="+mn-cs"/>
            </a:endParaRPr>
          </a:p>
        </p:txBody>
      </p:sp>
      <p:sp>
        <p:nvSpPr>
          <p:cNvPr id="9" name="Rectangle 13"/>
          <p:cNvSpPr txBox="1">
            <a:spLocks noChangeArrowheads="1"/>
          </p:cNvSpPr>
          <p:nvPr/>
        </p:nvSpPr>
        <p:spPr bwMode="auto">
          <a:xfrm>
            <a:off x="0" y="6466984"/>
            <a:ext cx="4067175" cy="374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l">
              <a:lnSpc>
                <a:spcPct val="100000"/>
              </a:lnSpc>
              <a:spcBef>
                <a:spcPct val="0"/>
              </a:spcBef>
              <a:buClrTx/>
              <a:buSzTx/>
              <a:buFontTx/>
              <a:buNone/>
              <a:defRPr/>
            </a:pPr>
            <a:r>
              <a:rPr lang="en-AU" sz="2000" dirty="0" smtClean="0">
                <a:solidFill>
                  <a:srgbClr val="FFFF66"/>
                </a:solidFill>
                <a:latin typeface="Monotype Corsiva" pitchFamily="66" charset="0"/>
              </a:rPr>
              <a:t>Events surrounding the return of Christ</a:t>
            </a:r>
            <a:endParaRPr lang="en-AU" sz="2000" dirty="0">
              <a:solidFill>
                <a:srgbClr val="FFFF66"/>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56676"/>
                                        </p:tgtEl>
                                        <p:attrNameLst>
                                          <p:attrName>style.visibility</p:attrName>
                                        </p:attrNameLst>
                                      </p:cBhvr>
                                      <p:to>
                                        <p:strVal val="visible"/>
                                      </p:to>
                                    </p:set>
                                    <p:animEffect transition="in" filter="fade">
                                      <p:cBhvr>
                                        <p:cTn id="7" dur="5000"/>
                                        <p:tgtEl>
                                          <p:spTgt spid="156676"/>
                                        </p:tgtEl>
                                      </p:cBhvr>
                                    </p:animEffect>
                                  </p:childTnLst>
                                </p:cTn>
                              </p:par>
                            </p:childTnLst>
                          </p:cTn>
                        </p:par>
                        <p:par>
                          <p:cTn id="8" fill="hold">
                            <p:stCondLst>
                              <p:cond delay="6000"/>
                            </p:stCondLst>
                            <p:childTnLst>
                              <p:par>
                                <p:cTn id="9" presetID="1" presetClass="entr" presetSubtype="0" fill="hold" grpId="0" nodeType="afterEffect">
                                  <p:stCondLst>
                                    <p:cond delay="1000"/>
                                  </p:stCondLst>
                                  <p:childTnLst>
                                    <p:set>
                                      <p:cBhvr>
                                        <p:cTn id="10" dur="1" fill="hold">
                                          <p:stCondLst>
                                            <p:cond delay="0"/>
                                          </p:stCondLst>
                                        </p:cTn>
                                        <p:tgtEl>
                                          <p:spTgt spid="1566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8"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ftr" sz="quarter" idx="3"/>
          </p:nvPr>
        </p:nvSpPr>
        <p:spPr>
          <a:xfrm>
            <a:off x="0" y="5661248"/>
            <a:ext cx="1619672" cy="1196752"/>
          </a:xfrm>
        </p:spPr>
        <p:txBody>
          <a:bodyPr/>
          <a:lstStyle/>
          <a:p>
            <a:r>
              <a:rPr lang="en-AU" dirty="0"/>
              <a:t>Events </a:t>
            </a:r>
            <a:r>
              <a:rPr lang="en-AU" dirty="0" smtClean="0"/>
              <a:t>Surrounding  the </a:t>
            </a:r>
            <a:r>
              <a:rPr lang="en-AU" dirty="0"/>
              <a:t>Return of Christ</a:t>
            </a:r>
          </a:p>
        </p:txBody>
      </p:sp>
      <p:sp>
        <p:nvSpPr>
          <p:cNvPr id="129026" name="Rectangle 2"/>
          <p:cNvSpPr>
            <a:spLocks noGrp="1" noChangeArrowheads="1"/>
          </p:cNvSpPr>
          <p:nvPr>
            <p:ph type="ctrTitle"/>
          </p:nvPr>
        </p:nvSpPr>
        <p:spPr>
          <a:xfrm>
            <a:off x="0" y="27710"/>
            <a:ext cx="9144000" cy="836613"/>
          </a:xfrm>
        </p:spPr>
        <p:txBody>
          <a:bodyPr/>
          <a:lstStyle/>
          <a:p>
            <a:r>
              <a:rPr lang="en-AU" sz="4400" b="1" dirty="0">
                <a:latin typeface="+mj-lt"/>
              </a:rPr>
              <a:t>The </a:t>
            </a:r>
            <a:r>
              <a:rPr lang="en-AU" sz="4400" b="1" dirty="0" smtClean="0">
                <a:latin typeface="+mj-lt"/>
              </a:rPr>
              <a:t>secret code </a:t>
            </a:r>
            <a:r>
              <a:rPr lang="en-AU" sz="4400" b="1" dirty="0">
                <a:latin typeface="+mj-lt"/>
              </a:rPr>
              <a:t>of </a:t>
            </a:r>
            <a:r>
              <a:rPr lang="en-AU" sz="4400" b="1" dirty="0">
                <a:ln w="19050">
                  <a:solidFill>
                    <a:schemeClr val="tx1"/>
                  </a:solidFill>
                </a:ln>
                <a:solidFill>
                  <a:srgbClr val="FF0000"/>
                </a:solidFill>
                <a:effectLst/>
                <a:latin typeface="+mj-lt"/>
              </a:rPr>
              <a:t>Rev. 14</a:t>
            </a:r>
          </a:p>
        </p:txBody>
      </p:sp>
      <p:sp>
        <p:nvSpPr>
          <p:cNvPr id="129027" name="Rectangle 3"/>
          <p:cNvSpPr>
            <a:spLocks noGrp="1" noChangeArrowheads="1"/>
          </p:cNvSpPr>
          <p:nvPr>
            <p:ph type="subTitle" idx="1"/>
          </p:nvPr>
        </p:nvSpPr>
        <p:spPr>
          <a:xfrm>
            <a:off x="250825" y="765175"/>
            <a:ext cx="8642350" cy="3168650"/>
          </a:xfrm>
        </p:spPr>
        <p:txBody>
          <a:bodyPr/>
          <a:lstStyle/>
          <a:p>
            <a:pPr algn="just"/>
            <a:r>
              <a:rPr lang="en-AU" dirty="0">
                <a:ln>
                  <a:solidFill>
                    <a:schemeClr val="tx1"/>
                  </a:solidFill>
                </a:ln>
                <a:solidFill>
                  <a:srgbClr val="00FFFF"/>
                </a:solidFill>
                <a:effectLst/>
              </a:rPr>
              <a:t>144,000 (</a:t>
            </a:r>
            <a:r>
              <a:rPr lang="en-AU" dirty="0">
                <a:ln w="19050">
                  <a:solidFill>
                    <a:schemeClr val="tx1"/>
                  </a:solidFill>
                </a:ln>
                <a:solidFill>
                  <a:srgbClr val="FF0000"/>
                </a:solidFill>
                <a:effectLst/>
              </a:rPr>
              <a:t>v.1</a:t>
            </a:r>
            <a:r>
              <a:rPr lang="en-AU" dirty="0">
                <a:ln>
                  <a:solidFill>
                    <a:schemeClr val="tx1"/>
                  </a:solidFill>
                </a:ln>
                <a:solidFill>
                  <a:srgbClr val="00FFFF"/>
                </a:solidFill>
                <a:effectLst/>
              </a:rPr>
              <a:t>) is based on</a:t>
            </a:r>
            <a:r>
              <a:rPr lang="en-AU" dirty="0">
                <a:solidFill>
                  <a:srgbClr val="00FFFF"/>
                </a:solidFill>
                <a:effectLst/>
              </a:rPr>
              <a:t> </a:t>
            </a:r>
            <a:r>
              <a:rPr lang="en-AU" dirty="0">
                <a:ln w="19050">
                  <a:solidFill>
                    <a:schemeClr val="tx1"/>
                  </a:solidFill>
                </a:ln>
                <a:solidFill>
                  <a:srgbClr val="FF0000"/>
                </a:solidFill>
                <a:effectLst/>
              </a:rPr>
              <a:t>Rev. 7:4-9 </a:t>
            </a:r>
            <a:r>
              <a:rPr lang="en-AU" dirty="0">
                <a:ln>
                  <a:solidFill>
                    <a:schemeClr val="tx1"/>
                  </a:solidFill>
                </a:ln>
                <a:solidFill>
                  <a:srgbClr val="00FFFF"/>
                </a:solidFill>
                <a:effectLst/>
              </a:rPr>
              <a:t>– 12 tribes of Israel each with 12,000 sealed. To Jews a </a:t>
            </a:r>
            <a:r>
              <a:rPr lang="en-AU" dirty="0">
                <a:ln>
                  <a:solidFill>
                    <a:schemeClr val="tx1"/>
                  </a:solidFill>
                </a:ln>
                <a:solidFill>
                  <a:schemeClr val="folHlink"/>
                </a:solidFill>
                <a:effectLst/>
              </a:rPr>
              <a:t>thousand represented a ‘family’</a:t>
            </a:r>
            <a:r>
              <a:rPr lang="en-AU" dirty="0">
                <a:ln>
                  <a:solidFill>
                    <a:schemeClr val="tx1"/>
                  </a:solidFill>
                </a:ln>
                <a:solidFill>
                  <a:srgbClr val="00FFFF"/>
                </a:solidFill>
                <a:effectLst/>
              </a:rPr>
              <a:t> (see Roth.</a:t>
            </a:r>
            <a:r>
              <a:rPr lang="en-AU" dirty="0">
                <a:solidFill>
                  <a:srgbClr val="00FFFF"/>
                </a:solidFill>
                <a:effectLst/>
              </a:rPr>
              <a:t> </a:t>
            </a:r>
            <a:r>
              <a:rPr lang="en-AU" dirty="0">
                <a:ln w="19050">
                  <a:solidFill>
                    <a:schemeClr val="tx1"/>
                  </a:solidFill>
                </a:ln>
                <a:solidFill>
                  <a:srgbClr val="FF0000"/>
                </a:solidFill>
                <a:effectLst/>
              </a:rPr>
              <a:t>Jud. 6:15</a:t>
            </a:r>
            <a:r>
              <a:rPr lang="en-AU" dirty="0">
                <a:ln>
                  <a:solidFill>
                    <a:schemeClr val="tx1"/>
                  </a:solidFill>
                </a:ln>
                <a:solidFill>
                  <a:srgbClr val="00FFFF"/>
                </a:solidFill>
                <a:effectLst/>
              </a:rPr>
              <a:t>) and </a:t>
            </a:r>
            <a:r>
              <a:rPr lang="en-AU" dirty="0">
                <a:ln>
                  <a:solidFill>
                    <a:schemeClr val="tx1"/>
                  </a:solidFill>
                </a:ln>
                <a:solidFill>
                  <a:schemeClr val="folHlink"/>
                </a:solidFill>
                <a:effectLst/>
              </a:rPr>
              <a:t>12 is the number of Israel</a:t>
            </a:r>
            <a:r>
              <a:rPr lang="en-AU" dirty="0">
                <a:ln>
                  <a:solidFill>
                    <a:schemeClr val="tx1"/>
                  </a:solidFill>
                </a:ln>
                <a:solidFill>
                  <a:srgbClr val="00FFFF"/>
                </a:solidFill>
                <a:effectLst/>
              </a:rPr>
              <a:t> – hence using </a:t>
            </a:r>
            <a:r>
              <a:rPr lang="en-AU" dirty="0">
                <a:solidFill>
                  <a:srgbClr val="00FF00"/>
                </a:solidFill>
                <a:effectLst/>
              </a:rPr>
              <a:t>the square root principle</a:t>
            </a:r>
            <a:r>
              <a:rPr lang="en-AU" dirty="0">
                <a:solidFill>
                  <a:srgbClr val="00FFFF"/>
                </a:solidFill>
                <a:effectLst/>
              </a:rPr>
              <a:t> </a:t>
            </a:r>
            <a:r>
              <a:rPr lang="en-AU" dirty="0">
                <a:ln>
                  <a:solidFill>
                    <a:schemeClr val="tx1"/>
                  </a:solidFill>
                </a:ln>
                <a:solidFill>
                  <a:srgbClr val="00FFFF"/>
                </a:solidFill>
                <a:effectLst/>
              </a:rPr>
              <a:t>144,000 represents the perfected family of Israel (an innumerable multitude of Jew and Gentile (</a:t>
            </a:r>
            <a:r>
              <a:rPr lang="en-AU" dirty="0">
                <a:ln w="19050">
                  <a:solidFill>
                    <a:schemeClr val="tx1"/>
                  </a:solidFill>
                </a:ln>
                <a:solidFill>
                  <a:srgbClr val="FF0000"/>
                </a:solidFill>
                <a:effectLst/>
              </a:rPr>
              <a:t>Rev. 7:9</a:t>
            </a:r>
            <a:r>
              <a:rPr lang="en-AU" dirty="0">
                <a:ln>
                  <a:solidFill>
                    <a:schemeClr val="tx1"/>
                  </a:solidFill>
                </a:ln>
                <a:solidFill>
                  <a:srgbClr val="00FFFF"/>
                </a:solidFill>
                <a:effectLst/>
              </a:rPr>
              <a:t>).</a:t>
            </a:r>
          </a:p>
        </p:txBody>
      </p:sp>
      <p:sp>
        <p:nvSpPr>
          <p:cNvPr id="129029" name="Text Box 5"/>
          <p:cNvSpPr txBox="1">
            <a:spLocks noChangeArrowheads="1"/>
          </p:cNvSpPr>
          <p:nvPr/>
        </p:nvSpPr>
        <p:spPr bwMode="auto">
          <a:xfrm>
            <a:off x="1763713" y="3933825"/>
            <a:ext cx="7056437" cy="2752725"/>
          </a:xfrm>
          <a:prstGeom prst="rect">
            <a:avLst/>
          </a:prstGeom>
          <a:noFill/>
          <a:ln w="38100" algn="ctr">
            <a:solidFill>
              <a:srgbClr val="FF9900"/>
            </a:solidFill>
            <a:miter lim="800000"/>
            <a:headEnd/>
            <a:tailEnd/>
          </a:ln>
          <a:effectLst/>
        </p:spPr>
        <p:txBody>
          <a:bodyPr>
            <a:spAutoFit/>
          </a:bodyPr>
          <a:lstStyle/>
          <a:p>
            <a:pPr algn="l">
              <a:lnSpc>
                <a:spcPct val="100000"/>
              </a:lnSpc>
              <a:buClr>
                <a:srgbClr val="FFFFCC"/>
              </a:buClr>
            </a:pPr>
            <a:r>
              <a:rPr lang="en-AU" dirty="0">
                <a:ln>
                  <a:solidFill>
                    <a:srgbClr val="FFFFFF"/>
                  </a:solidFill>
                </a:ln>
                <a:solidFill>
                  <a:srgbClr val="FFCC66"/>
                </a:solidFill>
                <a:latin typeface="Arial" charset="0"/>
              </a:rPr>
              <a:t>1,600 furlongs</a:t>
            </a:r>
            <a:r>
              <a:rPr lang="en-AU" dirty="0">
                <a:ln>
                  <a:solidFill>
                    <a:srgbClr val="FFFFFF"/>
                  </a:solidFill>
                </a:ln>
                <a:solidFill>
                  <a:srgbClr val="FFFFFF"/>
                </a:solidFill>
                <a:latin typeface="Arial" charset="0"/>
              </a:rPr>
              <a:t> </a:t>
            </a:r>
            <a:r>
              <a:rPr lang="en-AU" dirty="0">
                <a:solidFill>
                  <a:srgbClr val="FFFFFF"/>
                </a:solidFill>
                <a:latin typeface="Arial" charset="0"/>
              </a:rPr>
              <a:t>in </a:t>
            </a:r>
            <a:r>
              <a:rPr lang="en-AU" dirty="0">
                <a:ln w="19050">
                  <a:solidFill>
                    <a:schemeClr val="tx1"/>
                  </a:solidFill>
                </a:ln>
                <a:solidFill>
                  <a:srgbClr val="FF0000"/>
                </a:solidFill>
                <a:latin typeface="+mn-lt"/>
              </a:rPr>
              <a:t>v.20</a:t>
            </a:r>
            <a:r>
              <a:rPr lang="en-AU" dirty="0">
                <a:solidFill>
                  <a:srgbClr val="FFFFFF"/>
                </a:solidFill>
                <a:latin typeface="Arial" charset="0"/>
              </a:rPr>
              <a:t> is not a lineal measurement but </a:t>
            </a:r>
            <a:r>
              <a:rPr lang="en-AU" dirty="0">
                <a:ln>
                  <a:solidFill>
                    <a:srgbClr val="FFFFFF"/>
                  </a:solidFill>
                </a:ln>
                <a:solidFill>
                  <a:srgbClr val="FF0066"/>
                </a:solidFill>
                <a:latin typeface="Arial" charset="0"/>
              </a:rPr>
              <a:t>the length or period of the bloodshed involved in treading the winepress</a:t>
            </a:r>
            <a:r>
              <a:rPr lang="en-AU" dirty="0">
                <a:solidFill>
                  <a:srgbClr val="FFFFFF"/>
                </a:solidFill>
                <a:latin typeface="Arial" charset="0"/>
              </a:rPr>
              <a:t>. Using </a:t>
            </a:r>
            <a:r>
              <a:rPr lang="en-AU" dirty="0">
                <a:solidFill>
                  <a:srgbClr val="00FF00"/>
                </a:solidFill>
                <a:latin typeface="Arial" charset="0"/>
              </a:rPr>
              <a:t>the square root principle</a:t>
            </a:r>
            <a:r>
              <a:rPr lang="en-AU" dirty="0">
                <a:solidFill>
                  <a:srgbClr val="FFFFFF"/>
                </a:solidFill>
                <a:latin typeface="Arial" charset="0"/>
              </a:rPr>
              <a:t> of </a:t>
            </a:r>
            <a:r>
              <a:rPr lang="en-AU" dirty="0">
                <a:ln w="19050">
                  <a:solidFill>
                    <a:schemeClr val="tx1"/>
                  </a:solidFill>
                </a:ln>
                <a:solidFill>
                  <a:srgbClr val="FF0000"/>
                </a:solidFill>
                <a:latin typeface="+mn-lt"/>
              </a:rPr>
              <a:t>v.1</a:t>
            </a:r>
            <a:r>
              <a:rPr lang="en-AU" dirty="0">
                <a:solidFill>
                  <a:srgbClr val="FFFFFF"/>
                </a:solidFill>
                <a:latin typeface="Arial" charset="0"/>
              </a:rPr>
              <a:t> - </a:t>
            </a:r>
            <a:r>
              <a:rPr lang="en-AU" dirty="0">
                <a:ln>
                  <a:solidFill>
                    <a:srgbClr val="FFFFFF"/>
                  </a:solidFill>
                </a:ln>
                <a:solidFill>
                  <a:srgbClr val="FFCC66"/>
                </a:solidFill>
                <a:latin typeface="Arial" charset="0"/>
              </a:rPr>
              <a:t>1,600 is 40 x 40</a:t>
            </a:r>
            <a:r>
              <a:rPr lang="en-AU" dirty="0">
                <a:ln>
                  <a:solidFill>
                    <a:srgbClr val="FFFFFF"/>
                  </a:solidFill>
                </a:ln>
                <a:solidFill>
                  <a:srgbClr val="FFFFFF"/>
                </a:solidFill>
                <a:latin typeface="Arial" charset="0"/>
              </a:rPr>
              <a:t> </a:t>
            </a:r>
            <a:r>
              <a:rPr lang="en-AU" dirty="0">
                <a:solidFill>
                  <a:srgbClr val="FFFFFF"/>
                </a:solidFill>
                <a:latin typeface="Arial" charset="0"/>
              </a:rPr>
              <a:t>– hence, represents a period of </a:t>
            </a:r>
            <a:r>
              <a:rPr lang="en-AU" sz="3200" b="0" dirty="0">
                <a:ln w="19050">
                  <a:solidFill>
                    <a:srgbClr val="FFFFFF"/>
                  </a:solidFill>
                </a:ln>
                <a:solidFill>
                  <a:srgbClr val="FF0066"/>
                </a:solidFill>
                <a:latin typeface="Impact" pitchFamily="34" charset="0"/>
              </a:rPr>
              <a:t>40 years</a:t>
            </a:r>
            <a:r>
              <a:rPr lang="en-AU" dirty="0">
                <a:solidFill>
                  <a:srgbClr val="FFFFFF"/>
                </a:solidFill>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9" grpId="0" animBg="1"/>
    </p:bldLst>
  </p:timing>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90000"/>
          </a:lnSpc>
          <a:spcBef>
            <a:spcPct val="20000"/>
          </a:spcBef>
          <a:spcAft>
            <a:spcPct val="0"/>
          </a:spcAft>
          <a:buClr>
            <a:schemeClr val="hlink"/>
          </a:buClr>
          <a:buSzPct val="75000"/>
          <a:buFont typeface="Wingdings" pitchFamily="2" charset="2"/>
          <a:buNone/>
          <a:tabLst/>
          <a:defRPr kumimoji="0" lang="en-AU"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90000"/>
          </a:lnSpc>
          <a:spcBef>
            <a:spcPct val="20000"/>
          </a:spcBef>
          <a:spcAft>
            <a:spcPct val="0"/>
          </a:spcAft>
          <a:buClr>
            <a:schemeClr val="hlink"/>
          </a:buClr>
          <a:buSzPct val="75000"/>
          <a:buFont typeface="Wingdings" pitchFamily="2" charset="2"/>
          <a:buNone/>
          <a:tabLst/>
          <a:defRPr kumimoji="0" lang="en-AU"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90000"/>
          </a:lnSpc>
          <a:spcBef>
            <a:spcPct val="20000"/>
          </a:spcBef>
          <a:spcAft>
            <a:spcPct val="0"/>
          </a:spcAft>
          <a:buClr>
            <a:schemeClr val="hlink"/>
          </a:buClr>
          <a:buSzPct val="75000"/>
          <a:buFont typeface="Wingdings" pitchFamily="2" charset="2"/>
          <a:buNone/>
          <a:tabLst/>
          <a:defRPr kumimoji="0" lang="en-AU"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90000"/>
          </a:lnSpc>
          <a:spcBef>
            <a:spcPct val="20000"/>
          </a:spcBef>
          <a:spcAft>
            <a:spcPct val="0"/>
          </a:spcAft>
          <a:buClr>
            <a:schemeClr val="hlink"/>
          </a:buClr>
          <a:buSzPct val="75000"/>
          <a:buFont typeface="Wingdings" pitchFamily="2" charset="2"/>
          <a:buNone/>
          <a:tabLst/>
          <a:defRPr kumimoji="0" lang="en-AU"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rbit">
  <a:themeElements>
    <a:clrScheme name="2_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2_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90000"/>
          </a:lnSpc>
          <a:spcBef>
            <a:spcPct val="20000"/>
          </a:spcBef>
          <a:spcAft>
            <a:spcPct val="0"/>
          </a:spcAft>
          <a:buClr>
            <a:schemeClr val="hlink"/>
          </a:buClr>
          <a:buSzPct val="75000"/>
          <a:buFont typeface="Wingdings" pitchFamily="2" charset="2"/>
          <a:buNone/>
          <a:tabLst/>
          <a:defRPr kumimoji="0" lang="en-AU"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90000"/>
          </a:lnSpc>
          <a:spcBef>
            <a:spcPct val="20000"/>
          </a:spcBef>
          <a:spcAft>
            <a:spcPct val="0"/>
          </a:spcAft>
          <a:buClr>
            <a:schemeClr val="hlink"/>
          </a:buClr>
          <a:buSzPct val="75000"/>
          <a:buFont typeface="Wingdings" pitchFamily="2" charset="2"/>
          <a:buNone/>
          <a:tabLst/>
          <a:defRPr kumimoji="0" lang="en-AU"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2_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2_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2_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2_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2_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2_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2_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rbit">
  <a:themeElements>
    <a:clrScheme name="1_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1_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1_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1_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1_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1_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1_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1_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1_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rbit">
  <a:themeElements>
    <a:clrScheme name="1_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1_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1_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1_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1_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1_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1_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1_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1_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Orbit">
  <a:themeElements>
    <a:clrScheme name="2_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2_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2_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2_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2_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2_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2_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2_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2_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5928</TotalTime>
  <Words>1910</Words>
  <Application>Microsoft Office PowerPoint</Application>
  <PresentationFormat>On-screen Show (4:3)</PresentationFormat>
  <Paragraphs>268</Paragraphs>
  <Slides>25</Slides>
  <Notes>0</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25</vt:i4>
      </vt:variant>
    </vt:vector>
  </HeadingPairs>
  <TitlesOfParts>
    <vt:vector size="35" baseType="lpstr">
      <vt:lpstr>Orbit</vt:lpstr>
      <vt:lpstr>1_Custom Design</vt:lpstr>
      <vt:lpstr>2_Orbit</vt:lpstr>
      <vt:lpstr>1_Orbit</vt:lpstr>
      <vt:lpstr>3_Orbit</vt:lpstr>
      <vt:lpstr>4_Orbit</vt:lpstr>
      <vt:lpstr>5_Orbit</vt:lpstr>
      <vt:lpstr>6_Orbit</vt:lpstr>
      <vt:lpstr>7_Orbit</vt:lpstr>
      <vt:lpstr>CorelDRAW! Graphic</vt:lpstr>
      <vt:lpstr>Slide 1</vt:lpstr>
      <vt:lpstr>Knowing the times!</vt:lpstr>
      <vt:lpstr>The importance of a vision</vt:lpstr>
      <vt:lpstr>The Ages of Human History</vt:lpstr>
      <vt:lpstr>The Millennium</vt:lpstr>
      <vt:lpstr>The Jubilee period</vt:lpstr>
      <vt:lpstr>40 years preparation for Kingdom</vt:lpstr>
      <vt:lpstr>Slide 8</vt:lpstr>
      <vt:lpstr>The secret code of Rev. 14</vt:lpstr>
      <vt:lpstr>Events of the Jubilee Period</vt:lpstr>
      <vt:lpstr>Sinai – Our home for how long?</vt:lpstr>
      <vt:lpstr>Timeline for Isa. 26:20</vt:lpstr>
      <vt:lpstr>1 Thessalonians 4:14-15</vt:lpstr>
      <vt:lpstr>Christ returns as Judge</vt:lpstr>
      <vt:lpstr>Reward in the Aerial – 1 Thess. 4:17-18</vt:lpstr>
      <vt:lpstr>Clouds in the Aerial</vt:lpstr>
      <vt:lpstr>The return of Christ – Order of events</vt:lpstr>
      <vt:lpstr>Hierarchy of the Kingdom Age</vt:lpstr>
      <vt:lpstr>Slide 19</vt:lpstr>
      <vt:lpstr>Events unknown to the world</vt:lpstr>
      <vt:lpstr>Events leading to Armageddon</vt:lpstr>
      <vt:lpstr>Gog victorious</vt:lpstr>
      <vt:lpstr>Armageddon and aftermath</vt:lpstr>
      <vt:lpstr>Subjugation of the Nations</vt:lpstr>
      <vt:lpstr>The Second Exodus of Israel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Cowie</dc:creator>
  <cp:lastModifiedBy>Jim Cowie</cp:lastModifiedBy>
  <cp:revision>355</cp:revision>
  <dcterms:created xsi:type="dcterms:W3CDTF">2006-01-06T04:44:25Z</dcterms:created>
  <dcterms:modified xsi:type="dcterms:W3CDTF">2015-07-22T17:17:13Z</dcterms:modified>
</cp:coreProperties>
</file>