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slideLayouts/slideLayout76.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3660" r:id="rId2"/>
    <p:sldMasterId id="2147483663" r:id="rId3"/>
    <p:sldMasterId id="2147483791" r:id="rId4"/>
    <p:sldMasterId id="2147483803" r:id="rId5"/>
    <p:sldMasterId id="2147483815" r:id="rId6"/>
    <p:sldMasterId id="2147483827" r:id="rId7"/>
  </p:sldMasterIdLst>
  <p:sldIdLst>
    <p:sldId id="299" r:id="rId8"/>
    <p:sldId id="361" r:id="rId9"/>
    <p:sldId id="376" r:id="rId10"/>
    <p:sldId id="387" r:id="rId11"/>
    <p:sldId id="385" r:id="rId12"/>
    <p:sldId id="386" r:id="rId13"/>
    <p:sldId id="364" r:id="rId14"/>
    <p:sldId id="362" r:id="rId15"/>
    <p:sldId id="368" r:id="rId16"/>
    <p:sldId id="370" r:id="rId17"/>
    <p:sldId id="371" r:id="rId18"/>
    <p:sldId id="375" r:id="rId19"/>
    <p:sldId id="377" r:id="rId20"/>
    <p:sldId id="393" r:id="rId21"/>
    <p:sldId id="388" r:id="rId22"/>
    <p:sldId id="390" r:id="rId23"/>
    <p:sldId id="391" r:id="rId24"/>
    <p:sldId id="392" r:id="rId25"/>
    <p:sldId id="346" r:id="rId26"/>
  </p:sldIdLst>
  <p:sldSz cx="9144000" cy="6858000" type="screen4x3"/>
  <p:notesSz cx="6858000" cy="9144000"/>
  <p:defaultTextStyle>
    <a:defPPr>
      <a:defRPr lang="en-AU"/>
    </a:defPPr>
    <a:lvl1pPr algn="just" rtl="0" fontAlgn="base">
      <a:lnSpc>
        <a:spcPct val="90000"/>
      </a:lnSpc>
      <a:spcBef>
        <a:spcPct val="20000"/>
      </a:spcBef>
      <a:spcAft>
        <a:spcPct val="0"/>
      </a:spcAft>
      <a:buClr>
        <a:schemeClr val="hlink"/>
      </a:buClr>
      <a:buSzPct val="75000"/>
      <a:buFont typeface="Wingdings" pitchFamily="2" charset="2"/>
      <a:defRPr sz="2800" b="1" kern="1200">
        <a:solidFill>
          <a:schemeClr val="tx1"/>
        </a:solidFill>
        <a:latin typeface="Times New Roman" pitchFamily="18" charset="0"/>
        <a:ea typeface="+mn-ea"/>
        <a:cs typeface="+mn-cs"/>
      </a:defRPr>
    </a:lvl1pPr>
    <a:lvl2pPr marL="457200" algn="just" rtl="0" fontAlgn="base">
      <a:lnSpc>
        <a:spcPct val="90000"/>
      </a:lnSpc>
      <a:spcBef>
        <a:spcPct val="20000"/>
      </a:spcBef>
      <a:spcAft>
        <a:spcPct val="0"/>
      </a:spcAft>
      <a:buClr>
        <a:schemeClr val="hlink"/>
      </a:buClr>
      <a:buSzPct val="75000"/>
      <a:buFont typeface="Wingdings" pitchFamily="2" charset="2"/>
      <a:defRPr sz="2800" b="1" kern="1200">
        <a:solidFill>
          <a:schemeClr val="tx1"/>
        </a:solidFill>
        <a:latin typeface="Times New Roman" pitchFamily="18" charset="0"/>
        <a:ea typeface="+mn-ea"/>
        <a:cs typeface="+mn-cs"/>
      </a:defRPr>
    </a:lvl2pPr>
    <a:lvl3pPr marL="914400" algn="just" rtl="0" fontAlgn="base">
      <a:lnSpc>
        <a:spcPct val="90000"/>
      </a:lnSpc>
      <a:spcBef>
        <a:spcPct val="20000"/>
      </a:spcBef>
      <a:spcAft>
        <a:spcPct val="0"/>
      </a:spcAft>
      <a:buClr>
        <a:schemeClr val="hlink"/>
      </a:buClr>
      <a:buSzPct val="75000"/>
      <a:buFont typeface="Wingdings" pitchFamily="2" charset="2"/>
      <a:defRPr sz="2800" b="1" kern="1200">
        <a:solidFill>
          <a:schemeClr val="tx1"/>
        </a:solidFill>
        <a:latin typeface="Times New Roman" pitchFamily="18" charset="0"/>
        <a:ea typeface="+mn-ea"/>
        <a:cs typeface="+mn-cs"/>
      </a:defRPr>
    </a:lvl3pPr>
    <a:lvl4pPr marL="1371600" algn="just" rtl="0" fontAlgn="base">
      <a:lnSpc>
        <a:spcPct val="90000"/>
      </a:lnSpc>
      <a:spcBef>
        <a:spcPct val="20000"/>
      </a:spcBef>
      <a:spcAft>
        <a:spcPct val="0"/>
      </a:spcAft>
      <a:buClr>
        <a:schemeClr val="hlink"/>
      </a:buClr>
      <a:buSzPct val="75000"/>
      <a:buFont typeface="Wingdings" pitchFamily="2" charset="2"/>
      <a:defRPr sz="2800" b="1" kern="1200">
        <a:solidFill>
          <a:schemeClr val="tx1"/>
        </a:solidFill>
        <a:latin typeface="Times New Roman" pitchFamily="18" charset="0"/>
        <a:ea typeface="+mn-ea"/>
        <a:cs typeface="+mn-cs"/>
      </a:defRPr>
    </a:lvl4pPr>
    <a:lvl5pPr marL="1828800" algn="just" rtl="0" fontAlgn="base">
      <a:lnSpc>
        <a:spcPct val="90000"/>
      </a:lnSpc>
      <a:spcBef>
        <a:spcPct val="20000"/>
      </a:spcBef>
      <a:spcAft>
        <a:spcPct val="0"/>
      </a:spcAft>
      <a:buClr>
        <a:schemeClr val="hlink"/>
      </a:buClr>
      <a:buSzPct val="75000"/>
      <a:buFont typeface="Wingdings" pitchFamily="2" charset="2"/>
      <a:defRPr sz="2800" b="1" kern="1200">
        <a:solidFill>
          <a:schemeClr val="tx1"/>
        </a:solidFill>
        <a:latin typeface="Times New Roman" pitchFamily="18" charset="0"/>
        <a:ea typeface="+mn-ea"/>
        <a:cs typeface="+mn-cs"/>
      </a:defRPr>
    </a:lvl5pPr>
    <a:lvl6pPr marL="2286000" algn="l" defTabSz="914400" rtl="0" eaLnBrk="1" latinLnBrk="0" hangingPunct="1">
      <a:defRPr sz="2800" b="1" kern="1200">
        <a:solidFill>
          <a:schemeClr val="tx1"/>
        </a:solidFill>
        <a:latin typeface="Times New Roman" pitchFamily="18" charset="0"/>
        <a:ea typeface="+mn-ea"/>
        <a:cs typeface="+mn-cs"/>
      </a:defRPr>
    </a:lvl6pPr>
    <a:lvl7pPr marL="2743200" algn="l" defTabSz="914400" rtl="0" eaLnBrk="1" latinLnBrk="0" hangingPunct="1">
      <a:defRPr sz="2800" b="1" kern="1200">
        <a:solidFill>
          <a:schemeClr val="tx1"/>
        </a:solidFill>
        <a:latin typeface="Times New Roman" pitchFamily="18" charset="0"/>
        <a:ea typeface="+mn-ea"/>
        <a:cs typeface="+mn-cs"/>
      </a:defRPr>
    </a:lvl7pPr>
    <a:lvl8pPr marL="3200400" algn="l" defTabSz="914400" rtl="0" eaLnBrk="1" latinLnBrk="0" hangingPunct="1">
      <a:defRPr sz="2800" b="1" kern="1200">
        <a:solidFill>
          <a:schemeClr val="tx1"/>
        </a:solidFill>
        <a:latin typeface="Times New Roman" pitchFamily="18" charset="0"/>
        <a:ea typeface="+mn-ea"/>
        <a:cs typeface="+mn-cs"/>
      </a:defRPr>
    </a:lvl8pPr>
    <a:lvl9pPr marL="3657600" algn="l" defTabSz="914400" rtl="0" eaLnBrk="1" latinLnBrk="0" hangingPunct="1">
      <a:defRPr sz="28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FF00"/>
    <a:srgbClr val="00FFFF"/>
    <a:srgbClr val="FF00FF"/>
    <a:srgbClr val="FF0000"/>
    <a:srgbClr val="FF9900"/>
    <a:srgbClr val="66FF33"/>
    <a:srgbClr val="FFFF66"/>
    <a:srgbClr val="FF9966"/>
    <a:srgbClr val="FF9933"/>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horzBarState="maximized">
    <p:restoredLeft sz="15517" autoAdjust="0"/>
    <p:restoredTop sz="94660"/>
  </p:normalViewPr>
  <p:slideViewPr>
    <p:cSldViewPr>
      <p:cViewPr>
        <p:scale>
          <a:sx n="70" d="100"/>
          <a:sy n="70" d="100"/>
        </p:scale>
        <p:origin x="-1056"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237312"/>
            <a:ext cx="8892480" cy="614338"/>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8" name="Freeform 6"/>
            <p:cNvSpPr>
              <a:spLocks/>
            </p:cNvSpPr>
            <p:nvPr/>
          </p:nvSpPr>
          <p:spPr bwMode="ltGray">
            <a:xfrm>
              <a:off x="0" y="2544"/>
              <a:ext cx="1745" cy="1769"/>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p>
          </p:txBody>
        </p:sp>
        <p:sp>
          <p:nvSpPr>
            <p:cNvPr id="11" name="Oval 9"/>
            <p:cNvSpPr>
              <a:spLocks noChangeArrowheads="1"/>
            </p:cNvSpPr>
            <p:nvPr/>
          </p:nvSpPr>
          <p:spPr bwMode="ltGray">
            <a:xfrm>
              <a:off x="791" y="2724"/>
              <a:ext cx="120"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grpSp>
      <p:sp>
        <p:nvSpPr>
          <p:cNvPr id="14346" name="Rectangle 10"/>
          <p:cNvSpPr>
            <a:spLocks noGrp="1" noChangeArrowheads="1"/>
          </p:cNvSpPr>
          <p:nvPr>
            <p:ph type="ctrTitle" sz="quarter"/>
          </p:nvPr>
        </p:nvSpPr>
        <p:spPr>
          <a:xfrm>
            <a:off x="0" y="0"/>
            <a:ext cx="9144000" cy="836613"/>
          </a:xfrm>
        </p:spPr>
        <p:txBody>
          <a:bodyPr/>
          <a:lstStyle>
            <a:lvl1pPr>
              <a:defRPr sz="3600">
                <a:solidFill>
                  <a:srgbClr val="FFFF00"/>
                </a:solidFill>
                <a:latin typeface="Arial Black" pitchFamily="34" charset="0"/>
              </a:defRPr>
            </a:lvl1pPr>
          </a:lstStyle>
          <a:p>
            <a:r>
              <a:rPr lang="en-AU"/>
              <a:t>Click to edit Master title style</a:t>
            </a:r>
          </a:p>
        </p:txBody>
      </p:sp>
      <p:sp>
        <p:nvSpPr>
          <p:cNvPr id="14347" name="Rectangle 11"/>
          <p:cNvSpPr>
            <a:spLocks noGrp="1" noChangeArrowheads="1"/>
          </p:cNvSpPr>
          <p:nvPr>
            <p:ph type="subTitle" sz="quarter" idx="1"/>
          </p:nvPr>
        </p:nvSpPr>
        <p:spPr>
          <a:xfrm>
            <a:off x="1371600" y="908050"/>
            <a:ext cx="7772400" cy="5949950"/>
          </a:xfrm>
        </p:spPr>
        <p:txBody>
          <a:bodyPr/>
          <a:lstStyle>
            <a:lvl1pPr marL="0" indent="0">
              <a:buFont typeface="Wingdings" pitchFamily="2" charset="2"/>
              <a:buNone/>
              <a:defRPr sz="2800" b="1"/>
            </a:lvl1pPr>
          </a:lstStyle>
          <a:p>
            <a:r>
              <a:rPr lang="en-AU"/>
              <a:t>Click to edit Master subtitle style</a:t>
            </a:r>
          </a:p>
        </p:txBody>
      </p:sp>
      <p:sp>
        <p:nvSpPr>
          <p:cNvPr id="12" name="Rectangle 13"/>
          <p:cNvSpPr>
            <a:spLocks noGrp="1" noChangeArrowheads="1"/>
          </p:cNvSpPr>
          <p:nvPr>
            <p:ph type="ftr" sz="quarter" idx="10"/>
          </p:nvPr>
        </p:nvSpPr>
        <p:spPr>
          <a:xfrm>
            <a:off x="0" y="5373688"/>
            <a:ext cx="1331913" cy="1484312"/>
          </a:xfrm>
        </p:spPr>
        <p:txBody>
          <a:bodyPr/>
          <a:lstStyle>
            <a:lvl1pPr algn="l">
              <a:defRPr sz="1800" smtClean="0">
                <a:solidFill>
                  <a:srgbClr val="FFFF66"/>
                </a:solidFill>
                <a:effectLst/>
                <a:latin typeface="Impact" pitchFamily="34" charset="0"/>
              </a:defRPr>
            </a:lvl1pPr>
          </a:lstStyle>
          <a:p>
            <a:pPr>
              <a:defRPr/>
            </a:pPr>
            <a:r>
              <a:rPr lang="en-AU"/>
              <a:t>Events Subsequent to the Return of Christ</a:t>
            </a:r>
          </a:p>
        </p:txBody>
      </p:sp>
      <p:sp>
        <p:nvSpPr>
          <p:cNvPr id="13" name="Rectangle 14"/>
          <p:cNvSpPr>
            <a:spLocks noGrp="1" noChangeArrowheads="1"/>
          </p:cNvSpPr>
          <p:nvPr>
            <p:ph type="sldNum" sz="quarter" idx="11"/>
          </p:nvPr>
        </p:nvSpPr>
        <p:spPr>
          <a:xfrm>
            <a:off x="827088" y="6524625"/>
            <a:ext cx="514350" cy="333375"/>
          </a:xfrm>
        </p:spPr>
        <p:txBody>
          <a:bodyPr/>
          <a:lstStyle>
            <a:lvl1pPr>
              <a:defRPr sz="1400" smtClean="0"/>
            </a:lvl1pPr>
          </a:lstStyle>
          <a:p>
            <a:pPr>
              <a:defRPr/>
            </a:pPr>
            <a:fld id="{9BCB24E2-8F8A-4591-BF69-F8EE1061A263}" type="slidenum">
              <a:rPr lang="en-AU"/>
              <a:pPr>
                <a:defRPr/>
              </a:pPr>
              <a:t>‹#›</a:t>
            </a:fld>
            <a:endParaRPr lang="en-A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AU"/>
          </a:p>
        </p:txBody>
      </p:sp>
      <p:sp>
        <p:nvSpPr>
          <p:cNvPr id="5" name="Rectangle 13"/>
          <p:cNvSpPr>
            <a:spLocks noGrp="1" noChangeArrowheads="1"/>
          </p:cNvSpPr>
          <p:nvPr>
            <p:ph type="ftr" sz="quarter" idx="11"/>
          </p:nvPr>
        </p:nvSpPr>
        <p:spPr>
          <a:ln/>
        </p:spPr>
        <p:txBody>
          <a:bodyPr/>
          <a:lstStyle>
            <a:lvl1pPr>
              <a:defRPr/>
            </a:lvl1pPr>
          </a:lstStyle>
          <a:p>
            <a:pPr>
              <a:defRPr/>
            </a:pPr>
            <a:endParaRPr lang="en-AU"/>
          </a:p>
        </p:txBody>
      </p:sp>
      <p:sp>
        <p:nvSpPr>
          <p:cNvPr id="6" name="Rectangle 14"/>
          <p:cNvSpPr>
            <a:spLocks noGrp="1" noChangeArrowheads="1"/>
          </p:cNvSpPr>
          <p:nvPr>
            <p:ph type="sldNum" sz="quarter" idx="12"/>
          </p:nvPr>
        </p:nvSpPr>
        <p:spPr>
          <a:ln/>
        </p:spPr>
        <p:txBody>
          <a:bodyPr/>
          <a:lstStyle>
            <a:lvl1pPr>
              <a:defRPr/>
            </a:lvl1pPr>
          </a:lstStyle>
          <a:p>
            <a:pPr>
              <a:defRPr/>
            </a:pPr>
            <a:fld id="{9D1FF05D-1D42-4088-A498-469CF6FAB439}"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AU"/>
          </a:p>
        </p:txBody>
      </p:sp>
      <p:sp>
        <p:nvSpPr>
          <p:cNvPr id="5" name="Rectangle 13"/>
          <p:cNvSpPr>
            <a:spLocks noGrp="1" noChangeArrowheads="1"/>
          </p:cNvSpPr>
          <p:nvPr>
            <p:ph type="ftr" sz="quarter" idx="11"/>
          </p:nvPr>
        </p:nvSpPr>
        <p:spPr>
          <a:ln/>
        </p:spPr>
        <p:txBody>
          <a:bodyPr/>
          <a:lstStyle>
            <a:lvl1pPr>
              <a:defRPr/>
            </a:lvl1pPr>
          </a:lstStyle>
          <a:p>
            <a:pPr>
              <a:defRPr/>
            </a:pPr>
            <a:endParaRPr lang="en-AU"/>
          </a:p>
        </p:txBody>
      </p:sp>
      <p:sp>
        <p:nvSpPr>
          <p:cNvPr id="6" name="Rectangle 14"/>
          <p:cNvSpPr>
            <a:spLocks noGrp="1" noChangeArrowheads="1"/>
          </p:cNvSpPr>
          <p:nvPr>
            <p:ph type="sldNum" sz="quarter" idx="12"/>
          </p:nvPr>
        </p:nvSpPr>
        <p:spPr>
          <a:ln/>
        </p:spPr>
        <p:txBody>
          <a:bodyPr/>
          <a:lstStyle>
            <a:lvl1pPr>
              <a:defRPr/>
            </a:lvl1pPr>
          </a:lstStyle>
          <a:p>
            <a:pPr>
              <a:defRPr/>
            </a:pPr>
            <a:fld id="{430A602B-5333-45BA-8581-1F5EDA019CE7}" type="slidenum">
              <a:rPr lang="en-AU"/>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AU"/>
          </a:p>
        </p:txBody>
      </p:sp>
      <p:sp>
        <p:nvSpPr>
          <p:cNvPr id="5" name="Rectangle 13"/>
          <p:cNvSpPr>
            <a:spLocks noGrp="1" noChangeArrowheads="1"/>
          </p:cNvSpPr>
          <p:nvPr>
            <p:ph type="ftr" sz="quarter" idx="11"/>
          </p:nvPr>
        </p:nvSpPr>
        <p:spPr>
          <a:ln/>
        </p:spPr>
        <p:txBody>
          <a:bodyPr/>
          <a:lstStyle>
            <a:lvl1pPr>
              <a:defRPr/>
            </a:lvl1pPr>
          </a:lstStyle>
          <a:p>
            <a:pPr>
              <a:defRPr/>
            </a:pPr>
            <a:endParaRPr lang="en-AU"/>
          </a:p>
        </p:txBody>
      </p:sp>
      <p:sp>
        <p:nvSpPr>
          <p:cNvPr id="6" name="Rectangle 14"/>
          <p:cNvSpPr>
            <a:spLocks noGrp="1" noChangeArrowheads="1"/>
          </p:cNvSpPr>
          <p:nvPr>
            <p:ph type="sldNum" sz="quarter" idx="12"/>
          </p:nvPr>
        </p:nvSpPr>
        <p:spPr>
          <a:ln/>
        </p:spPr>
        <p:txBody>
          <a:bodyPr/>
          <a:lstStyle>
            <a:lvl1pPr>
              <a:defRPr/>
            </a:lvl1pPr>
          </a:lstStyle>
          <a:p>
            <a:pPr>
              <a:defRPr/>
            </a:pPr>
            <a:fld id="{CE24C8F5-FDFD-4731-A51C-12D1D2825ABF}" type="slidenum">
              <a:rPr lang="en-AU"/>
              <a:pPr>
                <a:defRPr/>
              </a:pPr>
              <a:t>‹#›</a:t>
            </a:fld>
            <a:endParaRPr lang="en-A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165304"/>
            <a:ext cx="5004048" cy="692696"/>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7" name="Freeform 5"/>
            <p:cNvSpPr>
              <a:spLocks/>
            </p:cNvSpPr>
            <p:nvPr/>
          </p:nvSpPr>
          <p:spPr bwMode="ltGray">
            <a:xfrm>
              <a:off x="0" y="2736"/>
              <a:ext cx="1743"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8" name="Freeform 6"/>
            <p:cNvSpPr>
              <a:spLocks/>
            </p:cNvSpPr>
            <p:nvPr/>
          </p:nvSpPr>
          <p:spPr bwMode="ltGray">
            <a:xfrm>
              <a:off x="0" y="2543"/>
              <a:ext cx="1743" cy="1769"/>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9" name="Oval 7"/>
            <p:cNvSpPr>
              <a:spLocks noChangeArrowheads="1"/>
            </p:cNvSpPr>
            <p:nvPr/>
          </p:nvSpPr>
          <p:spPr bwMode="ltGray">
            <a:xfrm>
              <a:off x="210" y="2786"/>
              <a:ext cx="86" cy="85"/>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sp>
          <p:nvSpPr>
            <p:cNvPr id="10" name="Oval 8"/>
            <p:cNvSpPr>
              <a:spLocks noChangeArrowheads="1"/>
            </p:cNvSpPr>
            <p:nvPr/>
          </p:nvSpPr>
          <p:spPr bwMode="ltGray">
            <a:xfrm>
              <a:off x="1538" y="3884"/>
              <a:ext cx="90" cy="93"/>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p>
          </p:txBody>
        </p:sp>
        <p:sp>
          <p:nvSpPr>
            <p:cNvPr id="11" name="Oval 9"/>
            <p:cNvSpPr>
              <a:spLocks noChangeArrowheads="1"/>
            </p:cNvSpPr>
            <p:nvPr/>
          </p:nvSpPr>
          <p:spPr bwMode="ltGray">
            <a:xfrm>
              <a:off x="789" y="2724"/>
              <a:ext cx="123" cy="119"/>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grpSp>
      <p:sp>
        <p:nvSpPr>
          <p:cNvPr id="149514" name="Rectangle 10"/>
          <p:cNvSpPr>
            <a:spLocks noGrp="1" noChangeArrowheads="1"/>
          </p:cNvSpPr>
          <p:nvPr>
            <p:ph type="ctrTitle" sz="quarter"/>
          </p:nvPr>
        </p:nvSpPr>
        <p:spPr>
          <a:xfrm>
            <a:off x="0" y="0"/>
            <a:ext cx="9144000" cy="1052513"/>
          </a:xfrm>
        </p:spPr>
        <p:txBody>
          <a:bodyPr/>
          <a:lstStyle>
            <a:lvl1pPr>
              <a:defRPr/>
            </a:lvl1pPr>
          </a:lstStyle>
          <a:p>
            <a:r>
              <a:rPr lang="en-AU"/>
              <a:t>Click to edit Master title style</a:t>
            </a:r>
          </a:p>
        </p:txBody>
      </p:sp>
      <p:sp>
        <p:nvSpPr>
          <p:cNvPr id="149515" name="Rectangle 11"/>
          <p:cNvSpPr>
            <a:spLocks noGrp="1" noChangeArrowheads="1"/>
          </p:cNvSpPr>
          <p:nvPr>
            <p:ph type="subTitle" sz="quarter" idx="1"/>
          </p:nvPr>
        </p:nvSpPr>
        <p:spPr>
          <a:xfrm>
            <a:off x="468313" y="1052513"/>
            <a:ext cx="8280400" cy="5805487"/>
          </a:xfrm>
        </p:spPr>
        <p:txBody>
          <a:bodyPr/>
          <a:lstStyle>
            <a:lvl1pPr marL="0" indent="0">
              <a:buFont typeface="Wingdings" pitchFamily="2" charset="2"/>
              <a:buNone/>
              <a:defRPr/>
            </a:lvl1pPr>
          </a:lstStyle>
          <a:p>
            <a:r>
              <a:rPr lang="en-AU"/>
              <a:t>Click to edit Master subtitle style</a:t>
            </a:r>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8050"/>
            <a:ext cx="4038600"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8050"/>
            <a:ext cx="4038600"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AU"/>
          </a:p>
        </p:txBody>
      </p:sp>
      <p:sp>
        <p:nvSpPr>
          <p:cNvPr id="5" name="Rectangle 13"/>
          <p:cNvSpPr>
            <a:spLocks noGrp="1" noChangeArrowheads="1"/>
          </p:cNvSpPr>
          <p:nvPr>
            <p:ph type="ftr" sz="quarter" idx="11"/>
          </p:nvPr>
        </p:nvSpPr>
        <p:spPr>
          <a:ln/>
        </p:spPr>
        <p:txBody>
          <a:bodyPr/>
          <a:lstStyle>
            <a:lvl1pPr>
              <a:defRPr/>
            </a:lvl1pPr>
          </a:lstStyle>
          <a:p>
            <a:pPr>
              <a:defRPr/>
            </a:pPr>
            <a:endParaRPr lang="en-AU"/>
          </a:p>
        </p:txBody>
      </p:sp>
      <p:sp>
        <p:nvSpPr>
          <p:cNvPr id="6" name="Rectangle 14"/>
          <p:cNvSpPr>
            <a:spLocks noGrp="1" noChangeArrowheads="1"/>
          </p:cNvSpPr>
          <p:nvPr>
            <p:ph type="sldNum" sz="quarter" idx="12"/>
          </p:nvPr>
        </p:nvSpPr>
        <p:spPr>
          <a:ln/>
        </p:spPr>
        <p:txBody>
          <a:bodyPr/>
          <a:lstStyle>
            <a:lvl1pPr>
              <a:defRPr/>
            </a:lvl1pPr>
          </a:lstStyle>
          <a:p>
            <a:pPr>
              <a:defRPr/>
            </a:pPr>
            <a:fld id="{D95F80F1-66E8-4A5A-8911-9397FCBE0599}" type="slidenum">
              <a:rPr lang="en-AU"/>
              <a:pPr>
                <a:defRPr/>
              </a:pPr>
              <a:t>‹#›</a:t>
            </a:fld>
            <a:endParaRPr lang="en-A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524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524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AU"/>
              <a:t>Cameos of the Kingdom</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5516563"/>
            <a:ext cx="1331913" cy="1335087"/>
            <a:chOff x="0" y="2458"/>
            <a:chExt cx="2142" cy="1858"/>
          </a:xfrm>
        </p:grpSpPr>
        <p:sp>
          <p:nvSpPr>
            <p:cNvPr id="2826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2826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buClr>
                  <a:srgbClr val="FFFFCC"/>
                </a:buClr>
              </a:pPr>
              <a:endParaRPr lang="en-US" smtClean="0">
                <a:solidFill>
                  <a:srgbClr val="FFFFFF"/>
                </a:solidFill>
              </a:endParaRPr>
            </a:p>
          </p:txBody>
        </p:sp>
        <p:sp>
          <p:nvSpPr>
            <p:cNvPr id="2826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2826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282631"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282632"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282633"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grpSp>
      <p:sp>
        <p:nvSpPr>
          <p:cNvPr id="282634" name="Rectangle 10"/>
          <p:cNvSpPr>
            <a:spLocks noGrp="1" noChangeArrowheads="1"/>
          </p:cNvSpPr>
          <p:nvPr>
            <p:ph type="ctrTitle" sz="quarter"/>
          </p:nvPr>
        </p:nvSpPr>
        <p:spPr>
          <a:xfrm>
            <a:off x="0" y="0"/>
            <a:ext cx="9144000" cy="836613"/>
          </a:xfrm>
        </p:spPr>
        <p:txBody>
          <a:bodyPr/>
          <a:lstStyle>
            <a:lvl1pPr>
              <a:defRPr sz="3600">
                <a:solidFill>
                  <a:srgbClr val="FFFF00"/>
                </a:solidFill>
                <a:latin typeface="Arial Black" pitchFamily="34" charset="0"/>
              </a:defRPr>
            </a:lvl1pPr>
          </a:lstStyle>
          <a:p>
            <a:r>
              <a:rPr lang="en-AU"/>
              <a:t>Click to edit Master title style</a:t>
            </a:r>
          </a:p>
        </p:txBody>
      </p:sp>
      <p:sp>
        <p:nvSpPr>
          <p:cNvPr id="282635" name="Rectangle 11"/>
          <p:cNvSpPr>
            <a:spLocks noGrp="1" noChangeArrowheads="1"/>
          </p:cNvSpPr>
          <p:nvPr>
            <p:ph type="subTitle" sz="quarter" idx="1"/>
          </p:nvPr>
        </p:nvSpPr>
        <p:spPr>
          <a:xfrm>
            <a:off x="1371600" y="908050"/>
            <a:ext cx="7772400" cy="5949950"/>
          </a:xfrm>
        </p:spPr>
        <p:txBody>
          <a:bodyPr/>
          <a:lstStyle>
            <a:lvl1pPr marL="0" indent="0">
              <a:buFont typeface="Wingdings" pitchFamily="2" charset="2"/>
              <a:buNone/>
              <a:defRPr sz="2800" b="1"/>
            </a:lvl1pPr>
          </a:lstStyle>
          <a:p>
            <a:r>
              <a:rPr lang="en-AU"/>
              <a:t>Click to edit Master subtitle style</a:t>
            </a:r>
          </a:p>
        </p:txBody>
      </p:sp>
      <p:sp>
        <p:nvSpPr>
          <p:cNvPr id="282636" name="Rectangle 12"/>
          <p:cNvSpPr>
            <a:spLocks noGrp="1" noChangeArrowheads="1"/>
          </p:cNvSpPr>
          <p:nvPr>
            <p:ph type="ftr" sz="quarter" idx="3"/>
          </p:nvPr>
        </p:nvSpPr>
        <p:spPr>
          <a:xfrm>
            <a:off x="-14288" y="6481763"/>
            <a:ext cx="6588126" cy="404812"/>
          </a:xfrm>
        </p:spPr>
        <p:txBody>
          <a:bodyPr/>
          <a:lstStyle>
            <a:lvl1pPr algn="l">
              <a:defRPr sz="2000" b="1">
                <a:solidFill>
                  <a:srgbClr val="FFFF66"/>
                </a:solidFill>
                <a:effectLst/>
                <a:latin typeface="Monotype Corsiva" pitchFamily="66" charset="0"/>
              </a:defRPr>
            </a:lvl1pPr>
          </a:lstStyle>
          <a:p>
            <a:r>
              <a:rPr lang="en-AU"/>
              <a:t>Events Surrounding the Return of Christ</a:t>
            </a:r>
          </a:p>
        </p:txBody>
      </p:sp>
      <p:sp>
        <p:nvSpPr>
          <p:cNvPr id="282637" name="Rectangle 13"/>
          <p:cNvSpPr>
            <a:spLocks noGrp="1" noChangeArrowheads="1"/>
          </p:cNvSpPr>
          <p:nvPr>
            <p:ph type="sldNum" sz="quarter" idx="4"/>
          </p:nvPr>
        </p:nvSpPr>
        <p:spPr>
          <a:xfrm>
            <a:off x="827088" y="6524625"/>
            <a:ext cx="514350" cy="333375"/>
          </a:xfrm>
        </p:spPr>
        <p:txBody>
          <a:bodyPr/>
          <a:lstStyle>
            <a:lvl1pPr>
              <a:defRPr sz="1400"/>
            </a:lvl1pPr>
          </a:lstStyle>
          <a:p>
            <a:fld id="{81178EB6-30EE-4701-9FF9-33A5CA9E45E9}" type="slidenum">
              <a:rPr lang="en-AU">
                <a:solidFill>
                  <a:srgbClr val="FFFFFF"/>
                </a:solidFill>
              </a:rPr>
              <a:pPr/>
              <a:t>‹#›</a:t>
            </a:fld>
            <a:endParaRPr lang="en-AU">
              <a:solidFill>
                <a:srgbClr val="FFFFFF"/>
              </a:solidFill>
            </a:endParaRPr>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4264D54F-CE4E-491A-BD21-C7EB20F8B9D9}"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E9ACDFE-C03B-4847-9090-04602DF48161}"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8005CE79-6843-4763-89DC-F5C2FCD17E91}"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AU">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47222155-FF63-4BBE-98FC-28651C02A12E}"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2DE0F896-5914-431D-9CFB-4CB7FA891FEF}"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en-AU"/>
          </a:p>
        </p:txBody>
      </p:sp>
      <p:sp>
        <p:nvSpPr>
          <p:cNvPr id="6" name="Rectangle 13"/>
          <p:cNvSpPr>
            <a:spLocks noGrp="1" noChangeArrowheads="1"/>
          </p:cNvSpPr>
          <p:nvPr>
            <p:ph type="ftr" sz="quarter" idx="11"/>
          </p:nvPr>
        </p:nvSpPr>
        <p:spPr>
          <a:ln/>
        </p:spPr>
        <p:txBody>
          <a:bodyPr/>
          <a:lstStyle>
            <a:lvl1pPr>
              <a:defRPr/>
            </a:lvl1pPr>
          </a:lstStyle>
          <a:p>
            <a:pPr>
              <a:defRPr/>
            </a:pPr>
            <a:endParaRPr lang="en-AU"/>
          </a:p>
        </p:txBody>
      </p:sp>
      <p:sp>
        <p:nvSpPr>
          <p:cNvPr id="7" name="Rectangle 14"/>
          <p:cNvSpPr>
            <a:spLocks noGrp="1" noChangeArrowheads="1"/>
          </p:cNvSpPr>
          <p:nvPr>
            <p:ph type="sldNum" sz="quarter" idx="12"/>
          </p:nvPr>
        </p:nvSpPr>
        <p:spPr>
          <a:ln/>
        </p:spPr>
        <p:txBody>
          <a:bodyPr/>
          <a:lstStyle>
            <a:lvl1pPr>
              <a:defRPr/>
            </a:lvl1pPr>
          </a:lstStyle>
          <a:p>
            <a:pPr>
              <a:defRPr/>
            </a:pPr>
            <a:fld id="{207A855F-CD47-46C0-AF91-A1B2BFF560F9}" type="slidenum">
              <a:rPr lang="en-AU"/>
              <a:pPr>
                <a:defRPr/>
              </a:pPr>
              <a:t>‹#›</a:t>
            </a:fld>
            <a:endParaRPr lang="en-A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AU">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21F3E110-EE10-4237-9A92-5688672F8B6B}"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78049AE1-A5A2-4AEF-A032-C794484DE1EF}"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CAB85B65-D563-488C-BCE5-FFFE970E835C}"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8A3D2F6-16D1-4C0F-BDEA-E781A68FEF68}"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4F1F3786-A484-4F59-8CA4-A8977A742E5F}"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6092825"/>
            <a:ext cx="827088" cy="765175"/>
            <a:chOff x="0" y="2458"/>
            <a:chExt cx="2142" cy="1858"/>
          </a:xfrm>
        </p:grpSpPr>
        <p:sp>
          <p:nvSpPr>
            <p:cNvPr id="14950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14950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buClr>
                  <a:srgbClr val="FFFFCC"/>
                </a:buClr>
              </a:pPr>
              <a:endParaRPr lang="en-US" smtClean="0">
                <a:solidFill>
                  <a:srgbClr val="FFFFFF"/>
                </a:solidFill>
              </a:endParaRPr>
            </a:p>
          </p:txBody>
        </p:sp>
        <p:sp>
          <p:nvSpPr>
            <p:cNvPr id="14950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14951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149511"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149512"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149513"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grpSp>
      <p:sp>
        <p:nvSpPr>
          <p:cNvPr id="149514" name="Rectangle 10"/>
          <p:cNvSpPr>
            <a:spLocks noGrp="1" noChangeArrowheads="1"/>
          </p:cNvSpPr>
          <p:nvPr>
            <p:ph type="ctrTitle" sz="quarter"/>
          </p:nvPr>
        </p:nvSpPr>
        <p:spPr>
          <a:xfrm>
            <a:off x="0" y="0"/>
            <a:ext cx="9144000" cy="1052513"/>
          </a:xfrm>
        </p:spPr>
        <p:txBody>
          <a:bodyPr/>
          <a:lstStyle>
            <a:lvl1pPr>
              <a:defRPr/>
            </a:lvl1pPr>
          </a:lstStyle>
          <a:p>
            <a:r>
              <a:rPr lang="en-AU"/>
              <a:t>Click to edit Master title style</a:t>
            </a:r>
          </a:p>
        </p:txBody>
      </p:sp>
      <p:sp>
        <p:nvSpPr>
          <p:cNvPr id="149515" name="Rectangle 11"/>
          <p:cNvSpPr>
            <a:spLocks noGrp="1" noChangeArrowheads="1"/>
          </p:cNvSpPr>
          <p:nvPr>
            <p:ph type="subTitle" sz="quarter" idx="1"/>
          </p:nvPr>
        </p:nvSpPr>
        <p:spPr>
          <a:xfrm>
            <a:off x="468313" y="1052513"/>
            <a:ext cx="8280400" cy="5805487"/>
          </a:xfrm>
        </p:spPr>
        <p:txBody>
          <a:bodyPr/>
          <a:lstStyle>
            <a:lvl1pPr marL="0" indent="0">
              <a:buFont typeface="Wingdings" pitchFamily="2" charset="2"/>
              <a:buNone/>
              <a:defRPr/>
            </a:lvl1pPr>
          </a:lstStyle>
          <a:p>
            <a:r>
              <a:rPr lang="en-AU"/>
              <a:t>Click to edit Master subtitle style</a:t>
            </a:r>
          </a:p>
        </p:txBody>
      </p:sp>
    </p:spTree>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8050"/>
            <a:ext cx="4038600"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8050"/>
            <a:ext cx="4038600"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en-AU"/>
          </a:p>
        </p:txBody>
      </p:sp>
      <p:sp>
        <p:nvSpPr>
          <p:cNvPr id="8" name="Rectangle 13"/>
          <p:cNvSpPr>
            <a:spLocks noGrp="1" noChangeArrowheads="1"/>
          </p:cNvSpPr>
          <p:nvPr>
            <p:ph type="ftr" sz="quarter" idx="11"/>
          </p:nvPr>
        </p:nvSpPr>
        <p:spPr>
          <a:ln/>
        </p:spPr>
        <p:txBody>
          <a:bodyPr/>
          <a:lstStyle>
            <a:lvl1pPr>
              <a:defRPr/>
            </a:lvl1pPr>
          </a:lstStyle>
          <a:p>
            <a:pPr>
              <a:defRPr/>
            </a:pPr>
            <a:endParaRPr lang="en-AU"/>
          </a:p>
        </p:txBody>
      </p:sp>
      <p:sp>
        <p:nvSpPr>
          <p:cNvPr id="9" name="Rectangle 14"/>
          <p:cNvSpPr>
            <a:spLocks noGrp="1" noChangeArrowheads="1"/>
          </p:cNvSpPr>
          <p:nvPr>
            <p:ph type="sldNum" sz="quarter" idx="12"/>
          </p:nvPr>
        </p:nvSpPr>
        <p:spPr>
          <a:ln/>
        </p:spPr>
        <p:txBody>
          <a:bodyPr/>
          <a:lstStyle>
            <a:lvl1pPr>
              <a:defRPr/>
            </a:lvl1pPr>
          </a:lstStyle>
          <a:p>
            <a:pPr>
              <a:defRPr/>
            </a:pPr>
            <a:fld id="{DE900C8B-DED1-4B2E-AF71-534B75AC50D3}" type="slidenum">
              <a:rPr lang="en-AU"/>
              <a:pPr>
                <a:defRPr/>
              </a:pPr>
              <a:t>‹#›</a:t>
            </a:fld>
            <a:endParaRPr lang="en-AU"/>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524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524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6092825"/>
            <a:ext cx="827088" cy="765175"/>
            <a:chOff x="0" y="2458"/>
            <a:chExt cx="2142" cy="1858"/>
          </a:xfrm>
        </p:grpSpPr>
        <p:sp>
          <p:nvSpPr>
            <p:cNvPr id="15155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155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155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155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155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156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156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grpSp>
      <p:sp>
        <p:nvSpPr>
          <p:cNvPr id="151562" name="Rectangle 10"/>
          <p:cNvSpPr>
            <a:spLocks noGrp="1" noChangeArrowheads="1"/>
          </p:cNvSpPr>
          <p:nvPr>
            <p:ph type="ctrTitle" sz="quarter"/>
          </p:nvPr>
        </p:nvSpPr>
        <p:spPr>
          <a:xfrm>
            <a:off x="0" y="0"/>
            <a:ext cx="9144000" cy="1052513"/>
          </a:xfrm>
        </p:spPr>
        <p:txBody>
          <a:bodyPr/>
          <a:lstStyle>
            <a:lvl1pPr>
              <a:defRPr/>
            </a:lvl1pPr>
          </a:lstStyle>
          <a:p>
            <a:r>
              <a:rPr lang="en-AU"/>
              <a:t>Click to edit Master title style</a:t>
            </a:r>
          </a:p>
        </p:txBody>
      </p:sp>
      <p:sp>
        <p:nvSpPr>
          <p:cNvPr id="151563" name="Rectangle 11"/>
          <p:cNvSpPr>
            <a:spLocks noGrp="1" noChangeArrowheads="1"/>
          </p:cNvSpPr>
          <p:nvPr>
            <p:ph type="subTitle" sz="quarter" idx="1"/>
          </p:nvPr>
        </p:nvSpPr>
        <p:spPr>
          <a:xfrm>
            <a:off x="468313" y="1052513"/>
            <a:ext cx="8280400" cy="5805487"/>
          </a:xfrm>
        </p:spPr>
        <p:txBody>
          <a:bodyPr/>
          <a:lstStyle>
            <a:lvl1pPr marL="0" indent="0">
              <a:buFont typeface="Wingdings" pitchFamily="2" charset="2"/>
              <a:buNone/>
              <a:defRPr/>
            </a:lvl1pPr>
          </a:lstStyle>
          <a:p>
            <a:r>
              <a:rPr lang="en-AU"/>
              <a:t>Click to edit Master subtitle style</a:t>
            </a:r>
          </a:p>
        </p:txBody>
      </p:sp>
    </p:spTree>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8050"/>
            <a:ext cx="4038600"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8050"/>
            <a:ext cx="4038600"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en-AU"/>
          </a:p>
        </p:txBody>
      </p:sp>
      <p:sp>
        <p:nvSpPr>
          <p:cNvPr id="4" name="Rectangle 13"/>
          <p:cNvSpPr>
            <a:spLocks noGrp="1" noChangeArrowheads="1"/>
          </p:cNvSpPr>
          <p:nvPr>
            <p:ph type="ftr" sz="quarter" idx="11"/>
          </p:nvPr>
        </p:nvSpPr>
        <p:spPr>
          <a:ln/>
        </p:spPr>
        <p:txBody>
          <a:bodyPr/>
          <a:lstStyle>
            <a:lvl1pPr>
              <a:defRPr/>
            </a:lvl1pPr>
          </a:lstStyle>
          <a:p>
            <a:pPr>
              <a:defRPr/>
            </a:pPr>
            <a:endParaRPr lang="en-AU"/>
          </a:p>
        </p:txBody>
      </p:sp>
      <p:sp>
        <p:nvSpPr>
          <p:cNvPr id="5" name="Rectangle 14"/>
          <p:cNvSpPr>
            <a:spLocks noGrp="1" noChangeArrowheads="1"/>
          </p:cNvSpPr>
          <p:nvPr>
            <p:ph type="sldNum" sz="quarter" idx="12"/>
          </p:nvPr>
        </p:nvSpPr>
        <p:spPr>
          <a:ln/>
        </p:spPr>
        <p:txBody>
          <a:bodyPr/>
          <a:lstStyle>
            <a:lvl1pPr>
              <a:defRPr/>
            </a:lvl1pPr>
          </a:lstStyle>
          <a:p>
            <a:pPr>
              <a:defRPr/>
            </a:pPr>
            <a:fld id="{0080FA76-15C9-4E0C-87A4-6C45C7FEA627}" type="slidenum">
              <a:rPr lang="en-AU"/>
              <a:pPr>
                <a:defRPr/>
              </a:pPr>
              <a:t>‹#›</a:t>
            </a:fld>
            <a:endParaRPr lang="en-AU"/>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524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524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AU"/>
              <a:t>Cameos of the Kingdom</a:t>
            </a: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1" y="5589240"/>
            <a:ext cx="1187624" cy="1262410"/>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defRPr/>
              </a:pPr>
              <a:endParaRPr lang="en-US">
                <a:solidFill>
                  <a:srgbClr val="FFFFFF"/>
                </a:solidFill>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buClr>
                  <a:srgbClr val="FFFFCC"/>
                </a:buClr>
                <a:defRPr/>
              </a:pPr>
              <a:endParaRPr lang="en-US">
                <a:solidFill>
                  <a:srgbClr val="FFFFFF"/>
                </a:solidFill>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defRPr/>
              </a:pPr>
              <a:endParaRPr lang="en-US">
                <a:solidFill>
                  <a:srgbClr val="FFFFFF"/>
                </a:solidFill>
              </a:endParaRPr>
            </a:p>
          </p:txBody>
        </p:sp>
        <p:sp>
          <p:nvSpPr>
            <p:cNvPr id="8" name="Freeform 6"/>
            <p:cNvSpPr>
              <a:spLocks/>
            </p:cNvSpPr>
            <p:nvPr/>
          </p:nvSpPr>
          <p:spPr bwMode="ltGray">
            <a:xfrm>
              <a:off x="0" y="2544"/>
              <a:ext cx="1745" cy="1769"/>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defRPr/>
              </a:pPr>
              <a:endParaRPr lang="en-US">
                <a:solidFill>
                  <a:srgbClr val="FFFFFF"/>
                </a:solidFill>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defRPr/>
              </a:pPr>
              <a:endParaRPr lang="en-US">
                <a:solidFill>
                  <a:srgbClr val="FFFFFF"/>
                </a:solidFill>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buClr>
                  <a:srgbClr val="FFFFCC"/>
                </a:buClr>
                <a:defRPr/>
              </a:pPr>
              <a:endParaRPr lang="en-US">
                <a:solidFill>
                  <a:srgbClr val="FFFFFF"/>
                </a:solidFill>
              </a:endParaRPr>
            </a:p>
          </p:txBody>
        </p:sp>
        <p:sp>
          <p:nvSpPr>
            <p:cNvPr id="11" name="Oval 9"/>
            <p:cNvSpPr>
              <a:spLocks noChangeArrowheads="1"/>
            </p:cNvSpPr>
            <p:nvPr/>
          </p:nvSpPr>
          <p:spPr bwMode="ltGray">
            <a:xfrm>
              <a:off x="791" y="2724"/>
              <a:ext cx="120"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defRPr/>
              </a:pPr>
              <a:endParaRPr lang="en-US">
                <a:solidFill>
                  <a:srgbClr val="FFFFFF"/>
                </a:solidFill>
              </a:endParaRPr>
            </a:p>
          </p:txBody>
        </p:sp>
      </p:grpSp>
      <p:sp>
        <p:nvSpPr>
          <p:cNvPr id="14346" name="Rectangle 10"/>
          <p:cNvSpPr>
            <a:spLocks noGrp="1" noChangeArrowheads="1"/>
          </p:cNvSpPr>
          <p:nvPr>
            <p:ph type="ctrTitle" sz="quarter"/>
          </p:nvPr>
        </p:nvSpPr>
        <p:spPr>
          <a:xfrm>
            <a:off x="0" y="0"/>
            <a:ext cx="9144000" cy="836613"/>
          </a:xfrm>
        </p:spPr>
        <p:txBody>
          <a:bodyPr/>
          <a:lstStyle>
            <a:lvl1pPr>
              <a:defRPr sz="3600">
                <a:solidFill>
                  <a:srgbClr val="FFFF00"/>
                </a:solidFill>
                <a:latin typeface="Arial Black" pitchFamily="34" charset="0"/>
              </a:defRPr>
            </a:lvl1pPr>
          </a:lstStyle>
          <a:p>
            <a:r>
              <a:rPr lang="en-AU"/>
              <a:t>Click to edit Master title style</a:t>
            </a:r>
          </a:p>
        </p:txBody>
      </p:sp>
      <p:sp>
        <p:nvSpPr>
          <p:cNvPr id="14347" name="Rectangle 11"/>
          <p:cNvSpPr>
            <a:spLocks noGrp="1" noChangeArrowheads="1"/>
          </p:cNvSpPr>
          <p:nvPr>
            <p:ph type="subTitle" sz="quarter" idx="1"/>
          </p:nvPr>
        </p:nvSpPr>
        <p:spPr>
          <a:xfrm>
            <a:off x="1371600" y="908050"/>
            <a:ext cx="7772400" cy="5949950"/>
          </a:xfrm>
        </p:spPr>
        <p:txBody>
          <a:bodyPr/>
          <a:lstStyle>
            <a:lvl1pPr marL="0" indent="0">
              <a:buFont typeface="Wingdings" pitchFamily="2" charset="2"/>
              <a:buNone/>
              <a:defRPr sz="2800" b="1"/>
            </a:lvl1pPr>
          </a:lstStyle>
          <a:p>
            <a:r>
              <a:rPr lang="en-AU"/>
              <a:t>Click to edit Master subtitle style</a:t>
            </a:r>
          </a:p>
        </p:txBody>
      </p:sp>
      <p:sp>
        <p:nvSpPr>
          <p:cNvPr id="12" name="Rectangle 13"/>
          <p:cNvSpPr>
            <a:spLocks noGrp="1" noChangeArrowheads="1"/>
          </p:cNvSpPr>
          <p:nvPr>
            <p:ph type="ftr" sz="quarter" idx="10"/>
          </p:nvPr>
        </p:nvSpPr>
        <p:spPr>
          <a:xfrm>
            <a:off x="0" y="5373688"/>
            <a:ext cx="1331913" cy="1484312"/>
          </a:xfrm>
        </p:spPr>
        <p:txBody>
          <a:bodyPr/>
          <a:lstStyle>
            <a:lvl1pPr algn="l">
              <a:defRPr sz="1800" smtClean="0">
                <a:solidFill>
                  <a:srgbClr val="FFFF66"/>
                </a:solidFill>
                <a:effectLst/>
                <a:latin typeface="Impact" pitchFamily="34" charset="0"/>
              </a:defRPr>
            </a:lvl1pPr>
          </a:lstStyle>
          <a:p>
            <a:pPr>
              <a:defRPr/>
            </a:pPr>
            <a:r>
              <a:rPr lang="en-AU"/>
              <a:t>Events Subsequent to the Return of Christ</a:t>
            </a:r>
          </a:p>
        </p:txBody>
      </p:sp>
      <p:sp>
        <p:nvSpPr>
          <p:cNvPr id="13" name="Rectangle 14"/>
          <p:cNvSpPr>
            <a:spLocks noGrp="1" noChangeArrowheads="1"/>
          </p:cNvSpPr>
          <p:nvPr>
            <p:ph type="sldNum" sz="quarter" idx="11"/>
          </p:nvPr>
        </p:nvSpPr>
        <p:spPr>
          <a:xfrm>
            <a:off x="827088" y="6524625"/>
            <a:ext cx="514350" cy="333375"/>
          </a:xfrm>
        </p:spPr>
        <p:txBody>
          <a:bodyPr/>
          <a:lstStyle>
            <a:lvl1pPr>
              <a:defRPr sz="1400" smtClean="0"/>
            </a:lvl1pPr>
          </a:lstStyle>
          <a:p>
            <a:pPr>
              <a:defRPr/>
            </a:pPr>
            <a:fld id="{9BCB24E2-8F8A-4591-BF69-F8EE1061A263}" type="slidenum">
              <a:rPr lang="en-AU">
                <a:solidFill>
                  <a:srgbClr val="FFFFFF"/>
                </a:solidFill>
              </a:rPr>
              <a:pPr>
                <a:defRPr/>
              </a:pPr>
              <a:t>‹#›</a:t>
            </a:fld>
            <a:endParaRPr lang="en-AU">
              <a:solidFill>
                <a:srgbClr val="FFFFFF"/>
              </a:solidFill>
            </a:endParaRPr>
          </a:p>
        </p:txBody>
      </p:sp>
    </p:spTree>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CE24C8F5-FDFD-4731-A51C-12D1D2825ABF}"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D95F80F1-66E8-4A5A-8911-9397FCBE0599}"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AU"/>
          </a:p>
        </p:txBody>
      </p:sp>
      <p:sp>
        <p:nvSpPr>
          <p:cNvPr id="3" name="Rectangle 13"/>
          <p:cNvSpPr>
            <a:spLocks noGrp="1" noChangeArrowheads="1"/>
          </p:cNvSpPr>
          <p:nvPr>
            <p:ph type="ftr" sz="quarter" idx="11"/>
          </p:nvPr>
        </p:nvSpPr>
        <p:spPr>
          <a:ln/>
        </p:spPr>
        <p:txBody>
          <a:bodyPr/>
          <a:lstStyle>
            <a:lvl1pPr>
              <a:defRPr/>
            </a:lvl1pPr>
          </a:lstStyle>
          <a:p>
            <a:pPr>
              <a:defRPr/>
            </a:pPr>
            <a:endParaRPr lang="en-AU"/>
          </a:p>
        </p:txBody>
      </p:sp>
      <p:sp>
        <p:nvSpPr>
          <p:cNvPr id="4" name="Rectangle 14"/>
          <p:cNvSpPr>
            <a:spLocks noGrp="1" noChangeArrowheads="1"/>
          </p:cNvSpPr>
          <p:nvPr>
            <p:ph type="sldNum" sz="quarter" idx="12"/>
          </p:nvPr>
        </p:nvSpPr>
        <p:spPr>
          <a:ln/>
        </p:spPr>
        <p:txBody>
          <a:bodyPr/>
          <a:lstStyle>
            <a:lvl1pPr>
              <a:defRPr/>
            </a:lvl1pPr>
          </a:lstStyle>
          <a:p>
            <a:pPr>
              <a:defRPr/>
            </a:pPr>
            <a:fld id="{2D3656E9-7E22-4715-9117-26C1433B9010}" type="slidenum">
              <a:rPr lang="en-AU"/>
              <a:pPr>
                <a:defRPr/>
              </a:pPr>
              <a:t>‹#›</a:t>
            </a:fld>
            <a:endParaRPr lang="en-AU"/>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207A855F-CD47-46C0-AF91-A1B2BFF560F9}"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DE900C8B-DED1-4B2E-AF71-534B75AC50D3}"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0080FA76-15C9-4E0C-87A4-6C45C7FEA627}"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2D3656E9-7E22-4715-9117-26C1433B9010}"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0F53B29F-9C93-4029-853B-6D146A9CB5B3}"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6DC0C5F3-2F8E-4FA6-8E87-CCB31DA8558A}"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9D1FF05D-1D42-4088-A498-469CF6FAB439}"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430A602B-5333-45BA-8581-1F5EDA019CE7}"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AU"/>
          </a:p>
        </p:txBody>
      </p:sp>
      <p:sp>
        <p:nvSpPr>
          <p:cNvPr id="6" name="Rectangle 13"/>
          <p:cNvSpPr>
            <a:spLocks noGrp="1" noChangeArrowheads="1"/>
          </p:cNvSpPr>
          <p:nvPr>
            <p:ph type="ftr" sz="quarter" idx="11"/>
          </p:nvPr>
        </p:nvSpPr>
        <p:spPr>
          <a:ln/>
        </p:spPr>
        <p:txBody>
          <a:bodyPr/>
          <a:lstStyle>
            <a:lvl1pPr>
              <a:defRPr/>
            </a:lvl1pPr>
          </a:lstStyle>
          <a:p>
            <a:pPr>
              <a:defRPr/>
            </a:pPr>
            <a:endParaRPr lang="en-AU"/>
          </a:p>
        </p:txBody>
      </p:sp>
      <p:sp>
        <p:nvSpPr>
          <p:cNvPr id="7" name="Rectangle 14"/>
          <p:cNvSpPr>
            <a:spLocks noGrp="1" noChangeArrowheads="1"/>
          </p:cNvSpPr>
          <p:nvPr>
            <p:ph type="sldNum" sz="quarter" idx="12"/>
          </p:nvPr>
        </p:nvSpPr>
        <p:spPr>
          <a:ln/>
        </p:spPr>
        <p:txBody>
          <a:bodyPr/>
          <a:lstStyle>
            <a:lvl1pPr>
              <a:defRPr/>
            </a:lvl1pPr>
          </a:lstStyle>
          <a:p>
            <a:pPr>
              <a:defRPr/>
            </a:pPr>
            <a:fld id="{0F53B29F-9C93-4029-853B-6D146A9CB5B3}"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AU"/>
          </a:p>
        </p:txBody>
      </p:sp>
      <p:sp>
        <p:nvSpPr>
          <p:cNvPr id="6" name="Rectangle 13"/>
          <p:cNvSpPr>
            <a:spLocks noGrp="1" noChangeArrowheads="1"/>
          </p:cNvSpPr>
          <p:nvPr>
            <p:ph type="ftr" sz="quarter" idx="11"/>
          </p:nvPr>
        </p:nvSpPr>
        <p:spPr>
          <a:ln/>
        </p:spPr>
        <p:txBody>
          <a:bodyPr/>
          <a:lstStyle>
            <a:lvl1pPr>
              <a:defRPr/>
            </a:lvl1pPr>
          </a:lstStyle>
          <a:p>
            <a:pPr>
              <a:defRPr/>
            </a:pPr>
            <a:endParaRPr lang="en-AU"/>
          </a:p>
        </p:txBody>
      </p:sp>
      <p:sp>
        <p:nvSpPr>
          <p:cNvPr id="7" name="Rectangle 14"/>
          <p:cNvSpPr>
            <a:spLocks noGrp="1" noChangeArrowheads="1"/>
          </p:cNvSpPr>
          <p:nvPr>
            <p:ph type="sldNum" sz="quarter" idx="12"/>
          </p:nvPr>
        </p:nvSpPr>
        <p:spPr>
          <a:ln/>
        </p:spPr>
        <p:txBody>
          <a:bodyPr/>
          <a:lstStyle>
            <a:lvl1pPr>
              <a:defRPr/>
            </a:lvl1pPr>
          </a:lstStyle>
          <a:p>
            <a:pPr>
              <a:defRPr/>
            </a:pPr>
            <a:fld id="{6DC0C5F3-2F8E-4FA6-8E87-CCB31DA8558A}"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3902075"/>
            <a:ext cx="3400425" cy="2949575"/>
            <a:chOff x="0" y="2458"/>
            <a:chExt cx="2142" cy="1858"/>
          </a:xfrm>
        </p:grpSpPr>
        <p:sp>
          <p:nvSpPr>
            <p:cNvPr id="1331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331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1331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331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331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sp>
          <p:nvSpPr>
            <p:cNvPr id="1332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p>
          </p:txBody>
        </p:sp>
        <p:sp>
          <p:nvSpPr>
            <p:cNvPr id="1332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grpSp>
      <p:sp>
        <p:nvSpPr>
          <p:cNvPr id="13322"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3076"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2"/>
            <a:r>
              <a:rPr lang="en-AU" smtClean="0"/>
              <a:t>Fourth level</a:t>
            </a:r>
          </a:p>
          <a:p>
            <a:pPr lvl="3"/>
            <a:r>
              <a:rPr lang="en-AU" smtClean="0"/>
              <a:t>Fifth level</a:t>
            </a:r>
          </a:p>
        </p:txBody>
      </p:sp>
      <p:sp>
        <p:nvSpPr>
          <p:cNvPr id="13324"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buFontTx/>
              <a:buNone/>
              <a:defRPr sz="1000" b="0" smtClean="0">
                <a:effectLst>
                  <a:outerShdw blurRad="38100" dist="38100" dir="2700000" algn="tl">
                    <a:srgbClr val="010199"/>
                  </a:outerShdw>
                </a:effectLst>
                <a:latin typeface="+mn-lt"/>
              </a:defRPr>
            </a:lvl1pPr>
          </a:lstStyle>
          <a:p>
            <a:pPr>
              <a:defRPr/>
            </a:pPr>
            <a:endParaRPr lang="en-AU"/>
          </a:p>
        </p:txBody>
      </p:sp>
      <p:sp>
        <p:nvSpPr>
          <p:cNvPr id="13325"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SzTx/>
              <a:buFontTx/>
              <a:buNone/>
              <a:defRPr sz="1000" b="0" smtClean="0">
                <a:effectLst>
                  <a:outerShdw blurRad="38100" dist="38100" dir="2700000" algn="tl">
                    <a:srgbClr val="010199"/>
                  </a:outerShdw>
                </a:effectLst>
                <a:latin typeface="+mn-lt"/>
              </a:defRPr>
            </a:lvl1pPr>
          </a:lstStyle>
          <a:p>
            <a:pPr>
              <a:defRPr/>
            </a:pPr>
            <a:endParaRPr lang="en-AU"/>
          </a:p>
        </p:txBody>
      </p:sp>
      <p:sp>
        <p:nvSpPr>
          <p:cNvPr id="13326"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000" b="0" smtClean="0">
                <a:effectLst>
                  <a:outerShdw blurRad="38100" dist="38100" dir="2700000" algn="tl">
                    <a:srgbClr val="010199"/>
                  </a:outerShdw>
                </a:effectLst>
                <a:latin typeface="+mn-lt"/>
              </a:defRPr>
            </a:lvl1pPr>
          </a:lstStyle>
          <a:p>
            <a:pPr>
              <a:defRPr/>
            </a:pPr>
            <a:fld id="{576E3F7E-DF26-4566-B669-7FBE863F1476}" type="slidenum">
              <a:rPr lang="en-AU"/>
              <a:pPr>
                <a:defRPr/>
              </a:pPr>
              <a:t>‹#›</a:t>
            </a:fld>
            <a:endParaRPr lang="en-AU"/>
          </a:p>
        </p:txBody>
      </p:sp>
    </p:spTree>
  </p:cSld>
  <p:clrMap bg1="dk2" tx1="lt1" bg2="dk1" tx2="lt2" accent1="accent1" accent2="accent2" accent3="accent3" accent4="accent4" accent5="accent5" accent6="accent6" hlink="hlink" folHlink="folHlink"/>
  <p:sldLayoutIdLst>
    <p:sldLayoutId id="2147483729"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3902075"/>
            <a:ext cx="3400425" cy="2949575"/>
            <a:chOff x="0" y="2458"/>
            <a:chExt cx="2142" cy="1858"/>
          </a:xfrm>
        </p:grpSpPr>
        <p:sp>
          <p:nvSpPr>
            <p:cNvPr id="14848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4848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14848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4848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4848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sp>
          <p:nvSpPr>
            <p:cNvPr id="14848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p>
          </p:txBody>
        </p:sp>
        <p:sp>
          <p:nvSpPr>
            <p:cNvPr id="14848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p>
          </p:txBody>
        </p:sp>
      </p:grpSp>
      <p:sp>
        <p:nvSpPr>
          <p:cNvPr id="148490" name="Rectangle 10"/>
          <p:cNvSpPr>
            <a:spLocks noGrp="1" noChangeArrowheads="1"/>
          </p:cNvSpPr>
          <p:nvPr>
            <p:ph type="title"/>
          </p:nvPr>
        </p:nvSpPr>
        <p:spPr bwMode="auto">
          <a:xfrm>
            <a:off x="457200" y="0"/>
            <a:ext cx="8229600" cy="90805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4100" name="Rectangle 11"/>
          <p:cNvSpPr>
            <a:spLocks noGrp="1" noChangeArrowheads="1"/>
          </p:cNvSpPr>
          <p:nvPr>
            <p:ph type="body" idx="1"/>
          </p:nvPr>
        </p:nvSpPr>
        <p:spPr bwMode="auto">
          <a:xfrm>
            <a:off x="457200" y="908050"/>
            <a:ext cx="8229600" cy="56165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0"/>
            <a:r>
              <a:rPr lang="en-AU" smtClean="0"/>
              <a:t>Fourth level</a:t>
            </a:r>
          </a:p>
          <a:p>
            <a:pPr lvl="1"/>
            <a:r>
              <a:rPr lang="en-AU" smtClean="0"/>
              <a:t>Fifth level</a:t>
            </a:r>
          </a:p>
        </p:txBody>
      </p:sp>
      <p:sp>
        <p:nvSpPr>
          <p:cNvPr id="148492" name="Rectangle 12"/>
          <p:cNvSpPr>
            <a:spLocks noGrp="1" noChangeArrowheads="1"/>
          </p:cNvSpPr>
          <p:nvPr>
            <p:ph type="ftr" sz="quarter" idx="3"/>
          </p:nvPr>
        </p:nvSpPr>
        <p:spPr bwMode="auto">
          <a:xfrm>
            <a:off x="-38100" y="64738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buFontTx/>
              <a:buNone/>
              <a:defRPr sz="2000" b="0" smtClean="0">
                <a:solidFill>
                  <a:srgbClr val="FFFF66"/>
                </a:solidFill>
                <a:effectLst>
                  <a:outerShdw blurRad="38100" dist="38100" dir="2700000" algn="tl">
                    <a:srgbClr val="FFFFFF"/>
                  </a:outerShdw>
                </a:effectLst>
                <a:latin typeface="Monotype Corsiva" pitchFamily="66" charset="0"/>
              </a:defRPr>
            </a:lvl1pPr>
          </a:lstStyle>
          <a:p>
            <a:pPr>
              <a:defRPr/>
            </a:pPr>
            <a:r>
              <a:rPr lang="en-AU"/>
              <a:t>Cameos of the Kingdom</a:t>
            </a:r>
          </a:p>
        </p:txBody>
      </p:sp>
    </p:spTree>
  </p:cSld>
  <p:clrMap bg1="dk2" tx1="lt1" bg2="dk1" tx2="lt2" accent1="accent1" accent2="accent2" accent3="accent3" accent4="accent4" accent5="accent5" accent6="accent6" hlink="hlink" folHlink="folHlink"/>
  <p:sldLayoutIdLst>
    <p:sldLayoutId id="2147483730"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000" b="1">
          <a:solidFill>
            <a:srgbClr val="FFFF00"/>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000" b="1">
          <a:solidFill>
            <a:srgbClr val="FFFF00"/>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000" b="1">
          <a:solidFill>
            <a:srgbClr val="FFFF00"/>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000" b="1">
          <a:solidFill>
            <a:srgbClr val="FFFF00"/>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000" b="1">
          <a:solidFill>
            <a:srgbClr val="FFFF00"/>
          </a:solidFill>
          <a:effectLst>
            <a:outerShdw blurRad="38100" dist="38100" dir="2700000" algn="tl">
              <a:srgbClr val="FFFFFF"/>
            </a:outerShdw>
          </a:effectLst>
          <a:latin typeface="Arial" charset="0"/>
        </a:defRPr>
      </a:lvl5pPr>
      <a:lvl6pPr marL="4572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6pPr>
      <a:lvl7pPr marL="9144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7pPr>
      <a:lvl8pPr marL="13716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8pPr>
      <a:lvl9pPr marL="18288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800" b="1">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800" b="1">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800" b="1">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28160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28160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buClr>
                  <a:srgbClr val="FFFFCC"/>
                </a:buClr>
              </a:pPr>
              <a:endParaRPr lang="en-US" smtClean="0">
                <a:solidFill>
                  <a:srgbClr val="FFFFFF"/>
                </a:solidFill>
              </a:endParaRPr>
            </a:p>
          </p:txBody>
        </p:sp>
        <p:sp>
          <p:nvSpPr>
            <p:cNvPr id="28160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28160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28160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28160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28160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grpSp>
      <p:sp>
        <p:nvSpPr>
          <p:cNvPr id="281610"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281611"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281612"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buFontTx/>
              <a:buNone/>
              <a:defRPr sz="1000" b="0">
                <a:effectLst>
                  <a:outerShdw blurRad="38100" dist="38100" dir="2700000" algn="tl">
                    <a:srgbClr val="010199"/>
                  </a:outerShdw>
                </a:effectLst>
                <a:latin typeface="+mn-lt"/>
              </a:defRPr>
            </a:lvl1pPr>
          </a:lstStyle>
          <a:p>
            <a:endParaRPr lang="en-AU" smtClean="0">
              <a:solidFill>
                <a:srgbClr val="FFFFFF"/>
              </a:solidFill>
            </a:endParaRPr>
          </a:p>
        </p:txBody>
      </p:sp>
      <p:sp>
        <p:nvSpPr>
          <p:cNvPr id="281613"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SzTx/>
              <a:buFontTx/>
              <a:buNone/>
              <a:defRPr sz="1000" b="0">
                <a:effectLst>
                  <a:outerShdw blurRad="38100" dist="38100" dir="2700000" algn="tl">
                    <a:srgbClr val="010199"/>
                  </a:outerShdw>
                </a:effectLst>
                <a:latin typeface="+mn-lt"/>
              </a:defRPr>
            </a:lvl1pPr>
          </a:lstStyle>
          <a:p>
            <a:endParaRPr lang="en-AU" smtClean="0">
              <a:solidFill>
                <a:srgbClr val="FFFFFF"/>
              </a:solidFill>
            </a:endParaRPr>
          </a:p>
        </p:txBody>
      </p:sp>
      <p:sp>
        <p:nvSpPr>
          <p:cNvPr id="281614"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000" b="0">
                <a:effectLst>
                  <a:outerShdw blurRad="38100" dist="38100" dir="2700000" algn="tl">
                    <a:srgbClr val="010199"/>
                  </a:outerShdw>
                </a:effectLst>
                <a:latin typeface="+mn-lt"/>
              </a:defRPr>
            </a:lvl1pPr>
          </a:lstStyle>
          <a:p>
            <a:fld id="{5160CE23-C866-436D-96D9-06B4B7B66D1B}" type="slidenum">
              <a:rPr lang="en-AU" smtClean="0">
                <a:solidFill>
                  <a:srgbClr val="FFFFFF"/>
                </a:solidFill>
              </a:rPr>
              <a:pPr/>
              <a:t>‹#›</a:t>
            </a:fld>
            <a:endParaRPr lang="en-AU" smtClean="0">
              <a:solidFill>
                <a:srgbClr val="FFFFFF"/>
              </a:solidFill>
            </a:endParaRPr>
          </a:p>
        </p:txBody>
      </p:sp>
    </p:spTree>
  </p:cSld>
  <p:clrMap bg1="dk2" tx1="lt1" bg2="dk1" tx2="lt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cs typeface="+mn-cs"/>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cs typeface="+mn-cs"/>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14848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14848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buClr>
                  <a:srgbClr val="FFFFCC"/>
                </a:buClr>
              </a:pPr>
              <a:endParaRPr lang="en-US" smtClean="0">
                <a:solidFill>
                  <a:srgbClr val="FFFFFF"/>
                </a:solidFill>
              </a:endParaRPr>
            </a:p>
          </p:txBody>
        </p:sp>
        <p:sp>
          <p:nvSpPr>
            <p:cNvPr id="14848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14848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pPr>
              <a:endParaRPr lang="en-US" smtClean="0">
                <a:solidFill>
                  <a:srgbClr val="FFFFFF"/>
                </a:solidFill>
              </a:endParaRPr>
            </a:p>
          </p:txBody>
        </p:sp>
        <p:sp>
          <p:nvSpPr>
            <p:cNvPr id="14848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14848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buClr>
                  <a:srgbClr val="FFFFCC"/>
                </a:buClr>
              </a:pPr>
              <a:endParaRPr lang="en-US" smtClean="0">
                <a:solidFill>
                  <a:srgbClr val="FFFFFF"/>
                </a:solidFill>
              </a:endParaRPr>
            </a:p>
          </p:txBody>
        </p:sp>
        <p:sp>
          <p:nvSpPr>
            <p:cNvPr id="14848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pPr>
              <a:endParaRPr lang="en-US" smtClean="0">
                <a:solidFill>
                  <a:srgbClr val="FFFFFF"/>
                </a:solidFill>
              </a:endParaRPr>
            </a:p>
          </p:txBody>
        </p:sp>
      </p:grpSp>
      <p:sp>
        <p:nvSpPr>
          <p:cNvPr id="148490" name="Rectangle 10"/>
          <p:cNvSpPr>
            <a:spLocks noGrp="1" noChangeArrowheads="1"/>
          </p:cNvSpPr>
          <p:nvPr>
            <p:ph type="title"/>
          </p:nvPr>
        </p:nvSpPr>
        <p:spPr bwMode="auto">
          <a:xfrm>
            <a:off x="457200" y="0"/>
            <a:ext cx="8229600" cy="90805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148491" name="Rectangle 11"/>
          <p:cNvSpPr>
            <a:spLocks noGrp="1" noChangeArrowheads="1"/>
          </p:cNvSpPr>
          <p:nvPr>
            <p:ph type="body" idx="1"/>
          </p:nvPr>
        </p:nvSpPr>
        <p:spPr bwMode="auto">
          <a:xfrm>
            <a:off x="457200" y="908050"/>
            <a:ext cx="8229600" cy="5616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0"/>
            <a:r>
              <a:rPr lang="en-AU" smtClean="0"/>
              <a:t>Fourth level</a:t>
            </a:r>
          </a:p>
          <a:p>
            <a:pPr lvl="1"/>
            <a:r>
              <a:rPr lang="en-AU" smtClean="0"/>
              <a:t>Fifth level</a:t>
            </a:r>
          </a:p>
        </p:txBody>
      </p:sp>
      <p:sp>
        <p:nvSpPr>
          <p:cNvPr id="148492" name="Rectangle 12"/>
          <p:cNvSpPr>
            <a:spLocks noGrp="1" noChangeArrowheads="1"/>
          </p:cNvSpPr>
          <p:nvPr>
            <p:ph type="ftr" sz="quarter" idx="3"/>
          </p:nvPr>
        </p:nvSpPr>
        <p:spPr bwMode="auto">
          <a:xfrm>
            <a:off x="-38100" y="64738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buFontTx/>
              <a:buNone/>
              <a:defRPr sz="2000" b="0">
                <a:solidFill>
                  <a:srgbClr val="FFFF66"/>
                </a:solidFill>
                <a:effectLst>
                  <a:outerShdw blurRad="38100" dist="38100" dir="2700000" algn="tl">
                    <a:srgbClr val="FFFFFF"/>
                  </a:outerShdw>
                </a:effectLst>
                <a:latin typeface="Monotype Corsiva" pitchFamily="66" charset="0"/>
              </a:defRPr>
            </a:lvl1pPr>
          </a:lstStyle>
          <a:p>
            <a:r>
              <a:rPr lang="en-AU" smtClean="0"/>
              <a:t>Cameos of the Kingdom</a:t>
            </a:r>
          </a:p>
        </p:txBody>
      </p:sp>
    </p:spTree>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sldNum="0" hdr="0" dt="0"/>
  <p:txStyles>
    <p:titleStyle>
      <a:lvl1pPr algn="ctr" rtl="0" fontAlgn="base">
        <a:spcBef>
          <a:spcPct val="0"/>
        </a:spcBef>
        <a:spcAft>
          <a:spcPct val="0"/>
        </a:spcAft>
        <a:defRPr sz="4000" b="1">
          <a:solidFill>
            <a:srgbClr val="FFFF00"/>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2pPr>
      <a:lvl3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3pPr>
      <a:lvl4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4pPr>
      <a:lvl5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5pPr>
      <a:lvl6pPr marL="4572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6pPr>
      <a:lvl7pPr marL="9144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7pPr>
      <a:lvl8pPr marL="13716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8pPr>
      <a:lvl9pPr marL="18288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2800" b="1">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b="1">
          <a:solidFill>
            <a:schemeClr val="tx1"/>
          </a:solidFill>
          <a:latin typeface="+mn-lt"/>
        </a:defRPr>
      </a:lvl2pPr>
      <a:lvl3pPr marL="1143000" indent="-228600" algn="l" rtl="0" fontAlgn="base">
        <a:spcBef>
          <a:spcPct val="20000"/>
        </a:spcBef>
        <a:spcAft>
          <a:spcPct val="0"/>
        </a:spcAft>
        <a:buClr>
          <a:schemeClr val="accent2"/>
        </a:buClr>
        <a:buSzPct val="75000"/>
        <a:buFont typeface="Wingdings" pitchFamily="2" charset="2"/>
        <a:buChar char="l"/>
        <a:defRPr sz="2800" b="1">
          <a:solidFill>
            <a:schemeClr val="tx1"/>
          </a:solidFill>
          <a:latin typeface="+mn-lt"/>
        </a:defRPr>
      </a:lvl3pPr>
      <a:lvl4pPr marL="1600200" indent="-228600" algn="l" rtl="0" fontAlgn="base">
        <a:spcBef>
          <a:spcPct val="20000"/>
        </a:spcBef>
        <a:spcAft>
          <a:spcPct val="0"/>
        </a:spcAft>
        <a:buClr>
          <a:schemeClr val="folHlink"/>
        </a:buClr>
        <a:buSzPct val="75000"/>
        <a:buFont typeface="Wingdings" pitchFamily="2" charset="2"/>
        <a:buChar char="l"/>
        <a:defRPr sz="2800" b="1">
          <a:solidFill>
            <a:schemeClr val="tx1"/>
          </a:solidFill>
          <a:latin typeface="+mn-lt"/>
        </a:defRPr>
      </a:lvl4pPr>
      <a:lvl5pPr marL="20574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150531"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0532"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0533"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0534"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0535"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0536"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0537"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grpSp>
      <p:sp>
        <p:nvSpPr>
          <p:cNvPr id="150538" name="Rectangle 10"/>
          <p:cNvSpPr>
            <a:spLocks noGrp="1" noChangeArrowheads="1"/>
          </p:cNvSpPr>
          <p:nvPr>
            <p:ph type="title"/>
          </p:nvPr>
        </p:nvSpPr>
        <p:spPr bwMode="auto">
          <a:xfrm>
            <a:off x="457200" y="0"/>
            <a:ext cx="8229600" cy="90805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150539" name="Rectangle 11"/>
          <p:cNvSpPr>
            <a:spLocks noGrp="1" noChangeArrowheads="1"/>
          </p:cNvSpPr>
          <p:nvPr>
            <p:ph type="body" idx="1"/>
          </p:nvPr>
        </p:nvSpPr>
        <p:spPr bwMode="auto">
          <a:xfrm>
            <a:off x="457200" y="908050"/>
            <a:ext cx="8229600" cy="5616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0"/>
            <a:r>
              <a:rPr lang="en-AU" smtClean="0"/>
              <a:t>Fourth level</a:t>
            </a:r>
          </a:p>
          <a:p>
            <a:pPr lvl="1"/>
            <a:r>
              <a:rPr lang="en-AU" smtClean="0"/>
              <a:t>Fifth level</a:t>
            </a:r>
          </a:p>
        </p:txBody>
      </p:sp>
      <p:sp>
        <p:nvSpPr>
          <p:cNvPr id="150540" name="Rectangle 12"/>
          <p:cNvSpPr>
            <a:spLocks noGrp="1" noChangeArrowheads="1"/>
          </p:cNvSpPr>
          <p:nvPr>
            <p:ph type="ftr" sz="quarter" idx="3"/>
          </p:nvPr>
        </p:nvSpPr>
        <p:spPr bwMode="auto">
          <a:xfrm>
            <a:off x="-38100" y="64738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2000" b="0">
                <a:solidFill>
                  <a:srgbClr val="FFFF66"/>
                </a:solidFill>
                <a:effectLst>
                  <a:outerShdw blurRad="38100" dist="38100" dir="2700000" algn="tl">
                    <a:srgbClr val="FFFFFF"/>
                  </a:outerShdw>
                </a:effectLst>
                <a:latin typeface="Monotype Corsiva" pitchFamily="66" charset="0"/>
                <a:cs typeface="+mn-cs"/>
              </a:defRPr>
            </a:lvl1pPr>
          </a:lstStyle>
          <a:p>
            <a:pPr algn="l">
              <a:lnSpc>
                <a:spcPct val="100000"/>
              </a:lnSpc>
            </a:pPr>
            <a:r>
              <a:rPr lang="en-AU"/>
              <a:t>Cameos of the Kingdom</a:t>
            </a:r>
          </a:p>
        </p:txBody>
      </p:sp>
    </p:spTree>
  </p:cSld>
  <p:clrMap bg1="dk2" tx1="lt1" bg2="dk1" tx2="lt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hf sldNum="0" hdr="0" dt="0"/>
  <p:txStyles>
    <p:titleStyle>
      <a:lvl1pPr algn="ctr" rtl="0" fontAlgn="base">
        <a:spcBef>
          <a:spcPct val="0"/>
        </a:spcBef>
        <a:spcAft>
          <a:spcPct val="0"/>
        </a:spcAft>
        <a:defRPr sz="4000" b="1">
          <a:solidFill>
            <a:srgbClr val="FFFF00"/>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2pPr>
      <a:lvl3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3pPr>
      <a:lvl4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4pPr>
      <a:lvl5pPr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5pPr>
      <a:lvl6pPr marL="4572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6pPr>
      <a:lvl7pPr marL="9144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7pPr>
      <a:lvl8pPr marL="13716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8pPr>
      <a:lvl9pPr marL="1828800" algn="ctr" rtl="0" fontAlgn="base">
        <a:spcBef>
          <a:spcPct val="0"/>
        </a:spcBef>
        <a:spcAft>
          <a:spcPct val="0"/>
        </a:spcAft>
        <a:defRPr sz="4000" b="1">
          <a:solidFill>
            <a:srgbClr val="FFFF00"/>
          </a:solidFill>
          <a:effectLst>
            <a:outerShdw blurRad="38100" dist="38100" dir="2700000" algn="tl">
              <a:srgbClr val="FFFFFF"/>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2800" b="1">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b="1">
          <a:solidFill>
            <a:schemeClr val="tx1"/>
          </a:solidFill>
          <a:latin typeface="+mn-lt"/>
          <a:cs typeface="+mn-cs"/>
        </a:defRPr>
      </a:lvl2pPr>
      <a:lvl3pPr marL="1143000" indent="-228600" algn="l" rtl="0" fontAlgn="base">
        <a:spcBef>
          <a:spcPct val="20000"/>
        </a:spcBef>
        <a:spcAft>
          <a:spcPct val="0"/>
        </a:spcAft>
        <a:buClr>
          <a:schemeClr val="accent2"/>
        </a:buClr>
        <a:buSzPct val="75000"/>
        <a:buFont typeface="Wingdings" pitchFamily="2" charset="2"/>
        <a:buChar char="l"/>
        <a:defRPr sz="2800" b="1">
          <a:solidFill>
            <a:schemeClr val="tx1"/>
          </a:solidFill>
          <a:latin typeface="+mn-lt"/>
          <a:cs typeface="+mn-cs"/>
        </a:defRPr>
      </a:lvl3pPr>
      <a:lvl4pPr marL="1600200" indent="-228600" algn="l" rtl="0" fontAlgn="base">
        <a:spcBef>
          <a:spcPct val="20000"/>
        </a:spcBef>
        <a:spcAft>
          <a:spcPct val="0"/>
        </a:spcAft>
        <a:buClr>
          <a:schemeClr val="folHlink"/>
        </a:buClr>
        <a:buSzPct val="75000"/>
        <a:buFont typeface="Wingdings" pitchFamily="2" charset="2"/>
        <a:buChar char="l"/>
        <a:defRPr sz="2800" b="1">
          <a:solidFill>
            <a:schemeClr val="tx1"/>
          </a:solidFill>
          <a:latin typeface="+mn-lt"/>
          <a:cs typeface="+mn-cs"/>
        </a:defRPr>
      </a:lvl4pPr>
      <a:lvl5pPr marL="20574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cs typeface="+mn-cs"/>
        </a:defRPr>
      </a:lvl5pPr>
      <a:lvl6pPr marL="25146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cs typeface="+mn-cs"/>
        </a:defRPr>
      </a:lvl6pPr>
      <a:lvl7pPr marL="29718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cs typeface="+mn-cs"/>
        </a:defRPr>
      </a:lvl7pPr>
      <a:lvl8pPr marL="34290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cs typeface="+mn-cs"/>
        </a:defRPr>
      </a:lvl8pPr>
      <a:lvl9pPr marL="3886200" indent="-228600" algn="l" rtl="0" fontAlgn="base">
        <a:spcBef>
          <a:spcPct val="20000"/>
        </a:spcBef>
        <a:spcAft>
          <a:spcPct val="0"/>
        </a:spcAft>
        <a:buClr>
          <a:schemeClr val="tx1"/>
        </a:buClr>
        <a:buSzPct val="75000"/>
        <a:buFont typeface="Wingdings" pitchFamily="2" charset="2"/>
        <a:buChar char="l"/>
        <a:defRPr sz="2800"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1331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defRPr/>
              </a:pPr>
              <a:endParaRPr lang="en-US">
                <a:solidFill>
                  <a:srgbClr val="FFFFFF"/>
                </a:solidFill>
              </a:endParaRPr>
            </a:p>
          </p:txBody>
        </p:sp>
        <p:sp>
          <p:nvSpPr>
            <p:cNvPr id="1331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buClr>
                  <a:srgbClr val="FFFFCC"/>
                </a:buClr>
                <a:defRPr/>
              </a:pPr>
              <a:endParaRPr lang="en-US">
                <a:solidFill>
                  <a:srgbClr val="FFFFFF"/>
                </a:solidFill>
              </a:endParaRPr>
            </a:p>
          </p:txBody>
        </p:sp>
        <p:sp>
          <p:nvSpPr>
            <p:cNvPr id="1331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defRPr/>
              </a:pPr>
              <a:endParaRPr lang="en-US">
                <a:solidFill>
                  <a:srgbClr val="FFFFFF"/>
                </a:solidFill>
              </a:endParaRPr>
            </a:p>
          </p:txBody>
        </p:sp>
        <p:sp>
          <p:nvSpPr>
            <p:cNvPr id="1331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buClr>
                  <a:srgbClr val="FFFFCC"/>
                </a:buClr>
                <a:defRPr/>
              </a:pPr>
              <a:endParaRPr lang="en-US">
                <a:solidFill>
                  <a:srgbClr val="FFFFFF"/>
                </a:solidFill>
              </a:endParaRPr>
            </a:p>
          </p:txBody>
        </p:sp>
        <p:sp>
          <p:nvSpPr>
            <p:cNvPr id="1331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defRPr/>
              </a:pPr>
              <a:endParaRPr lang="en-US">
                <a:solidFill>
                  <a:srgbClr val="FFFFFF"/>
                </a:solidFill>
              </a:endParaRPr>
            </a:p>
          </p:txBody>
        </p:sp>
        <p:sp>
          <p:nvSpPr>
            <p:cNvPr id="1332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buClr>
                  <a:srgbClr val="FFFFCC"/>
                </a:buClr>
                <a:defRPr/>
              </a:pPr>
              <a:endParaRPr lang="en-US">
                <a:solidFill>
                  <a:srgbClr val="FFFFFF"/>
                </a:solidFill>
              </a:endParaRPr>
            </a:p>
          </p:txBody>
        </p:sp>
        <p:sp>
          <p:nvSpPr>
            <p:cNvPr id="1332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buClr>
                  <a:srgbClr val="FFFFCC"/>
                </a:buClr>
                <a:defRPr/>
              </a:pPr>
              <a:endParaRPr lang="en-US">
                <a:solidFill>
                  <a:srgbClr val="FFFFFF"/>
                </a:solidFill>
              </a:endParaRPr>
            </a:p>
          </p:txBody>
        </p:sp>
      </p:grpSp>
      <p:sp>
        <p:nvSpPr>
          <p:cNvPr id="13322"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3076"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2"/>
            <a:r>
              <a:rPr lang="en-AU" smtClean="0"/>
              <a:t>Fourth level</a:t>
            </a:r>
          </a:p>
          <a:p>
            <a:pPr lvl="3"/>
            <a:r>
              <a:rPr lang="en-AU" smtClean="0"/>
              <a:t>Fifth level</a:t>
            </a:r>
          </a:p>
        </p:txBody>
      </p:sp>
      <p:sp>
        <p:nvSpPr>
          <p:cNvPr id="13324"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buFontTx/>
              <a:buNone/>
              <a:defRPr sz="1000" b="0" smtClean="0">
                <a:effectLst>
                  <a:outerShdw blurRad="38100" dist="38100" dir="2700000" algn="tl">
                    <a:srgbClr val="010199"/>
                  </a:outerShdw>
                </a:effectLst>
                <a:latin typeface="+mn-lt"/>
              </a:defRPr>
            </a:lvl1pPr>
          </a:lstStyle>
          <a:p>
            <a:pPr>
              <a:defRPr/>
            </a:pPr>
            <a:endParaRPr lang="en-AU">
              <a:solidFill>
                <a:srgbClr val="FFFFFF"/>
              </a:solidFill>
            </a:endParaRPr>
          </a:p>
        </p:txBody>
      </p:sp>
      <p:sp>
        <p:nvSpPr>
          <p:cNvPr id="13325"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SzTx/>
              <a:buFontTx/>
              <a:buNone/>
              <a:defRPr sz="1000" b="0" smtClean="0">
                <a:effectLst>
                  <a:outerShdw blurRad="38100" dist="38100" dir="2700000" algn="tl">
                    <a:srgbClr val="010199"/>
                  </a:outerShdw>
                </a:effectLst>
                <a:latin typeface="+mn-lt"/>
              </a:defRPr>
            </a:lvl1pPr>
          </a:lstStyle>
          <a:p>
            <a:pPr>
              <a:defRPr/>
            </a:pPr>
            <a:endParaRPr lang="en-AU">
              <a:solidFill>
                <a:srgbClr val="FFFFFF"/>
              </a:solidFill>
            </a:endParaRPr>
          </a:p>
        </p:txBody>
      </p:sp>
      <p:sp>
        <p:nvSpPr>
          <p:cNvPr id="13326"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000" b="0" smtClean="0">
                <a:effectLst>
                  <a:outerShdw blurRad="38100" dist="38100" dir="2700000" algn="tl">
                    <a:srgbClr val="010199"/>
                  </a:outerShdw>
                </a:effectLst>
                <a:latin typeface="+mn-lt"/>
              </a:defRPr>
            </a:lvl1pPr>
          </a:lstStyle>
          <a:p>
            <a:pPr>
              <a:defRPr/>
            </a:pPr>
            <a:fld id="{576E3F7E-DF26-4566-B669-7FBE863F1476}" type="slidenum">
              <a:rPr lang="en-AU">
                <a:solidFill>
                  <a:srgbClr val="FFFFFF"/>
                </a:solidFill>
              </a:rPr>
              <a:pPr>
                <a:defRPr/>
              </a:pPr>
              <a:t>‹#›</a:t>
            </a:fld>
            <a:endParaRPr lang="en-AU">
              <a:solidFill>
                <a:srgbClr val="FFFFFF"/>
              </a:solidFill>
            </a:endParaRPr>
          </a:p>
        </p:txBody>
      </p:sp>
    </p:spTree>
  </p:cSld>
  <p:clrMap bg1="dk2" tx1="lt1" bg2="dk1" tx2="lt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rct=j&amp;q=goat+butting&amp;source=images&amp;cd=&amp;cad=rja&amp;docid=HmoVkXZNZCgYnM&amp;tbnid=uXG8csui3fkSWM:&amp;ved=&amp;url=http://www.northrup.org/photos/goat/&amp;ei=REmoUZ-FMcTnkAXLjICoDQ&amp;bvm=bv.47244034,d.dGI&amp;psig=AFQjCNE17RS1-Xik5LjuwACpm_XlxtVi4Q&amp;ust=1370069701249578" TargetMode="Externa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Grp="1" noChangeArrowheads="1"/>
          </p:cNvSpPr>
          <p:nvPr>
            <p:ph type="subTitle" idx="1"/>
          </p:nvPr>
        </p:nvSpPr>
        <p:spPr>
          <a:xfrm>
            <a:off x="468313" y="3932486"/>
            <a:ext cx="8280400" cy="1584746"/>
          </a:xfrm>
        </p:spPr>
        <p:txBody>
          <a:bodyPr/>
          <a:lstStyle/>
          <a:p>
            <a:pPr algn="ctr" eaLnBrk="1" hangingPunct="1">
              <a:lnSpc>
                <a:spcPct val="90000"/>
              </a:lnSpc>
              <a:spcBef>
                <a:spcPts val="0"/>
              </a:spcBef>
            </a:pPr>
            <a:r>
              <a:rPr lang="en-AU" sz="4800" b="0" dirty="0" smtClean="0">
                <a:solidFill>
                  <a:srgbClr val="00FF00"/>
                </a:solidFill>
                <a:latin typeface="Arial Black" pitchFamily="34" charset="0"/>
              </a:rPr>
              <a:t>“Come, my people, hide thyself for a moment”</a:t>
            </a:r>
          </a:p>
        </p:txBody>
      </p:sp>
      <p:sp>
        <p:nvSpPr>
          <p:cNvPr id="59397" name="Text Box 5"/>
          <p:cNvSpPr txBox="1">
            <a:spLocks noChangeArrowheads="1"/>
          </p:cNvSpPr>
          <p:nvPr/>
        </p:nvSpPr>
        <p:spPr bwMode="auto">
          <a:xfrm>
            <a:off x="255610" y="5895358"/>
            <a:ext cx="8640763" cy="701675"/>
          </a:xfrm>
          <a:prstGeom prst="rect">
            <a:avLst/>
          </a:prstGeom>
          <a:noFill/>
          <a:ln w="9525" algn="ctr">
            <a:noFill/>
            <a:miter lim="800000"/>
            <a:headEnd/>
            <a:tailEnd/>
          </a:ln>
          <a:effectLst/>
        </p:spPr>
        <p:txBody>
          <a:bodyPr>
            <a:spAutoFit/>
          </a:bodyPr>
          <a:lstStyle/>
          <a:p>
            <a:pPr marL="342900" indent="-342900" algn="ctr">
              <a:lnSpc>
                <a:spcPct val="100000"/>
              </a:lnSpc>
              <a:spcBef>
                <a:spcPct val="50000"/>
              </a:spcBef>
              <a:defRPr/>
            </a:pPr>
            <a:r>
              <a:rPr lang="en-US" sz="4000" dirty="0" smtClean="0">
                <a:ln>
                  <a:solidFill>
                    <a:schemeClr val="tx1"/>
                  </a:solidFill>
                </a:ln>
                <a:solidFill>
                  <a:srgbClr val="FF33CC"/>
                </a:solidFill>
                <a:effectLst>
                  <a:outerShdw blurRad="38100" dist="38100" dir="2700000" algn="tl">
                    <a:srgbClr val="FFFFFF"/>
                  </a:outerShdw>
                </a:effectLst>
                <a:latin typeface="Monotype Corsiva" pitchFamily="66" charset="0"/>
              </a:rPr>
              <a:t>Rogue River Bible School 2015</a:t>
            </a:r>
            <a:endParaRPr lang="en-AU" sz="4000" dirty="0">
              <a:ln>
                <a:solidFill>
                  <a:schemeClr val="tx1"/>
                </a:solidFill>
              </a:ln>
              <a:solidFill>
                <a:srgbClr val="FF33CC"/>
              </a:solidFill>
              <a:effectLst>
                <a:outerShdw blurRad="38100" dist="38100" dir="2700000" algn="tl">
                  <a:srgbClr val="FFFFFF"/>
                </a:outerShdw>
              </a:effectLst>
              <a:latin typeface="Monotype Corsiva" pitchFamily="66" charset="0"/>
            </a:endParaRPr>
          </a:p>
        </p:txBody>
      </p:sp>
      <p:sp>
        <p:nvSpPr>
          <p:cNvPr id="7174" name="WordArt 6"/>
          <p:cNvSpPr>
            <a:spLocks noChangeArrowheads="1" noChangeShapeType="1" noTextEdit="1"/>
          </p:cNvSpPr>
          <p:nvPr/>
        </p:nvSpPr>
        <p:spPr bwMode="auto">
          <a:xfrm>
            <a:off x="898525" y="404664"/>
            <a:ext cx="7561263" cy="2374900"/>
          </a:xfrm>
          <a:prstGeom prst="rect">
            <a:avLst/>
          </a:prstGeom>
        </p:spPr>
        <p:txBody>
          <a:bodyPr wrap="none" fromWordArt="1">
            <a:prstTxWarp prst="textPlain">
              <a:avLst>
                <a:gd name="adj" fmla="val 50000"/>
              </a:avLst>
            </a:prstTxWarp>
          </a:bodyPr>
          <a:lstStyle/>
          <a:p>
            <a:pPr algn="ctr"/>
            <a:r>
              <a:rPr lang="en-US"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Events surrounding</a:t>
            </a:r>
          </a:p>
          <a:p>
            <a:pPr algn="ctr"/>
            <a:r>
              <a:rPr lang="en-US"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the </a:t>
            </a:r>
            <a:r>
              <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return of Christ</a:t>
            </a:r>
          </a:p>
        </p:txBody>
      </p:sp>
      <p:sp>
        <p:nvSpPr>
          <p:cNvPr id="7" name="TextBox 6"/>
          <p:cNvSpPr txBox="1"/>
          <p:nvPr/>
        </p:nvSpPr>
        <p:spPr>
          <a:xfrm>
            <a:off x="3398359" y="3159317"/>
            <a:ext cx="2223686" cy="701731"/>
          </a:xfrm>
          <a:prstGeom prst="rect">
            <a:avLst/>
          </a:prstGeom>
          <a:noFill/>
        </p:spPr>
        <p:txBody>
          <a:bodyPr wrap="none" rtlCol="0">
            <a:spAutoFit/>
          </a:bodyPr>
          <a:lstStyle/>
          <a:p>
            <a:r>
              <a:rPr lang="en-US" sz="4400" dirty="0" smtClean="0">
                <a:solidFill>
                  <a:srgbClr val="FFFF00"/>
                </a:solidFill>
                <a:latin typeface="+mj-lt"/>
              </a:rPr>
              <a:t>Study 4</a:t>
            </a:r>
            <a:endParaRPr lang="en-US" sz="4400" dirty="0">
              <a:solidFill>
                <a:srgbClr val="FFFF00"/>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p:nvPr>
        </p:nvSpPr>
        <p:spPr>
          <a:xfrm>
            <a:off x="0" y="85725"/>
            <a:ext cx="9144000" cy="895350"/>
          </a:xfrm>
        </p:spPr>
        <p:txBody>
          <a:bodyPr/>
          <a:lstStyle/>
          <a:p>
            <a:pPr>
              <a:lnSpc>
                <a:spcPct val="90000"/>
              </a:lnSpc>
            </a:pPr>
            <a:r>
              <a:rPr lang="en-AU" sz="4400" b="1">
                <a:latin typeface="Arial" charset="0"/>
              </a:rPr>
              <a:t>Goats hate restriction!</a:t>
            </a:r>
            <a:endParaRPr lang="en-AU" sz="4400" b="1">
              <a:solidFill>
                <a:srgbClr val="FF0000"/>
              </a:solidFill>
              <a:latin typeface="Arial" charset="0"/>
            </a:endParaRPr>
          </a:p>
        </p:txBody>
      </p:sp>
      <p:sp>
        <p:nvSpPr>
          <p:cNvPr id="116739" name="Text Box 3"/>
          <p:cNvSpPr txBox="1">
            <a:spLocks noChangeArrowheads="1"/>
          </p:cNvSpPr>
          <p:nvPr/>
        </p:nvSpPr>
        <p:spPr bwMode="auto">
          <a:xfrm>
            <a:off x="419064" y="853458"/>
            <a:ext cx="8425185" cy="4041106"/>
          </a:xfrm>
          <a:prstGeom prst="rect">
            <a:avLst/>
          </a:prstGeom>
          <a:noFill/>
          <a:ln w="9525" algn="ctr">
            <a:noFill/>
            <a:miter lim="800000"/>
            <a:headEnd/>
            <a:tailEnd/>
          </a:ln>
          <a:effectLst/>
        </p:spPr>
        <p:txBody>
          <a:bodyPr wrap="square">
            <a:spAutoFit/>
          </a:bodyPr>
          <a:lstStyle/>
          <a:p>
            <a:pPr algn="ctr">
              <a:spcBef>
                <a:spcPts val="0"/>
              </a:spcBef>
              <a:spcAft>
                <a:spcPts val="1200"/>
              </a:spcAft>
              <a:buClr>
                <a:srgbClr val="FFFF00"/>
              </a:buClr>
              <a:buFont typeface="Wingdings" pitchFamily="2" charset="2"/>
              <a:buNone/>
            </a:pPr>
            <a:r>
              <a:rPr lang="en-AU" sz="3200" b="1" dirty="0">
                <a:solidFill>
                  <a:srgbClr val="00FF00"/>
                </a:solidFill>
                <a:latin typeface="Bookman Old Style" pitchFamily="18" charset="0"/>
              </a:rPr>
              <a:t>Goats are intelligent and playful but impulsive, unpredictable, and devious.</a:t>
            </a:r>
          </a:p>
          <a:p>
            <a:pPr algn="just">
              <a:spcBef>
                <a:spcPts val="0"/>
              </a:spcBef>
              <a:buClr>
                <a:srgbClr val="FFFF00"/>
              </a:buClr>
              <a:buFont typeface="Wingdings" pitchFamily="2" charset="2"/>
              <a:buNone/>
            </a:pPr>
            <a:r>
              <a:rPr lang="en-AU" sz="3000" b="1" dirty="0">
                <a:latin typeface="Bookman Old Style" pitchFamily="18" charset="0"/>
              </a:rPr>
              <a:t>They are experts in opening gates and squeezing through small gaps because they hate to be confined. Fences that will handle sheep, cattle, and horses will not hold goats. </a:t>
            </a:r>
            <a:r>
              <a:rPr lang="en-AU" sz="3000" b="1" dirty="0">
                <a:solidFill>
                  <a:srgbClr val="FFFF00"/>
                </a:solidFill>
                <a:latin typeface="Bookman Old Style" pitchFamily="18" charset="0"/>
              </a:rPr>
              <a:t>They will work tirelessly to spring themselves from any situation they deem inhibiting</a:t>
            </a:r>
            <a:r>
              <a:rPr lang="en-AU" sz="3000" b="1" dirty="0">
                <a:latin typeface="Bookman Old Style" pitchFamily="18" charset="0"/>
              </a:rPr>
              <a:t>.</a:t>
            </a:r>
          </a:p>
        </p:txBody>
      </p:sp>
      <p:pic>
        <p:nvPicPr>
          <p:cNvPr id="5" name="Picture 4" descr="Goa t- Doe - Max"/>
          <p:cNvPicPr>
            <a:picLocks noChangeAspect="1" noChangeArrowheads="1"/>
          </p:cNvPicPr>
          <p:nvPr/>
        </p:nvPicPr>
        <p:blipFill>
          <a:blip r:embed="rId2" cstate="print"/>
          <a:srcRect/>
          <a:stretch>
            <a:fillRect/>
          </a:stretch>
        </p:blipFill>
        <p:spPr bwMode="auto">
          <a:xfrm>
            <a:off x="6804248" y="5292492"/>
            <a:ext cx="2339752" cy="1565507"/>
          </a:xfrm>
          <a:prstGeom prst="rect">
            <a:avLst/>
          </a:prstGeom>
          <a:noFill/>
          <a:ln w="9525">
            <a:noFill/>
            <a:miter lim="800000"/>
            <a:headEnd/>
            <a:tailEnd/>
          </a:ln>
        </p:spPr>
      </p:pic>
      <p:sp>
        <p:nvSpPr>
          <p:cNvPr id="6" name="TextBox 5"/>
          <p:cNvSpPr txBox="1"/>
          <p:nvPr/>
        </p:nvSpPr>
        <p:spPr>
          <a:xfrm>
            <a:off x="426600" y="4882808"/>
            <a:ext cx="6192688" cy="1643527"/>
          </a:xfrm>
          <a:prstGeom prst="rect">
            <a:avLst/>
          </a:prstGeom>
          <a:noFill/>
        </p:spPr>
        <p:txBody>
          <a:bodyPr wrap="square" rtlCol="0">
            <a:spAutoFit/>
          </a:bodyPr>
          <a:lstStyle/>
          <a:p>
            <a:r>
              <a:rPr lang="en-AU" dirty="0" smtClean="0">
                <a:latin typeface="Bookman Old Style" pitchFamily="18" charset="0"/>
              </a:rPr>
              <a:t>Goats do not push well.  If you push them to get them out of your way, they will lean into the push.</a:t>
            </a:r>
            <a:endParaRPr lang="en-US" dirty="0"/>
          </a:p>
        </p:txBody>
      </p:sp>
      <p:sp>
        <p:nvSpPr>
          <p:cNvPr id="8"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67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uiExpand="1" build="p"/>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Text Box 3"/>
          <p:cNvSpPr txBox="1">
            <a:spLocks noChangeArrowheads="1"/>
          </p:cNvSpPr>
          <p:nvPr/>
        </p:nvSpPr>
        <p:spPr bwMode="auto">
          <a:xfrm>
            <a:off x="296554" y="730626"/>
            <a:ext cx="8642350" cy="5740033"/>
          </a:xfrm>
          <a:prstGeom prst="rect">
            <a:avLst/>
          </a:prstGeom>
          <a:noFill/>
          <a:ln w="9525" algn="ctr">
            <a:noFill/>
            <a:miter lim="800000"/>
            <a:headEnd/>
            <a:tailEnd/>
          </a:ln>
          <a:effectLst/>
        </p:spPr>
        <p:txBody>
          <a:bodyPr>
            <a:spAutoFit/>
          </a:bodyPr>
          <a:lstStyle/>
          <a:p>
            <a:pPr algn="just">
              <a:lnSpc>
                <a:spcPct val="85000"/>
              </a:lnSpc>
              <a:spcBef>
                <a:spcPts val="0"/>
              </a:spcBef>
              <a:buClr>
                <a:srgbClr val="FFFF00"/>
              </a:buClr>
              <a:buFont typeface="Wingdings" pitchFamily="2" charset="2"/>
              <a:buNone/>
            </a:pPr>
            <a:r>
              <a:rPr lang="en-AU" sz="3000" b="1" dirty="0">
                <a:latin typeface="Bookman Old Style" pitchFamily="18" charset="0"/>
              </a:rPr>
              <a:t>Consequently, goats are not very good followers. </a:t>
            </a:r>
            <a:r>
              <a:rPr lang="en-AU" sz="3000" b="1" dirty="0">
                <a:solidFill>
                  <a:srgbClr val="FFFF00"/>
                </a:solidFill>
                <a:latin typeface="Bookman Old Style" pitchFamily="18" charset="0"/>
              </a:rPr>
              <a:t>“Gregarious </a:t>
            </a:r>
            <a:r>
              <a:rPr lang="en-AU" sz="3000" b="1" dirty="0" err="1">
                <a:solidFill>
                  <a:srgbClr val="FFFF00"/>
                </a:solidFill>
                <a:latin typeface="Bookman Old Style" pitchFamily="18" charset="0"/>
              </a:rPr>
              <a:t>behavior</a:t>
            </a:r>
            <a:r>
              <a:rPr lang="en-AU" sz="3000" b="1" dirty="0">
                <a:solidFill>
                  <a:srgbClr val="FFFF00"/>
                </a:solidFill>
                <a:latin typeface="Bookman Old Style" pitchFamily="18" charset="0"/>
              </a:rPr>
              <a:t>” is a term that refers to the flocking or herding instinct which is found strongly in sheep, cattle, and horses.</a:t>
            </a:r>
            <a:r>
              <a:rPr lang="en-AU" sz="3000" b="1" dirty="0">
                <a:latin typeface="Bookman Old Style" pitchFamily="18" charset="0"/>
              </a:rPr>
              <a:t> </a:t>
            </a:r>
            <a:r>
              <a:rPr lang="en-AU" sz="3000" b="1" dirty="0">
                <a:solidFill>
                  <a:srgbClr val="00FF00"/>
                </a:solidFill>
                <a:latin typeface="Bookman Old Style" pitchFamily="18" charset="0"/>
              </a:rPr>
              <a:t>Again, this quality is rather weak in goats; they prefer leading or going off on their own.</a:t>
            </a:r>
            <a:r>
              <a:rPr lang="en-AU" sz="3000" b="1" dirty="0">
                <a:latin typeface="Bookman Old Style" pitchFamily="18" charset="0"/>
              </a:rPr>
              <a:t> </a:t>
            </a:r>
            <a:endParaRPr lang="en-AU" sz="3000" b="1" dirty="0" smtClean="0">
              <a:latin typeface="Bookman Old Style" pitchFamily="18" charset="0"/>
            </a:endParaRPr>
          </a:p>
          <a:p>
            <a:pPr algn="just">
              <a:lnSpc>
                <a:spcPct val="85000"/>
              </a:lnSpc>
              <a:spcBef>
                <a:spcPts val="1200"/>
              </a:spcBef>
              <a:buClr>
                <a:srgbClr val="FFFF00"/>
              </a:buClr>
              <a:buFont typeface="Wingdings" pitchFamily="2" charset="2"/>
              <a:buNone/>
            </a:pPr>
            <a:r>
              <a:rPr lang="en-AU" sz="3000" b="1" dirty="0" smtClean="0">
                <a:latin typeface="Bookman Old Style" pitchFamily="18" charset="0"/>
              </a:rPr>
              <a:t>Meat </a:t>
            </a:r>
            <a:r>
              <a:rPr lang="en-AU" sz="3000" b="1" dirty="0">
                <a:latin typeface="Bookman Old Style" pitchFamily="18" charset="0"/>
              </a:rPr>
              <a:t>packers use this instinct in sheep and goats to their advantage. They will train an old goat, appropriately called a “Judas”, to lead sheep to the pens for slaughter. A well-trained Judas will lead group after group of sheep to the slaughter all day long.</a:t>
            </a:r>
          </a:p>
        </p:txBody>
      </p:sp>
      <p:sp>
        <p:nvSpPr>
          <p:cNvPr id="111618" name="Rectangle 2"/>
          <p:cNvSpPr>
            <a:spLocks noGrp="1" noChangeArrowheads="1"/>
          </p:cNvSpPr>
          <p:nvPr>
            <p:ph type="ctrTitle"/>
          </p:nvPr>
        </p:nvSpPr>
        <p:spPr>
          <a:xfrm>
            <a:off x="0" y="-9811"/>
            <a:ext cx="9144000" cy="918531"/>
          </a:xfrm>
        </p:spPr>
        <p:txBody>
          <a:bodyPr/>
          <a:lstStyle/>
          <a:p>
            <a:pPr>
              <a:lnSpc>
                <a:spcPct val="90000"/>
              </a:lnSpc>
            </a:pPr>
            <a:r>
              <a:rPr lang="en-AU" sz="4400" b="1" dirty="0" smtClean="0">
                <a:latin typeface="Arial" charset="0"/>
              </a:rPr>
              <a:t>Goats not </a:t>
            </a:r>
            <a:r>
              <a:rPr lang="en-AU" sz="4400" b="1" dirty="0">
                <a:latin typeface="Arial" charset="0"/>
              </a:rPr>
              <a:t>good followers!</a:t>
            </a:r>
            <a:endParaRPr lang="en-AU" sz="4400" b="1" dirty="0">
              <a:solidFill>
                <a:srgbClr val="FF0000"/>
              </a:solidFill>
              <a:latin typeface="Arial" charset="0"/>
            </a:endParaRPr>
          </a:p>
        </p:txBody>
      </p:sp>
      <p:sp>
        <p:nvSpPr>
          <p:cNvPr id="6"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161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ctrTitle"/>
          </p:nvPr>
        </p:nvSpPr>
        <p:spPr>
          <a:xfrm>
            <a:off x="0" y="115888"/>
            <a:ext cx="9144000" cy="1268412"/>
          </a:xfrm>
        </p:spPr>
        <p:txBody>
          <a:bodyPr/>
          <a:lstStyle/>
          <a:p>
            <a:pPr>
              <a:lnSpc>
                <a:spcPct val="90000"/>
              </a:lnSpc>
            </a:pPr>
            <a:r>
              <a:rPr lang="en-AU" sz="4400" b="1" dirty="0">
                <a:latin typeface="Arial" charset="0"/>
              </a:rPr>
              <a:t>“Ye have done it unto me”</a:t>
            </a:r>
            <a:br>
              <a:rPr lang="en-AU" sz="4400" b="1" dirty="0">
                <a:latin typeface="Arial" charset="0"/>
              </a:rPr>
            </a:br>
            <a:r>
              <a:rPr lang="en-AU" sz="4000" b="1" dirty="0">
                <a:ln w="19050">
                  <a:solidFill>
                    <a:schemeClr val="tx1"/>
                  </a:solidFill>
                </a:ln>
                <a:solidFill>
                  <a:srgbClr val="FF0000"/>
                </a:solidFill>
                <a:effectLst/>
                <a:latin typeface="Arial" charset="0"/>
              </a:rPr>
              <a:t>Matt. 25:34-46</a:t>
            </a:r>
          </a:p>
        </p:txBody>
      </p:sp>
      <p:sp>
        <p:nvSpPr>
          <p:cNvPr id="104451" name="Text Box 3"/>
          <p:cNvSpPr txBox="1">
            <a:spLocks noChangeArrowheads="1"/>
          </p:cNvSpPr>
          <p:nvPr/>
        </p:nvSpPr>
        <p:spPr bwMode="auto">
          <a:xfrm>
            <a:off x="179388" y="1363949"/>
            <a:ext cx="8713787" cy="5233403"/>
          </a:xfrm>
          <a:prstGeom prst="rect">
            <a:avLst/>
          </a:prstGeom>
          <a:noFill/>
          <a:ln w="9525" algn="ctr">
            <a:noFill/>
            <a:miter lim="800000"/>
            <a:headEnd/>
            <a:tailEnd/>
          </a:ln>
          <a:effectLst/>
        </p:spPr>
        <p:txBody>
          <a:bodyPr wrap="square">
            <a:spAutoFit/>
          </a:bodyPr>
          <a:lstStyle/>
          <a:p>
            <a:pPr marL="533400" indent="-533400">
              <a:spcAft>
                <a:spcPct val="15000"/>
              </a:spcAft>
              <a:buClr>
                <a:srgbClr val="FFFF00"/>
              </a:buClr>
              <a:buFont typeface="Wingdings" pitchFamily="2" charset="2"/>
              <a:buChar char="v"/>
            </a:pPr>
            <a:r>
              <a:rPr lang="en-AU" sz="3000" b="0" dirty="0">
                <a:ln w="19050">
                  <a:solidFill>
                    <a:schemeClr val="tx1"/>
                  </a:solidFill>
                </a:ln>
                <a:solidFill>
                  <a:srgbClr val="FF0000"/>
                </a:solidFill>
                <a:latin typeface="Arial Black" pitchFamily="34" charset="0"/>
              </a:rPr>
              <a:t>1 John 4:17</a:t>
            </a:r>
            <a:r>
              <a:rPr lang="en-AU" sz="3000" b="0" dirty="0">
                <a:ln w="19050">
                  <a:solidFill>
                    <a:schemeClr val="tx1"/>
                  </a:solidFill>
                </a:ln>
                <a:latin typeface="Arial Black" pitchFamily="34" charset="0"/>
              </a:rPr>
              <a:t> </a:t>
            </a:r>
            <a:r>
              <a:rPr lang="en-AU" sz="3000" b="1" dirty="0"/>
              <a:t>- </a:t>
            </a:r>
            <a:r>
              <a:rPr lang="en-AU" sz="3000" b="1" dirty="0">
                <a:ln>
                  <a:solidFill>
                    <a:schemeClr val="tx1"/>
                  </a:solidFill>
                </a:ln>
                <a:solidFill>
                  <a:srgbClr val="00FFFF"/>
                </a:solidFill>
                <a:latin typeface="Bookman Old Style" pitchFamily="18" charset="0"/>
              </a:rPr>
              <a:t>“…because as he is, so are we in this world.”</a:t>
            </a:r>
          </a:p>
          <a:p>
            <a:pPr marL="533400" indent="-533400">
              <a:spcAft>
                <a:spcPct val="15000"/>
              </a:spcAft>
              <a:buClr>
                <a:srgbClr val="FFFF00"/>
              </a:buClr>
              <a:buFont typeface="Wingdings" pitchFamily="2" charset="2"/>
              <a:buChar char="v"/>
            </a:pPr>
            <a:r>
              <a:rPr lang="en-AU" sz="3000" b="0" dirty="0">
                <a:ln w="19050">
                  <a:solidFill>
                    <a:schemeClr val="tx1"/>
                  </a:solidFill>
                </a:ln>
                <a:solidFill>
                  <a:srgbClr val="FF0000"/>
                </a:solidFill>
                <a:latin typeface="Arial Black" pitchFamily="34" charset="0"/>
              </a:rPr>
              <a:t>V.35-36</a:t>
            </a:r>
            <a:r>
              <a:rPr lang="en-AU" sz="3000" b="1" dirty="0"/>
              <a:t> </a:t>
            </a:r>
            <a:r>
              <a:rPr lang="en-AU" sz="3000" dirty="0">
                <a:latin typeface="Arial" pitchFamily="34" charset="0"/>
                <a:cs typeface="Arial" pitchFamily="34" charset="0"/>
              </a:rPr>
              <a:t>– The kindnesses are only those the Lord could fittingly identify with.</a:t>
            </a:r>
          </a:p>
          <a:p>
            <a:pPr marL="533400" indent="-533400" algn="just">
              <a:spcAft>
                <a:spcPct val="15000"/>
              </a:spcAft>
              <a:buClr>
                <a:srgbClr val="FFFF00"/>
              </a:buClr>
              <a:buFont typeface="Wingdings" pitchFamily="2" charset="2"/>
              <a:buChar char="v"/>
            </a:pPr>
            <a:r>
              <a:rPr lang="en-AU" sz="3000" b="1" dirty="0">
                <a:ln>
                  <a:solidFill>
                    <a:schemeClr val="tx1"/>
                  </a:solidFill>
                </a:ln>
                <a:solidFill>
                  <a:srgbClr val="FF66CC"/>
                </a:solidFill>
                <a:latin typeface="Arial" pitchFamily="34" charset="0"/>
                <a:cs typeface="Arial" pitchFamily="34" charset="0"/>
              </a:rPr>
              <a:t>Bro. Carter</a:t>
            </a:r>
            <a:r>
              <a:rPr lang="en-AU" sz="3000" b="1" dirty="0">
                <a:ln>
                  <a:solidFill>
                    <a:schemeClr val="tx1"/>
                  </a:solidFill>
                </a:ln>
                <a:latin typeface="Arial" pitchFamily="34" charset="0"/>
                <a:cs typeface="Arial" pitchFamily="34" charset="0"/>
              </a:rPr>
              <a:t> </a:t>
            </a:r>
            <a:r>
              <a:rPr lang="en-AU" sz="3000" b="1" dirty="0"/>
              <a:t>– </a:t>
            </a:r>
            <a:r>
              <a:rPr lang="en-AU" sz="3000" b="1" dirty="0">
                <a:latin typeface="Bookman Old Style" pitchFamily="18" charset="0"/>
              </a:rPr>
              <a:t>“To feed a sick soul may have greater value than feeding a hungry body; to help the spiritually weary may fill a greater need than restoring physical vigour.”</a:t>
            </a:r>
          </a:p>
          <a:p>
            <a:pPr marL="533400" indent="-533400" algn="l">
              <a:spcAft>
                <a:spcPct val="15000"/>
              </a:spcAft>
              <a:buClr>
                <a:srgbClr val="FFFF00"/>
              </a:buClr>
              <a:buFont typeface="Wingdings" pitchFamily="2" charset="2"/>
              <a:buChar char="v"/>
            </a:pPr>
            <a:r>
              <a:rPr lang="en-AU" sz="3000" b="0" dirty="0" smtClean="0">
                <a:ln w="19050">
                  <a:solidFill>
                    <a:schemeClr val="tx1"/>
                  </a:solidFill>
                </a:ln>
                <a:solidFill>
                  <a:srgbClr val="FF0000"/>
                </a:solidFill>
                <a:latin typeface="Arial Black" pitchFamily="34" charset="0"/>
              </a:rPr>
              <a:t>V.40</a:t>
            </a:r>
            <a:r>
              <a:rPr lang="en-AU" sz="3000" b="0" dirty="0" smtClean="0">
                <a:ln w="22225">
                  <a:solidFill>
                    <a:schemeClr val="tx1"/>
                  </a:solidFill>
                </a:ln>
                <a:solidFill>
                  <a:srgbClr val="FF0000"/>
                </a:solidFill>
                <a:latin typeface="Arial Black" pitchFamily="34" charset="0"/>
              </a:rPr>
              <a:t> </a:t>
            </a:r>
            <a:r>
              <a:rPr lang="en-AU" sz="3000" dirty="0" smtClean="0">
                <a:latin typeface="Arial" pitchFamily="34" charset="0"/>
                <a:cs typeface="Arial" pitchFamily="34" charset="0"/>
              </a:rPr>
              <a:t>&amp;</a:t>
            </a:r>
            <a:r>
              <a:rPr lang="en-AU" sz="3000" b="0" dirty="0" smtClean="0">
                <a:ln w="22225">
                  <a:solidFill>
                    <a:schemeClr val="tx1"/>
                  </a:solidFill>
                </a:ln>
                <a:solidFill>
                  <a:srgbClr val="FF0000"/>
                </a:solidFill>
                <a:latin typeface="Arial Black" pitchFamily="34" charset="0"/>
              </a:rPr>
              <a:t> </a:t>
            </a:r>
            <a:r>
              <a:rPr lang="en-AU" sz="3000" b="0" dirty="0">
                <a:ln w="19050">
                  <a:solidFill>
                    <a:schemeClr val="tx1"/>
                  </a:solidFill>
                </a:ln>
                <a:solidFill>
                  <a:srgbClr val="FF0000"/>
                </a:solidFill>
                <a:latin typeface="Arial Black" pitchFamily="34" charset="0"/>
              </a:rPr>
              <a:t>45 </a:t>
            </a:r>
            <a:r>
              <a:rPr lang="en-AU" sz="3000" b="1" dirty="0">
                <a:latin typeface="Arial" pitchFamily="34" charset="0"/>
                <a:cs typeface="Arial" pitchFamily="34" charset="0"/>
              </a:rPr>
              <a:t>– </a:t>
            </a:r>
            <a:r>
              <a:rPr lang="en-AU" sz="3000" b="1" dirty="0">
                <a:ln>
                  <a:solidFill>
                    <a:schemeClr val="tx1"/>
                  </a:solidFill>
                </a:ln>
                <a:solidFill>
                  <a:srgbClr val="00FFFF"/>
                </a:solidFill>
                <a:latin typeface="Arial" pitchFamily="34" charset="0"/>
                <a:cs typeface="Arial" pitchFamily="34" charset="0"/>
              </a:rPr>
              <a:t>Contrast</a:t>
            </a:r>
            <a:r>
              <a:rPr lang="en-AU" sz="3000" b="1" dirty="0">
                <a:solidFill>
                  <a:srgbClr val="00FFFF"/>
                </a:solidFill>
                <a:latin typeface="Arial" pitchFamily="34" charset="0"/>
                <a:cs typeface="Arial" pitchFamily="34" charset="0"/>
              </a:rPr>
              <a:t> </a:t>
            </a:r>
            <a:r>
              <a:rPr lang="en-AU" sz="3000" b="1" dirty="0">
                <a:latin typeface="Arial" pitchFamily="34" charset="0"/>
                <a:cs typeface="Arial" pitchFamily="34" charset="0"/>
              </a:rPr>
              <a:t>–</a:t>
            </a:r>
            <a:r>
              <a:rPr lang="en-AU" sz="3000" b="1" dirty="0"/>
              <a:t> </a:t>
            </a:r>
            <a:r>
              <a:rPr lang="en-AU" sz="3000" b="1" dirty="0">
                <a:solidFill>
                  <a:srgbClr val="FFFF00"/>
                </a:solidFill>
                <a:latin typeface="Bookman Old Style" pitchFamily="18" charset="0"/>
              </a:rPr>
              <a:t>“...these my brethren”</a:t>
            </a:r>
            <a:r>
              <a:rPr lang="en-AU" sz="3000" b="1" dirty="0"/>
              <a:t> </a:t>
            </a:r>
            <a:r>
              <a:rPr lang="en-AU" sz="3000" b="1" dirty="0">
                <a:latin typeface="Arial" pitchFamily="34" charset="0"/>
                <a:cs typeface="Arial" pitchFamily="34" charset="0"/>
              </a:rPr>
              <a:t>and</a:t>
            </a:r>
            <a:r>
              <a:rPr lang="en-AU" sz="3000" b="1" dirty="0"/>
              <a:t> </a:t>
            </a:r>
            <a:r>
              <a:rPr lang="en-AU" sz="3000" b="1" dirty="0">
                <a:solidFill>
                  <a:srgbClr val="FFFF00"/>
                </a:solidFill>
                <a:latin typeface="Bookman Old Style" pitchFamily="18" charset="0"/>
              </a:rPr>
              <a:t>“these</a:t>
            </a:r>
            <a:r>
              <a:rPr lang="en-AU" sz="3000" b="1" dirty="0" smtClean="0">
                <a:solidFill>
                  <a:srgbClr val="FFFF00"/>
                </a:solidFill>
                <a:latin typeface="Bookman Old Style" pitchFamily="18" charset="0"/>
              </a:rPr>
              <a:t>” </a:t>
            </a:r>
            <a:r>
              <a:rPr lang="en-AU" sz="3000" dirty="0" smtClean="0">
                <a:latin typeface="Arial" pitchFamily="34" charset="0"/>
                <a:cs typeface="Arial" pitchFamily="34" charset="0"/>
              </a:rPr>
              <a:t>(</a:t>
            </a:r>
            <a:r>
              <a:rPr lang="en-AU" sz="3000" dirty="0" smtClean="0">
                <a:solidFill>
                  <a:srgbClr val="00FF00"/>
                </a:solidFill>
                <a:latin typeface="Arial" pitchFamily="34" charset="0"/>
                <a:cs typeface="Arial" pitchFamily="34" charset="0"/>
              </a:rPr>
              <a:t>what happened?</a:t>
            </a:r>
            <a:r>
              <a:rPr lang="en-AU" sz="3000" dirty="0" smtClean="0">
                <a:latin typeface="Arial" pitchFamily="34" charset="0"/>
                <a:cs typeface="Arial" pitchFamily="34" charset="0"/>
              </a:rPr>
              <a:t>).</a:t>
            </a:r>
            <a:endParaRPr lang="en-AU" sz="3000" dirty="0">
              <a:latin typeface="Arial" pitchFamily="34" charset="0"/>
              <a:cs typeface="Arial" pitchFamily="34" charset="0"/>
            </a:endParaRPr>
          </a:p>
        </p:txBody>
      </p:sp>
      <p:sp>
        <p:nvSpPr>
          <p:cNvPr id="6"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44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0" y="98425"/>
            <a:ext cx="9144000" cy="1268413"/>
          </a:xfrm>
        </p:spPr>
        <p:txBody>
          <a:bodyPr/>
          <a:lstStyle/>
          <a:p>
            <a:pPr>
              <a:lnSpc>
                <a:spcPct val="85000"/>
              </a:lnSpc>
            </a:pPr>
            <a:r>
              <a:rPr lang="en-AU" sz="4400" dirty="0"/>
              <a:t>The purpose of judgement is to determine motivation</a:t>
            </a:r>
          </a:p>
        </p:txBody>
      </p:sp>
      <p:sp>
        <p:nvSpPr>
          <p:cNvPr id="107523" name="Rectangle 3"/>
          <p:cNvSpPr>
            <a:spLocks noGrp="1" noChangeArrowheads="1"/>
          </p:cNvSpPr>
          <p:nvPr>
            <p:ph type="subTitle" idx="1"/>
          </p:nvPr>
        </p:nvSpPr>
        <p:spPr>
          <a:xfrm>
            <a:off x="395288" y="1252538"/>
            <a:ext cx="8183562" cy="3708400"/>
          </a:xfrm>
        </p:spPr>
        <p:txBody>
          <a:bodyPr/>
          <a:lstStyle/>
          <a:p>
            <a:pPr algn="ctr">
              <a:spcBef>
                <a:spcPct val="30000"/>
              </a:spcBef>
            </a:pPr>
            <a:r>
              <a:rPr lang="en-US" sz="4000" dirty="0">
                <a:ln w="19050">
                  <a:solidFill>
                    <a:schemeClr val="tx1"/>
                  </a:solidFill>
                </a:ln>
                <a:solidFill>
                  <a:srgbClr val="FF0000"/>
                </a:solidFill>
                <a:effectLst/>
              </a:rPr>
              <a:t>1 Cor. 4:5</a:t>
            </a:r>
          </a:p>
          <a:p>
            <a:pPr algn="just">
              <a:spcBef>
                <a:spcPct val="5000"/>
              </a:spcBef>
            </a:pPr>
            <a:r>
              <a:rPr lang="en-US" sz="3200" dirty="0">
                <a:latin typeface="Bookman Old Style" pitchFamily="18" charset="0"/>
              </a:rPr>
              <a:t>5 Therefore judge nothing before the time, until the Lord come, who both will bring to light the hidden things of darkness, and will </a:t>
            </a:r>
            <a:r>
              <a:rPr lang="en-US" sz="3200" dirty="0">
                <a:solidFill>
                  <a:srgbClr val="00FF00"/>
                </a:solidFill>
                <a:effectLst/>
                <a:latin typeface="Bookman Old Style" pitchFamily="18" charset="0"/>
              </a:rPr>
              <a:t>make manifest</a:t>
            </a:r>
            <a:r>
              <a:rPr lang="en-US" sz="3200" dirty="0">
                <a:effectLst/>
                <a:latin typeface="Bookman Old Style" pitchFamily="18" charset="0"/>
              </a:rPr>
              <a:t> </a:t>
            </a:r>
            <a:r>
              <a:rPr lang="en-US" sz="3200" dirty="0">
                <a:latin typeface="Bookman Old Style" pitchFamily="18" charset="0"/>
              </a:rPr>
              <a:t>the </a:t>
            </a:r>
            <a:r>
              <a:rPr lang="en-US" sz="3200" dirty="0">
                <a:ln>
                  <a:solidFill>
                    <a:schemeClr val="tx1"/>
                  </a:solidFill>
                </a:ln>
                <a:solidFill>
                  <a:srgbClr val="00FFFF"/>
                </a:solidFill>
                <a:effectLst/>
                <a:latin typeface="Bookman Old Style" pitchFamily="18" charset="0"/>
              </a:rPr>
              <a:t>counsels</a:t>
            </a:r>
            <a:r>
              <a:rPr lang="en-US" sz="3200" dirty="0">
                <a:latin typeface="Bookman Old Style" pitchFamily="18" charset="0"/>
              </a:rPr>
              <a:t> of the hearts: and then shall every man have praise of God.</a:t>
            </a:r>
            <a:endParaRPr lang="en-AU" sz="3200" dirty="0">
              <a:latin typeface="Bookman Old Style" pitchFamily="18" charset="0"/>
            </a:endParaRPr>
          </a:p>
          <a:p>
            <a:pPr algn="just"/>
            <a:endParaRPr lang="en-AU" sz="3200" dirty="0">
              <a:latin typeface="Bookman Old Style" pitchFamily="18" charset="0"/>
            </a:endParaRPr>
          </a:p>
        </p:txBody>
      </p:sp>
      <p:sp>
        <p:nvSpPr>
          <p:cNvPr id="107524" name="Text Box 4"/>
          <p:cNvSpPr txBox="1">
            <a:spLocks noChangeArrowheads="1"/>
          </p:cNvSpPr>
          <p:nvPr/>
        </p:nvSpPr>
        <p:spPr bwMode="auto">
          <a:xfrm>
            <a:off x="5113338" y="5257800"/>
            <a:ext cx="3851275" cy="1411288"/>
          </a:xfrm>
          <a:prstGeom prst="rect">
            <a:avLst/>
          </a:prstGeom>
          <a:noFill/>
          <a:ln w="38100" algn="ctr">
            <a:solidFill>
              <a:srgbClr val="FFFF00"/>
            </a:solidFill>
            <a:miter lim="800000"/>
            <a:headEnd/>
            <a:tailEnd/>
          </a:ln>
          <a:effectLst/>
        </p:spPr>
        <p:txBody>
          <a:bodyPr>
            <a:spAutoFit/>
          </a:bodyPr>
          <a:lstStyle/>
          <a:p>
            <a:pPr algn="l">
              <a:lnSpc>
                <a:spcPct val="100000"/>
              </a:lnSpc>
              <a:spcBef>
                <a:spcPct val="50000"/>
              </a:spcBef>
              <a:buClr>
                <a:srgbClr val="FFFFCC"/>
              </a:buClr>
            </a:pPr>
            <a:r>
              <a:rPr lang="en-AU" dirty="0" smtClean="0">
                <a:solidFill>
                  <a:srgbClr val="00FF00"/>
                </a:solidFill>
                <a:latin typeface="Arial"/>
              </a:rPr>
              <a:t>Gr. </a:t>
            </a:r>
            <a:r>
              <a:rPr lang="en-AU" i="1" dirty="0" err="1" smtClean="0">
                <a:solidFill>
                  <a:srgbClr val="00FF00"/>
                </a:solidFill>
                <a:latin typeface="Arial"/>
              </a:rPr>
              <a:t>phaneroo</a:t>
            </a:r>
            <a:r>
              <a:rPr lang="en-AU" dirty="0" smtClean="0">
                <a:solidFill>
                  <a:srgbClr val="00FF00"/>
                </a:solidFill>
                <a:latin typeface="Arial"/>
              </a:rPr>
              <a:t> – to make apparent, show openly</a:t>
            </a:r>
          </a:p>
        </p:txBody>
      </p:sp>
      <p:sp>
        <p:nvSpPr>
          <p:cNvPr id="107525" name="Line 5"/>
          <p:cNvSpPr>
            <a:spLocks noChangeShapeType="1"/>
          </p:cNvSpPr>
          <p:nvPr/>
        </p:nvSpPr>
        <p:spPr bwMode="auto">
          <a:xfrm>
            <a:off x="6372225" y="3883025"/>
            <a:ext cx="215900" cy="1368425"/>
          </a:xfrm>
          <a:prstGeom prst="line">
            <a:avLst/>
          </a:prstGeom>
          <a:noFill/>
          <a:ln w="38100">
            <a:solidFill>
              <a:srgbClr val="FFFF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7526" name="Text Box 6"/>
          <p:cNvSpPr txBox="1">
            <a:spLocks noChangeArrowheads="1"/>
          </p:cNvSpPr>
          <p:nvPr/>
        </p:nvSpPr>
        <p:spPr bwMode="auto">
          <a:xfrm>
            <a:off x="412750" y="4946650"/>
            <a:ext cx="4751388" cy="1373188"/>
          </a:xfrm>
          <a:prstGeom prst="rect">
            <a:avLst/>
          </a:prstGeom>
          <a:noFill/>
          <a:ln w="38100" algn="ctr">
            <a:noFill/>
            <a:miter lim="800000"/>
            <a:headEnd/>
            <a:tailEnd/>
          </a:ln>
          <a:effectLst/>
        </p:spPr>
        <p:txBody>
          <a:bodyPr>
            <a:spAutoFit/>
          </a:bodyPr>
          <a:lstStyle/>
          <a:p>
            <a:pPr algn="l">
              <a:lnSpc>
                <a:spcPct val="100000"/>
              </a:lnSpc>
              <a:spcBef>
                <a:spcPct val="50000"/>
              </a:spcBef>
              <a:buClr>
                <a:srgbClr val="FFFFCC"/>
              </a:buClr>
            </a:pPr>
            <a:r>
              <a:rPr lang="en-AU" dirty="0" smtClean="0">
                <a:ln>
                  <a:solidFill>
                    <a:srgbClr val="FFFFFF"/>
                  </a:solidFill>
                </a:ln>
                <a:solidFill>
                  <a:srgbClr val="00FFFF"/>
                </a:solidFill>
                <a:latin typeface="Arial"/>
              </a:rPr>
              <a:t>Gr. </a:t>
            </a:r>
            <a:r>
              <a:rPr lang="en-AU" i="1" dirty="0" err="1" smtClean="0">
                <a:ln>
                  <a:solidFill>
                    <a:srgbClr val="FFFFFF"/>
                  </a:solidFill>
                </a:ln>
                <a:solidFill>
                  <a:srgbClr val="00FFFF"/>
                </a:solidFill>
                <a:latin typeface="Arial"/>
              </a:rPr>
              <a:t>boule</a:t>
            </a:r>
            <a:r>
              <a:rPr lang="en-AU" dirty="0" smtClean="0">
                <a:ln>
                  <a:solidFill>
                    <a:srgbClr val="FFFFFF"/>
                  </a:solidFill>
                </a:ln>
                <a:solidFill>
                  <a:srgbClr val="00FFFF"/>
                </a:solidFill>
                <a:latin typeface="Arial"/>
              </a:rPr>
              <a:t> – will, determination, propensity; purpose, design, plan.</a:t>
            </a:r>
          </a:p>
        </p:txBody>
      </p:sp>
      <p:sp>
        <p:nvSpPr>
          <p:cNvPr id="107527" name="Line 7"/>
          <p:cNvSpPr>
            <a:spLocks noChangeShapeType="1"/>
          </p:cNvSpPr>
          <p:nvPr/>
        </p:nvSpPr>
        <p:spPr bwMode="auto">
          <a:xfrm flipH="1">
            <a:off x="239713" y="4170363"/>
            <a:ext cx="217487" cy="0"/>
          </a:xfrm>
          <a:prstGeom prst="line">
            <a:avLst/>
          </a:prstGeom>
          <a:noFill/>
          <a:ln w="38100">
            <a:solidFill>
              <a:srgbClr val="00FFFF"/>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7528" name="Line 8"/>
          <p:cNvSpPr>
            <a:spLocks noChangeShapeType="1"/>
          </p:cNvSpPr>
          <p:nvPr/>
        </p:nvSpPr>
        <p:spPr bwMode="auto">
          <a:xfrm>
            <a:off x="252413" y="4149725"/>
            <a:ext cx="0" cy="1079500"/>
          </a:xfrm>
          <a:prstGeom prst="line">
            <a:avLst/>
          </a:prstGeom>
          <a:noFill/>
          <a:ln w="38100">
            <a:solidFill>
              <a:srgbClr val="00FFFF"/>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7529" name="Line 9"/>
          <p:cNvSpPr>
            <a:spLocks noChangeShapeType="1"/>
          </p:cNvSpPr>
          <p:nvPr/>
        </p:nvSpPr>
        <p:spPr bwMode="auto">
          <a:xfrm>
            <a:off x="231775" y="5211763"/>
            <a:ext cx="217488" cy="0"/>
          </a:xfrm>
          <a:prstGeom prst="line">
            <a:avLst/>
          </a:prstGeom>
          <a:noFill/>
          <a:ln w="38100">
            <a:solidFill>
              <a:srgbClr val="00FFFF"/>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7530" name="Text Box 10"/>
          <p:cNvSpPr txBox="1">
            <a:spLocks noChangeArrowheads="1"/>
          </p:cNvSpPr>
          <p:nvPr/>
        </p:nvSpPr>
        <p:spPr bwMode="auto">
          <a:xfrm>
            <a:off x="5343525" y="5224463"/>
            <a:ext cx="3836988" cy="1373187"/>
          </a:xfrm>
          <a:prstGeom prst="rect">
            <a:avLst/>
          </a:prstGeom>
          <a:noFill/>
          <a:ln w="9525" algn="ctr">
            <a:noFill/>
            <a:miter lim="800000"/>
            <a:headEnd/>
            <a:tailEnd/>
          </a:ln>
          <a:effectLst/>
        </p:spPr>
        <p:txBody>
          <a:bodyPr>
            <a:spAutoFit/>
          </a:bodyPr>
          <a:lstStyle/>
          <a:p>
            <a:pPr algn="l">
              <a:lnSpc>
                <a:spcPct val="100000"/>
              </a:lnSpc>
              <a:buClr>
                <a:srgbClr val="FFFFCC"/>
              </a:buClr>
            </a:pPr>
            <a:r>
              <a:rPr lang="en-AU" dirty="0" smtClean="0">
                <a:solidFill>
                  <a:srgbClr val="FFFF00"/>
                </a:solidFill>
                <a:latin typeface="Arial"/>
              </a:rPr>
              <a:t>Weymouth – “and will disclose the motives”</a:t>
            </a:r>
          </a:p>
        </p:txBody>
      </p:sp>
      <p:sp>
        <p:nvSpPr>
          <p:cNvPr id="107531" name="AutoShape 11"/>
          <p:cNvSpPr>
            <a:spLocks/>
          </p:cNvSpPr>
          <p:nvPr/>
        </p:nvSpPr>
        <p:spPr bwMode="auto">
          <a:xfrm>
            <a:off x="5003800" y="5084763"/>
            <a:ext cx="215900" cy="1152525"/>
          </a:xfrm>
          <a:prstGeom prst="rightBrace">
            <a:avLst>
              <a:gd name="adj1" fmla="val 44485"/>
              <a:gd name="adj2" fmla="val 50000"/>
            </a:avLst>
          </a:prstGeom>
          <a:noFill/>
          <a:ln w="28575">
            <a:solidFill>
              <a:srgbClr val="FFFF00"/>
            </a:solidFill>
            <a:round/>
            <a:headEnd/>
            <a:tailEnd/>
          </a:ln>
          <a:effectLst/>
        </p:spPr>
        <p:txBody>
          <a:bodyPr wrap="none" anchor="ct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7532" name="Line 12"/>
          <p:cNvSpPr>
            <a:spLocks noChangeShapeType="1"/>
          </p:cNvSpPr>
          <p:nvPr/>
        </p:nvSpPr>
        <p:spPr bwMode="auto">
          <a:xfrm>
            <a:off x="5292725" y="3889375"/>
            <a:ext cx="3168650" cy="0"/>
          </a:xfrm>
          <a:prstGeom prst="line">
            <a:avLst/>
          </a:prstGeom>
          <a:noFill/>
          <a:ln w="28575">
            <a:solidFill>
              <a:srgbClr val="FFFF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4"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524"/>
                                        </p:tgtEl>
                                        <p:attrNameLst>
                                          <p:attrName>style.visibility</p:attrName>
                                        </p:attrNameLst>
                                      </p:cBhvr>
                                      <p:to>
                                        <p:strVal val="visible"/>
                                      </p:to>
                                    </p:set>
                                  </p:childTnLst>
                                  <p:subTnLst>
                                    <p:set>
                                      <p:cBhvr override="childStyle">
                                        <p:cTn dur="1" fill="hold" display="0" masterRel="nextClick" afterEffect="1"/>
                                        <p:tgtEl>
                                          <p:spTgt spid="107524"/>
                                        </p:tgtEl>
                                        <p:attrNameLst>
                                          <p:attrName>style.visibility</p:attrName>
                                        </p:attrNameLst>
                                      </p:cBhvr>
                                      <p:to>
                                        <p:strVal val="hidden"/>
                                      </p:to>
                                    </p:set>
                                  </p:subTnLst>
                                </p:cTn>
                              </p:par>
                              <p:par>
                                <p:cTn id="7" presetID="1" presetClass="entr" presetSubtype="0" fill="hold" grpId="0" nodeType="withEffect">
                                  <p:stCondLst>
                                    <p:cond delay="0"/>
                                  </p:stCondLst>
                                  <p:childTnLst>
                                    <p:set>
                                      <p:cBhvr>
                                        <p:cTn id="8" dur="1" fill="hold">
                                          <p:stCondLst>
                                            <p:cond delay="0"/>
                                          </p:stCondLst>
                                        </p:cTn>
                                        <p:tgtEl>
                                          <p:spTgt spid="107525"/>
                                        </p:tgtEl>
                                        <p:attrNameLst>
                                          <p:attrName>style.visibility</p:attrName>
                                        </p:attrNameLst>
                                      </p:cBhvr>
                                      <p:to>
                                        <p:strVal val="visible"/>
                                      </p:to>
                                    </p:set>
                                  </p:childTnLst>
                                  <p:subTnLst>
                                    <p:set>
                                      <p:cBhvr override="childStyle">
                                        <p:cTn dur="1" fill="hold" display="0" masterRel="nextClick" afterEffect="1"/>
                                        <p:tgtEl>
                                          <p:spTgt spid="107525"/>
                                        </p:tgtEl>
                                        <p:attrNameLst>
                                          <p:attrName>style.visibility</p:attrName>
                                        </p:attrNameLst>
                                      </p:cBhvr>
                                      <p:to>
                                        <p:strVal val="hidden"/>
                                      </p:to>
                                    </p:set>
                                  </p:subTnLst>
                                </p:cTn>
                              </p:par>
                              <p:par>
                                <p:cTn id="9" presetID="1" presetClass="entr" presetSubtype="0" fill="hold" grpId="0" nodeType="withEffect">
                                  <p:stCondLst>
                                    <p:cond delay="0"/>
                                  </p:stCondLst>
                                  <p:childTnLst>
                                    <p:set>
                                      <p:cBhvr>
                                        <p:cTn id="10" dur="1" fill="hold">
                                          <p:stCondLst>
                                            <p:cond delay="0"/>
                                          </p:stCondLst>
                                        </p:cTn>
                                        <p:tgtEl>
                                          <p:spTgt spid="107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75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75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75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75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75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75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4" grpId="0" animBg="1"/>
      <p:bldP spid="107525" grpId="0" animBg="1"/>
      <p:bldP spid="107526" grpId="0"/>
      <p:bldP spid="107527" grpId="0" animBg="1"/>
      <p:bldP spid="107528" grpId="0" animBg="1"/>
      <p:bldP spid="107529" grpId="0" animBg="1"/>
      <p:bldP spid="107530" grpId="0"/>
      <p:bldP spid="107531" grpId="0" animBg="1"/>
      <p:bldP spid="10753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a:xfrm>
            <a:off x="0" y="17485"/>
            <a:ext cx="9144000" cy="891235"/>
          </a:xfrm>
        </p:spPr>
        <p:txBody>
          <a:bodyPr/>
          <a:lstStyle/>
          <a:p>
            <a:pPr eaLnBrk="1" hangingPunct="1">
              <a:lnSpc>
                <a:spcPct val="90000"/>
              </a:lnSpc>
              <a:defRPr/>
            </a:pPr>
            <a:r>
              <a:rPr lang="en-AU" sz="4400" dirty="0" smtClean="0">
                <a:ln w="19050">
                  <a:solidFill>
                    <a:schemeClr val="tx1"/>
                  </a:solidFill>
                </a:ln>
                <a:solidFill>
                  <a:srgbClr val="FF0000"/>
                </a:solidFill>
                <a:effectLst/>
              </a:rPr>
              <a:t>Isa. </a:t>
            </a:r>
            <a:r>
              <a:rPr lang="en-AU" sz="4400" b="1" dirty="0" smtClean="0">
                <a:ln w="19050">
                  <a:solidFill>
                    <a:schemeClr val="tx1"/>
                  </a:solidFill>
                </a:ln>
                <a:solidFill>
                  <a:srgbClr val="FF0000"/>
                </a:solidFill>
                <a:effectLst/>
                <a:latin typeface="+mj-lt"/>
              </a:rPr>
              <a:t>26:19-21</a:t>
            </a:r>
            <a:r>
              <a:rPr lang="en-AU" sz="4400" b="1" dirty="0" smtClean="0">
                <a:ln w="22225">
                  <a:solidFill>
                    <a:schemeClr val="tx1"/>
                  </a:solidFill>
                </a:ln>
                <a:solidFill>
                  <a:srgbClr val="FF0000"/>
                </a:solidFill>
                <a:effectLst/>
                <a:latin typeface="+mj-lt"/>
              </a:rPr>
              <a:t> </a:t>
            </a:r>
            <a:r>
              <a:rPr lang="en-AU" b="1" dirty="0" smtClean="0">
                <a:latin typeface="+mj-lt"/>
              </a:rPr>
              <a:t>(Rotherham)</a:t>
            </a:r>
            <a:endParaRPr lang="en-AU" b="1" dirty="0" smtClean="0">
              <a:ln w="28575">
                <a:solidFill>
                  <a:schemeClr val="tx1"/>
                </a:solidFill>
              </a:ln>
              <a:solidFill>
                <a:srgbClr val="FF0000"/>
              </a:solidFill>
              <a:effectLst/>
              <a:latin typeface="+mj-lt"/>
            </a:endParaRPr>
          </a:p>
        </p:txBody>
      </p:sp>
      <p:sp>
        <p:nvSpPr>
          <p:cNvPr id="23555" name="Text Box 3"/>
          <p:cNvSpPr txBox="1">
            <a:spLocks noChangeArrowheads="1"/>
          </p:cNvSpPr>
          <p:nvPr/>
        </p:nvSpPr>
        <p:spPr bwMode="auto">
          <a:xfrm>
            <a:off x="323528" y="811153"/>
            <a:ext cx="8496944" cy="5786199"/>
          </a:xfrm>
          <a:prstGeom prst="rect">
            <a:avLst/>
          </a:prstGeom>
          <a:noFill/>
          <a:ln w="9525" algn="ctr">
            <a:noFill/>
            <a:miter lim="800000"/>
            <a:headEnd/>
            <a:tailEnd/>
          </a:ln>
        </p:spPr>
        <p:txBody>
          <a:bodyPr wrap="square">
            <a:spAutoFit/>
          </a:bodyPr>
          <a:lstStyle/>
          <a:p>
            <a:pPr>
              <a:lnSpc>
                <a:spcPct val="80000"/>
              </a:lnSpc>
              <a:spcBef>
                <a:spcPts val="0"/>
              </a:spcBef>
              <a:spcAft>
                <a:spcPts val="600"/>
              </a:spcAft>
            </a:pPr>
            <a:r>
              <a:rPr lang="en-US" sz="3000" baseline="30000" dirty="0" smtClean="0">
                <a:solidFill>
                  <a:srgbClr val="FFFF00"/>
                </a:solidFill>
                <a:latin typeface="Bookman Old Style" pitchFamily="18" charset="0"/>
              </a:rPr>
              <a:t>19</a:t>
            </a:r>
            <a:r>
              <a:rPr lang="en-US" sz="3000" dirty="0" smtClean="0">
                <a:latin typeface="Bookman Old Style" pitchFamily="18" charset="0"/>
              </a:rPr>
              <a:t> Thy dead, shall come to life again, </a:t>
            </a:r>
            <a:r>
              <a:rPr lang="en-US" sz="3000" dirty="0" smtClean="0">
                <a:solidFill>
                  <a:srgbClr val="00FF00"/>
                </a:solidFill>
                <a:latin typeface="Bookman Old Style" pitchFamily="18" charset="0"/>
              </a:rPr>
              <a:t>My dead body</a:t>
            </a:r>
            <a:r>
              <a:rPr lang="en-US" sz="3000" dirty="0" smtClean="0">
                <a:latin typeface="Bookman Old Style" pitchFamily="18" charset="0"/>
              </a:rPr>
              <a:t>, they shall arise,—Awake and shout for joy, ye that dwell in the dust For, a </a:t>
            </a:r>
            <a:r>
              <a:rPr lang="en-US" sz="3000" dirty="0" smtClean="0">
                <a:ln>
                  <a:solidFill>
                    <a:schemeClr val="tx1"/>
                  </a:solidFill>
                </a:ln>
                <a:solidFill>
                  <a:srgbClr val="00FFFF"/>
                </a:solidFill>
                <a:latin typeface="Bookman Old Style" pitchFamily="18" charset="0"/>
              </a:rPr>
              <a:t>dew</a:t>
            </a:r>
            <a:r>
              <a:rPr lang="en-US" sz="3000" dirty="0" smtClean="0">
                <a:latin typeface="Bookman Old Style" pitchFamily="18" charset="0"/>
              </a:rPr>
              <a:t> of </a:t>
            </a:r>
            <a:r>
              <a:rPr lang="en-US" sz="3000" dirty="0" smtClean="0">
                <a:solidFill>
                  <a:srgbClr val="FFFF00"/>
                </a:solidFill>
                <a:latin typeface="Bookman Old Style" pitchFamily="18" charset="0"/>
              </a:rPr>
              <a:t>light</a:t>
            </a:r>
            <a:r>
              <a:rPr lang="en-US" sz="3000" dirty="0" smtClean="0">
                <a:latin typeface="Bookman Old Style" pitchFamily="18" charset="0"/>
              </a:rPr>
              <a:t>, is thy </a:t>
            </a:r>
            <a:r>
              <a:rPr lang="en-US" sz="3000" dirty="0" smtClean="0">
                <a:ln>
                  <a:solidFill>
                    <a:schemeClr val="tx1"/>
                  </a:solidFill>
                </a:ln>
                <a:solidFill>
                  <a:srgbClr val="00FFFF"/>
                </a:solidFill>
                <a:latin typeface="Bookman Old Style" pitchFamily="18" charset="0"/>
              </a:rPr>
              <a:t>dew</a:t>
            </a:r>
            <a:r>
              <a:rPr lang="en-US" sz="3000" dirty="0" smtClean="0">
                <a:latin typeface="Bookman Old Style" pitchFamily="18" charset="0"/>
              </a:rPr>
              <a:t>, And, earth, to the shades shall give birth.</a:t>
            </a:r>
          </a:p>
          <a:p>
            <a:pPr>
              <a:lnSpc>
                <a:spcPct val="80000"/>
              </a:lnSpc>
              <a:spcBef>
                <a:spcPts val="0"/>
              </a:spcBef>
              <a:spcAft>
                <a:spcPts val="600"/>
              </a:spcAft>
            </a:pPr>
            <a:r>
              <a:rPr lang="en-US" sz="3000" baseline="30000" dirty="0" smtClean="0">
                <a:solidFill>
                  <a:srgbClr val="FFFF00"/>
                </a:solidFill>
                <a:latin typeface="Bookman Old Style" pitchFamily="18" charset="0"/>
              </a:rPr>
              <a:t>20</a:t>
            </a:r>
            <a:r>
              <a:rPr lang="en-US" sz="3000" dirty="0" smtClean="0">
                <a:latin typeface="Bookman Old Style" pitchFamily="18" charset="0"/>
              </a:rPr>
              <a:t> Come my people, enter into thy chambers, And </a:t>
            </a:r>
            <a:r>
              <a:rPr lang="en-US" sz="3000" dirty="0" smtClean="0">
                <a:solidFill>
                  <a:srgbClr val="FFFF00"/>
                </a:solidFill>
                <a:latin typeface="Bookman Old Style" pitchFamily="18" charset="0"/>
              </a:rPr>
              <a:t>shut thy doors behind thee</a:t>
            </a:r>
            <a:r>
              <a:rPr lang="en-US" sz="3000" dirty="0" smtClean="0">
                <a:latin typeface="Bookman Old Style" pitchFamily="18" charset="0"/>
              </a:rPr>
              <a:t>,—Hide thee as it were a little moment Till the </a:t>
            </a:r>
            <a:r>
              <a:rPr lang="en-US" sz="3000" dirty="0" smtClean="0">
                <a:ln>
                  <a:solidFill>
                    <a:srgbClr val="FFFF00"/>
                  </a:solidFill>
                </a:ln>
                <a:solidFill>
                  <a:srgbClr val="FF0000"/>
                </a:solidFill>
                <a:latin typeface="Bookman Old Style" pitchFamily="18" charset="0"/>
              </a:rPr>
              <a:t>indignation</a:t>
            </a:r>
            <a:r>
              <a:rPr lang="en-US" sz="3000" dirty="0" smtClean="0">
                <a:latin typeface="Bookman Old Style" pitchFamily="18" charset="0"/>
              </a:rPr>
              <a:t> pass over.</a:t>
            </a:r>
          </a:p>
          <a:p>
            <a:pPr>
              <a:lnSpc>
                <a:spcPct val="80000"/>
              </a:lnSpc>
              <a:spcBef>
                <a:spcPts val="0"/>
              </a:spcBef>
              <a:spcAft>
                <a:spcPts val="600"/>
              </a:spcAft>
            </a:pPr>
            <a:r>
              <a:rPr lang="en-US" sz="3000" baseline="30000" dirty="0" smtClean="0">
                <a:solidFill>
                  <a:srgbClr val="FFFF00"/>
                </a:solidFill>
                <a:latin typeface="Bookman Old Style" pitchFamily="18" charset="0"/>
              </a:rPr>
              <a:t>21</a:t>
            </a:r>
            <a:r>
              <a:rPr lang="en-US" sz="3000" dirty="0" smtClean="0">
                <a:latin typeface="Bookman Old Style" pitchFamily="18" charset="0"/>
              </a:rPr>
              <a:t> For lo! </a:t>
            </a:r>
            <a:r>
              <a:rPr lang="en-US" sz="3000" dirty="0" smtClean="0">
                <a:solidFill>
                  <a:srgbClr val="00FF00"/>
                </a:solidFill>
                <a:latin typeface="Bookman Old Style" pitchFamily="18" charset="0"/>
              </a:rPr>
              <a:t>Yahweh, is coming forth out of his place</a:t>
            </a:r>
            <a:r>
              <a:rPr lang="en-US" sz="3000" dirty="0" smtClean="0">
                <a:latin typeface="Bookman Old Style" pitchFamily="18" charset="0"/>
              </a:rPr>
              <a:t>, To visit the iniquity of earths inhabitant upon him,—Therefore shall the earth unveil her shed-blood, And throw a covering, no longer over her slain.</a:t>
            </a:r>
          </a:p>
        </p:txBody>
      </p:sp>
      <p:sp>
        <p:nvSpPr>
          <p:cNvPr id="5" name="Rectangle 13"/>
          <p:cNvSpPr txBox="1">
            <a:spLocks noChangeArrowheads="1"/>
          </p:cNvSpPr>
          <p:nvPr/>
        </p:nvSpPr>
        <p:spPr bwMode="auto">
          <a:xfrm>
            <a:off x="0" y="6466984"/>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Return 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ctrTitle"/>
          </p:nvPr>
        </p:nvSpPr>
        <p:spPr>
          <a:xfrm>
            <a:off x="0" y="85725"/>
            <a:ext cx="9144000" cy="895003"/>
          </a:xfrm>
        </p:spPr>
        <p:txBody>
          <a:bodyPr/>
          <a:lstStyle/>
          <a:p>
            <a:pPr>
              <a:lnSpc>
                <a:spcPct val="90000"/>
              </a:lnSpc>
            </a:pPr>
            <a:r>
              <a:rPr lang="en-AU" sz="4400" dirty="0"/>
              <a:t>Timeline for </a:t>
            </a:r>
            <a:r>
              <a:rPr lang="en-AU" sz="4400" dirty="0">
                <a:ln w="19050">
                  <a:solidFill>
                    <a:schemeClr val="tx1"/>
                  </a:solidFill>
                </a:ln>
                <a:solidFill>
                  <a:srgbClr val="FF0000"/>
                </a:solidFill>
                <a:effectLst/>
              </a:rPr>
              <a:t>Isa. 26:20</a:t>
            </a:r>
          </a:p>
        </p:txBody>
      </p:sp>
      <p:sp>
        <p:nvSpPr>
          <p:cNvPr id="155651" name="Text Box 3"/>
          <p:cNvSpPr txBox="1">
            <a:spLocks noChangeArrowheads="1"/>
          </p:cNvSpPr>
          <p:nvPr/>
        </p:nvSpPr>
        <p:spPr bwMode="auto">
          <a:xfrm>
            <a:off x="250825" y="908050"/>
            <a:ext cx="8642350" cy="4125913"/>
          </a:xfrm>
          <a:prstGeom prst="rect">
            <a:avLst/>
          </a:prstGeom>
          <a:noFill/>
          <a:ln w="9525" algn="ctr">
            <a:noFill/>
            <a:miter lim="800000"/>
            <a:headEnd/>
            <a:tailEnd/>
          </a:ln>
          <a:effectLst/>
        </p:spPr>
        <p:txBody>
          <a:bodyPr>
            <a:spAutoFit/>
          </a:bodyPr>
          <a:lstStyle/>
          <a:p>
            <a:pPr marL="533400" indent="-533400" algn="l">
              <a:lnSpc>
                <a:spcPct val="100000"/>
              </a:lnSpc>
              <a:spcBef>
                <a:spcPct val="0"/>
              </a:spcBef>
              <a:spcAft>
                <a:spcPct val="15000"/>
              </a:spcAft>
              <a:buClr>
                <a:srgbClr val="FFFF00"/>
              </a:buClr>
              <a:buSzTx/>
              <a:buFont typeface="Wingdings" pitchFamily="2" charset="2"/>
              <a:buChar char="v"/>
            </a:pPr>
            <a:r>
              <a:rPr lang="en-AU" dirty="0">
                <a:solidFill>
                  <a:srgbClr val="FFFFFF"/>
                </a:solidFill>
                <a:latin typeface="Arial" charset="0"/>
              </a:rPr>
              <a:t>Refers to the privacy and security of the marriage chamber – </a:t>
            </a:r>
            <a:r>
              <a:rPr lang="en-AU" dirty="0">
                <a:ln>
                  <a:solidFill>
                    <a:srgbClr val="FFFFFF"/>
                  </a:solidFill>
                </a:ln>
                <a:solidFill>
                  <a:srgbClr val="00FFFF"/>
                </a:solidFill>
                <a:latin typeface="Arial" charset="0"/>
              </a:rPr>
              <a:t>Christ takes his bride</a:t>
            </a:r>
            <a:r>
              <a:rPr lang="en-AU" dirty="0">
                <a:solidFill>
                  <a:srgbClr val="FFFFFF"/>
                </a:solidFill>
                <a:latin typeface="Arial" charset="0"/>
              </a:rPr>
              <a:t>.</a:t>
            </a:r>
          </a:p>
          <a:p>
            <a:pPr marL="533400" indent="-533400" algn="l">
              <a:lnSpc>
                <a:spcPct val="100000"/>
              </a:lnSpc>
              <a:spcBef>
                <a:spcPct val="0"/>
              </a:spcBef>
              <a:spcAft>
                <a:spcPct val="15000"/>
              </a:spcAft>
              <a:buClr>
                <a:srgbClr val="FFFF00"/>
              </a:buClr>
              <a:buSzTx/>
              <a:buFont typeface="Wingdings" pitchFamily="2" charset="2"/>
              <a:buChar char="v"/>
            </a:pPr>
            <a:r>
              <a:rPr lang="en-AU" dirty="0">
                <a:ln w="19050">
                  <a:solidFill>
                    <a:srgbClr val="FFFFFF"/>
                  </a:solidFill>
                </a:ln>
                <a:solidFill>
                  <a:srgbClr val="FF0000"/>
                </a:solidFill>
                <a:latin typeface="Arial" charset="0"/>
              </a:rPr>
              <a:t>Deut. 24:5</a:t>
            </a:r>
            <a:r>
              <a:rPr lang="en-AU" dirty="0">
                <a:ln w="19050">
                  <a:solidFill>
                    <a:srgbClr val="FFFFFF"/>
                  </a:solidFill>
                </a:ln>
                <a:solidFill>
                  <a:srgbClr val="FFFFFF"/>
                </a:solidFill>
                <a:latin typeface="Arial" charset="0"/>
              </a:rPr>
              <a:t> </a:t>
            </a:r>
            <a:r>
              <a:rPr lang="en-AU" dirty="0">
                <a:ln w="19050">
                  <a:solidFill>
                    <a:schemeClr val="tx1"/>
                  </a:solidFill>
                </a:ln>
                <a:solidFill>
                  <a:srgbClr val="FFFFFF"/>
                </a:solidFill>
                <a:latin typeface="Arial" charset="0"/>
              </a:rPr>
              <a:t>– No war or external activity for one year – </a:t>
            </a:r>
            <a:r>
              <a:rPr lang="en-AU" dirty="0">
                <a:ln w="19050">
                  <a:solidFill>
                    <a:srgbClr val="FFFFFF"/>
                  </a:solidFill>
                </a:ln>
                <a:solidFill>
                  <a:srgbClr val="00FFFF"/>
                </a:solidFill>
                <a:latin typeface="Arial" charset="0"/>
              </a:rPr>
              <a:t>Christ </a:t>
            </a:r>
            <a:r>
              <a:rPr lang="en-AU" dirty="0">
                <a:ln>
                  <a:solidFill>
                    <a:srgbClr val="FFFFFF"/>
                  </a:solidFill>
                </a:ln>
                <a:solidFill>
                  <a:srgbClr val="00FFFF"/>
                </a:solidFill>
                <a:latin typeface="Arial" charset="0"/>
              </a:rPr>
              <a:t>rejoices with his bride</a:t>
            </a:r>
            <a:r>
              <a:rPr lang="en-AU" dirty="0">
                <a:solidFill>
                  <a:srgbClr val="FFFFFF"/>
                </a:solidFill>
                <a:latin typeface="Arial" charset="0"/>
              </a:rPr>
              <a:t>.</a:t>
            </a:r>
          </a:p>
          <a:p>
            <a:pPr marL="533400" indent="-533400" algn="l">
              <a:lnSpc>
                <a:spcPct val="100000"/>
              </a:lnSpc>
              <a:spcBef>
                <a:spcPct val="0"/>
              </a:spcBef>
              <a:spcAft>
                <a:spcPct val="15000"/>
              </a:spcAft>
              <a:buClr>
                <a:srgbClr val="FFFF00"/>
              </a:buClr>
              <a:buSzTx/>
              <a:buFont typeface="Wingdings" pitchFamily="2" charset="2"/>
              <a:buChar char="v"/>
            </a:pPr>
            <a:r>
              <a:rPr lang="en-AU" dirty="0">
                <a:ln w="19050">
                  <a:solidFill>
                    <a:srgbClr val="FFFFFF"/>
                  </a:solidFill>
                </a:ln>
                <a:solidFill>
                  <a:srgbClr val="FF0000"/>
                </a:solidFill>
                <a:latin typeface="Arial" charset="0"/>
              </a:rPr>
              <a:t>Mal. 4:5-6</a:t>
            </a:r>
            <a:r>
              <a:rPr lang="en-AU" dirty="0">
                <a:ln w="22225">
                  <a:solidFill>
                    <a:srgbClr val="FFFFFF"/>
                  </a:solidFill>
                </a:ln>
                <a:solidFill>
                  <a:srgbClr val="FF0000"/>
                </a:solidFill>
                <a:latin typeface="Arial" charset="0"/>
              </a:rPr>
              <a:t> </a:t>
            </a:r>
            <a:r>
              <a:rPr lang="en-AU" dirty="0">
                <a:solidFill>
                  <a:srgbClr val="FFFFFF"/>
                </a:solidFill>
                <a:latin typeface="Arial" charset="0"/>
              </a:rPr>
              <a:t>(</a:t>
            </a:r>
            <a:r>
              <a:rPr lang="en-AU" dirty="0">
                <a:ln w="19050">
                  <a:solidFill>
                    <a:srgbClr val="FFFFFF"/>
                  </a:solidFill>
                </a:ln>
                <a:solidFill>
                  <a:srgbClr val="FF0000"/>
                </a:solidFill>
                <a:latin typeface="Arial" charset="0"/>
              </a:rPr>
              <a:t>Luke 1:13-17</a:t>
            </a:r>
            <a:r>
              <a:rPr lang="en-AU" dirty="0">
                <a:solidFill>
                  <a:srgbClr val="FFFFFF"/>
                </a:solidFill>
                <a:latin typeface="Arial" charset="0"/>
              </a:rPr>
              <a:t>) – Elijah sent as a forerunner to Jews outside the Land – </a:t>
            </a:r>
            <a:r>
              <a:rPr lang="en-AU" dirty="0">
                <a:solidFill>
                  <a:srgbClr val="FFFF00"/>
                </a:solidFill>
                <a:latin typeface="Arial" charset="0"/>
              </a:rPr>
              <a:t>Possible 3.5 year ministry</a:t>
            </a:r>
            <a:r>
              <a:rPr lang="en-AU" dirty="0">
                <a:solidFill>
                  <a:srgbClr val="FFFFFF"/>
                </a:solidFill>
                <a:latin typeface="Arial" charset="0"/>
              </a:rPr>
              <a:t>.</a:t>
            </a:r>
          </a:p>
          <a:p>
            <a:pPr marL="533400" indent="-533400" algn="l">
              <a:lnSpc>
                <a:spcPct val="100000"/>
              </a:lnSpc>
              <a:spcBef>
                <a:spcPct val="0"/>
              </a:spcBef>
              <a:spcAft>
                <a:spcPct val="15000"/>
              </a:spcAft>
              <a:buClr>
                <a:srgbClr val="FFFF00"/>
              </a:buClr>
              <a:buSzTx/>
              <a:buFont typeface="Wingdings" pitchFamily="2" charset="2"/>
              <a:buChar char="v"/>
            </a:pPr>
            <a:r>
              <a:rPr lang="en-AU" dirty="0">
                <a:ln w="19050">
                  <a:solidFill>
                    <a:srgbClr val="FFFFFF"/>
                  </a:solidFill>
                </a:ln>
                <a:solidFill>
                  <a:srgbClr val="FF0000"/>
                </a:solidFill>
                <a:latin typeface="Arial" charset="0"/>
              </a:rPr>
              <a:t>Hab. 3:7-8; Isa. 19 </a:t>
            </a:r>
            <a:r>
              <a:rPr lang="en-AU" dirty="0">
                <a:solidFill>
                  <a:srgbClr val="FFFFFF"/>
                </a:solidFill>
                <a:latin typeface="Arial" charset="0"/>
              </a:rPr>
              <a:t>– Sinai Arabs and Egypt dealt with prior to Armageddon.</a:t>
            </a:r>
          </a:p>
        </p:txBody>
      </p:sp>
      <p:sp>
        <p:nvSpPr>
          <p:cNvPr id="155652" name="Line 4"/>
          <p:cNvSpPr>
            <a:spLocks noChangeShapeType="1"/>
          </p:cNvSpPr>
          <p:nvPr/>
        </p:nvSpPr>
        <p:spPr bwMode="auto">
          <a:xfrm>
            <a:off x="468313" y="6140450"/>
            <a:ext cx="8351837" cy="0"/>
          </a:xfrm>
          <a:prstGeom prst="line">
            <a:avLst/>
          </a:prstGeom>
          <a:noFill/>
          <a:ln w="76200">
            <a:solidFill>
              <a:srgbClr val="FFFF00"/>
            </a:solid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53" name="Text Box 5"/>
          <p:cNvSpPr txBox="1">
            <a:spLocks noChangeArrowheads="1"/>
          </p:cNvSpPr>
          <p:nvPr/>
        </p:nvSpPr>
        <p:spPr bwMode="auto">
          <a:xfrm>
            <a:off x="95250" y="5089525"/>
            <a:ext cx="2098675" cy="476250"/>
          </a:xfrm>
          <a:prstGeom prst="rect">
            <a:avLst/>
          </a:prstGeom>
          <a:noFill/>
          <a:ln w="9525" algn="ctr">
            <a:noFill/>
            <a:miter lim="800000"/>
            <a:headEnd/>
            <a:tailEnd/>
          </a:ln>
          <a:effectLst/>
        </p:spPr>
        <p:txBody>
          <a:bodyPr wrap="none">
            <a:spAutoFit/>
          </a:bodyPr>
          <a:lstStyle/>
          <a:p>
            <a:pPr>
              <a:buClr>
                <a:srgbClr val="FFFFCC"/>
              </a:buClr>
            </a:pPr>
            <a:r>
              <a:rPr lang="en-AU" b="0">
                <a:solidFill>
                  <a:srgbClr val="00FF00"/>
                </a:solidFill>
                <a:latin typeface="Impact" pitchFamily="34" charset="0"/>
              </a:rPr>
              <a:t>Resurrection</a:t>
            </a:r>
          </a:p>
        </p:txBody>
      </p:sp>
      <p:sp>
        <p:nvSpPr>
          <p:cNvPr id="155654" name="Line 6"/>
          <p:cNvSpPr>
            <a:spLocks noChangeShapeType="1"/>
          </p:cNvSpPr>
          <p:nvPr/>
        </p:nvSpPr>
        <p:spPr bwMode="auto">
          <a:xfrm>
            <a:off x="684213" y="5565775"/>
            <a:ext cx="0" cy="574675"/>
          </a:xfrm>
          <a:prstGeom prst="line">
            <a:avLst/>
          </a:prstGeom>
          <a:noFill/>
          <a:ln w="57150">
            <a:solidFill>
              <a:srgbClr val="FFFF00"/>
            </a:solid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55" name="Freeform 7"/>
          <p:cNvSpPr>
            <a:spLocks/>
          </p:cNvSpPr>
          <p:nvPr/>
        </p:nvSpPr>
        <p:spPr bwMode="auto">
          <a:xfrm>
            <a:off x="8343900" y="5013325"/>
            <a:ext cx="419100" cy="1468438"/>
          </a:xfrm>
          <a:custGeom>
            <a:avLst/>
            <a:gdLst/>
            <a:ahLst/>
            <a:cxnLst>
              <a:cxn ang="0">
                <a:pos x="136" y="0"/>
              </a:cxn>
              <a:cxn ang="0">
                <a:pos x="232" y="56"/>
              </a:cxn>
              <a:cxn ang="0">
                <a:pos x="192" y="72"/>
              </a:cxn>
              <a:cxn ang="0">
                <a:pos x="168" y="96"/>
              </a:cxn>
              <a:cxn ang="0">
                <a:pos x="88" y="120"/>
              </a:cxn>
              <a:cxn ang="0">
                <a:pos x="0" y="160"/>
              </a:cxn>
              <a:cxn ang="0">
                <a:pos x="48" y="216"/>
              </a:cxn>
              <a:cxn ang="0">
                <a:pos x="72" y="240"/>
              </a:cxn>
              <a:cxn ang="0">
                <a:pos x="96" y="248"/>
              </a:cxn>
              <a:cxn ang="0">
                <a:pos x="136" y="296"/>
              </a:cxn>
              <a:cxn ang="0">
                <a:pos x="168" y="304"/>
              </a:cxn>
              <a:cxn ang="0">
                <a:pos x="248" y="336"/>
              </a:cxn>
              <a:cxn ang="0">
                <a:pos x="176" y="416"/>
              </a:cxn>
              <a:cxn ang="0">
                <a:pos x="152" y="440"/>
              </a:cxn>
              <a:cxn ang="0">
                <a:pos x="96" y="488"/>
              </a:cxn>
              <a:cxn ang="0">
                <a:pos x="104" y="512"/>
              </a:cxn>
              <a:cxn ang="0">
                <a:pos x="128" y="528"/>
              </a:cxn>
              <a:cxn ang="0">
                <a:pos x="104" y="576"/>
              </a:cxn>
              <a:cxn ang="0">
                <a:pos x="120" y="600"/>
              </a:cxn>
              <a:cxn ang="0">
                <a:pos x="144" y="624"/>
              </a:cxn>
              <a:cxn ang="0">
                <a:pos x="128" y="672"/>
              </a:cxn>
              <a:cxn ang="0">
                <a:pos x="136" y="744"/>
              </a:cxn>
              <a:cxn ang="0">
                <a:pos x="224" y="792"/>
              </a:cxn>
              <a:cxn ang="0">
                <a:pos x="128" y="872"/>
              </a:cxn>
              <a:cxn ang="0">
                <a:pos x="104" y="888"/>
              </a:cxn>
              <a:cxn ang="0">
                <a:pos x="48" y="896"/>
              </a:cxn>
              <a:cxn ang="0">
                <a:pos x="56" y="920"/>
              </a:cxn>
              <a:cxn ang="0">
                <a:pos x="80" y="920"/>
              </a:cxn>
            </a:cxnLst>
            <a:rect l="0" t="0" r="r" b="b"/>
            <a:pathLst>
              <a:path w="264" h="925">
                <a:moveTo>
                  <a:pt x="136" y="0"/>
                </a:moveTo>
                <a:cubicBezTo>
                  <a:pt x="168" y="32"/>
                  <a:pt x="190" y="42"/>
                  <a:pt x="232" y="56"/>
                </a:cubicBezTo>
                <a:cubicBezTo>
                  <a:pt x="219" y="61"/>
                  <a:pt x="204" y="64"/>
                  <a:pt x="192" y="72"/>
                </a:cubicBezTo>
                <a:cubicBezTo>
                  <a:pt x="182" y="78"/>
                  <a:pt x="178" y="91"/>
                  <a:pt x="168" y="96"/>
                </a:cubicBezTo>
                <a:cubicBezTo>
                  <a:pt x="152" y="105"/>
                  <a:pt x="109" y="115"/>
                  <a:pt x="88" y="120"/>
                </a:cubicBezTo>
                <a:cubicBezTo>
                  <a:pt x="60" y="139"/>
                  <a:pt x="32" y="149"/>
                  <a:pt x="0" y="160"/>
                </a:cubicBezTo>
                <a:cubicBezTo>
                  <a:pt x="10" y="191"/>
                  <a:pt x="16" y="205"/>
                  <a:pt x="48" y="216"/>
                </a:cubicBezTo>
                <a:cubicBezTo>
                  <a:pt x="56" y="224"/>
                  <a:pt x="63" y="234"/>
                  <a:pt x="72" y="240"/>
                </a:cubicBezTo>
                <a:cubicBezTo>
                  <a:pt x="79" y="245"/>
                  <a:pt x="89" y="243"/>
                  <a:pt x="96" y="248"/>
                </a:cubicBezTo>
                <a:cubicBezTo>
                  <a:pt x="137" y="281"/>
                  <a:pt x="83" y="266"/>
                  <a:pt x="136" y="296"/>
                </a:cubicBezTo>
                <a:cubicBezTo>
                  <a:pt x="146" y="301"/>
                  <a:pt x="158" y="300"/>
                  <a:pt x="168" y="304"/>
                </a:cubicBezTo>
                <a:cubicBezTo>
                  <a:pt x="264" y="343"/>
                  <a:pt x="175" y="318"/>
                  <a:pt x="248" y="336"/>
                </a:cubicBezTo>
                <a:cubicBezTo>
                  <a:pt x="210" y="386"/>
                  <a:pt x="233" y="359"/>
                  <a:pt x="176" y="416"/>
                </a:cubicBezTo>
                <a:cubicBezTo>
                  <a:pt x="168" y="424"/>
                  <a:pt x="152" y="440"/>
                  <a:pt x="152" y="440"/>
                </a:cubicBezTo>
                <a:cubicBezTo>
                  <a:pt x="140" y="477"/>
                  <a:pt x="128" y="467"/>
                  <a:pt x="96" y="488"/>
                </a:cubicBezTo>
                <a:cubicBezTo>
                  <a:pt x="99" y="496"/>
                  <a:pt x="99" y="505"/>
                  <a:pt x="104" y="512"/>
                </a:cubicBezTo>
                <a:cubicBezTo>
                  <a:pt x="110" y="520"/>
                  <a:pt x="124" y="519"/>
                  <a:pt x="128" y="528"/>
                </a:cubicBezTo>
                <a:cubicBezTo>
                  <a:pt x="132" y="538"/>
                  <a:pt x="107" y="571"/>
                  <a:pt x="104" y="576"/>
                </a:cubicBezTo>
                <a:cubicBezTo>
                  <a:pt x="109" y="584"/>
                  <a:pt x="114" y="593"/>
                  <a:pt x="120" y="600"/>
                </a:cubicBezTo>
                <a:cubicBezTo>
                  <a:pt x="127" y="609"/>
                  <a:pt x="143" y="613"/>
                  <a:pt x="144" y="624"/>
                </a:cubicBezTo>
                <a:cubicBezTo>
                  <a:pt x="146" y="641"/>
                  <a:pt x="128" y="672"/>
                  <a:pt x="128" y="672"/>
                </a:cubicBezTo>
                <a:cubicBezTo>
                  <a:pt x="142" y="714"/>
                  <a:pt x="162" y="704"/>
                  <a:pt x="136" y="744"/>
                </a:cubicBezTo>
                <a:cubicBezTo>
                  <a:pt x="207" y="788"/>
                  <a:pt x="176" y="776"/>
                  <a:pt x="224" y="792"/>
                </a:cubicBezTo>
                <a:cubicBezTo>
                  <a:pt x="190" y="843"/>
                  <a:pt x="199" y="858"/>
                  <a:pt x="128" y="872"/>
                </a:cubicBezTo>
                <a:cubicBezTo>
                  <a:pt x="120" y="877"/>
                  <a:pt x="113" y="885"/>
                  <a:pt x="104" y="888"/>
                </a:cubicBezTo>
                <a:cubicBezTo>
                  <a:pt x="86" y="893"/>
                  <a:pt x="64" y="886"/>
                  <a:pt x="48" y="896"/>
                </a:cubicBezTo>
                <a:cubicBezTo>
                  <a:pt x="41" y="901"/>
                  <a:pt x="49" y="915"/>
                  <a:pt x="56" y="920"/>
                </a:cubicBezTo>
                <a:cubicBezTo>
                  <a:pt x="62" y="925"/>
                  <a:pt x="72" y="920"/>
                  <a:pt x="80" y="920"/>
                </a:cubicBezTo>
              </a:path>
            </a:pathLst>
          </a:custGeom>
          <a:noFill/>
          <a:ln w="76200" cap="flat" cmpd="sng">
            <a:solidFill>
              <a:srgbClr val="FF0000"/>
            </a:solidFill>
            <a:prstDash val="solid"/>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56" name="Text Box 8"/>
          <p:cNvSpPr txBox="1">
            <a:spLocks noChangeArrowheads="1"/>
          </p:cNvSpPr>
          <p:nvPr/>
        </p:nvSpPr>
        <p:spPr bwMode="auto">
          <a:xfrm>
            <a:off x="7059613" y="5132388"/>
            <a:ext cx="2049462" cy="476250"/>
          </a:xfrm>
          <a:prstGeom prst="rect">
            <a:avLst/>
          </a:prstGeom>
          <a:noFill/>
          <a:ln w="9525" algn="ctr">
            <a:noFill/>
            <a:miter lim="800000"/>
            <a:headEnd/>
            <a:tailEnd/>
          </a:ln>
          <a:effectLst/>
        </p:spPr>
        <p:txBody>
          <a:bodyPr wrap="none">
            <a:spAutoFit/>
          </a:bodyPr>
          <a:lstStyle/>
          <a:p>
            <a:pPr>
              <a:buClr>
                <a:srgbClr val="FFFFCC"/>
              </a:buClr>
            </a:pPr>
            <a:r>
              <a:rPr lang="en-AU" b="0">
                <a:solidFill>
                  <a:srgbClr val="FFFF00"/>
                </a:solidFill>
                <a:latin typeface="Impact" pitchFamily="34" charset="0"/>
              </a:rPr>
              <a:t>Armageddon</a:t>
            </a:r>
          </a:p>
        </p:txBody>
      </p:sp>
      <p:sp>
        <p:nvSpPr>
          <p:cNvPr id="155657" name="Rectangle 9"/>
          <p:cNvSpPr>
            <a:spLocks noChangeArrowheads="1"/>
          </p:cNvSpPr>
          <p:nvPr/>
        </p:nvSpPr>
        <p:spPr bwMode="auto">
          <a:xfrm>
            <a:off x="722313" y="5734050"/>
            <a:ext cx="1328737" cy="360363"/>
          </a:xfrm>
          <a:prstGeom prst="rect">
            <a:avLst/>
          </a:prstGeom>
          <a:solidFill>
            <a:srgbClr val="FF9900"/>
          </a:solidFill>
          <a:ln w="9525" algn="ctr">
            <a:solidFill>
              <a:schemeClr val="bg1"/>
            </a:solidFill>
            <a:miter lim="800000"/>
            <a:headEnd/>
            <a:tailEnd/>
          </a:ln>
          <a:effectLst/>
        </p:spPr>
        <p:txBody>
          <a:bodyPr wrap="none" anchor="ctr"/>
          <a:lstStyle/>
          <a:p>
            <a:pPr algn="ctr">
              <a:buClr>
                <a:srgbClr val="FFFFCC"/>
              </a:buClr>
            </a:pPr>
            <a:r>
              <a:rPr lang="en-AU" sz="2000" b="0">
                <a:solidFill>
                  <a:srgbClr val="000000"/>
                </a:solidFill>
                <a:latin typeface="Impact" pitchFamily="34" charset="0"/>
              </a:rPr>
              <a:t>Judgement</a:t>
            </a:r>
          </a:p>
        </p:txBody>
      </p:sp>
      <p:sp>
        <p:nvSpPr>
          <p:cNvPr id="155658" name="Rectangle 10"/>
          <p:cNvSpPr>
            <a:spLocks noChangeArrowheads="1"/>
          </p:cNvSpPr>
          <p:nvPr/>
        </p:nvSpPr>
        <p:spPr bwMode="auto">
          <a:xfrm>
            <a:off x="2051050" y="5734050"/>
            <a:ext cx="1366838" cy="360363"/>
          </a:xfrm>
          <a:prstGeom prst="rect">
            <a:avLst/>
          </a:prstGeom>
          <a:solidFill>
            <a:srgbClr val="00FFFF"/>
          </a:solidFill>
          <a:ln w="9525" algn="ctr">
            <a:solidFill>
              <a:schemeClr val="bg1"/>
            </a:solidFill>
            <a:miter lim="800000"/>
            <a:headEnd/>
            <a:tailEnd/>
          </a:ln>
          <a:effectLst/>
        </p:spPr>
        <p:txBody>
          <a:bodyPr wrap="none" anchor="ctr"/>
          <a:lstStyle/>
          <a:p>
            <a:pPr algn="ctr">
              <a:buClr>
                <a:srgbClr val="FFFFCC"/>
              </a:buClr>
            </a:pPr>
            <a:r>
              <a:rPr lang="en-AU" sz="2000" b="0">
                <a:solidFill>
                  <a:srgbClr val="000000"/>
                </a:solidFill>
                <a:latin typeface="Impact" pitchFamily="34" charset="0"/>
              </a:rPr>
              <a:t>Marriage</a:t>
            </a:r>
          </a:p>
        </p:txBody>
      </p:sp>
      <p:sp>
        <p:nvSpPr>
          <p:cNvPr id="155659" name="Rectangle 11"/>
          <p:cNvSpPr>
            <a:spLocks noChangeArrowheads="1"/>
          </p:cNvSpPr>
          <p:nvPr/>
        </p:nvSpPr>
        <p:spPr bwMode="auto">
          <a:xfrm>
            <a:off x="3416300" y="5734050"/>
            <a:ext cx="2905125" cy="360363"/>
          </a:xfrm>
          <a:prstGeom prst="rect">
            <a:avLst/>
          </a:prstGeom>
          <a:solidFill>
            <a:srgbClr val="00FF00"/>
          </a:solidFill>
          <a:ln w="9525" algn="ctr">
            <a:solidFill>
              <a:schemeClr val="bg1"/>
            </a:solidFill>
            <a:miter lim="800000"/>
            <a:headEnd/>
            <a:tailEnd/>
          </a:ln>
          <a:effectLst/>
        </p:spPr>
        <p:txBody>
          <a:bodyPr wrap="none" anchor="ctr"/>
          <a:lstStyle/>
          <a:p>
            <a:pPr algn="ctr">
              <a:buClr>
                <a:srgbClr val="FFFFCC"/>
              </a:buClr>
            </a:pPr>
            <a:r>
              <a:rPr lang="en-AU" sz="2000" b="0">
                <a:solidFill>
                  <a:srgbClr val="000000"/>
                </a:solidFill>
                <a:latin typeface="Impact" pitchFamily="34" charset="0"/>
              </a:rPr>
              <a:t>Preparation for work</a:t>
            </a:r>
          </a:p>
        </p:txBody>
      </p:sp>
      <p:sp>
        <p:nvSpPr>
          <p:cNvPr id="155660" name="Rectangle 12"/>
          <p:cNvSpPr>
            <a:spLocks noChangeArrowheads="1"/>
          </p:cNvSpPr>
          <p:nvPr/>
        </p:nvSpPr>
        <p:spPr bwMode="auto">
          <a:xfrm>
            <a:off x="6335713" y="5734050"/>
            <a:ext cx="2124075" cy="360363"/>
          </a:xfrm>
          <a:prstGeom prst="rect">
            <a:avLst/>
          </a:prstGeom>
          <a:solidFill>
            <a:srgbClr val="FFFF00"/>
          </a:solidFill>
          <a:ln w="9525" algn="ctr">
            <a:solidFill>
              <a:schemeClr val="bg1"/>
            </a:solidFill>
            <a:miter lim="800000"/>
            <a:headEnd/>
            <a:tailEnd/>
          </a:ln>
          <a:effectLst/>
        </p:spPr>
        <p:txBody>
          <a:bodyPr wrap="none" anchor="ctr"/>
          <a:lstStyle/>
          <a:p>
            <a:pPr algn="ctr">
              <a:buClr>
                <a:srgbClr val="FFFFCC"/>
              </a:buClr>
            </a:pPr>
            <a:r>
              <a:rPr lang="en-AU" sz="2000" b="0">
                <a:solidFill>
                  <a:srgbClr val="000000"/>
                </a:solidFill>
                <a:latin typeface="Impact" pitchFamily="34" charset="0"/>
              </a:rPr>
              <a:t>Elijah &amp; pre-Arm.</a:t>
            </a:r>
          </a:p>
        </p:txBody>
      </p:sp>
      <p:sp>
        <p:nvSpPr>
          <p:cNvPr id="155661" name="Text Box 13"/>
          <p:cNvSpPr txBox="1">
            <a:spLocks noChangeArrowheads="1"/>
          </p:cNvSpPr>
          <p:nvPr/>
        </p:nvSpPr>
        <p:spPr bwMode="auto">
          <a:xfrm>
            <a:off x="755650" y="6153150"/>
            <a:ext cx="7632700" cy="476250"/>
          </a:xfrm>
          <a:prstGeom prst="rect">
            <a:avLst/>
          </a:prstGeom>
          <a:noFill/>
          <a:ln w="9525" algn="ctr">
            <a:noFill/>
            <a:miter lim="800000"/>
            <a:headEnd/>
            <a:tailEnd/>
          </a:ln>
          <a:effectLst/>
        </p:spPr>
        <p:txBody>
          <a:bodyPr>
            <a:spAutoFit/>
          </a:bodyPr>
          <a:lstStyle/>
          <a:p>
            <a:pPr>
              <a:spcBef>
                <a:spcPct val="50000"/>
              </a:spcBef>
              <a:buClr>
                <a:srgbClr val="FFFFCC"/>
              </a:buClr>
            </a:pPr>
            <a:r>
              <a:rPr lang="en-AU" b="0">
                <a:solidFill>
                  <a:srgbClr val="FFFFFF"/>
                </a:solidFill>
                <a:latin typeface="Impact" pitchFamily="34" charset="0"/>
              </a:rPr>
              <a:t>1 year        1 year                 4-5 years                      3.5 years</a:t>
            </a:r>
          </a:p>
        </p:txBody>
      </p:sp>
      <p:sp>
        <p:nvSpPr>
          <p:cNvPr id="155662" name="Line 14"/>
          <p:cNvSpPr>
            <a:spLocks noChangeShapeType="1"/>
          </p:cNvSpPr>
          <p:nvPr/>
        </p:nvSpPr>
        <p:spPr bwMode="auto">
          <a:xfrm flipV="1">
            <a:off x="684213" y="5516563"/>
            <a:ext cx="1366837" cy="73025"/>
          </a:xfrm>
          <a:prstGeom prst="line">
            <a:avLst/>
          </a:prstGeom>
          <a:noFill/>
          <a:ln w="38100">
            <a:solidFill>
              <a:srgbClr val="FFFF00"/>
            </a:solid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63" name="Line 15"/>
          <p:cNvSpPr>
            <a:spLocks noChangeShapeType="1"/>
          </p:cNvSpPr>
          <p:nvPr/>
        </p:nvSpPr>
        <p:spPr bwMode="auto">
          <a:xfrm flipH="1" flipV="1">
            <a:off x="179388" y="5516563"/>
            <a:ext cx="504825" cy="73025"/>
          </a:xfrm>
          <a:prstGeom prst="line">
            <a:avLst/>
          </a:prstGeom>
          <a:noFill/>
          <a:ln w="38100">
            <a:solidFill>
              <a:srgbClr val="FFFF00"/>
            </a:solidFill>
            <a:round/>
            <a:headEnd/>
            <a:tailEn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64" name="Line 16"/>
          <p:cNvSpPr>
            <a:spLocks noChangeShapeType="1"/>
          </p:cNvSpPr>
          <p:nvPr/>
        </p:nvSpPr>
        <p:spPr bwMode="auto">
          <a:xfrm flipH="1">
            <a:off x="2051050" y="1773238"/>
            <a:ext cx="4033838" cy="3887787"/>
          </a:xfrm>
          <a:prstGeom prst="line">
            <a:avLst/>
          </a:prstGeom>
          <a:noFill/>
          <a:ln w="76200">
            <a:solidFill>
              <a:srgbClr val="00FFFF"/>
            </a:solidFill>
            <a:round/>
            <a:headEnd/>
            <a:tailEnd type="triangle" w="med" len="me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65" name="Line 17"/>
          <p:cNvSpPr>
            <a:spLocks noChangeShapeType="1"/>
          </p:cNvSpPr>
          <p:nvPr/>
        </p:nvSpPr>
        <p:spPr bwMode="auto">
          <a:xfrm flipH="1">
            <a:off x="2916238" y="2708275"/>
            <a:ext cx="1150937" cy="2952750"/>
          </a:xfrm>
          <a:prstGeom prst="line">
            <a:avLst/>
          </a:prstGeom>
          <a:noFill/>
          <a:ln w="76200">
            <a:solidFill>
              <a:srgbClr val="00FFFF"/>
            </a:solidFill>
            <a:round/>
            <a:headEnd/>
            <a:tailEnd type="triangle" w="med" len="me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66" name="Line 18"/>
          <p:cNvSpPr>
            <a:spLocks noChangeShapeType="1"/>
          </p:cNvSpPr>
          <p:nvPr/>
        </p:nvSpPr>
        <p:spPr bwMode="auto">
          <a:xfrm>
            <a:off x="4716463" y="4076700"/>
            <a:ext cx="1943100" cy="1584325"/>
          </a:xfrm>
          <a:prstGeom prst="line">
            <a:avLst/>
          </a:prstGeom>
          <a:noFill/>
          <a:ln w="76200">
            <a:solidFill>
              <a:srgbClr val="FFFF00"/>
            </a:solidFill>
            <a:round/>
            <a:headEnd/>
            <a:tailEnd type="triangle" w="med" len="med"/>
          </a:ln>
          <a:effectLst/>
        </p:spPr>
        <p:txBody>
          <a:bodyPr/>
          <a:lstStyle/>
          <a:p>
            <a:pPr algn="l">
              <a:lnSpc>
                <a:spcPct val="100000"/>
              </a:lnSpc>
              <a:buClr>
                <a:srgbClr val="FFFFCC"/>
              </a:buClr>
              <a:buFont typeface="Wingdings" pitchFamily="2" charset="2"/>
              <a:buChar char="l"/>
            </a:pPr>
            <a:endParaRPr lang="en-US">
              <a:solidFill>
                <a:srgbClr val="FFFFFF"/>
              </a:solidFill>
            </a:endParaRPr>
          </a:p>
        </p:txBody>
      </p:sp>
      <p:sp>
        <p:nvSpPr>
          <p:cNvPr id="155667" name="AutoShape 19"/>
          <p:cNvSpPr>
            <a:spLocks noChangeArrowheads="1"/>
          </p:cNvSpPr>
          <p:nvPr/>
        </p:nvSpPr>
        <p:spPr bwMode="auto">
          <a:xfrm>
            <a:off x="7524750" y="4641850"/>
            <a:ext cx="574675" cy="576263"/>
          </a:xfrm>
          <a:prstGeom prst="downArrow">
            <a:avLst>
              <a:gd name="adj1" fmla="val 50000"/>
              <a:gd name="adj2" fmla="val 25069"/>
            </a:avLst>
          </a:prstGeom>
          <a:solidFill>
            <a:srgbClr val="FF0000"/>
          </a:solidFill>
          <a:ln w="9525">
            <a:solidFill>
              <a:schemeClr val="tx1"/>
            </a:solidFill>
            <a:miter lim="800000"/>
            <a:headEnd/>
            <a:tailEnd/>
          </a:ln>
          <a:effectLst/>
        </p:spPr>
        <p:txBody>
          <a:bodyPr vert="eaVert" wrap="none" anchor="ctr"/>
          <a:lstStyle/>
          <a:p>
            <a:pPr algn="l">
              <a:lnSpc>
                <a:spcPct val="100000"/>
              </a:lnSpc>
              <a:buClr>
                <a:srgbClr val="FFFFCC"/>
              </a:buClr>
              <a:buFont typeface="Wingdings" pitchFamily="2" charset="2"/>
              <a:buChar char="l"/>
            </a:pPr>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grpId="0" nodeType="afterEffect">
                                  <p:stCondLst>
                                    <p:cond delay="0"/>
                                  </p:stCondLst>
                                  <p:childTnLst>
                                    <p:set>
                                      <p:cBhvr>
                                        <p:cTn id="9" dur="1" fill="hold">
                                          <p:stCondLst>
                                            <p:cond delay="0"/>
                                          </p:stCondLst>
                                        </p:cTn>
                                        <p:tgtEl>
                                          <p:spTgt spid="155664"/>
                                        </p:tgtEl>
                                        <p:attrNameLst>
                                          <p:attrName>style.visibility</p:attrName>
                                        </p:attrNameLst>
                                      </p:cBhvr>
                                      <p:to>
                                        <p:strVal val="visible"/>
                                      </p:to>
                                    </p:set>
                                    <p:animEffect transition="in" filter="wipe(up)">
                                      <p:cBhvr>
                                        <p:cTn id="10" dur="1000"/>
                                        <p:tgtEl>
                                          <p:spTgt spid="15566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5651">
                                            <p:txEl>
                                              <p:pRg st="1" end="1"/>
                                            </p:txEl>
                                          </p:spTgt>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155664"/>
                                        </p:tgtEl>
                                        <p:attrNameLst>
                                          <p:attrName>style.visibility</p:attrName>
                                        </p:attrNameLst>
                                      </p:cBhvr>
                                      <p:to>
                                        <p:strVal val="hidden"/>
                                      </p:to>
                                    </p:set>
                                  </p:childTnLst>
                                </p:cTn>
                              </p:par>
                            </p:childTnLst>
                          </p:cTn>
                        </p:par>
                        <p:par>
                          <p:cTn id="17" fill="hold">
                            <p:stCondLst>
                              <p:cond delay="0"/>
                            </p:stCondLst>
                            <p:childTnLst>
                              <p:par>
                                <p:cTn id="18" presetID="22" presetClass="entr" presetSubtype="1" fill="hold" grpId="0" nodeType="afterEffect">
                                  <p:stCondLst>
                                    <p:cond delay="0"/>
                                  </p:stCondLst>
                                  <p:childTnLst>
                                    <p:set>
                                      <p:cBhvr>
                                        <p:cTn id="19" dur="1" fill="hold">
                                          <p:stCondLst>
                                            <p:cond delay="0"/>
                                          </p:stCondLst>
                                        </p:cTn>
                                        <p:tgtEl>
                                          <p:spTgt spid="155665"/>
                                        </p:tgtEl>
                                        <p:attrNameLst>
                                          <p:attrName>style.visibility</p:attrName>
                                        </p:attrNameLst>
                                      </p:cBhvr>
                                      <p:to>
                                        <p:strVal val="visible"/>
                                      </p:to>
                                    </p:set>
                                    <p:animEffect transition="in" filter="wipe(up)">
                                      <p:cBhvr>
                                        <p:cTn id="20" dur="1000"/>
                                        <p:tgtEl>
                                          <p:spTgt spid="15566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5651">
                                            <p:txEl>
                                              <p:pRg st="2" end="2"/>
                                            </p:txEl>
                                          </p:spTgt>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155665"/>
                                        </p:tgtEl>
                                        <p:attrNameLst>
                                          <p:attrName>style.visibility</p:attrName>
                                        </p:attrNameLst>
                                      </p:cBhvr>
                                      <p:to>
                                        <p:strVal val="hidden"/>
                                      </p:to>
                                    </p:set>
                                  </p:childTnLst>
                                </p:cTn>
                              </p:par>
                            </p:childTnLst>
                          </p:cTn>
                        </p:par>
                        <p:par>
                          <p:cTn id="27" fill="hold">
                            <p:stCondLst>
                              <p:cond delay="0"/>
                            </p:stCondLst>
                            <p:childTnLst>
                              <p:par>
                                <p:cTn id="28" presetID="22" presetClass="entr" presetSubtype="1" fill="hold" grpId="0" nodeType="afterEffect">
                                  <p:stCondLst>
                                    <p:cond delay="0"/>
                                  </p:stCondLst>
                                  <p:childTnLst>
                                    <p:set>
                                      <p:cBhvr>
                                        <p:cTn id="29" dur="1" fill="hold">
                                          <p:stCondLst>
                                            <p:cond delay="0"/>
                                          </p:stCondLst>
                                        </p:cTn>
                                        <p:tgtEl>
                                          <p:spTgt spid="155666"/>
                                        </p:tgtEl>
                                        <p:attrNameLst>
                                          <p:attrName>style.visibility</p:attrName>
                                        </p:attrNameLst>
                                      </p:cBhvr>
                                      <p:to>
                                        <p:strVal val="visible"/>
                                      </p:to>
                                    </p:set>
                                    <p:animEffect transition="in" filter="wipe(up)">
                                      <p:cBhvr>
                                        <p:cTn id="30" dur="1000"/>
                                        <p:tgtEl>
                                          <p:spTgt spid="155666"/>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5651">
                                            <p:txEl>
                                              <p:pRg st="3" end="3"/>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155666"/>
                                        </p:tgtEl>
                                        <p:attrNameLst>
                                          <p:attrName>style.visibility</p:attrName>
                                        </p:attrNameLst>
                                      </p:cBhvr>
                                      <p:to>
                                        <p:strVal val="hidden"/>
                                      </p:to>
                                    </p:set>
                                  </p:childTnLst>
                                </p:cTn>
                              </p:par>
                              <p:par>
                                <p:cTn id="37" presetID="22" presetClass="entr" presetSubtype="1" fill="hold" grpId="0" nodeType="withEffect">
                                  <p:stCondLst>
                                    <p:cond delay="0"/>
                                  </p:stCondLst>
                                  <p:childTnLst>
                                    <p:set>
                                      <p:cBhvr>
                                        <p:cTn id="38" dur="1" fill="hold">
                                          <p:stCondLst>
                                            <p:cond delay="0"/>
                                          </p:stCondLst>
                                        </p:cTn>
                                        <p:tgtEl>
                                          <p:spTgt spid="155667"/>
                                        </p:tgtEl>
                                        <p:attrNameLst>
                                          <p:attrName>style.visibility</p:attrName>
                                        </p:attrNameLst>
                                      </p:cBhvr>
                                      <p:to>
                                        <p:strVal val="visible"/>
                                      </p:to>
                                    </p:set>
                                    <p:animEffect transition="in" filter="wipe(up)">
                                      <p:cBhvr>
                                        <p:cTn id="39" dur="1000"/>
                                        <p:tgtEl>
                                          <p:spTgt spid="155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uiExpand="1" build="p"/>
      <p:bldP spid="155664" grpId="0" uiExpand="1" animBg="1"/>
      <p:bldP spid="155664" grpId="1" uiExpand="1" animBg="1"/>
      <p:bldP spid="155665" grpId="0" uiExpand="1" animBg="1"/>
      <p:bldP spid="155665" grpId="1" uiExpand="1" animBg="1"/>
      <p:bldP spid="155666" grpId="0" animBg="1"/>
      <p:bldP spid="155666" grpId="1" animBg="1"/>
      <p:bldP spid="15566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a:xfrm>
            <a:off x="0" y="17485"/>
            <a:ext cx="9144000" cy="891235"/>
          </a:xfrm>
        </p:spPr>
        <p:txBody>
          <a:bodyPr/>
          <a:lstStyle/>
          <a:p>
            <a:pPr eaLnBrk="1" hangingPunct="1">
              <a:lnSpc>
                <a:spcPct val="90000"/>
              </a:lnSpc>
              <a:defRPr/>
            </a:pPr>
            <a:r>
              <a:rPr lang="en-AU" sz="4400" b="1" dirty="0" smtClean="0">
                <a:latin typeface="+mj-lt"/>
              </a:rPr>
              <a:t>The Bridal Chamber</a:t>
            </a:r>
            <a:endParaRPr lang="en-AU" sz="4400" b="1" dirty="0" smtClean="0">
              <a:ln w="28575">
                <a:solidFill>
                  <a:schemeClr val="tx1"/>
                </a:solidFill>
              </a:ln>
              <a:solidFill>
                <a:srgbClr val="FF0000"/>
              </a:solidFill>
              <a:effectLst/>
              <a:latin typeface="+mj-lt"/>
            </a:endParaRPr>
          </a:p>
        </p:txBody>
      </p:sp>
      <p:sp>
        <p:nvSpPr>
          <p:cNvPr id="23555" name="Text Box 3"/>
          <p:cNvSpPr txBox="1">
            <a:spLocks noChangeArrowheads="1"/>
          </p:cNvSpPr>
          <p:nvPr/>
        </p:nvSpPr>
        <p:spPr bwMode="auto">
          <a:xfrm>
            <a:off x="179512" y="764704"/>
            <a:ext cx="8784976" cy="5814925"/>
          </a:xfrm>
          <a:prstGeom prst="rect">
            <a:avLst/>
          </a:prstGeom>
          <a:noFill/>
          <a:ln w="9525" algn="ctr">
            <a:noFill/>
            <a:miter lim="800000"/>
            <a:headEnd/>
            <a:tailEnd/>
          </a:ln>
        </p:spPr>
        <p:txBody>
          <a:bodyPr wrap="square">
            <a:spAutoFit/>
          </a:bodyPr>
          <a:lstStyle/>
          <a:p>
            <a:pPr marL="533400" indent="-533400" algn="l">
              <a:lnSpc>
                <a:spcPct val="95000"/>
              </a:lnSpc>
              <a:spcBef>
                <a:spcPts val="0"/>
              </a:spcBef>
              <a:spcAft>
                <a:spcPts val="600"/>
              </a:spcAft>
              <a:buClr>
                <a:srgbClr val="FFFF00"/>
              </a:buClr>
              <a:buSzTx/>
              <a:buFont typeface="Wingdings" pitchFamily="2" charset="2"/>
              <a:buChar char="v"/>
            </a:pPr>
            <a:r>
              <a:rPr lang="en-AU" sz="3200" dirty="0" smtClean="0">
                <a:ln w="19050">
                  <a:solidFill>
                    <a:schemeClr val="tx1"/>
                  </a:solidFill>
                </a:ln>
                <a:solidFill>
                  <a:srgbClr val="FF0000"/>
                </a:solidFill>
                <a:latin typeface="Arial" charset="0"/>
                <a:cs typeface="Arial" charset="0"/>
              </a:rPr>
              <a:t>Isa. 26:20 </a:t>
            </a:r>
            <a:r>
              <a:rPr lang="en-AU" sz="3200" dirty="0" smtClean="0">
                <a:latin typeface="Arial" charset="0"/>
                <a:cs typeface="Arial" charset="0"/>
              </a:rPr>
              <a:t>– </a:t>
            </a:r>
            <a:r>
              <a:rPr lang="en-AU" sz="3200" dirty="0" smtClean="0">
                <a:solidFill>
                  <a:srgbClr val="00FF00"/>
                </a:solidFill>
                <a:latin typeface="Arial" charset="0"/>
                <a:cs typeface="Arial" charset="0"/>
              </a:rPr>
              <a:t>“chamber”</a:t>
            </a:r>
            <a:r>
              <a:rPr lang="en-AU" sz="3200" dirty="0" smtClean="0">
                <a:latin typeface="Arial" charset="0"/>
                <a:cs typeface="Arial" charset="0"/>
              </a:rPr>
              <a:t> – </a:t>
            </a:r>
            <a:r>
              <a:rPr lang="en-AU" sz="3200" i="1" dirty="0" err="1" smtClean="0">
                <a:latin typeface="Arial" charset="0"/>
                <a:cs typeface="Arial" charset="0"/>
              </a:rPr>
              <a:t>cheder</a:t>
            </a:r>
            <a:r>
              <a:rPr lang="en-AU" sz="3200" dirty="0" smtClean="0">
                <a:latin typeface="Arial" charset="0"/>
                <a:cs typeface="Arial" charset="0"/>
              </a:rPr>
              <a:t> - </a:t>
            </a:r>
            <a:r>
              <a:rPr lang="en-US" sz="3200" dirty="0" smtClean="0">
                <a:latin typeface="Arial" charset="0"/>
                <a:cs typeface="Arial" charset="0"/>
              </a:rPr>
              <a:t>chamber, room, </a:t>
            </a:r>
            <a:r>
              <a:rPr lang="en-US" sz="3200" dirty="0" err="1" smtClean="0">
                <a:latin typeface="Arial" charset="0"/>
                <a:cs typeface="Arial" charset="0"/>
              </a:rPr>
              <a:t>parlour</a:t>
            </a:r>
            <a:r>
              <a:rPr lang="en-US" sz="3200" dirty="0" smtClean="0">
                <a:latin typeface="Arial" charset="0"/>
                <a:cs typeface="Arial" charset="0"/>
              </a:rPr>
              <a:t>, innermost or inward part, within. 38 </a:t>
            </a:r>
            <a:r>
              <a:rPr lang="en-US" sz="3200" dirty="0" err="1" smtClean="0">
                <a:latin typeface="Arial" charset="0"/>
                <a:cs typeface="Arial" charset="0"/>
              </a:rPr>
              <a:t>occs</a:t>
            </a:r>
            <a:r>
              <a:rPr lang="en-US" sz="3200" dirty="0" smtClean="0">
                <a:latin typeface="Arial" charset="0"/>
                <a:cs typeface="Arial" charset="0"/>
              </a:rPr>
              <a:t>. O.T. – often used of a bed-chamber.</a:t>
            </a:r>
          </a:p>
          <a:p>
            <a:pPr marL="533400" indent="-533400" algn="l">
              <a:lnSpc>
                <a:spcPct val="95000"/>
              </a:lnSpc>
              <a:spcBef>
                <a:spcPts val="0"/>
              </a:spcBef>
              <a:spcAft>
                <a:spcPts val="600"/>
              </a:spcAft>
              <a:buClr>
                <a:srgbClr val="FFFF00"/>
              </a:buClr>
              <a:buSzTx/>
              <a:buFont typeface="Wingdings" pitchFamily="2" charset="2"/>
              <a:buChar char="v"/>
            </a:pPr>
            <a:r>
              <a:rPr lang="en-US" sz="3200" dirty="0" smtClean="0">
                <a:solidFill>
                  <a:srgbClr val="00FF00"/>
                </a:solidFill>
                <a:latin typeface="Arial" charset="0"/>
                <a:cs typeface="Arial" charset="0"/>
              </a:rPr>
              <a:t>“moment” </a:t>
            </a:r>
            <a:r>
              <a:rPr lang="en-US" sz="3200" dirty="0" smtClean="0">
                <a:latin typeface="Arial" charset="0"/>
                <a:cs typeface="Arial" charset="0"/>
              </a:rPr>
              <a:t>– </a:t>
            </a:r>
            <a:r>
              <a:rPr lang="en-US" sz="3200" i="1" dirty="0" err="1" smtClean="0">
                <a:latin typeface="Arial" charset="0"/>
                <a:cs typeface="Arial" charset="0"/>
              </a:rPr>
              <a:t>rega</a:t>
            </a:r>
            <a:r>
              <a:rPr lang="en-US" sz="3200" dirty="0" smtClean="0">
                <a:latin typeface="Arial" charset="0"/>
                <a:cs typeface="Arial" charset="0"/>
              </a:rPr>
              <a:t> - </a:t>
            </a:r>
            <a:r>
              <a:rPr lang="en-US" sz="3200" dirty="0" smtClean="0">
                <a:solidFill>
                  <a:srgbClr val="FFFF00"/>
                </a:solidFill>
                <a:latin typeface="Arial" charset="0"/>
                <a:cs typeface="Arial" charset="0"/>
              </a:rPr>
              <a:t>a wink (of the eyes)</a:t>
            </a:r>
            <a:r>
              <a:rPr lang="en-US" sz="3200" dirty="0" smtClean="0">
                <a:latin typeface="Arial" charset="0"/>
                <a:cs typeface="Arial" charset="0"/>
              </a:rPr>
              <a:t>, that is, a very short space of time.</a:t>
            </a:r>
          </a:p>
          <a:p>
            <a:pPr>
              <a:spcBef>
                <a:spcPts val="0"/>
              </a:spcBef>
              <a:spcAft>
                <a:spcPts val="400"/>
              </a:spcAft>
            </a:pPr>
            <a:r>
              <a:rPr lang="en-US" sz="2400" dirty="0" smtClean="0">
                <a:ln w="19050">
                  <a:solidFill>
                    <a:schemeClr val="tx1"/>
                  </a:solidFill>
                </a:ln>
                <a:solidFill>
                  <a:srgbClr val="FF0000"/>
                </a:solidFill>
                <a:latin typeface="+mn-lt"/>
              </a:rPr>
              <a:t>1 Cor. 15:50-52 </a:t>
            </a:r>
            <a:r>
              <a:rPr lang="en-US" sz="2400" dirty="0" smtClean="0">
                <a:latin typeface="Bookman Old Style" pitchFamily="18" charset="0"/>
              </a:rPr>
              <a:t>- Now this I say, brethren, that flesh and blood cannot inherit the kingdom of God; neither doth corruption inherit incorruption. </a:t>
            </a:r>
          </a:p>
          <a:p>
            <a:pPr>
              <a:spcBef>
                <a:spcPts val="0"/>
              </a:spcBef>
              <a:spcAft>
                <a:spcPts val="400"/>
              </a:spcAft>
            </a:pPr>
            <a:r>
              <a:rPr lang="en-US" sz="2400" dirty="0" smtClean="0">
                <a:latin typeface="Bookman Old Style" pitchFamily="18" charset="0"/>
              </a:rPr>
              <a:t>Behold, I </a:t>
            </a:r>
            <a:r>
              <a:rPr lang="en-US" sz="2400" dirty="0" err="1" smtClean="0">
                <a:latin typeface="Bookman Old Style" pitchFamily="18" charset="0"/>
              </a:rPr>
              <a:t>shew</a:t>
            </a:r>
            <a:r>
              <a:rPr lang="en-US" sz="2400" dirty="0" smtClean="0">
                <a:latin typeface="Bookman Old Style" pitchFamily="18" charset="0"/>
              </a:rPr>
              <a:t> you a mystery; We shall not all sleep, but we shall all be changed, </a:t>
            </a:r>
          </a:p>
          <a:p>
            <a:pPr>
              <a:spcBef>
                <a:spcPts val="0"/>
              </a:spcBef>
              <a:spcAft>
                <a:spcPts val="400"/>
              </a:spcAft>
            </a:pPr>
            <a:r>
              <a:rPr lang="en-US" sz="2400" dirty="0" smtClean="0">
                <a:solidFill>
                  <a:srgbClr val="FFFF00"/>
                </a:solidFill>
                <a:latin typeface="Bookman Old Style" pitchFamily="18" charset="0"/>
              </a:rPr>
              <a:t>In a moment, in the twinkling of an eye</a:t>
            </a:r>
            <a:r>
              <a:rPr lang="en-US" sz="2400" dirty="0" smtClean="0">
                <a:latin typeface="Bookman Old Style" pitchFamily="18" charset="0"/>
              </a:rPr>
              <a:t>, at the last trump: for the trumpet shall sound, and the dead shall be raised incorruptible, and we shall be changed.</a:t>
            </a:r>
            <a:endParaRPr lang="en-AU" sz="3200" dirty="0" smtClean="0">
              <a:latin typeface="Arial" charset="0"/>
              <a:cs typeface="Arial" charset="0"/>
            </a:endParaRPr>
          </a:p>
        </p:txBody>
      </p:sp>
      <p:sp>
        <p:nvSpPr>
          <p:cNvPr id="5" name="Rectangle 13"/>
          <p:cNvSpPr txBox="1">
            <a:spLocks noChangeArrowheads="1"/>
          </p:cNvSpPr>
          <p:nvPr/>
        </p:nvSpPr>
        <p:spPr bwMode="auto">
          <a:xfrm>
            <a:off x="0" y="6466984"/>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Return 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1000"/>
                                  </p:stCondLst>
                                  <p:childTnLst>
                                    <p:set>
                                      <p:cBhvr>
                                        <p:cTn id="13" dur="1" fill="hold">
                                          <p:stCondLst>
                                            <p:cond delay="0"/>
                                          </p:stCondLst>
                                        </p:cTn>
                                        <p:tgtEl>
                                          <p:spTgt spid="23555">
                                            <p:txEl>
                                              <p:pRg st="2" end="2"/>
                                            </p:txEl>
                                          </p:spTgt>
                                        </p:tgtEl>
                                        <p:attrNameLst>
                                          <p:attrName>style.visibility</p:attrName>
                                        </p:attrNameLst>
                                      </p:cBhvr>
                                      <p:to>
                                        <p:strVal val="visible"/>
                                      </p:to>
                                    </p:set>
                                  </p:childTnLst>
                                </p:cTn>
                              </p:par>
                            </p:childTnLst>
                          </p:cTn>
                        </p:par>
                        <p:par>
                          <p:cTn id="14" fill="hold">
                            <p:stCondLst>
                              <p:cond delay="1000"/>
                            </p:stCondLst>
                            <p:childTnLst>
                              <p:par>
                                <p:cTn id="15" presetID="1" presetClass="entr" presetSubtype="0" fill="hold" grpId="0" nodeType="afterEffect">
                                  <p:stCondLst>
                                    <p:cond delay="1000"/>
                                  </p:stCondLst>
                                  <p:childTnLst>
                                    <p:set>
                                      <p:cBhvr>
                                        <p:cTn id="16" dur="1" fill="hold">
                                          <p:stCondLst>
                                            <p:cond delay="0"/>
                                          </p:stCondLst>
                                        </p:cTn>
                                        <p:tgtEl>
                                          <p:spTgt spid="23555">
                                            <p:txEl>
                                              <p:pRg st="3" end="3"/>
                                            </p:txEl>
                                          </p:spTgt>
                                        </p:tgtEl>
                                        <p:attrNameLst>
                                          <p:attrName>style.visibility</p:attrName>
                                        </p:attrNameLst>
                                      </p:cBhvr>
                                      <p:to>
                                        <p:strVal val="visible"/>
                                      </p:to>
                                    </p:set>
                                  </p:childTnLst>
                                </p:cTn>
                              </p:par>
                            </p:childTnLst>
                          </p:cTn>
                        </p:par>
                        <p:par>
                          <p:cTn id="17" fill="hold">
                            <p:stCondLst>
                              <p:cond delay="2000"/>
                            </p:stCondLst>
                            <p:childTnLst>
                              <p:par>
                                <p:cTn id="18" presetID="1" presetClass="entr" presetSubtype="0" fill="hold" grpId="0" nodeType="afterEffect">
                                  <p:stCondLst>
                                    <p:cond delay="1000"/>
                                  </p:stCondLst>
                                  <p:childTnLst>
                                    <p:set>
                                      <p:cBhvr>
                                        <p:cTn id="19"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0" y="3837"/>
            <a:ext cx="9144000" cy="966788"/>
          </a:xfrm>
        </p:spPr>
        <p:txBody>
          <a:bodyPr/>
          <a:lstStyle/>
          <a:p>
            <a:pPr>
              <a:lnSpc>
                <a:spcPct val="90000"/>
              </a:lnSpc>
            </a:pPr>
            <a:r>
              <a:rPr lang="en-AU" sz="4400" b="1" dirty="0">
                <a:latin typeface="Arial" pitchFamily="34" charset="0"/>
                <a:cs typeface="Arial" pitchFamily="34" charset="0"/>
              </a:rPr>
              <a:t>The </a:t>
            </a:r>
            <a:r>
              <a:rPr lang="en-AU" sz="4400" b="1" dirty="0" smtClean="0">
                <a:latin typeface="Arial" pitchFamily="34" charset="0"/>
                <a:cs typeface="Arial" pitchFamily="34" charset="0"/>
              </a:rPr>
              <a:t>immortal being</a:t>
            </a:r>
            <a:endParaRPr lang="en-AU" sz="4400" b="1" dirty="0">
              <a:solidFill>
                <a:srgbClr val="FF0000"/>
              </a:solidFill>
              <a:latin typeface="Arial" pitchFamily="34" charset="0"/>
              <a:cs typeface="Arial" pitchFamily="34" charset="0"/>
            </a:endParaRPr>
          </a:p>
        </p:txBody>
      </p:sp>
      <p:sp>
        <p:nvSpPr>
          <p:cNvPr id="80899" name="Text Box 3"/>
          <p:cNvSpPr txBox="1">
            <a:spLocks noChangeArrowheads="1"/>
          </p:cNvSpPr>
          <p:nvPr/>
        </p:nvSpPr>
        <p:spPr bwMode="auto">
          <a:xfrm>
            <a:off x="182584" y="786166"/>
            <a:ext cx="8781903" cy="6101670"/>
          </a:xfrm>
          <a:prstGeom prst="rect">
            <a:avLst/>
          </a:prstGeom>
          <a:noFill/>
          <a:ln w="9525" algn="ctr">
            <a:noFill/>
            <a:miter lim="800000"/>
            <a:headEnd/>
            <a:tailEnd/>
          </a:ln>
          <a:effectLst/>
        </p:spPr>
        <p:txBody>
          <a:bodyPr wrap="square">
            <a:spAutoFit/>
          </a:bodyPr>
          <a:lstStyle/>
          <a:p>
            <a:pPr marL="622300" indent="-622300" algn="l">
              <a:lnSpc>
                <a:spcPct val="95000"/>
              </a:lnSpc>
              <a:spcBef>
                <a:spcPts val="0"/>
              </a:spcBef>
              <a:spcAft>
                <a:spcPts val="600"/>
              </a:spcAft>
              <a:buClr>
                <a:srgbClr val="FFFF00"/>
              </a:buClr>
              <a:buSzPct val="100000"/>
              <a:buFont typeface="Wingdings" pitchFamily="2" charset="2"/>
              <a:buChar char="v"/>
            </a:pPr>
            <a:r>
              <a:rPr lang="en-AU" sz="3000" dirty="0">
                <a:ln w="22225">
                  <a:solidFill>
                    <a:schemeClr val="tx1"/>
                  </a:solidFill>
                </a:ln>
                <a:solidFill>
                  <a:srgbClr val="FF0000"/>
                </a:solidFill>
                <a:latin typeface="Arial" pitchFamily="34" charset="0"/>
                <a:cs typeface="Arial" pitchFamily="34" charset="0"/>
              </a:rPr>
              <a:t>1 Cor. 15:50</a:t>
            </a:r>
            <a:r>
              <a:rPr lang="en-AU" sz="3000" dirty="0">
                <a:ln w="22225">
                  <a:solidFill>
                    <a:schemeClr val="tx1"/>
                  </a:solidFill>
                </a:ln>
                <a:latin typeface="Arial" pitchFamily="34" charset="0"/>
                <a:cs typeface="Arial" pitchFamily="34" charset="0"/>
              </a:rPr>
              <a:t> </a:t>
            </a:r>
            <a:r>
              <a:rPr lang="en-AU" sz="3000" b="1" dirty="0"/>
              <a:t>– </a:t>
            </a:r>
            <a:r>
              <a:rPr lang="en-AU" sz="3000" b="1" dirty="0">
                <a:latin typeface="+mj-lt"/>
              </a:rPr>
              <a:t>The basic rule – </a:t>
            </a:r>
            <a:r>
              <a:rPr lang="en-AU" sz="3000" b="1" dirty="0">
                <a:ln>
                  <a:solidFill>
                    <a:schemeClr val="tx1"/>
                  </a:solidFill>
                </a:ln>
                <a:solidFill>
                  <a:schemeClr val="folHlink"/>
                </a:solidFill>
                <a:latin typeface="Bookman Old Style" pitchFamily="18" charset="0"/>
              </a:rPr>
              <a:t>“flesh and blood cannot inherit the kingdom of God”</a:t>
            </a:r>
            <a:r>
              <a:rPr lang="en-AU" sz="3000" b="1" dirty="0"/>
              <a:t>.</a:t>
            </a:r>
          </a:p>
          <a:p>
            <a:pPr marL="622300" indent="-622300" algn="l">
              <a:lnSpc>
                <a:spcPct val="95000"/>
              </a:lnSpc>
              <a:spcBef>
                <a:spcPts val="0"/>
              </a:spcBef>
              <a:spcAft>
                <a:spcPts val="600"/>
              </a:spcAft>
              <a:buClr>
                <a:srgbClr val="FFFF00"/>
              </a:buClr>
              <a:buSzPct val="100000"/>
              <a:buFont typeface="Wingdings" pitchFamily="2" charset="2"/>
              <a:buChar char="v"/>
            </a:pPr>
            <a:r>
              <a:rPr lang="en-AU" sz="3000" dirty="0">
                <a:ln w="22225">
                  <a:solidFill>
                    <a:schemeClr val="tx1"/>
                  </a:solidFill>
                </a:ln>
                <a:solidFill>
                  <a:srgbClr val="FF0000"/>
                </a:solidFill>
                <a:latin typeface="Arial" pitchFamily="34" charset="0"/>
                <a:cs typeface="Arial" pitchFamily="34" charset="0"/>
              </a:rPr>
              <a:t>Luke 24:39 </a:t>
            </a:r>
            <a:r>
              <a:rPr lang="en-AU" sz="3000" dirty="0">
                <a:latin typeface="+mj-lt"/>
              </a:rPr>
              <a:t>– Different constitution - </a:t>
            </a:r>
            <a:r>
              <a:rPr lang="en-AU" sz="3000" b="1" dirty="0">
                <a:solidFill>
                  <a:srgbClr val="00FF00"/>
                </a:solidFill>
                <a:latin typeface="Bookman Old Style" pitchFamily="18" charset="0"/>
              </a:rPr>
              <a:t>“for a spirit hath not flesh and bones, as ye see me have”</a:t>
            </a:r>
            <a:r>
              <a:rPr lang="en-AU" sz="3000" b="1" dirty="0"/>
              <a:t>.</a:t>
            </a:r>
          </a:p>
          <a:p>
            <a:pPr marL="622300" indent="-622300" algn="l">
              <a:lnSpc>
                <a:spcPct val="95000"/>
              </a:lnSpc>
              <a:spcBef>
                <a:spcPts val="0"/>
              </a:spcBef>
              <a:spcAft>
                <a:spcPts val="600"/>
              </a:spcAft>
              <a:buClr>
                <a:srgbClr val="FFFF00"/>
              </a:buClr>
              <a:buSzPct val="100000"/>
              <a:buFont typeface="Wingdings" pitchFamily="2" charset="2"/>
              <a:buChar char="v"/>
            </a:pPr>
            <a:r>
              <a:rPr lang="en-AU" sz="3000" dirty="0">
                <a:ln w="22225">
                  <a:solidFill>
                    <a:schemeClr val="tx1"/>
                  </a:solidFill>
                </a:ln>
                <a:solidFill>
                  <a:srgbClr val="FF0000"/>
                </a:solidFill>
                <a:latin typeface="Arial" pitchFamily="34" charset="0"/>
                <a:cs typeface="Arial" pitchFamily="34" charset="0"/>
              </a:rPr>
              <a:t>Rev. 21:3-4 </a:t>
            </a:r>
            <a:r>
              <a:rPr lang="en-AU" sz="3000" b="1" dirty="0"/>
              <a:t>- </a:t>
            </a:r>
            <a:r>
              <a:rPr lang="en-AU" sz="3000" dirty="0">
                <a:ln>
                  <a:solidFill>
                    <a:schemeClr val="tx1"/>
                  </a:solidFill>
                </a:ln>
                <a:solidFill>
                  <a:srgbClr val="00FFFF"/>
                </a:solidFill>
                <a:latin typeface="+mj-lt"/>
              </a:rPr>
              <a:t>Spirit nature </a:t>
            </a:r>
            <a:r>
              <a:rPr lang="en-AU" sz="3000" dirty="0">
                <a:latin typeface="+mj-lt"/>
              </a:rPr>
              <a:t>excludes corruption in any form - sin, disease, sickness, sorrow and physical decline completely absent.</a:t>
            </a:r>
          </a:p>
          <a:p>
            <a:pPr marL="622300" indent="-622300" algn="l">
              <a:lnSpc>
                <a:spcPct val="95000"/>
              </a:lnSpc>
              <a:spcBef>
                <a:spcPts val="0"/>
              </a:spcBef>
              <a:spcAft>
                <a:spcPts val="600"/>
              </a:spcAft>
              <a:buClr>
                <a:srgbClr val="FFFF00"/>
              </a:buClr>
              <a:buSzPct val="100000"/>
              <a:buFont typeface="Wingdings" pitchFamily="2" charset="2"/>
              <a:buChar char="v"/>
            </a:pPr>
            <a:r>
              <a:rPr lang="en-AU" sz="3000" dirty="0">
                <a:ln w="22225">
                  <a:solidFill>
                    <a:schemeClr val="tx1"/>
                  </a:solidFill>
                </a:ln>
                <a:solidFill>
                  <a:srgbClr val="FF0000"/>
                </a:solidFill>
                <a:latin typeface="Arial" pitchFamily="34" charset="0"/>
                <a:cs typeface="Arial" pitchFamily="34" charset="0"/>
              </a:rPr>
              <a:t>John 20:19-29 </a:t>
            </a:r>
            <a:r>
              <a:rPr lang="en-AU" sz="3000" dirty="0">
                <a:latin typeface="+mj-lt"/>
              </a:rPr>
              <a:t>– Identity retained</a:t>
            </a:r>
            <a:r>
              <a:rPr lang="en-AU" sz="3000" b="1" dirty="0"/>
              <a:t>.</a:t>
            </a:r>
          </a:p>
          <a:p>
            <a:pPr marL="622300" indent="-622300" algn="l">
              <a:lnSpc>
                <a:spcPct val="95000"/>
              </a:lnSpc>
              <a:spcBef>
                <a:spcPts val="0"/>
              </a:spcBef>
              <a:spcAft>
                <a:spcPts val="600"/>
              </a:spcAft>
              <a:buClr>
                <a:srgbClr val="FFFF00"/>
              </a:buClr>
              <a:buSzPct val="100000"/>
              <a:buFont typeface="Wingdings" pitchFamily="2" charset="2"/>
              <a:buChar char="v"/>
            </a:pPr>
            <a:r>
              <a:rPr lang="en-AU" sz="3000" dirty="0">
                <a:ln w="22225">
                  <a:solidFill>
                    <a:schemeClr val="tx1"/>
                  </a:solidFill>
                </a:ln>
                <a:solidFill>
                  <a:srgbClr val="FF0000"/>
                </a:solidFill>
                <a:latin typeface="Arial" pitchFamily="34" charset="0"/>
                <a:cs typeface="Arial" pitchFamily="34" charset="0"/>
              </a:rPr>
              <a:t>Lev. 21:17-23 </a:t>
            </a:r>
            <a:r>
              <a:rPr lang="en-AU" sz="3000" dirty="0">
                <a:latin typeface="+mj-lt"/>
              </a:rPr>
              <a:t>– Physical abnormality absent.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8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8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08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08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ctrTitle"/>
          </p:nvPr>
        </p:nvSpPr>
        <p:spPr>
          <a:xfrm>
            <a:off x="0" y="3837"/>
            <a:ext cx="9144000" cy="966788"/>
          </a:xfrm>
        </p:spPr>
        <p:txBody>
          <a:bodyPr/>
          <a:lstStyle/>
          <a:p>
            <a:pPr>
              <a:lnSpc>
                <a:spcPct val="90000"/>
              </a:lnSpc>
            </a:pPr>
            <a:r>
              <a:rPr lang="en-AU" sz="4400" b="1" dirty="0">
                <a:latin typeface="Arial" pitchFamily="34" charset="0"/>
                <a:cs typeface="Arial" pitchFamily="34" charset="0"/>
              </a:rPr>
              <a:t>Male or Female?</a:t>
            </a:r>
            <a:endParaRPr lang="en-AU" sz="4400" b="1" dirty="0">
              <a:solidFill>
                <a:srgbClr val="FF0000"/>
              </a:solidFill>
              <a:latin typeface="Arial" pitchFamily="34" charset="0"/>
              <a:cs typeface="Arial" pitchFamily="34" charset="0"/>
            </a:endParaRPr>
          </a:p>
        </p:txBody>
      </p:sp>
      <p:sp>
        <p:nvSpPr>
          <p:cNvPr id="81923" name="Text Box 3"/>
          <p:cNvSpPr txBox="1">
            <a:spLocks noChangeArrowheads="1"/>
          </p:cNvSpPr>
          <p:nvPr/>
        </p:nvSpPr>
        <p:spPr bwMode="auto">
          <a:xfrm>
            <a:off x="111148" y="764704"/>
            <a:ext cx="8853340" cy="5718489"/>
          </a:xfrm>
          <a:prstGeom prst="rect">
            <a:avLst/>
          </a:prstGeom>
          <a:noFill/>
          <a:ln w="9525" algn="ctr">
            <a:noFill/>
            <a:miter lim="800000"/>
            <a:headEnd/>
            <a:tailEnd/>
          </a:ln>
          <a:effectLst/>
        </p:spPr>
        <p:txBody>
          <a:bodyPr wrap="square">
            <a:spAutoFit/>
          </a:bodyPr>
          <a:lstStyle/>
          <a:p>
            <a:pPr marL="533400" indent="-533400" algn="l">
              <a:lnSpc>
                <a:spcPct val="95000"/>
              </a:lnSpc>
              <a:spcBef>
                <a:spcPts val="0"/>
              </a:spcBef>
              <a:spcAft>
                <a:spcPts val="600"/>
              </a:spcAft>
              <a:buClr>
                <a:srgbClr val="FFFF00"/>
              </a:buClr>
              <a:buSzPct val="100000"/>
              <a:buFont typeface="Wingdings" pitchFamily="2" charset="2"/>
              <a:buChar char="v"/>
            </a:pPr>
            <a:r>
              <a:rPr lang="en-AU" sz="2900" b="1" dirty="0">
                <a:latin typeface="Arial" pitchFamily="34" charset="0"/>
                <a:cs typeface="Arial" pitchFamily="34" charset="0"/>
              </a:rPr>
              <a:t>Male and female identity continue.</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b="1" dirty="0">
                <a:ln w="19050">
                  <a:solidFill>
                    <a:schemeClr val="tx1"/>
                  </a:solidFill>
                </a:ln>
                <a:solidFill>
                  <a:srgbClr val="FF0000"/>
                </a:solidFill>
                <a:latin typeface="Arial" pitchFamily="34" charset="0"/>
                <a:cs typeface="Arial" pitchFamily="34" charset="0"/>
              </a:rPr>
              <a:t>Luke 20:36</a:t>
            </a:r>
            <a:r>
              <a:rPr lang="en-AU" sz="2900" b="1" dirty="0">
                <a:ln w="19050">
                  <a:solidFill>
                    <a:schemeClr val="tx1"/>
                  </a:solidFill>
                </a:ln>
                <a:latin typeface="Arial" pitchFamily="34" charset="0"/>
                <a:cs typeface="Arial" pitchFamily="34" charset="0"/>
              </a:rPr>
              <a:t> </a:t>
            </a:r>
            <a:r>
              <a:rPr lang="en-AU" sz="2900" b="1" dirty="0">
                <a:latin typeface="Arial" pitchFamily="34" charset="0"/>
                <a:cs typeface="Arial" pitchFamily="34" charset="0"/>
              </a:rPr>
              <a:t>- As angels – no marriage.</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b="1" dirty="0">
                <a:ln>
                  <a:solidFill>
                    <a:schemeClr val="tx1"/>
                  </a:solidFill>
                </a:ln>
                <a:solidFill>
                  <a:srgbClr val="FFCC00"/>
                </a:solidFill>
                <a:latin typeface="Arial" pitchFamily="34" charset="0"/>
                <a:cs typeface="Arial" pitchFamily="34" charset="0"/>
              </a:rPr>
              <a:t>Reproductive organs</a:t>
            </a:r>
            <a:r>
              <a:rPr lang="en-AU" sz="2900" b="1" dirty="0">
                <a:ln>
                  <a:solidFill>
                    <a:schemeClr val="tx1"/>
                  </a:solidFill>
                </a:ln>
                <a:latin typeface="Arial" pitchFamily="34" charset="0"/>
                <a:cs typeface="Arial" pitchFamily="34" charset="0"/>
              </a:rPr>
              <a:t> </a:t>
            </a:r>
            <a:r>
              <a:rPr lang="en-AU" sz="2900" b="1" dirty="0">
                <a:latin typeface="Arial" pitchFamily="34" charset="0"/>
                <a:cs typeface="Arial" pitchFamily="34" charset="0"/>
              </a:rPr>
              <a:t>– now redundant will disappear.</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dirty="0">
                <a:ln w="19050">
                  <a:solidFill>
                    <a:schemeClr val="tx1"/>
                  </a:solidFill>
                </a:ln>
                <a:solidFill>
                  <a:srgbClr val="FF0000"/>
                </a:solidFill>
                <a:latin typeface="Arial" pitchFamily="34" charset="0"/>
                <a:cs typeface="Arial" pitchFamily="34" charset="0"/>
              </a:rPr>
              <a:t>1 John 3:1-2 </a:t>
            </a:r>
            <a:r>
              <a:rPr lang="en-AU" sz="2900" b="1" dirty="0">
                <a:latin typeface="Arial" pitchFamily="34" charset="0"/>
                <a:cs typeface="Arial" pitchFamily="34" charset="0"/>
              </a:rPr>
              <a:t>– Share God’s nature and character.</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dirty="0">
                <a:ln w="19050">
                  <a:solidFill>
                    <a:schemeClr val="tx1"/>
                  </a:solidFill>
                </a:ln>
                <a:solidFill>
                  <a:srgbClr val="FF0000"/>
                </a:solidFill>
                <a:latin typeface="Arial" pitchFamily="34" charset="0"/>
                <a:cs typeface="Arial" pitchFamily="34" charset="0"/>
              </a:rPr>
              <a:t>Gen. 17:1 </a:t>
            </a:r>
            <a:r>
              <a:rPr lang="en-AU" sz="2900" b="1" dirty="0">
                <a:latin typeface="Arial" pitchFamily="34" charset="0"/>
                <a:cs typeface="Arial" pitchFamily="34" charset="0"/>
              </a:rPr>
              <a:t>– </a:t>
            </a:r>
            <a:r>
              <a:rPr lang="en-AU" sz="2900" b="1" dirty="0">
                <a:solidFill>
                  <a:srgbClr val="00FF00"/>
                </a:solidFill>
                <a:latin typeface="Arial" pitchFamily="34" charset="0"/>
                <a:cs typeface="Arial" pitchFamily="34" charset="0"/>
              </a:rPr>
              <a:t>El </a:t>
            </a:r>
            <a:r>
              <a:rPr lang="en-AU" sz="2900" b="1" dirty="0" err="1">
                <a:solidFill>
                  <a:srgbClr val="00FF00"/>
                </a:solidFill>
                <a:latin typeface="Arial" pitchFamily="34" charset="0"/>
                <a:cs typeface="Arial" pitchFamily="34" charset="0"/>
              </a:rPr>
              <a:t>Shaddai</a:t>
            </a:r>
            <a:r>
              <a:rPr lang="en-AU" sz="2900" b="1" dirty="0">
                <a:latin typeface="Arial" pitchFamily="34" charset="0"/>
                <a:cs typeface="Arial" pitchFamily="34" charset="0"/>
              </a:rPr>
              <a:t> – </a:t>
            </a:r>
            <a:r>
              <a:rPr lang="en-AU" sz="2900" b="1" dirty="0" err="1">
                <a:latin typeface="Arial" pitchFamily="34" charset="0"/>
                <a:cs typeface="Arial" pitchFamily="34" charset="0"/>
              </a:rPr>
              <a:t>Nourisher</a:t>
            </a:r>
            <a:r>
              <a:rPr lang="en-AU" sz="2900" b="1" dirty="0">
                <a:latin typeface="Arial" pitchFamily="34" charset="0"/>
                <a:cs typeface="Arial" pitchFamily="34" charset="0"/>
              </a:rPr>
              <a:t> of family.</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dirty="0">
                <a:ln w="19050">
                  <a:solidFill>
                    <a:schemeClr val="tx1"/>
                  </a:solidFill>
                </a:ln>
                <a:solidFill>
                  <a:srgbClr val="FF0000"/>
                </a:solidFill>
                <a:latin typeface="Arial" pitchFamily="34" charset="0"/>
                <a:cs typeface="Arial" pitchFamily="34" charset="0"/>
              </a:rPr>
              <a:t>Num. 11:12 </a:t>
            </a:r>
            <a:r>
              <a:rPr lang="en-AU" sz="2900" b="1" dirty="0">
                <a:latin typeface="Arial" pitchFamily="34" charset="0"/>
                <a:cs typeface="Arial" pitchFamily="34" charset="0"/>
              </a:rPr>
              <a:t>– Delegated to Moses (</a:t>
            </a:r>
            <a:r>
              <a:rPr lang="en-AU" sz="2900" dirty="0">
                <a:ln w="22225">
                  <a:solidFill>
                    <a:schemeClr val="tx1"/>
                  </a:solidFill>
                </a:ln>
                <a:solidFill>
                  <a:srgbClr val="FF0000"/>
                </a:solidFill>
                <a:latin typeface="Arial" pitchFamily="34" charset="0"/>
                <a:cs typeface="Arial" pitchFamily="34" charset="0"/>
              </a:rPr>
              <a:t>Acts 13:18</a:t>
            </a:r>
            <a:r>
              <a:rPr lang="en-AU" sz="2900" b="1" dirty="0">
                <a:latin typeface="Arial" pitchFamily="34" charset="0"/>
                <a:cs typeface="Arial" pitchFamily="34" charset="0"/>
              </a:rPr>
              <a:t>).</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dirty="0">
                <a:ln w="19050">
                  <a:solidFill>
                    <a:schemeClr val="tx1"/>
                  </a:solidFill>
                </a:ln>
                <a:solidFill>
                  <a:srgbClr val="FF0000"/>
                </a:solidFill>
                <a:latin typeface="Arial" pitchFamily="34" charset="0"/>
                <a:cs typeface="Arial" pitchFamily="34" charset="0"/>
              </a:rPr>
              <a:t>Isa. 49:15,22-23 </a:t>
            </a:r>
            <a:r>
              <a:rPr lang="en-AU" sz="2900" b="1" dirty="0">
                <a:latin typeface="Arial" pitchFamily="34" charset="0"/>
                <a:cs typeface="Arial" pitchFamily="34" charset="0"/>
              </a:rPr>
              <a:t>– Yahweh operates as father and mother.</a:t>
            </a:r>
          </a:p>
          <a:p>
            <a:pPr marL="533400" indent="-533400" algn="l">
              <a:lnSpc>
                <a:spcPct val="95000"/>
              </a:lnSpc>
              <a:spcBef>
                <a:spcPts val="0"/>
              </a:spcBef>
              <a:spcAft>
                <a:spcPts val="600"/>
              </a:spcAft>
              <a:buClr>
                <a:srgbClr val="FFFF00"/>
              </a:buClr>
              <a:buSzPct val="100000"/>
              <a:buFont typeface="Wingdings" pitchFamily="2" charset="2"/>
              <a:buChar char="v"/>
            </a:pPr>
            <a:r>
              <a:rPr lang="en-AU" sz="2900" dirty="0">
                <a:ln w="19050">
                  <a:solidFill>
                    <a:schemeClr val="tx1"/>
                  </a:solidFill>
                </a:ln>
                <a:solidFill>
                  <a:srgbClr val="FF0000"/>
                </a:solidFill>
                <a:latin typeface="Arial" pitchFamily="34" charset="0"/>
                <a:cs typeface="Arial" pitchFamily="34" charset="0"/>
              </a:rPr>
              <a:t>Gen. </a:t>
            </a:r>
            <a:r>
              <a:rPr lang="en-AU" sz="2900" dirty="0" smtClean="0">
                <a:ln w="19050">
                  <a:solidFill>
                    <a:schemeClr val="tx1"/>
                  </a:solidFill>
                </a:ln>
                <a:solidFill>
                  <a:srgbClr val="FF0000"/>
                </a:solidFill>
                <a:latin typeface="Arial" pitchFamily="34" charset="0"/>
                <a:cs typeface="Arial" pitchFamily="34" charset="0"/>
              </a:rPr>
              <a:t>2</a:t>
            </a:r>
            <a:r>
              <a:rPr lang="en-AU" sz="2900" dirty="0" smtClean="0">
                <a:ln w="19050">
                  <a:solidFill>
                    <a:schemeClr val="tx1"/>
                  </a:solidFill>
                </a:ln>
                <a:solidFill>
                  <a:srgbClr val="FF0000"/>
                </a:solidFill>
                <a:latin typeface="Arial" pitchFamily="34" charset="0"/>
                <a:cs typeface="Arial" pitchFamily="34" charset="0"/>
              </a:rPr>
              <a:t>:21-24</a:t>
            </a:r>
            <a:r>
              <a:rPr lang="en-AU" sz="2900" dirty="0" smtClean="0">
                <a:ln w="22225">
                  <a:solidFill>
                    <a:schemeClr val="tx1"/>
                  </a:solidFill>
                </a:ln>
                <a:solidFill>
                  <a:srgbClr val="FF0000"/>
                </a:solidFill>
                <a:latin typeface="Arial" pitchFamily="34" charset="0"/>
                <a:cs typeface="Arial" pitchFamily="34" charset="0"/>
              </a:rPr>
              <a:t> </a:t>
            </a:r>
            <a:r>
              <a:rPr lang="en-AU" sz="2900" b="1" dirty="0">
                <a:latin typeface="Arial" pitchFamily="34" charset="0"/>
                <a:cs typeface="Arial" pitchFamily="34" charset="0"/>
              </a:rPr>
              <a:t>– Law of sympathy designed to produce Yahweh’s character.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9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19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19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subTitle" idx="1"/>
          </p:nvPr>
        </p:nvSpPr>
        <p:spPr>
          <a:xfrm>
            <a:off x="179388" y="332656"/>
            <a:ext cx="8713787" cy="6049094"/>
          </a:xfrm>
        </p:spPr>
        <p:txBody>
          <a:bodyPr/>
          <a:lstStyle/>
          <a:p>
            <a:pPr algn="ctr">
              <a:lnSpc>
                <a:spcPct val="110000"/>
              </a:lnSpc>
              <a:spcBef>
                <a:spcPct val="50000"/>
              </a:spcBef>
            </a:pPr>
            <a:endParaRPr lang="en-AU" sz="4800" dirty="0" smtClean="0">
              <a:solidFill>
                <a:srgbClr val="FFFF00"/>
              </a:solidFill>
              <a:effectLst/>
              <a:latin typeface="+mj-lt"/>
            </a:endParaRPr>
          </a:p>
          <a:p>
            <a:pPr algn="ctr">
              <a:lnSpc>
                <a:spcPct val="110000"/>
              </a:lnSpc>
              <a:spcBef>
                <a:spcPct val="50000"/>
              </a:spcBef>
            </a:pPr>
            <a:endParaRPr lang="en-AU" sz="4800" dirty="0" smtClean="0">
              <a:solidFill>
                <a:srgbClr val="FFFF00"/>
              </a:solidFill>
              <a:latin typeface="+mj-lt"/>
            </a:endParaRPr>
          </a:p>
          <a:p>
            <a:pPr algn="ctr">
              <a:lnSpc>
                <a:spcPct val="110000"/>
              </a:lnSpc>
              <a:spcBef>
                <a:spcPct val="50000"/>
              </a:spcBef>
            </a:pPr>
            <a:endParaRPr lang="en-AU" sz="1600" dirty="0" smtClean="0">
              <a:solidFill>
                <a:srgbClr val="FFFF00"/>
              </a:solidFill>
              <a:effectLst/>
              <a:latin typeface="+mj-lt"/>
            </a:endParaRPr>
          </a:p>
          <a:p>
            <a:pPr algn="ctr">
              <a:lnSpc>
                <a:spcPct val="110000"/>
              </a:lnSpc>
              <a:spcBef>
                <a:spcPct val="50000"/>
              </a:spcBef>
            </a:pPr>
            <a:endParaRPr lang="en-AU" sz="2000" dirty="0" smtClean="0">
              <a:solidFill>
                <a:srgbClr val="FFFF00"/>
              </a:solidFill>
              <a:effectLst/>
              <a:latin typeface="+mj-lt"/>
            </a:endParaRPr>
          </a:p>
          <a:p>
            <a:pPr algn="ctr">
              <a:lnSpc>
                <a:spcPct val="110000"/>
              </a:lnSpc>
              <a:spcBef>
                <a:spcPct val="50000"/>
              </a:spcBef>
            </a:pPr>
            <a:r>
              <a:rPr lang="en-AU" sz="4800" dirty="0" smtClean="0">
                <a:solidFill>
                  <a:srgbClr val="FFFF00"/>
                </a:solidFill>
                <a:effectLst/>
                <a:latin typeface="+mj-lt"/>
              </a:rPr>
              <a:t>Next study </a:t>
            </a:r>
            <a:r>
              <a:rPr lang="en-AU" sz="3200" dirty="0" smtClean="0">
                <a:solidFill>
                  <a:srgbClr val="FFFF00"/>
                </a:solidFill>
                <a:effectLst/>
                <a:latin typeface="+mj-lt"/>
              </a:rPr>
              <a:t>(God willing)</a:t>
            </a:r>
          </a:p>
          <a:p>
            <a:pPr algn="ctr">
              <a:lnSpc>
                <a:spcPct val="90000"/>
              </a:lnSpc>
              <a:spcBef>
                <a:spcPts val="0"/>
              </a:spcBef>
            </a:pPr>
            <a:r>
              <a:rPr lang="en-AU" sz="4800" dirty="0" smtClean="0">
                <a:solidFill>
                  <a:srgbClr val="00FF00"/>
                </a:solidFill>
                <a:effectLst/>
              </a:rPr>
              <a:t>“This honour have all His saints”</a:t>
            </a:r>
            <a:endParaRPr lang="en-AU" sz="4800" dirty="0">
              <a:solidFill>
                <a:srgbClr val="00FF00"/>
              </a:solidFill>
              <a:effectLst/>
            </a:endParaRPr>
          </a:p>
        </p:txBody>
      </p:sp>
      <p:sp>
        <p:nvSpPr>
          <p:cNvPr id="6" name="WordArt 6"/>
          <p:cNvSpPr>
            <a:spLocks noChangeArrowheads="1" noChangeShapeType="1" noTextEdit="1"/>
          </p:cNvSpPr>
          <p:nvPr/>
        </p:nvSpPr>
        <p:spPr bwMode="auto">
          <a:xfrm>
            <a:off x="683568" y="476672"/>
            <a:ext cx="7920880" cy="2304256"/>
          </a:xfrm>
          <a:prstGeom prst="rect">
            <a:avLst/>
          </a:prstGeom>
        </p:spPr>
        <p:txBody>
          <a:bodyPr wrap="none" fromWordArt="1">
            <a:prstTxWarp prst="textPlain">
              <a:avLst>
                <a:gd name="adj" fmla="val 49483"/>
              </a:avLst>
            </a:prstTxWarp>
          </a:bodyPr>
          <a:lstStyle/>
          <a:p>
            <a:pPr algn="ctr"/>
            <a:r>
              <a:rPr lang="en-US"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Events surrounding</a:t>
            </a:r>
            <a:endPar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endParaRPr>
          </a:p>
          <a:p>
            <a:pPr algn="ctr"/>
            <a:r>
              <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the return of Christ</a:t>
            </a:r>
          </a:p>
        </p:txBody>
      </p:sp>
      <p:sp>
        <p:nvSpPr>
          <p:cNvPr id="7"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ctrTitle"/>
          </p:nvPr>
        </p:nvSpPr>
        <p:spPr>
          <a:xfrm>
            <a:off x="0" y="85725"/>
            <a:ext cx="9144000" cy="895350"/>
          </a:xfrm>
        </p:spPr>
        <p:txBody>
          <a:bodyPr/>
          <a:lstStyle/>
          <a:p>
            <a:pPr>
              <a:lnSpc>
                <a:spcPct val="90000"/>
              </a:lnSpc>
            </a:pPr>
            <a:r>
              <a:rPr lang="en-AU" sz="4400" dirty="0"/>
              <a:t>The </a:t>
            </a:r>
            <a:r>
              <a:rPr lang="en-AU" sz="4400" dirty="0" smtClean="0"/>
              <a:t>process </a:t>
            </a:r>
            <a:r>
              <a:rPr lang="en-AU" sz="4400" dirty="0"/>
              <a:t>of Judgement</a:t>
            </a:r>
            <a:endParaRPr lang="en-AU" sz="4400" dirty="0">
              <a:solidFill>
                <a:srgbClr val="FF0000"/>
              </a:solidFill>
            </a:endParaRPr>
          </a:p>
        </p:txBody>
      </p:sp>
      <p:sp>
        <p:nvSpPr>
          <p:cNvPr id="228355" name="Text Box 3"/>
          <p:cNvSpPr txBox="1">
            <a:spLocks noChangeArrowheads="1"/>
          </p:cNvSpPr>
          <p:nvPr/>
        </p:nvSpPr>
        <p:spPr bwMode="auto">
          <a:xfrm>
            <a:off x="225425" y="876609"/>
            <a:ext cx="8642350" cy="5469190"/>
          </a:xfrm>
          <a:prstGeom prst="rect">
            <a:avLst/>
          </a:prstGeom>
          <a:noFill/>
          <a:ln w="9525" algn="ctr">
            <a:noFill/>
            <a:miter lim="800000"/>
            <a:headEnd/>
            <a:tailEnd/>
          </a:ln>
          <a:effectLst/>
        </p:spPr>
        <p:txBody>
          <a:bodyPr>
            <a:spAutoFit/>
          </a:bodyPr>
          <a:lstStyle/>
          <a:p>
            <a:pPr marL="622300" indent="-622300" algn="l">
              <a:lnSpc>
                <a:spcPct val="95000"/>
              </a:lnSpc>
              <a:spcBef>
                <a:spcPct val="0"/>
              </a:spcBef>
              <a:spcAft>
                <a:spcPts val="600"/>
              </a:spcAft>
              <a:buClr>
                <a:srgbClr val="FFFF00"/>
              </a:buClr>
              <a:buSzTx/>
              <a:buFont typeface="Wingdings" pitchFamily="2" charset="2"/>
              <a:buChar char="v"/>
            </a:pPr>
            <a:r>
              <a:rPr lang="en-AU" sz="3200" dirty="0" smtClean="0">
                <a:solidFill>
                  <a:srgbClr val="FFFFFF"/>
                </a:solidFill>
                <a:latin typeface="Arial" charset="0"/>
                <a:cs typeface="Arial" charset="0"/>
              </a:rPr>
              <a:t>Christ simply separates sheep from goats and waves to right and left respectively – </a:t>
            </a:r>
            <a:r>
              <a:rPr lang="en-AU" sz="3200" dirty="0" smtClean="0">
                <a:ln w="19050">
                  <a:solidFill>
                    <a:schemeClr val="tx1"/>
                  </a:solidFill>
                </a:ln>
                <a:solidFill>
                  <a:srgbClr val="FF0000"/>
                </a:solidFill>
                <a:latin typeface="Arial" charset="0"/>
                <a:cs typeface="Arial" charset="0"/>
              </a:rPr>
              <a:t>Matt. 25:32</a:t>
            </a:r>
            <a:r>
              <a:rPr lang="en-AU" sz="3200" dirty="0" smtClean="0">
                <a:solidFill>
                  <a:srgbClr val="FFFFFF"/>
                </a:solidFill>
                <a:latin typeface="Arial" charset="0"/>
                <a:cs typeface="Arial" charset="0"/>
              </a:rPr>
              <a:t>.</a:t>
            </a:r>
          </a:p>
          <a:p>
            <a:pPr marL="622300" indent="-622300" algn="l">
              <a:lnSpc>
                <a:spcPct val="95000"/>
              </a:lnSpc>
              <a:spcBef>
                <a:spcPct val="0"/>
              </a:spcBef>
              <a:spcAft>
                <a:spcPts val="600"/>
              </a:spcAft>
              <a:buClr>
                <a:srgbClr val="FFFF00"/>
              </a:buClr>
              <a:buSzTx/>
              <a:buFont typeface="Wingdings" pitchFamily="2" charset="2"/>
              <a:buChar char="v"/>
            </a:pPr>
            <a:r>
              <a:rPr lang="en-AU" sz="3200" dirty="0" smtClean="0">
                <a:solidFill>
                  <a:srgbClr val="FFFFFF"/>
                </a:solidFill>
                <a:latin typeface="Arial" charset="0"/>
                <a:cs typeface="Arial" charset="0"/>
              </a:rPr>
              <a:t>Some object and claim better treatment. A one line answer is given by Christ – </a:t>
            </a:r>
            <a:r>
              <a:rPr lang="en-AU" sz="3200" dirty="0" smtClean="0">
                <a:ln w="19050">
                  <a:solidFill>
                    <a:schemeClr val="tx1"/>
                  </a:solidFill>
                </a:ln>
                <a:solidFill>
                  <a:srgbClr val="FF0000"/>
                </a:solidFill>
                <a:latin typeface="Arial" charset="0"/>
                <a:cs typeface="Arial" charset="0"/>
              </a:rPr>
              <a:t>Matt. 7:22-23</a:t>
            </a:r>
            <a:r>
              <a:rPr lang="en-AU" sz="3200" dirty="0" smtClean="0">
                <a:solidFill>
                  <a:srgbClr val="FFFFFF"/>
                </a:solidFill>
                <a:latin typeface="Arial" charset="0"/>
                <a:cs typeface="Arial" charset="0"/>
              </a:rPr>
              <a:t>.</a:t>
            </a:r>
          </a:p>
          <a:p>
            <a:pPr marL="622300" indent="-622300" algn="l">
              <a:lnSpc>
                <a:spcPct val="95000"/>
              </a:lnSpc>
              <a:spcBef>
                <a:spcPct val="0"/>
              </a:spcBef>
              <a:spcAft>
                <a:spcPts val="600"/>
              </a:spcAft>
              <a:buClr>
                <a:srgbClr val="FFFF00"/>
              </a:buClr>
              <a:buSzTx/>
              <a:buFont typeface="Wingdings" pitchFamily="2" charset="2"/>
              <a:buChar char="v"/>
            </a:pPr>
            <a:r>
              <a:rPr lang="en-AU" sz="3200" dirty="0" smtClean="0">
                <a:solidFill>
                  <a:srgbClr val="FFFFFF"/>
                </a:solidFill>
                <a:latin typeface="Arial" charset="0"/>
                <a:cs typeface="Arial" charset="0"/>
              </a:rPr>
              <a:t>When all have appeared, Christ glorifies the righteous simultaneously – </a:t>
            </a:r>
            <a:r>
              <a:rPr lang="en-AU" sz="3200" dirty="0" smtClean="0">
                <a:ln w="19050">
                  <a:solidFill>
                    <a:schemeClr val="tx1"/>
                  </a:solidFill>
                </a:ln>
                <a:solidFill>
                  <a:srgbClr val="FF0000"/>
                </a:solidFill>
                <a:latin typeface="Arial" charset="0"/>
                <a:cs typeface="Arial" charset="0"/>
              </a:rPr>
              <a:t>Matt. 25:34; 1 Cor. 15:51-53</a:t>
            </a:r>
            <a:r>
              <a:rPr lang="en-AU" sz="3200" dirty="0" smtClean="0">
                <a:solidFill>
                  <a:srgbClr val="FFFFFF"/>
                </a:solidFill>
                <a:latin typeface="Arial" charset="0"/>
                <a:cs typeface="Arial" charset="0"/>
              </a:rPr>
              <a:t>.</a:t>
            </a:r>
          </a:p>
          <a:p>
            <a:pPr marL="622300" indent="-622300" algn="l">
              <a:lnSpc>
                <a:spcPct val="95000"/>
              </a:lnSpc>
              <a:spcBef>
                <a:spcPct val="0"/>
              </a:spcBef>
              <a:spcAft>
                <a:spcPts val="600"/>
              </a:spcAft>
              <a:buClr>
                <a:srgbClr val="FFFF00"/>
              </a:buClr>
              <a:buSzTx/>
              <a:buFont typeface="Wingdings" pitchFamily="2" charset="2"/>
              <a:buChar char="v"/>
            </a:pPr>
            <a:r>
              <a:rPr lang="en-AU" sz="3200" dirty="0" smtClean="0">
                <a:solidFill>
                  <a:srgbClr val="FFFFFF"/>
                </a:solidFill>
                <a:latin typeface="Arial" charset="0"/>
                <a:cs typeface="Arial" charset="0"/>
              </a:rPr>
              <a:t>Christ then dismisses the rejected and the angels herd them away – </a:t>
            </a:r>
            <a:r>
              <a:rPr lang="en-AU" sz="3200" dirty="0" smtClean="0">
                <a:ln w="19050">
                  <a:solidFill>
                    <a:schemeClr val="tx1"/>
                  </a:solidFill>
                </a:ln>
                <a:solidFill>
                  <a:srgbClr val="FF0000"/>
                </a:solidFill>
                <a:latin typeface="Arial" charset="0"/>
                <a:cs typeface="Arial" charset="0"/>
              </a:rPr>
              <a:t>Lk. 13:28</a:t>
            </a:r>
            <a:r>
              <a:rPr lang="en-AU" sz="3200" dirty="0" smtClean="0">
                <a:solidFill>
                  <a:srgbClr val="FFFFFF"/>
                </a:solidFill>
                <a:latin typeface="Arial" charset="0"/>
                <a:cs typeface="Arial" charset="0"/>
              </a:rPr>
              <a:t>. </a:t>
            </a:r>
          </a:p>
        </p:txBody>
      </p:sp>
      <p:sp>
        <p:nvSpPr>
          <p:cNvPr id="5"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83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83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83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83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ctrTitle"/>
          </p:nvPr>
        </p:nvSpPr>
        <p:spPr>
          <a:xfrm>
            <a:off x="0" y="71438"/>
            <a:ext cx="9144000" cy="693737"/>
          </a:xfrm>
        </p:spPr>
        <p:txBody>
          <a:bodyPr/>
          <a:lstStyle/>
          <a:p>
            <a:r>
              <a:rPr lang="en-AU" dirty="0"/>
              <a:t>Made </a:t>
            </a:r>
            <a:r>
              <a:rPr lang="en-AU" dirty="0" smtClean="0"/>
              <a:t>apparent </a:t>
            </a:r>
            <a:r>
              <a:rPr lang="en-AU" dirty="0"/>
              <a:t>at the Judgement</a:t>
            </a:r>
          </a:p>
        </p:txBody>
      </p:sp>
      <p:sp>
        <p:nvSpPr>
          <p:cNvPr id="106499" name="Rectangle 3"/>
          <p:cNvSpPr>
            <a:spLocks noGrp="1" noChangeArrowheads="1"/>
          </p:cNvSpPr>
          <p:nvPr>
            <p:ph type="subTitle" idx="1"/>
          </p:nvPr>
        </p:nvSpPr>
        <p:spPr>
          <a:xfrm>
            <a:off x="563563" y="1912938"/>
            <a:ext cx="8112125" cy="4108450"/>
          </a:xfrm>
        </p:spPr>
        <p:txBody>
          <a:bodyPr/>
          <a:lstStyle/>
          <a:p>
            <a:pPr algn="just"/>
            <a:r>
              <a:rPr lang="en-US" dirty="0">
                <a:effectLst/>
                <a:latin typeface="Bookman Old Style" pitchFamily="18" charset="0"/>
              </a:rPr>
              <a:t>10 For we must all </a:t>
            </a:r>
            <a:r>
              <a:rPr lang="en-US" dirty="0">
                <a:solidFill>
                  <a:srgbClr val="FFFF00"/>
                </a:solidFill>
                <a:effectLst/>
                <a:latin typeface="Bookman Old Style" pitchFamily="18" charset="0"/>
              </a:rPr>
              <a:t>appear</a:t>
            </a:r>
            <a:r>
              <a:rPr lang="en-US" dirty="0">
                <a:effectLst/>
                <a:latin typeface="Bookman Old Style" pitchFamily="18" charset="0"/>
              </a:rPr>
              <a:t> before the judgment seat of Christ; that every one may receive the things </a:t>
            </a:r>
            <a:r>
              <a:rPr lang="en-US" i="1" dirty="0">
                <a:effectLst/>
                <a:latin typeface="Bookman Old Style" pitchFamily="18" charset="0"/>
              </a:rPr>
              <a:t>done</a:t>
            </a:r>
            <a:r>
              <a:rPr lang="en-US" dirty="0">
                <a:effectLst/>
                <a:latin typeface="Bookman Old Style" pitchFamily="18" charset="0"/>
              </a:rPr>
              <a:t> </a:t>
            </a:r>
            <a:r>
              <a:rPr lang="en-US" dirty="0">
                <a:ln>
                  <a:solidFill>
                    <a:schemeClr val="tx1"/>
                  </a:solidFill>
                </a:ln>
                <a:solidFill>
                  <a:srgbClr val="FF00FF"/>
                </a:solidFill>
                <a:effectLst>
                  <a:outerShdw blurRad="38100" dist="38100" dir="2700000" algn="tl">
                    <a:srgbClr val="000000">
                      <a:alpha val="43137"/>
                    </a:srgbClr>
                  </a:outerShdw>
                </a:effectLst>
                <a:latin typeface="Bookman Old Style" pitchFamily="18" charset="0"/>
              </a:rPr>
              <a:t>in</a:t>
            </a:r>
            <a:r>
              <a:rPr lang="en-US" dirty="0">
                <a:effectLst/>
                <a:latin typeface="Bookman Old Style" pitchFamily="18" charset="0"/>
              </a:rPr>
              <a:t> </a:t>
            </a:r>
            <a:r>
              <a:rPr lang="en-US" i="1" dirty="0">
                <a:effectLst/>
                <a:latin typeface="Bookman Old Style" pitchFamily="18" charset="0"/>
              </a:rPr>
              <a:t>his</a:t>
            </a:r>
            <a:r>
              <a:rPr lang="en-US" dirty="0">
                <a:effectLst/>
                <a:latin typeface="Bookman Old Style" pitchFamily="18" charset="0"/>
              </a:rPr>
              <a:t> body, according to that he hath done, whether </a:t>
            </a:r>
            <a:r>
              <a:rPr lang="en-US" i="1" dirty="0">
                <a:effectLst/>
                <a:latin typeface="Bookman Old Style" pitchFamily="18" charset="0"/>
              </a:rPr>
              <a:t>it be</a:t>
            </a:r>
            <a:r>
              <a:rPr lang="en-US" dirty="0">
                <a:effectLst/>
                <a:latin typeface="Bookman Old Style" pitchFamily="18" charset="0"/>
              </a:rPr>
              <a:t> good or bad. </a:t>
            </a:r>
          </a:p>
          <a:p>
            <a:pPr algn="just"/>
            <a:r>
              <a:rPr lang="en-US" dirty="0">
                <a:effectLst/>
                <a:latin typeface="Bookman Old Style" pitchFamily="18" charset="0"/>
              </a:rPr>
              <a:t>11 Knowing therefore the </a:t>
            </a:r>
            <a:r>
              <a:rPr lang="en-US" dirty="0">
                <a:ln>
                  <a:solidFill>
                    <a:schemeClr val="tx1"/>
                  </a:solidFill>
                </a:ln>
                <a:solidFill>
                  <a:schemeClr val="accent1"/>
                </a:solidFill>
                <a:effectLst/>
                <a:latin typeface="Bookman Old Style" pitchFamily="18" charset="0"/>
              </a:rPr>
              <a:t>terror</a:t>
            </a:r>
            <a:r>
              <a:rPr lang="en-US" dirty="0">
                <a:effectLst/>
                <a:latin typeface="Bookman Old Style" pitchFamily="18" charset="0"/>
              </a:rPr>
              <a:t> of the Lord, we persuade men; but we are </a:t>
            </a:r>
            <a:r>
              <a:rPr lang="en-US" u="sng" dirty="0">
                <a:solidFill>
                  <a:srgbClr val="FFFF00"/>
                </a:solidFill>
                <a:effectLst/>
                <a:latin typeface="Bookman Old Style" pitchFamily="18" charset="0"/>
              </a:rPr>
              <a:t>made manifest</a:t>
            </a:r>
            <a:r>
              <a:rPr lang="en-US" dirty="0">
                <a:effectLst/>
                <a:latin typeface="Bookman Old Style" pitchFamily="18" charset="0"/>
              </a:rPr>
              <a:t> unto God; and I trust also are </a:t>
            </a:r>
            <a:r>
              <a:rPr lang="en-US" u="sng" dirty="0">
                <a:solidFill>
                  <a:srgbClr val="FFFF00"/>
                </a:solidFill>
                <a:effectLst/>
                <a:latin typeface="Bookman Old Style" pitchFamily="18" charset="0"/>
              </a:rPr>
              <a:t>made manifest</a:t>
            </a:r>
            <a:r>
              <a:rPr lang="en-US" dirty="0">
                <a:effectLst/>
                <a:latin typeface="Bookman Old Style" pitchFamily="18" charset="0"/>
              </a:rPr>
              <a:t> in your consciences.</a:t>
            </a:r>
            <a:endParaRPr lang="en-AU" dirty="0">
              <a:effectLst/>
              <a:latin typeface="Bookman Old Style" pitchFamily="18" charset="0"/>
            </a:endParaRPr>
          </a:p>
        </p:txBody>
      </p:sp>
      <p:sp>
        <p:nvSpPr>
          <p:cNvPr id="106500" name="Text Box 4"/>
          <p:cNvSpPr txBox="1">
            <a:spLocks noChangeArrowheads="1"/>
          </p:cNvSpPr>
          <p:nvPr/>
        </p:nvSpPr>
        <p:spPr bwMode="auto">
          <a:xfrm>
            <a:off x="1979613" y="1481138"/>
            <a:ext cx="3255962" cy="579437"/>
          </a:xfrm>
          <a:prstGeom prst="rect">
            <a:avLst/>
          </a:prstGeom>
          <a:noFill/>
          <a:ln w="9525" algn="ctr">
            <a:noFill/>
            <a:miter lim="800000"/>
            <a:headEnd/>
            <a:tailEnd/>
          </a:ln>
          <a:effectLst/>
        </p:spPr>
        <p:txBody>
          <a:bodyPr wrap="none">
            <a:spAutoFit/>
          </a:bodyPr>
          <a:lstStyle/>
          <a:p>
            <a:pPr marL="342900" indent="-342900" algn="l">
              <a:lnSpc>
                <a:spcPct val="100000"/>
              </a:lnSpc>
              <a:buClr>
                <a:srgbClr val="FFFFCC"/>
              </a:buClr>
            </a:pPr>
            <a:r>
              <a:rPr lang="en-AU" sz="3200" dirty="0" smtClean="0">
                <a:ln w="19050">
                  <a:solidFill>
                    <a:srgbClr val="FFFFFF"/>
                  </a:solidFill>
                </a:ln>
                <a:solidFill>
                  <a:srgbClr val="FF0000"/>
                </a:solidFill>
                <a:latin typeface="Arial Black" pitchFamily="34" charset="0"/>
              </a:rPr>
              <a:t>2 Cor. 5:10-11</a:t>
            </a:r>
          </a:p>
        </p:txBody>
      </p:sp>
      <p:sp>
        <p:nvSpPr>
          <p:cNvPr id="106501" name="Line 5"/>
          <p:cNvSpPr>
            <a:spLocks noChangeShapeType="1"/>
          </p:cNvSpPr>
          <p:nvPr/>
        </p:nvSpPr>
        <p:spPr bwMode="auto">
          <a:xfrm flipV="1">
            <a:off x="6804025" y="2852738"/>
            <a:ext cx="576263" cy="331787"/>
          </a:xfrm>
          <a:prstGeom prst="line">
            <a:avLst/>
          </a:prstGeom>
          <a:noFill/>
          <a:ln w="57150">
            <a:solidFill>
              <a:srgbClr val="FF00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02" name="Line 6"/>
          <p:cNvSpPr>
            <a:spLocks noChangeShapeType="1"/>
          </p:cNvSpPr>
          <p:nvPr/>
        </p:nvSpPr>
        <p:spPr bwMode="auto">
          <a:xfrm flipV="1">
            <a:off x="5391150" y="2879725"/>
            <a:ext cx="576263" cy="331788"/>
          </a:xfrm>
          <a:prstGeom prst="line">
            <a:avLst/>
          </a:prstGeom>
          <a:noFill/>
          <a:ln w="57150">
            <a:solidFill>
              <a:srgbClr val="FF00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03" name="Line 7"/>
          <p:cNvSpPr>
            <a:spLocks noChangeShapeType="1"/>
          </p:cNvSpPr>
          <p:nvPr/>
        </p:nvSpPr>
        <p:spPr bwMode="auto">
          <a:xfrm flipV="1">
            <a:off x="5651500" y="1412875"/>
            <a:ext cx="0" cy="576263"/>
          </a:xfrm>
          <a:prstGeom prst="line">
            <a:avLst/>
          </a:prstGeom>
          <a:noFill/>
          <a:ln w="57150">
            <a:solidFill>
              <a:srgbClr val="FFFF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04" name="Text Box 8"/>
          <p:cNvSpPr txBox="1">
            <a:spLocks noChangeArrowheads="1"/>
          </p:cNvSpPr>
          <p:nvPr/>
        </p:nvSpPr>
        <p:spPr bwMode="auto">
          <a:xfrm>
            <a:off x="827088" y="823913"/>
            <a:ext cx="7833619" cy="523220"/>
          </a:xfrm>
          <a:prstGeom prst="rect">
            <a:avLst/>
          </a:prstGeom>
          <a:noFill/>
          <a:ln w="57150" cmpd="thickThin" algn="ctr">
            <a:solidFill>
              <a:srgbClr val="FFFF66"/>
            </a:solidFill>
            <a:miter lim="800000"/>
            <a:headEnd/>
            <a:tailEnd/>
          </a:ln>
          <a:effectLst/>
        </p:spPr>
        <p:txBody>
          <a:bodyPr wrap="none">
            <a:spAutoFit/>
          </a:bodyPr>
          <a:lstStyle/>
          <a:p>
            <a:pPr marL="342900" indent="-342900" algn="l">
              <a:lnSpc>
                <a:spcPct val="100000"/>
              </a:lnSpc>
              <a:buClr>
                <a:srgbClr val="FFFFCC"/>
              </a:buClr>
            </a:pPr>
            <a:r>
              <a:rPr lang="en-AU" dirty="0" smtClean="0">
                <a:solidFill>
                  <a:srgbClr val="FFFF00"/>
                </a:solidFill>
                <a:latin typeface="Arial"/>
              </a:rPr>
              <a:t>Gr. </a:t>
            </a:r>
            <a:r>
              <a:rPr lang="en-AU" i="1" dirty="0" err="1" smtClean="0">
                <a:solidFill>
                  <a:srgbClr val="FFFF00"/>
                </a:solidFill>
                <a:latin typeface="Arial"/>
              </a:rPr>
              <a:t>phaneroo</a:t>
            </a:r>
            <a:r>
              <a:rPr lang="en-AU" dirty="0" smtClean="0">
                <a:solidFill>
                  <a:srgbClr val="FFFF00"/>
                </a:solidFill>
                <a:latin typeface="Arial"/>
              </a:rPr>
              <a:t> – to make apparent, show forth</a:t>
            </a:r>
          </a:p>
        </p:txBody>
      </p:sp>
      <p:sp>
        <p:nvSpPr>
          <p:cNvPr id="106505" name="Line 9"/>
          <p:cNvSpPr>
            <a:spLocks noChangeShapeType="1"/>
          </p:cNvSpPr>
          <p:nvPr/>
        </p:nvSpPr>
        <p:spPr bwMode="auto">
          <a:xfrm>
            <a:off x="8948738" y="1125538"/>
            <a:ext cx="0" cy="3743325"/>
          </a:xfrm>
          <a:prstGeom prst="line">
            <a:avLst/>
          </a:prstGeom>
          <a:noFill/>
          <a:ln w="38100">
            <a:solidFill>
              <a:srgbClr val="FFFF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06" name="Oval 10"/>
          <p:cNvSpPr>
            <a:spLocks noChangeArrowheads="1"/>
          </p:cNvSpPr>
          <p:nvPr/>
        </p:nvSpPr>
        <p:spPr bwMode="auto">
          <a:xfrm>
            <a:off x="6223000" y="2781300"/>
            <a:ext cx="496888" cy="552450"/>
          </a:xfrm>
          <a:prstGeom prst="ellipse">
            <a:avLst/>
          </a:prstGeom>
          <a:noFill/>
          <a:ln w="28575" algn="ctr">
            <a:solidFill>
              <a:srgbClr val="D60093"/>
            </a:solidFill>
            <a:round/>
            <a:headEnd/>
            <a:tailEnd/>
          </a:ln>
          <a:effectLst/>
        </p:spPr>
        <p:txBody>
          <a:bodyPr wrap="none" anchor="ct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07" name="Oval 11"/>
          <p:cNvSpPr>
            <a:spLocks noChangeArrowheads="1"/>
          </p:cNvSpPr>
          <p:nvPr/>
        </p:nvSpPr>
        <p:spPr bwMode="auto">
          <a:xfrm>
            <a:off x="5756275" y="5943600"/>
            <a:ext cx="3024188" cy="892175"/>
          </a:xfrm>
          <a:prstGeom prst="ellipse">
            <a:avLst/>
          </a:prstGeom>
          <a:noFill/>
          <a:ln w="38100" algn="ctr">
            <a:solidFill>
              <a:srgbClr val="D60093"/>
            </a:solidFill>
            <a:round/>
            <a:headEnd/>
            <a:tailEnd/>
          </a:ln>
          <a:effectLst/>
        </p:spPr>
        <p:txBody>
          <a:bodyPr wrap="none" anchor="ctr"/>
          <a:lstStyle/>
          <a:p>
            <a:pPr marL="342900" indent="-342900" algn="ctr">
              <a:lnSpc>
                <a:spcPct val="100000"/>
              </a:lnSpc>
              <a:buClr>
                <a:srgbClr val="FFFFCC"/>
              </a:buClr>
            </a:pPr>
            <a:r>
              <a:rPr lang="en-AU" dirty="0" smtClean="0">
                <a:ln>
                  <a:solidFill>
                    <a:srgbClr val="FFFFFF"/>
                  </a:solidFill>
                </a:ln>
                <a:solidFill>
                  <a:srgbClr val="FF00FF"/>
                </a:solidFill>
                <a:latin typeface="Arial"/>
              </a:rPr>
              <a:t>Gr. </a:t>
            </a:r>
            <a:r>
              <a:rPr lang="en-AU" i="1" dirty="0" err="1" smtClean="0">
                <a:ln>
                  <a:solidFill>
                    <a:srgbClr val="FFFFFF"/>
                  </a:solidFill>
                </a:ln>
                <a:solidFill>
                  <a:srgbClr val="FF00FF"/>
                </a:solidFill>
                <a:latin typeface="Arial"/>
              </a:rPr>
              <a:t>dia</a:t>
            </a:r>
            <a:r>
              <a:rPr lang="en-AU" dirty="0" smtClean="0">
                <a:ln>
                  <a:solidFill>
                    <a:srgbClr val="FFFFFF"/>
                  </a:solidFill>
                </a:ln>
                <a:solidFill>
                  <a:srgbClr val="FF00FF"/>
                </a:solidFill>
                <a:latin typeface="Arial"/>
              </a:rPr>
              <a:t> - through</a:t>
            </a:r>
          </a:p>
        </p:txBody>
      </p:sp>
      <p:cxnSp>
        <p:nvCxnSpPr>
          <p:cNvPr id="106508" name="AutoShape 12"/>
          <p:cNvCxnSpPr>
            <a:cxnSpLocks noChangeShapeType="1"/>
          </p:cNvCxnSpPr>
          <p:nvPr/>
        </p:nvCxnSpPr>
        <p:spPr bwMode="auto">
          <a:xfrm rot="16200000" flipH="1">
            <a:off x="6143625" y="3724275"/>
            <a:ext cx="3117850" cy="2095500"/>
          </a:xfrm>
          <a:prstGeom prst="bentConnector3">
            <a:avLst>
              <a:gd name="adj1" fmla="val 1778"/>
            </a:avLst>
          </a:prstGeom>
          <a:noFill/>
          <a:ln w="38100">
            <a:solidFill>
              <a:srgbClr val="D60093"/>
            </a:solidFill>
            <a:miter lim="800000"/>
            <a:headEnd/>
            <a:tailEnd/>
          </a:ln>
          <a:effectLst/>
        </p:spPr>
      </p:cxnSp>
      <p:sp>
        <p:nvSpPr>
          <p:cNvPr id="106509" name="Text Box 13"/>
          <p:cNvSpPr txBox="1">
            <a:spLocks noChangeArrowheads="1"/>
          </p:cNvSpPr>
          <p:nvPr/>
        </p:nvSpPr>
        <p:spPr bwMode="auto">
          <a:xfrm>
            <a:off x="250825" y="5959871"/>
            <a:ext cx="5040313" cy="579437"/>
          </a:xfrm>
          <a:prstGeom prst="rect">
            <a:avLst/>
          </a:prstGeom>
          <a:noFill/>
          <a:ln w="9525" algn="ctr">
            <a:noFill/>
            <a:miter lim="800000"/>
            <a:headEnd/>
            <a:tailEnd/>
          </a:ln>
          <a:effectLst/>
        </p:spPr>
        <p:txBody>
          <a:bodyPr>
            <a:spAutoFit/>
          </a:bodyPr>
          <a:lstStyle/>
          <a:p>
            <a:pPr algn="ctr">
              <a:lnSpc>
                <a:spcPct val="100000"/>
              </a:lnSpc>
              <a:buClr>
                <a:srgbClr val="FFFFCC"/>
              </a:buClr>
            </a:pPr>
            <a:r>
              <a:rPr lang="en-AU" sz="3200" b="0" dirty="0" smtClean="0">
                <a:solidFill>
                  <a:srgbClr val="00FF00"/>
                </a:solidFill>
                <a:latin typeface="Impact" pitchFamily="34" charset="0"/>
              </a:rPr>
              <a:t>“Reaping what we sow”</a:t>
            </a:r>
          </a:p>
        </p:txBody>
      </p:sp>
      <p:sp>
        <p:nvSpPr>
          <p:cNvPr id="106510" name="Text Box 14"/>
          <p:cNvSpPr txBox="1">
            <a:spLocks noChangeArrowheads="1"/>
          </p:cNvSpPr>
          <p:nvPr/>
        </p:nvSpPr>
        <p:spPr bwMode="auto">
          <a:xfrm>
            <a:off x="5435600" y="3644900"/>
            <a:ext cx="3346450" cy="519113"/>
          </a:xfrm>
          <a:prstGeom prst="rect">
            <a:avLst/>
          </a:prstGeom>
          <a:noFill/>
          <a:ln w="9525" algn="ctr">
            <a:noFill/>
            <a:miter lim="800000"/>
            <a:headEnd/>
            <a:tailEnd/>
          </a:ln>
          <a:effectLst/>
        </p:spPr>
        <p:txBody>
          <a:bodyPr wrap="none">
            <a:spAutoFit/>
          </a:bodyPr>
          <a:lstStyle/>
          <a:p>
            <a:pPr marL="342900" indent="-342900" algn="l">
              <a:lnSpc>
                <a:spcPct val="100000"/>
              </a:lnSpc>
              <a:buClr>
                <a:srgbClr val="FFFFCC"/>
              </a:buClr>
            </a:pPr>
            <a:r>
              <a:rPr lang="en-AU" dirty="0" smtClean="0">
                <a:ln>
                  <a:solidFill>
                    <a:srgbClr val="FFFFFF"/>
                  </a:solidFill>
                </a:ln>
                <a:solidFill>
                  <a:srgbClr val="3399FF"/>
                </a:solidFill>
                <a:latin typeface="Arial"/>
              </a:rPr>
              <a:t>Gr. </a:t>
            </a:r>
            <a:r>
              <a:rPr lang="en-AU" i="1" dirty="0" err="1" smtClean="0">
                <a:ln>
                  <a:solidFill>
                    <a:srgbClr val="FFFFFF"/>
                  </a:solidFill>
                </a:ln>
                <a:solidFill>
                  <a:srgbClr val="3399FF"/>
                </a:solidFill>
                <a:latin typeface="Arial"/>
              </a:rPr>
              <a:t>phobos</a:t>
            </a:r>
            <a:r>
              <a:rPr lang="en-AU" dirty="0" smtClean="0">
                <a:ln>
                  <a:solidFill>
                    <a:srgbClr val="FFFFFF"/>
                  </a:solidFill>
                </a:ln>
                <a:solidFill>
                  <a:srgbClr val="3399FF"/>
                </a:solidFill>
                <a:latin typeface="Arial"/>
              </a:rPr>
              <a:t> - terror</a:t>
            </a:r>
          </a:p>
        </p:txBody>
      </p:sp>
      <p:sp>
        <p:nvSpPr>
          <p:cNvPr id="106511" name="Line 15"/>
          <p:cNvSpPr>
            <a:spLocks noChangeShapeType="1"/>
          </p:cNvSpPr>
          <p:nvPr/>
        </p:nvSpPr>
        <p:spPr bwMode="auto">
          <a:xfrm flipH="1" flipV="1">
            <a:off x="5292725" y="3933825"/>
            <a:ext cx="719138" cy="358775"/>
          </a:xfrm>
          <a:prstGeom prst="line">
            <a:avLst/>
          </a:prstGeom>
          <a:noFill/>
          <a:ln w="38100">
            <a:solidFill>
              <a:schemeClr val="accent1"/>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12" name="Line 16"/>
          <p:cNvSpPr>
            <a:spLocks noChangeShapeType="1"/>
          </p:cNvSpPr>
          <p:nvPr/>
        </p:nvSpPr>
        <p:spPr bwMode="auto">
          <a:xfrm>
            <a:off x="5313363" y="3933825"/>
            <a:ext cx="142875" cy="0"/>
          </a:xfrm>
          <a:prstGeom prst="line">
            <a:avLst/>
          </a:prstGeom>
          <a:noFill/>
          <a:ln w="38100">
            <a:solidFill>
              <a:schemeClr val="accent1"/>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13" name="Line 17"/>
          <p:cNvSpPr>
            <a:spLocks noChangeShapeType="1"/>
          </p:cNvSpPr>
          <p:nvPr/>
        </p:nvSpPr>
        <p:spPr bwMode="auto">
          <a:xfrm flipV="1">
            <a:off x="8221663" y="3357563"/>
            <a:ext cx="431800" cy="215900"/>
          </a:xfrm>
          <a:prstGeom prst="line">
            <a:avLst/>
          </a:prstGeom>
          <a:noFill/>
          <a:ln w="57150">
            <a:solidFill>
              <a:srgbClr val="FF00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14" name="Line 18"/>
          <p:cNvSpPr>
            <a:spLocks noChangeShapeType="1"/>
          </p:cNvSpPr>
          <p:nvPr/>
        </p:nvSpPr>
        <p:spPr bwMode="auto">
          <a:xfrm flipV="1">
            <a:off x="639763" y="3789363"/>
            <a:ext cx="431800" cy="215900"/>
          </a:xfrm>
          <a:prstGeom prst="line">
            <a:avLst/>
          </a:prstGeom>
          <a:noFill/>
          <a:ln w="57150">
            <a:solidFill>
              <a:srgbClr val="FF00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15" name="Line 19"/>
          <p:cNvSpPr>
            <a:spLocks noChangeShapeType="1"/>
          </p:cNvSpPr>
          <p:nvPr/>
        </p:nvSpPr>
        <p:spPr bwMode="auto">
          <a:xfrm>
            <a:off x="8697913" y="4868863"/>
            <a:ext cx="250825" cy="0"/>
          </a:xfrm>
          <a:prstGeom prst="line">
            <a:avLst/>
          </a:prstGeom>
          <a:noFill/>
          <a:ln w="38100">
            <a:solidFill>
              <a:srgbClr val="FFFF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106516" name="Line 20"/>
          <p:cNvSpPr>
            <a:spLocks noChangeShapeType="1"/>
          </p:cNvSpPr>
          <p:nvPr/>
        </p:nvSpPr>
        <p:spPr bwMode="auto">
          <a:xfrm flipV="1">
            <a:off x="8664575" y="1125538"/>
            <a:ext cx="300038" cy="12700"/>
          </a:xfrm>
          <a:prstGeom prst="line">
            <a:avLst/>
          </a:prstGeom>
          <a:noFill/>
          <a:ln w="38100">
            <a:solidFill>
              <a:srgbClr val="FFFF00"/>
            </a:solidFill>
            <a:round/>
            <a:headEnd/>
            <a:tailEnd/>
          </a:ln>
          <a:effectLst/>
        </p:spPr>
        <p:txBody>
          <a:bodyPr/>
          <a:lstStyle/>
          <a:p>
            <a:pPr algn="l">
              <a:lnSpc>
                <a:spcPct val="100000"/>
              </a:lnSpc>
              <a:spcBef>
                <a:spcPct val="0"/>
              </a:spcBef>
              <a:buClr>
                <a:srgbClr val="FFFFCC"/>
              </a:buClr>
              <a:buFont typeface="Wingdings" pitchFamily="2" charset="2"/>
              <a:buChar char="l"/>
            </a:pPr>
            <a:endParaRPr lang="en-US" smtClean="0">
              <a:solidFill>
                <a:srgbClr val="FFFFFF"/>
              </a:solidFill>
            </a:endParaRPr>
          </a:p>
        </p:txBody>
      </p:sp>
      <p:sp>
        <p:nvSpPr>
          <p:cNvPr id="22"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50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650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6505"/>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106511"/>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1065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65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6516"/>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1065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6506"/>
                                        </p:tgtEl>
                                        <p:attrNameLst>
                                          <p:attrName>style.visibility</p:attrName>
                                        </p:attrNameLst>
                                      </p:cBhvr>
                                      <p:to>
                                        <p:strVal val="visible"/>
                                      </p:to>
                                    </p:set>
                                  </p:childTnLst>
                                </p:cTn>
                              </p:par>
                              <p:par>
                                <p:cTn id="28" presetID="1" presetClass="exit" presetSubtype="0" fill="hold" grpId="1" nodeType="withEffect">
                                  <p:stCondLst>
                                    <p:cond delay="0"/>
                                  </p:stCondLst>
                                  <p:childTnLst>
                                    <p:set>
                                      <p:cBhvr>
                                        <p:cTn id="29" dur="1" fill="hold">
                                          <p:stCondLst>
                                            <p:cond delay="0"/>
                                          </p:stCondLst>
                                        </p:cTn>
                                        <p:tgtEl>
                                          <p:spTgt spid="106516"/>
                                        </p:tgtEl>
                                        <p:attrNameLst>
                                          <p:attrName>style.visibility</p:attrName>
                                        </p:attrNameLst>
                                      </p:cBhvr>
                                      <p:to>
                                        <p:strVal val="hidden"/>
                                      </p:to>
                                    </p:set>
                                  </p:childTnLst>
                                </p:cTn>
                              </p:par>
                              <p:par>
                                <p:cTn id="30" presetID="1" presetClass="exit" presetSubtype="0" fill="hold" grpId="1" nodeType="withEffect">
                                  <p:stCondLst>
                                    <p:cond delay="0"/>
                                  </p:stCondLst>
                                  <p:childTnLst>
                                    <p:set>
                                      <p:cBhvr>
                                        <p:cTn id="31" dur="1" fill="hold">
                                          <p:stCondLst>
                                            <p:cond delay="0"/>
                                          </p:stCondLst>
                                        </p:cTn>
                                        <p:tgtEl>
                                          <p:spTgt spid="106515"/>
                                        </p:tgtEl>
                                        <p:attrNameLst>
                                          <p:attrName>style.visibility</p:attrName>
                                        </p:attrNameLst>
                                      </p:cBhvr>
                                      <p:to>
                                        <p:strVal val="hidden"/>
                                      </p:to>
                                    </p:set>
                                  </p:childTnLst>
                                </p:cTn>
                              </p:par>
                              <p:par>
                                <p:cTn id="32" presetID="1" presetClass="entr" presetSubtype="0" fill="hold" nodeType="withEffect">
                                  <p:stCondLst>
                                    <p:cond delay="0"/>
                                  </p:stCondLst>
                                  <p:childTnLst>
                                    <p:set>
                                      <p:cBhvr>
                                        <p:cTn id="33" dur="1" fill="hold">
                                          <p:stCondLst>
                                            <p:cond delay="0"/>
                                          </p:stCondLst>
                                        </p:cTn>
                                        <p:tgtEl>
                                          <p:spTgt spid="106508"/>
                                        </p:tgtEl>
                                        <p:attrNameLst>
                                          <p:attrName>style.visibility</p:attrName>
                                        </p:attrNameLst>
                                      </p:cBhvr>
                                      <p:to>
                                        <p:strVal val="visible"/>
                                      </p:to>
                                    </p:set>
                                  </p:childTnLst>
                                </p:cTn>
                              </p:par>
                              <p:par>
                                <p:cTn id="34" presetID="1" presetClass="exit" presetSubtype="0" fill="hold" grpId="1" nodeType="withEffect">
                                  <p:stCondLst>
                                    <p:cond delay="0"/>
                                  </p:stCondLst>
                                  <p:childTnLst>
                                    <p:set>
                                      <p:cBhvr>
                                        <p:cTn id="35" dur="1" fill="hold">
                                          <p:stCondLst>
                                            <p:cond delay="0"/>
                                          </p:stCondLst>
                                        </p:cTn>
                                        <p:tgtEl>
                                          <p:spTgt spid="106505"/>
                                        </p:tgtEl>
                                        <p:attrNameLst>
                                          <p:attrName>style.visibility</p:attrName>
                                        </p:attrNameLst>
                                      </p:cBhvr>
                                      <p:to>
                                        <p:strVal val="hidden"/>
                                      </p:to>
                                    </p:set>
                                  </p:childTnLst>
                                </p:cTn>
                              </p:par>
                              <p:par>
                                <p:cTn id="36" presetID="1" presetClass="entr" presetSubtype="0" fill="hold" grpId="0" nodeType="withEffect">
                                  <p:stCondLst>
                                    <p:cond delay="0"/>
                                  </p:stCondLst>
                                  <p:childTnLst>
                                    <p:set>
                                      <p:cBhvr>
                                        <p:cTn id="37" dur="1" fill="hold">
                                          <p:stCondLst>
                                            <p:cond delay="0"/>
                                          </p:stCondLst>
                                        </p:cTn>
                                        <p:tgtEl>
                                          <p:spTgt spid="106507"/>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grpId="0" nodeType="afterEffect">
                                  <p:stCondLst>
                                    <p:cond delay="0"/>
                                  </p:stCondLst>
                                  <p:childTnLst>
                                    <p:set>
                                      <p:cBhvr>
                                        <p:cTn id="40" dur="1" fill="hold">
                                          <p:stCondLst>
                                            <p:cond delay="0"/>
                                          </p:stCondLst>
                                        </p:cTn>
                                        <p:tgtEl>
                                          <p:spTgt spid="1065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3" grpId="0" animBg="1"/>
      <p:bldP spid="106504" grpId="0" animBg="1"/>
      <p:bldP spid="106505" grpId="0" animBg="1"/>
      <p:bldP spid="106505" grpId="1" animBg="1"/>
      <p:bldP spid="106506" grpId="0" animBg="1"/>
      <p:bldP spid="106507" grpId="0" animBg="1"/>
      <p:bldP spid="106509" grpId="0"/>
      <p:bldP spid="106510" grpId="0"/>
      <p:bldP spid="106511" grpId="0" animBg="1"/>
      <p:bldP spid="106512" grpId="0" animBg="1"/>
      <p:bldP spid="106515" grpId="0" animBg="1"/>
      <p:bldP spid="106515" grpId="1" animBg="1"/>
      <p:bldP spid="106516" grpId="0" animBg="1"/>
      <p:bldP spid="10651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a:xfrm>
            <a:off x="0" y="17485"/>
            <a:ext cx="9144000" cy="891235"/>
          </a:xfrm>
        </p:spPr>
        <p:txBody>
          <a:bodyPr/>
          <a:lstStyle/>
          <a:p>
            <a:pPr eaLnBrk="1" hangingPunct="1">
              <a:lnSpc>
                <a:spcPct val="90000"/>
              </a:lnSpc>
              <a:defRPr/>
            </a:pPr>
            <a:r>
              <a:rPr lang="en-AU" sz="4400" b="1" dirty="0" smtClean="0">
                <a:latin typeface="+mj-lt"/>
              </a:rPr>
              <a:t>The context of the parables</a:t>
            </a:r>
            <a:endParaRPr lang="en-AU" sz="4400" b="1" dirty="0" smtClean="0">
              <a:ln w="28575">
                <a:solidFill>
                  <a:schemeClr val="tx1"/>
                </a:solidFill>
              </a:ln>
              <a:solidFill>
                <a:srgbClr val="FF0000"/>
              </a:solidFill>
              <a:effectLst/>
              <a:latin typeface="+mj-lt"/>
            </a:endParaRPr>
          </a:p>
        </p:txBody>
      </p:sp>
      <p:sp>
        <p:nvSpPr>
          <p:cNvPr id="23555" name="Text Box 3"/>
          <p:cNvSpPr txBox="1">
            <a:spLocks noChangeArrowheads="1"/>
          </p:cNvSpPr>
          <p:nvPr/>
        </p:nvSpPr>
        <p:spPr bwMode="auto">
          <a:xfrm>
            <a:off x="93856" y="780615"/>
            <a:ext cx="8964488" cy="5700022"/>
          </a:xfrm>
          <a:prstGeom prst="rect">
            <a:avLst/>
          </a:prstGeom>
          <a:noFill/>
          <a:ln w="9525" algn="ctr">
            <a:noFill/>
            <a:miter lim="800000"/>
            <a:headEnd/>
            <a:tailEnd/>
          </a:ln>
        </p:spPr>
        <p:txBody>
          <a:bodyPr wrap="square">
            <a:spAutoFit/>
          </a:bodyPr>
          <a:lstStyle/>
          <a:p>
            <a:pPr marL="533400" indent="-533400" algn="l">
              <a:lnSpc>
                <a:spcPct val="95000"/>
              </a:lnSpc>
              <a:spcBef>
                <a:spcPts val="0"/>
              </a:spcBef>
              <a:spcAft>
                <a:spcPts val="600"/>
              </a:spcAft>
              <a:buClr>
                <a:srgbClr val="FFFF00"/>
              </a:buClr>
              <a:buSzTx/>
              <a:buFont typeface="Wingdings" pitchFamily="2" charset="2"/>
              <a:buChar char="v"/>
            </a:pPr>
            <a:r>
              <a:rPr lang="en-AU" sz="3200" dirty="0" smtClean="0">
                <a:ln w="19050">
                  <a:solidFill>
                    <a:schemeClr val="tx1"/>
                  </a:solidFill>
                </a:ln>
                <a:solidFill>
                  <a:srgbClr val="FF0000"/>
                </a:solidFill>
                <a:latin typeface="Arial" charset="0"/>
                <a:cs typeface="Arial" charset="0"/>
              </a:rPr>
              <a:t>Matt. 24 </a:t>
            </a:r>
            <a:r>
              <a:rPr lang="en-AU" sz="3200" dirty="0" smtClean="0">
                <a:solidFill>
                  <a:srgbClr val="FFFFFF"/>
                </a:solidFill>
                <a:latin typeface="Arial" charset="0"/>
                <a:cs typeface="Arial" charset="0"/>
              </a:rPr>
              <a:t>and </a:t>
            </a:r>
            <a:r>
              <a:rPr lang="en-AU" sz="3200" dirty="0" smtClean="0">
                <a:ln w="19050">
                  <a:solidFill>
                    <a:schemeClr val="tx1"/>
                  </a:solidFill>
                </a:ln>
                <a:solidFill>
                  <a:srgbClr val="FF0000"/>
                </a:solidFill>
                <a:latin typeface="Arial" charset="0"/>
                <a:cs typeface="Arial" charset="0"/>
              </a:rPr>
              <a:t>25</a:t>
            </a:r>
            <a:r>
              <a:rPr lang="en-AU" sz="3200" dirty="0" smtClean="0">
                <a:ln w="22225">
                  <a:solidFill>
                    <a:schemeClr val="tx1"/>
                  </a:solidFill>
                </a:ln>
                <a:solidFill>
                  <a:srgbClr val="FF0000"/>
                </a:solidFill>
                <a:latin typeface="Arial" charset="0"/>
                <a:cs typeface="Arial" charset="0"/>
              </a:rPr>
              <a:t> </a:t>
            </a:r>
            <a:r>
              <a:rPr lang="en-AU" sz="3200" dirty="0" smtClean="0">
                <a:solidFill>
                  <a:srgbClr val="FFFFFF"/>
                </a:solidFill>
                <a:latin typeface="Arial" charset="0"/>
                <a:cs typeface="Arial" charset="0"/>
              </a:rPr>
              <a:t>constitute</a:t>
            </a:r>
            <a:r>
              <a:rPr lang="en-AU" sz="3200" dirty="0" smtClean="0">
                <a:ln w="22225">
                  <a:solidFill>
                    <a:schemeClr val="tx1"/>
                  </a:solidFill>
                </a:ln>
                <a:solidFill>
                  <a:srgbClr val="FF0000"/>
                </a:solidFill>
                <a:latin typeface="Arial" charset="0"/>
                <a:cs typeface="Arial" charset="0"/>
              </a:rPr>
              <a:t> </a:t>
            </a:r>
            <a:r>
              <a:rPr lang="en-AU" sz="3200" dirty="0" smtClean="0">
                <a:solidFill>
                  <a:srgbClr val="FFFFFF"/>
                </a:solidFill>
                <a:latin typeface="Arial" charset="0"/>
                <a:cs typeface="Arial" charset="0"/>
              </a:rPr>
              <a:t>one complete address – </a:t>
            </a:r>
            <a:r>
              <a:rPr lang="en-AU" sz="3200" dirty="0" smtClean="0">
                <a:ln w="19050">
                  <a:solidFill>
                    <a:schemeClr val="tx1"/>
                  </a:solidFill>
                </a:ln>
                <a:solidFill>
                  <a:srgbClr val="FF0000"/>
                </a:solidFill>
                <a:latin typeface="Arial" charset="0"/>
                <a:cs typeface="Arial" charset="0"/>
              </a:rPr>
              <a:t>Matt. 26:1</a:t>
            </a:r>
            <a:r>
              <a:rPr lang="en-AU" sz="3200" dirty="0" smtClean="0">
                <a:solidFill>
                  <a:srgbClr val="FFFFFF"/>
                </a:solidFill>
                <a:latin typeface="Arial" charset="0"/>
                <a:cs typeface="Arial" charset="0"/>
              </a:rPr>
              <a:t>.</a:t>
            </a:r>
          </a:p>
          <a:p>
            <a:pPr marL="533400" indent="-533400" algn="l">
              <a:lnSpc>
                <a:spcPct val="95000"/>
              </a:lnSpc>
              <a:spcBef>
                <a:spcPts val="0"/>
              </a:spcBef>
              <a:spcAft>
                <a:spcPts val="600"/>
              </a:spcAft>
              <a:buClr>
                <a:srgbClr val="FFFF00"/>
              </a:buClr>
              <a:buSzTx/>
              <a:buFont typeface="Wingdings" pitchFamily="2" charset="2"/>
              <a:buChar char="v"/>
            </a:pPr>
            <a:r>
              <a:rPr lang="en-US" sz="3200" dirty="0" smtClean="0">
                <a:solidFill>
                  <a:srgbClr val="FFFFFF"/>
                </a:solidFill>
                <a:latin typeface="Arial" charset="0"/>
                <a:cs typeface="Arial" charset="0"/>
              </a:rPr>
              <a:t>The 3 parables expand </a:t>
            </a:r>
            <a:r>
              <a:rPr lang="en-US" sz="3200" dirty="0" smtClean="0">
                <a:ln w="19050">
                  <a:solidFill>
                    <a:schemeClr val="tx1"/>
                  </a:solidFill>
                </a:ln>
                <a:solidFill>
                  <a:srgbClr val="FF0000"/>
                </a:solidFill>
                <a:latin typeface="Arial" charset="0"/>
                <a:cs typeface="Arial" charset="0"/>
              </a:rPr>
              <a:t>Matt. 24:45 </a:t>
            </a:r>
            <a:r>
              <a:rPr lang="en-US" sz="3200" dirty="0" smtClean="0">
                <a:solidFill>
                  <a:srgbClr val="FFFFFF"/>
                </a:solidFill>
                <a:latin typeface="Arial" charset="0"/>
                <a:cs typeface="Arial" charset="0"/>
              </a:rPr>
              <a:t>–</a:t>
            </a:r>
          </a:p>
          <a:p>
            <a:pPr marL="990600" lvl="1" indent="-458788" algn="l">
              <a:lnSpc>
                <a:spcPct val="95000"/>
              </a:lnSpc>
              <a:spcBef>
                <a:spcPts val="0"/>
              </a:spcBef>
              <a:spcAft>
                <a:spcPts val="600"/>
              </a:spcAft>
              <a:buClr>
                <a:srgbClr val="FFFF00"/>
              </a:buClr>
              <a:buSzPct val="85000"/>
              <a:buFont typeface="Wingdings" pitchFamily="2" charset="2"/>
              <a:buChar char="Ø"/>
            </a:pPr>
            <a:r>
              <a:rPr lang="en-US" sz="3200" dirty="0" smtClean="0">
                <a:ln>
                  <a:solidFill>
                    <a:schemeClr val="tx1"/>
                  </a:solidFill>
                </a:ln>
                <a:solidFill>
                  <a:srgbClr val="00FFFF"/>
                </a:solidFill>
                <a:latin typeface="Arial" charset="0"/>
                <a:cs typeface="Arial" charset="0"/>
              </a:rPr>
              <a:t>“wise servant” </a:t>
            </a:r>
            <a:r>
              <a:rPr lang="en-US" sz="3200" dirty="0" smtClean="0">
                <a:solidFill>
                  <a:srgbClr val="FFFFFF"/>
                </a:solidFill>
                <a:latin typeface="Arial" charset="0"/>
                <a:cs typeface="Arial" charset="0"/>
              </a:rPr>
              <a:t>– 10 virgins (4 times)</a:t>
            </a:r>
          </a:p>
          <a:p>
            <a:pPr marL="990600" lvl="1" indent="-458788" algn="l">
              <a:lnSpc>
                <a:spcPct val="95000"/>
              </a:lnSpc>
              <a:spcBef>
                <a:spcPts val="0"/>
              </a:spcBef>
              <a:spcAft>
                <a:spcPts val="600"/>
              </a:spcAft>
              <a:buClr>
                <a:srgbClr val="FFFF00"/>
              </a:buClr>
              <a:buSzPct val="85000"/>
              <a:buFont typeface="Wingdings" pitchFamily="2" charset="2"/>
              <a:buChar char="Ø"/>
            </a:pPr>
            <a:r>
              <a:rPr lang="en-US" sz="3200" dirty="0" smtClean="0">
                <a:solidFill>
                  <a:srgbClr val="00FF00"/>
                </a:solidFill>
                <a:latin typeface="Arial" charset="0"/>
                <a:cs typeface="Arial" charset="0"/>
              </a:rPr>
              <a:t>“faithful” </a:t>
            </a:r>
            <a:r>
              <a:rPr lang="en-US" sz="3200" dirty="0" smtClean="0">
                <a:solidFill>
                  <a:srgbClr val="FFFFFF"/>
                </a:solidFill>
                <a:latin typeface="Arial" charset="0"/>
                <a:cs typeface="Arial" charset="0"/>
              </a:rPr>
              <a:t>– Talents (4 times – </a:t>
            </a:r>
            <a:r>
              <a:rPr lang="en-US" sz="3200" dirty="0" smtClean="0">
                <a:ln w="19050">
                  <a:solidFill>
                    <a:schemeClr val="tx1"/>
                  </a:solidFill>
                </a:ln>
                <a:solidFill>
                  <a:srgbClr val="FF0000"/>
                </a:solidFill>
                <a:latin typeface="Arial" charset="0"/>
                <a:cs typeface="Arial" charset="0"/>
              </a:rPr>
              <a:t>V.21,23</a:t>
            </a:r>
            <a:r>
              <a:rPr lang="en-US" sz="3200" dirty="0" smtClean="0">
                <a:solidFill>
                  <a:srgbClr val="FFFFFF"/>
                </a:solidFill>
                <a:latin typeface="Arial" charset="0"/>
                <a:cs typeface="Arial" charset="0"/>
              </a:rPr>
              <a:t>)</a:t>
            </a:r>
          </a:p>
          <a:p>
            <a:pPr marL="990600" lvl="1" indent="-458788" algn="l">
              <a:lnSpc>
                <a:spcPct val="95000"/>
              </a:lnSpc>
              <a:spcBef>
                <a:spcPts val="0"/>
              </a:spcBef>
              <a:spcAft>
                <a:spcPts val="600"/>
              </a:spcAft>
              <a:buClr>
                <a:srgbClr val="FFFF00"/>
              </a:buClr>
              <a:buSzPct val="85000"/>
              <a:buFont typeface="Wingdings" pitchFamily="2" charset="2"/>
              <a:buChar char="Ø"/>
            </a:pPr>
            <a:r>
              <a:rPr lang="en-US" sz="3200" dirty="0" smtClean="0">
                <a:solidFill>
                  <a:srgbClr val="FFFFFF"/>
                </a:solidFill>
                <a:latin typeface="Arial" charset="0"/>
                <a:cs typeface="Arial" charset="0"/>
              </a:rPr>
              <a:t>Reward of </a:t>
            </a:r>
            <a:r>
              <a:rPr lang="en-US" sz="3200" dirty="0" smtClean="0">
                <a:ln>
                  <a:solidFill>
                    <a:schemeClr val="tx1"/>
                  </a:solidFill>
                </a:ln>
                <a:solidFill>
                  <a:srgbClr val="FFC000"/>
                </a:solidFill>
                <a:latin typeface="Arial" charset="0"/>
                <a:cs typeface="Arial" charset="0"/>
              </a:rPr>
              <a:t>stewardship</a:t>
            </a:r>
            <a:r>
              <a:rPr lang="en-US" sz="3200" dirty="0" smtClean="0">
                <a:solidFill>
                  <a:srgbClr val="FFFFFF"/>
                </a:solidFill>
                <a:latin typeface="Arial" charset="0"/>
                <a:cs typeface="Arial" charset="0"/>
              </a:rPr>
              <a:t> – Sheep &amp; goats</a:t>
            </a:r>
          </a:p>
          <a:p>
            <a:pPr marL="533400" indent="-533400" algn="l">
              <a:lnSpc>
                <a:spcPct val="95000"/>
              </a:lnSpc>
              <a:spcBef>
                <a:spcPts val="0"/>
              </a:spcBef>
              <a:spcAft>
                <a:spcPts val="600"/>
              </a:spcAft>
              <a:buClr>
                <a:srgbClr val="FFFF00"/>
              </a:buClr>
              <a:buSzTx/>
              <a:buFont typeface="Wingdings" pitchFamily="2" charset="2"/>
              <a:buChar char="v"/>
            </a:pPr>
            <a:r>
              <a:rPr lang="en-US" sz="3200" dirty="0" smtClean="0">
                <a:ln w="19050">
                  <a:solidFill>
                    <a:schemeClr val="tx1"/>
                  </a:solidFill>
                </a:ln>
                <a:solidFill>
                  <a:srgbClr val="FF0000"/>
                </a:solidFill>
                <a:latin typeface="Arial" charset="0"/>
                <a:cs typeface="Arial" charset="0"/>
              </a:rPr>
              <a:t>Matt. 25:31-46 </a:t>
            </a:r>
            <a:r>
              <a:rPr lang="en-US" sz="3200" dirty="0" smtClean="0">
                <a:solidFill>
                  <a:srgbClr val="FFFFFF"/>
                </a:solidFill>
                <a:latin typeface="Arial" charset="0"/>
                <a:cs typeface="Arial" charset="0"/>
              </a:rPr>
              <a:t>– Primarily </a:t>
            </a:r>
            <a:r>
              <a:rPr lang="en-US" sz="3200" dirty="0" err="1" smtClean="0">
                <a:solidFill>
                  <a:srgbClr val="FFFFFF"/>
                </a:solidFill>
                <a:latin typeface="Arial" charset="0"/>
                <a:cs typeface="Arial" charset="0"/>
              </a:rPr>
              <a:t>Judgement</a:t>
            </a:r>
            <a:r>
              <a:rPr lang="en-US" sz="3200" dirty="0" smtClean="0">
                <a:solidFill>
                  <a:srgbClr val="FFFFFF"/>
                </a:solidFill>
                <a:latin typeface="Arial" charset="0"/>
                <a:cs typeface="Arial" charset="0"/>
              </a:rPr>
              <a:t> Seat.</a:t>
            </a:r>
          </a:p>
          <a:p>
            <a:pPr marL="533400" indent="-533400" algn="l">
              <a:lnSpc>
                <a:spcPct val="95000"/>
              </a:lnSpc>
              <a:spcBef>
                <a:spcPts val="0"/>
              </a:spcBef>
              <a:spcAft>
                <a:spcPts val="600"/>
              </a:spcAft>
              <a:buClr>
                <a:srgbClr val="FFFF00"/>
              </a:buClr>
              <a:buSzTx/>
              <a:buFont typeface="Wingdings" pitchFamily="2" charset="2"/>
              <a:buChar char="v"/>
            </a:pPr>
            <a:r>
              <a:rPr lang="en-US" sz="3200" dirty="0" smtClean="0">
                <a:solidFill>
                  <a:srgbClr val="00FF00"/>
                </a:solidFill>
                <a:latin typeface="Arial" charset="0"/>
                <a:cs typeface="Arial" charset="0"/>
              </a:rPr>
              <a:t>Bro. Thomas </a:t>
            </a:r>
            <a:r>
              <a:rPr lang="en-US" sz="3200" dirty="0" err="1" smtClean="0">
                <a:solidFill>
                  <a:srgbClr val="FFFFFF"/>
                </a:solidFill>
                <a:latin typeface="Arial" charset="0"/>
                <a:cs typeface="Arial" charset="0"/>
              </a:rPr>
              <a:t>recognises</a:t>
            </a:r>
            <a:r>
              <a:rPr lang="en-US" sz="3200" dirty="0" smtClean="0">
                <a:solidFill>
                  <a:srgbClr val="FFFFFF"/>
                </a:solidFill>
                <a:latin typeface="Arial" charset="0"/>
                <a:cs typeface="Arial" charset="0"/>
              </a:rPr>
              <a:t> this in </a:t>
            </a:r>
            <a:r>
              <a:rPr lang="en-US" sz="3200" dirty="0" smtClean="0">
                <a:solidFill>
                  <a:srgbClr val="00FF00"/>
                </a:solidFill>
                <a:latin typeface="Arial" charset="0"/>
                <a:cs typeface="Arial" charset="0"/>
              </a:rPr>
              <a:t>Eureka</a:t>
            </a:r>
            <a:r>
              <a:rPr lang="en-US" sz="3200" dirty="0" smtClean="0">
                <a:solidFill>
                  <a:srgbClr val="FFFFFF"/>
                </a:solidFill>
                <a:latin typeface="Arial" charset="0"/>
                <a:cs typeface="Arial" charset="0"/>
              </a:rPr>
              <a:t> – </a:t>
            </a:r>
            <a:r>
              <a:rPr lang="en-US" sz="3200" dirty="0" smtClean="0">
                <a:solidFill>
                  <a:srgbClr val="FFFF00"/>
                </a:solidFill>
                <a:latin typeface="Arial" charset="0"/>
                <a:cs typeface="Arial" charset="0"/>
              </a:rPr>
              <a:t>Vol. 5 pgs. 43, 82; Vol. 1 pg. 219; Vol. 2 pg. 254</a:t>
            </a:r>
            <a:r>
              <a:rPr lang="en-US" sz="3200" dirty="0" smtClean="0">
                <a:solidFill>
                  <a:srgbClr val="FFFFFF"/>
                </a:solidFill>
                <a:latin typeface="Arial" charset="0"/>
                <a:cs typeface="Arial" charset="0"/>
              </a:rPr>
              <a:t>. He does also use it of the national </a:t>
            </a:r>
            <a:r>
              <a:rPr lang="en-US" sz="3200" dirty="0" err="1" smtClean="0">
                <a:solidFill>
                  <a:srgbClr val="FFFFFF"/>
                </a:solidFill>
                <a:latin typeface="Arial" charset="0"/>
                <a:cs typeface="Arial" charset="0"/>
              </a:rPr>
              <a:t>judgement</a:t>
            </a:r>
            <a:r>
              <a:rPr lang="en-US" sz="3200" dirty="0" smtClean="0">
                <a:solidFill>
                  <a:srgbClr val="FFFFFF"/>
                </a:solidFill>
                <a:latin typeface="Arial" charset="0"/>
                <a:cs typeface="Arial" charset="0"/>
              </a:rPr>
              <a:t> of the nations – </a:t>
            </a:r>
            <a:r>
              <a:rPr lang="en-US" sz="3200" dirty="0" smtClean="0">
                <a:ln w="19050">
                  <a:solidFill>
                    <a:schemeClr val="tx1"/>
                  </a:solidFill>
                </a:ln>
                <a:solidFill>
                  <a:srgbClr val="FF0000"/>
                </a:solidFill>
                <a:latin typeface="Arial" charset="0"/>
                <a:cs typeface="Arial" charset="0"/>
              </a:rPr>
              <a:t>Dan. 7:9-12</a:t>
            </a:r>
            <a:r>
              <a:rPr lang="en-US" sz="3200" dirty="0" smtClean="0">
                <a:solidFill>
                  <a:srgbClr val="FFFFFF"/>
                </a:solidFill>
                <a:latin typeface="Arial" charset="0"/>
                <a:cs typeface="Arial" charset="0"/>
              </a:rPr>
              <a:t>.</a:t>
            </a:r>
            <a:endParaRPr lang="en-AU" sz="3200" dirty="0">
              <a:solidFill>
                <a:srgbClr val="FFFFFF"/>
              </a:solidFill>
              <a:latin typeface="Arial" charset="0"/>
              <a:cs typeface="Arial" charset="0"/>
            </a:endParaRPr>
          </a:p>
        </p:txBody>
      </p:sp>
      <p:sp>
        <p:nvSpPr>
          <p:cNvPr id="5" name="Rectangle 13"/>
          <p:cNvSpPr txBox="1">
            <a:spLocks noChangeArrowheads="1"/>
          </p:cNvSpPr>
          <p:nvPr/>
        </p:nvSpPr>
        <p:spPr bwMode="auto">
          <a:xfrm>
            <a:off x="0" y="6480632"/>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55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ctrTitle"/>
          </p:nvPr>
        </p:nvSpPr>
        <p:spPr>
          <a:xfrm>
            <a:off x="0" y="72160"/>
            <a:ext cx="9144000" cy="1844675"/>
          </a:xfrm>
        </p:spPr>
        <p:txBody>
          <a:bodyPr/>
          <a:lstStyle/>
          <a:p>
            <a:pPr>
              <a:lnSpc>
                <a:spcPct val="90000"/>
              </a:lnSpc>
            </a:pPr>
            <a:r>
              <a:rPr lang="en-AU" dirty="0"/>
              <a:t>The Judgement Seat – A </a:t>
            </a:r>
            <a:r>
              <a:rPr lang="en-AU" dirty="0" smtClean="0"/>
              <a:t>shepherd dividing sheep </a:t>
            </a:r>
            <a:r>
              <a:rPr lang="en-AU" dirty="0"/>
              <a:t>from </a:t>
            </a:r>
            <a:r>
              <a:rPr lang="en-AU" dirty="0" smtClean="0"/>
              <a:t>goats</a:t>
            </a:r>
            <a:r>
              <a:rPr lang="en-AU" dirty="0"/>
              <a:t/>
            </a:r>
            <a:br>
              <a:rPr lang="en-AU" dirty="0"/>
            </a:br>
            <a:r>
              <a:rPr lang="en-AU" dirty="0">
                <a:ln w="19050">
                  <a:solidFill>
                    <a:schemeClr val="tx1"/>
                  </a:solidFill>
                </a:ln>
                <a:solidFill>
                  <a:srgbClr val="FF0000"/>
                </a:solidFill>
                <a:effectLst/>
              </a:rPr>
              <a:t>Matt. 25:31-32</a:t>
            </a:r>
          </a:p>
        </p:txBody>
      </p:sp>
      <p:sp>
        <p:nvSpPr>
          <p:cNvPr id="206851" name="Rectangle 3"/>
          <p:cNvSpPr>
            <a:spLocks noGrp="1" noChangeArrowheads="1"/>
          </p:cNvSpPr>
          <p:nvPr>
            <p:ph type="subTitle" idx="1"/>
          </p:nvPr>
        </p:nvSpPr>
        <p:spPr>
          <a:xfrm>
            <a:off x="395288" y="1844675"/>
            <a:ext cx="8424862" cy="3743325"/>
          </a:xfrm>
        </p:spPr>
        <p:txBody>
          <a:bodyPr/>
          <a:lstStyle/>
          <a:p>
            <a:pPr algn="just"/>
            <a:r>
              <a:rPr lang="en-US" baseline="30000" dirty="0">
                <a:latin typeface="Bookman Old Style" pitchFamily="18" charset="0"/>
              </a:rPr>
              <a:t>31</a:t>
            </a:r>
            <a:r>
              <a:rPr lang="en-US" dirty="0">
                <a:latin typeface="Bookman Old Style" pitchFamily="18" charset="0"/>
              </a:rPr>
              <a:t> When the Son of man shall come in his glory, and all the holy angels with him, then shall he sit upon </a:t>
            </a:r>
            <a:r>
              <a:rPr lang="en-US" dirty="0">
                <a:solidFill>
                  <a:srgbClr val="00FF00"/>
                </a:solidFill>
                <a:latin typeface="Bookman Old Style" pitchFamily="18" charset="0"/>
              </a:rPr>
              <a:t>the throne of his glory:</a:t>
            </a:r>
            <a:r>
              <a:rPr lang="en-US" dirty="0">
                <a:solidFill>
                  <a:srgbClr val="FF9900"/>
                </a:solidFill>
                <a:latin typeface="Bookman Old Style" pitchFamily="18" charset="0"/>
              </a:rPr>
              <a:t> </a:t>
            </a:r>
            <a:r>
              <a:rPr lang="en-US" dirty="0" smtClean="0">
                <a:solidFill>
                  <a:schemeClr val="folHlink"/>
                </a:solidFill>
                <a:cs typeface="Arial" charset="0"/>
              </a:rPr>
              <a:t>– </a:t>
            </a:r>
            <a:r>
              <a:rPr lang="en-US" dirty="0" smtClean="0">
                <a:ln>
                  <a:solidFill>
                    <a:schemeClr val="tx1"/>
                  </a:solidFill>
                </a:ln>
                <a:solidFill>
                  <a:schemeClr val="folHlink"/>
                </a:solidFill>
                <a:cs typeface="Arial" charset="0"/>
              </a:rPr>
              <a:t>i.e</a:t>
            </a:r>
            <a:r>
              <a:rPr lang="en-US" dirty="0">
                <a:ln>
                  <a:solidFill>
                    <a:schemeClr val="tx1"/>
                  </a:solidFill>
                </a:ln>
                <a:solidFill>
                  <a:schemeClr val="folHlink"/>
                </a:solidFill>
                <a:cs typeface="Arial" charset="0"/>
              </a:rPr>
              <a:t>. Christ’s </a:t>
            </a:r>
            <a:r>
              <a:rPr lang="en-US" dirty="0" err="1">
                <a:ln>
                  <a:solidFill>
                    <a:schemeClr val="tx1"/>
                  </a:solidFill>
                </a:ln>
                <a:solidFill>
                  <a:schemeClr val="folHlink"/>
                </a:solidFill>
                <a:cs typeface="Arial" charset="0"/>
              </a:rPr>
              <a:t>judgement</a:t>
            </a:r>
            <a:r>
              <a:rPr lang="en-US" dirty="0">
                <a:ln>
                  <a:solidFill>
                    <a:schemeClr val="tx1"/>
                  </a:solidFill>
                </a:ln>
                <a:solidFill>
                  <a:schemeClr val="folHlink"/>
                </a:solidFill>
                <a:cs typeface="Arial" charset="0"/>
              </a:rPr>
              <a:t> throne </a:t>
            </a:r>
            <a:r>
              <a:rPr lang="en-US" dirty="0">
                <a:solidFill>
                  <a:schemeClr val="folHlink"/>
                </a:solidFill>
                <a:cs typeface="Arial" charset="0"/>
              </a:rPr>
              <a:t>–</a:t>
            </a:r>
            <a:r>
              <a:rPr lang="en-US" dirty="0">
                <a:solidFill>
                  <a:srgbClr val="FF9900"/>
                </a:solidFill>
                <a:cs typeface="Arial" charset="0"/>
              </a:rPr>
              <a:t> </a:t>
            </a:r>
            <a:r>
              <a:rPr lang="en-US" dirty="0">
                <a:ln w="19050">
                  <a:solidFill>
                    <a:schemeClr val="tx1"/>
                  </a:solidFill>
                </a:ln>
                <a:solidFill>
                  <a:srgbClr val="FF0000"/>
                </a:solidFill>
                <a:cs typeface="Arial" charset="0"/>
              </a:rPr>
              <a:t>Luke 9:26</a:t>
            </a:r>
            <a:r>
              <a:rPr lang="en-US" dirty="0">
                <a:ln w="19050">
                  <a:solidFill>
                    <a:schemeClr val="tx1"/>
                  </a:solidFill>
                </a:ln>
                <a:latin typeface="Bookman Old Style" pitchFamily="18" charset="0"/>
              </a:rPr>
              <a:t> </a:t>
            </a:r>
          </a:p>
          <a:p>
            <a:pPr algn="just"/>
            <a:r>
              <a:rPr lang="en-US" baseline="30000" dirty="0">
                <a:latin typeface="Bookman Old Style" pitchFamily="18" charset="0"/>
              </a:rPr>
              <a:t>32</a:t>
            </a:r>
            <a:r>
              <a:rPr lang="en-US" dirty="0">
                <a:latin typeface="Bookman Old Style" pitchFamily="18" charset="0"/>
              </a:rPr>
              <a:t> And before him shall be gathered </a:t>
            </a:r>
            <a:r>
              <a:rPr lang="en-US" dirty="0">
                <a:solidFill>
                  <a:srgbClr val="FFFF00"/>
                </a:solidFill>
                <a:latin typeface="Bookman Old Style" pitchFamily="18" charset="0"/>
              </a:rPr>
              <a:t>all nations</a:t>
            </a:r>
            <a:r>
              <a:rPr lang="en-US" dirty="0">
                <a:latin typeface="Bookman Old Style" pitchFamily="18" charset="0"/>
              </a:rPr>
              <a:t>: and he shall separate them one from another, as a shepherd </a:t>
            </a:r>
            <a:r>
              <a:rPr lang="en-US" dirty="0" err="1">
                <a:latin typeface="Bookman Old Style" pitchFamily="18" charset="0"/>
              </a:rPr>
              <a:t>divideth</a:t>
            </a:r>
            <a:r>
              <a:rPr lang="en-US" dirty="0">
                <a:latin typeface="Bookman Old Style" pitchFamily="18" charset="0"/>
              </a:rPr>
              <a:t> </a:t>
            </a:r>
            <a:r>
              <a:rPr lang="en-US" i="1" dirty="0">
                <a:latin typeface="Bookman Old Style" pitchFamily="18" charset="0"/>
              </a:rPr>
              <a:t>his</a:t>
            </a:r>
            <a:r>
              <a:rPr lang="en-US" dirty="0">
                <a:latin typeface="Bookman Old Style" pitchFamily="18" charset="0"/>
              </a:rPr>
              <a:t> sheep from the </a:t>
            </a:r>
            <a:r>
              <a:rPr lang="en-US" dirty="0">
                <a:ln>
                  <a:solidFill>
                    <a:schemeClr val="tx1"/>
                  </a:solidFill>
                </a:ln>
                <a:solidFill>
                  <a:srgbClr val="FF0066"/>
                </a:solidFill>
                <a:latin typeface="Bookman Old Style" pitchFamily="18" charset="0"/>
              </a:rPr>
              <a:t>goats</a:t>
            </a:r>
            <a:r>
              <a:rPr lang="en-US" dirty="0">
                <a:latin typeface="Bookman Old Style" pitchFamily="18" charset="0"/>
              </a:rPr>
              <a:t>:</a:t>
            </a:r>
            <a:endParaRPr lang="en-AU" dirty="0">
              <a:latin typeface="Bookman Old Style" pitchFamily="18" charset="0"/>
            </a:endParaRPr>
          </a:p>
          <a:p>
            <a:pPr algn="just"/>
            <a:endParaRPr lang="en-AU" dirty="0">
              <a:latin typeface="Bookman Old Style" pitchFamily="18" charset="0"/>
            </a:endParaRPr>
          </a:p>
        </p:txBody>
      </p:sp>
      <p:sp>
        <p:nvSpPr>
          <p:cNvPr id="206852" name="Text Box 4"/>
          <p:cNvSpPr txBox="1">
            <a:spLocks noChangeArrowheads="1"/>
          </p:cNvSpPr>
          <p:nvPr/>
        </p:nvSpPr>
        <p:spPr bwMode="auto">
          <a:xfrm>
            <a:off x="5940425" y="5470525"/>
            <a:ext cx="2987675" cy="984250"/>
          </a:xfrm>
          <a:prstGeom prst="rect">
            <a:avLst/>
          </a:prstGeom>
          <a:noFill/>
          <a:ln w="38100" algn="ctr">
            <a:solidFill>
              <a:srgbClr val="FF00FF"/>
            </a:solidFill>
            <a:miter lim="800000"/>
            <a:headEnd/>
            <a:tailEnd/>
          </a:ln>
          <a:effectLst/>
        </p:spPr>
        <p:txBody>
          <a:bodyPr>
            <a:spAutoFit/>
          </a:bodyPr>
          <a:lstStyle/>
          <a:p>
            <a:pPr algn="l">
              <a:lnSpc>
                <a:spcPct val="100000"/>
              </a:lnSpc>
              <a:buClr>
                <a:srgbClr val="FFFFCC"/>
              </a:buClr>
            </a:pPr>
            <a:r>
              <a:rPr lang="en-AU" dirty="0" smtClean="0">
                <a:ln>
                  <a:solidFill>
                    <a:srgbClr val="FFFFFF"/>
                  </a:solidFill>
                </a:ln>
                <a:solidFill>
                  <a:srgbClr val="FF0066"/>
                </a:solidFill>
                <a:latin typeface="Arial"/>
              </a:rPr>
              <a:t>Suggests goats more numerous</a:t>
            </a:r>
          </a:p>
        </p:txBody>
      </p:sp>
      <p:sp>
        <p:nvSpPr>
          <p:cNvPr id="206853" name="Line 5"/>
          <p:cNvSpPr>
            <a:spLocks noChangeShapeType="1"/>
          </p:cNvSpPr>
          <p:nvPr/>
        </p:nvSpPr>
        <p:spPr bwMode="auto">
          <a:xfrm>
            <a:off x="6623050" y="5183188"/>
            <a:ext cx="0" cy="288925"/>
          </a:xfrm>
          <a:prstGeom prst="line">
            <a:avLst/>
          </a:prstGeom>
          <a:noFill/>
          <a:ln w="38100">
            <a:solidFill>
              <a:srgbClr val="FF33CC"/>
            </a:solidFill>
            <a:round/>
            <a:headEnd/>
            <a:tailEnd/>
          </a:ln>
          <a:effectLst/>
        </p:spPr>
        <p:txBody>
          <a:bodyPr/>
          <a:lstStyle/>
          <a:p>
            <a:pPr>
              <a:buClr>
                <a:srgbClr val="FFFFCC"/>
              </a:buClr>
            </a:pPr>
            <a:endParaRPr lang="en-US" smtClean="0">
              <a:solidFill>
                <a:srgbClr val="FFFFFF"/>
              </a:solidFill>
            </a:endParaRPr>
          </a:p>
        </p:txBody>
      </p:sp>
      <p:sp>
        <p:nvSpPr>
          <p:cNvPr id="206855" name="Text Box 7"/>
          <p:cNvSpPr txBox="1">
            <a:spLocks noChangeArrowheads="1"/>
          </p:cNvSpPr>
          <p:nvPr/>
        </p:nvSpPr>
        <p:spPr bwMode="auto">
          <a:xfrm>
            <a:off x="539750" y="5505450"/>
            <a:ext cx="5040313" cy="984250"/>
          </a:xfrm>
          <a:prstGeom prst="rect">
            <a:avLst/>
          </a:prstGeom>
          <a:noFill/>
          <a:ln w="38100" algn="ctr">
            <a:solidFill>
              <a:srgbClr val="FFFF00"/>
            </a:solidFill>
            <a:miter lim="800000"/>
            <a:headEnd/>
            <a:tailEnd/>
          </a:ln>
          <a:effectLst/>
        </p:spPr>
        <p:txBody>
          <a:bodyPr>
            <a:spAutoFit/>
          </a:bodyPr>
          <a:lstStyle/>
          <a:p>
            <a:pPr algn="l">
              <a:lnSpc>
                <a:spcPct val="100000"/>
              </a:lnSpc>
              <a:buClr>
                <a:srgbClr val="FFFFCC"/>
              </a:buClr>
            </a:pPr>
            <a:r>
              <a:rPr lang="en-AU" dirty="0" smtClean="0">
                <a:solidFill>
                  <a:srgbClr val="FFFF00"/>
                </a:solidFill>
                <a:latin typeface="Arial"/>
              </a:rPr>
              <a:t>People of all nations –</a:t>
            </a:r>
            <a:r>
              <a:rPr lang="en-AU" dirty="0" smtClean="0">
                <a:solidFill>
                  <a:srgbClr val="FFFFFF"/>
                </a:solidFill>
                <a:latin typeface="Arial"/>
              </a:rPr>
              <a:t> </a:t>
            </a:r>
            <a:r>
              <a:rPr lang="en-AU" dirty="0" smtClean="0">
                <a:ln w="19050">
                  <a:solidFill>
                    <a:srgbClr val="FFFFFF"/>
                  </a:solidFill>
                </a:ln>
                <a:solidFill>
                  <a:srgbClr val="FF0000"/>
                </a:solidFill>
                <a:latin typeface="Arial"/>
              </a:rPr>
              <a:t>Acts 15:14; Rev. 5:9</a:t>
            </a:r>
          </a:p>
        </p:txBody>
      </p:sp>
      <p:sp>
        <p:nvSpPr>
          <p:cNvPr id="206857" name="Line 9"/>
          <p:cNvSpPr>
            <a:spLocks noChangeShapeType="1"/>
          </p:cNvSpPr>
          <p:nvPr/>
        </p:nvSpPr>
        <p:spPr bwMode="auto">
          <a:xfrm flipH="1" flipV="1">
            <a:off x="1258888" y="4508500"/>
            <a:ext cx="504825" cy="1008063"/>
          </a:xfrm>
          <a:prstGeom prst="line">
            <a:avLst/>
          </a:prstGeom>
          <a:noFill/>
          <a:ln w="38100">
            <a:solidFill>
              <a:srgbClr val="FFFF00"/>
            </a:solidFill>
            <a:round/>
            <a:headEnd/>
            <a:tailEnd/>
          </a:ln>
          <a:effectLst/>
        </p:spPr>
        <p:txBody>
          <a:bodyPr/>
          <a:lstStyle/>
          <a:p>
            <a:pPr>
              <a:buClr>
                <a:srgbClr val="FFFFCC"/>
              </a:buClr>
            </a:pPr>
            <a:endParaRPr lang="en-US" smtClean="0">
              <a:solidFill>
                <a:srgbClr val="FFFFFF"/>
              </a:solidFill>
            </a:endParaRPr>
          </a:p>
        </p:txBody>
      </p:sp>
      <p:sp>
        <p:nvSpPr>
          <p:cNvPr id="206858" name="Line 10"/>
          <p:cNvSpPr>
            <a:spLocks noChangeShapeType="1"/>
          </p:cNvSpPr>
          <p:nvPr/>
        </p:nvSpPr>
        <p:spPr bwMode="auto">
          <a:xfrm flipH="1">
            <a:off x="4525963" y="5203825"/>
            <a:ext cx="2087562" cy="0"/>
          </a:xfrm>
          <a:prstGeom prst="line">
            <a:avLst/>
          </a:prstGeom>
          <a:noFill/>
          <a:ln w="38100">
            <a:solidFill>
              <a:srgbClr val="FF3399"/>
            </a:solidFill>
            <a:round/>
            <a:headEnd/>
            <a:tailEnd/>
          </a:ln>
          <a:effectLst/>
        </p:spPr>
        <p:txBody>
          <a:bodyPr/>
          <a:lstStyle/>
          <a:p>
            <a:pPr>
              <a:buClr>
                <a:srgbClr val="FFFFCC"/>
              </a:buClr>
            </a:pPr>
            <a:endParaRPr lang="en-US" smtClean="0">
              <a:solidFill>
                <a:srgbClr val="FFFFFF"/>
              </a:solidFill>
            </a:endParaRPr>
          </a:p>
        </p:txBody>
      </p:sp>
      <p:sp>
        <p:nvSpPr>
          <p:cNvPr id="10" name="Rectangle 13"/>
          <p:cNvSpPr txBox="1">
            <a:spLocks noChangeArrowheads="1"/>
          </p:cNvSpPr>
          <p:nvPr/>
        </p:nvSpPr>
        <p:spPr bwMode="auto">
          <a:xfrm>
            <a:off x="0" y="6480632"/>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9506" name="Picture 2" descr="Sheep"/>
          <p:cNvPicPr>
            <a:picLocks noChangeAspect="1" noChangeArrowheads="1"/>
          </p:cNvPicPr>
          <p:nvPr/>
        </p:nvPicPr>
        <p:blipFill>
          <a:blip r:embed="rId2" cstate="print"/>
          <a:srcRect/>
          <a:stretch>
            <a:fillRect/>
          </a:stretch>
        </p:blipFill>
        <p:spPr bwMode="auto">
          <a:xfrm>
            <a:off x="262259" y="1111955"/>
            <a:ext cx="1717675" cy="1289050"/>
          </a:xfrm>
          <a:prstGeom prst="rect">
            <a:avLst/>
          </a:prstGeom>
          <a:noFill/>
        </p:spPr>
      </p:pic>
      <p:pic>
        <p:nvPicPr>
          <p:cNvPr id="149507" name="Picture 3" descr="Goat"/>
          <p:cNvPicPr>
            <a:picLocks noChangeAspect="1" noChangeArrowheads="1"/>
          </p:cNvPicPr>
          <p:nvPr/>
        </p:nvPicPr>
        <p:blipFill>
          <a:blip r:embed="rId3" cstate="print"/>
          <a:srcRect/>
          <a:stretch>
            <a:fillRect/>
          </a:stretch>
        </p:blipFill>
        <p:spPr bwMode="auto">
          <a:xfrm>
            <a:off x="63821" y="3920243"/>
            <a:ext cx="1987551" cy="1397000"/>
          </a:xfrm>
          <a:prstGeom prst="rect">
            <a:avLst/>
          </a:prstGeom>
          <a:noFill/>
        </p:spPr>
      </p:pic>
      <p:sp>
        <p:nvSpPr>
          <p:cNvPr id="149508" name="Rectangle 4"/>
          <p:cNvSpPr>
            <a:spLocks noGrp="1" noChangeArrowheads="1"/>
          </p:cNvSpPr>
          <p:nvPr>
            <p:ph type="ctrTitle"/>
          </p:nvPr>
        </p:nvSpPr>
        <p:spPr>
          <a:xfrm>
            <a:off x="0" y="0"/>
            <a:ext cx="9144000" cy="908719"/>
          </a:xfrm>
        </p:spPr>
        <p:txBody>
          <a:bodyPr/>
          <a:lstStyle/>
          <a:p>
            <a:r>
              <a:rPr lang="en-AU" sz="4400" b="1" dirty="0">
                <a:latin typeface="+mj-lt"/>
              </a:rPr>
              <a:t>Two </a:t>
            </a:r>
            <a:r>
              <a:rPr lang="en-AU" sz="4400" b="1" dirty="0" smtClean="0">
                <a:latin typeface="+mj-lt"/>
              </a:rPr>
              <a:t>classes </a:t>
            </a:r>
            <a:r>
              <a:rPr lang="en-AU" sz="4400" b="1" dirty="0">
                <a:latin typeface="+mj-lt"/>
              </a:rPr>
              <a:t>at the Judgement</a:t>
            </a:r>
          </a:p>
        </p:txBody>
      </p:sp>
      <p:sp>
        <p:nvSpPr>
          <p:cNvPr id="149520" name="Text Box 16"/>
          <p:cNvSpPr txBox="1">
            <a:spLocks noChangeArrowheads="1"/>
          </p:cNvSpPr>
          <p:nvPr/>
        </p:nvSpPr>
        <p:spPr bwMode="auto">
          <a:xfrm>
            <a:off x="443234" y="1975555"/>
            <a:ext cx="1124026" cy="1938992"/>
          </a:xfrm>
          <a:prstGeom prst="rect">
            <a:avLst/>
          </a:prstGeom>
          <a:noFill/>
          <a:ln w="9525" algn="ctr">
            <a:noFill/>
            <a:miter lim="800000"/>
            <a:headEnd/>
            <a:tailEnd/>
          </a:ln>
          <a:effectLst/>
        </p:spPr>
        <p:txBody>
          <a:bodyPr wrap="none">
            <a:spAutoFit/>
          </a:bodyPr>
          <a:lstStyle/>
          <a:p>
            <a:pPr marL="342900" indent="-342900" algn="l">
              <a:lnSpc>
                <a:spcPct val="100000"/>
              </a:lnSpc>
              <a:buClr>
                <a:srgbClr val="FFFFCC"/>
              </a:buClr>
            </a:pPr>
            <a:r>
              <a:rPr lang="en-AU" sz="12000" dirty="0" smtClean="0">
                <a:ln w="22225">
                  <a:solidFill>
                    <a:srgbClr val="FFFFFF"/>
                  </a:solidFill>
                </a:ln>
                <a:solidFill>
                  <a:srgbClr val="FF0066"/>
                </a:solidFill>
                <a:latin typeface="Arial Black" pitchFamily="34" charset="0"/>
              </a:rPr>
              <a:t>?</a:t>
            </a:r>
          </a:p>
        </p:txBody>
      </p:sp>
      <p:sp>
        <p:nvSpPr>
          <p:cNvPr id="149521" name="Text Box 17"/>
          <p:cNvSpPr txBox="1">
            <a:spLocks noChangeArrowheads="1"/>
          </p:cNvSpPr>
          <p:nvPr/>
        </p:nvSpPr>
        <p:spPr bwMode="auto">
          <a:xfrm>
            <a:off x="1691009" y="896055"/>
            <a:ext cx="3457575" cy="519113"/>
          </a:xfrm>
          <a:prstGeom prst="rect">
            <a:avLst/>
          </a:prstGeom>
          <a:noFill/>
          <a:ln w="9525" algn="ctr">
            <a:noFill/>
            <a:miter lim="800000"/>
            <a:headEnd/>
            <a:tailEnd/>
          </a:ln>
          <a:effectLst/>
        </p:spPr>
        <p:txBody>
          <a:bodyPr>
            <a:spAutoFit/>
          </a:bodyPr>
          <a:lstStyle/>
          <a:p>
            <a:pPr algn="l">
              <a:lnSpc>
                <a:spcPct val="100000"/>
              </a:lnSpc>
              <a:spcBef>
                <a:spcPct val="50000"/>
              </a:spcBef>
              <a:buClr>
                <a:srgbClr val="FFFFCC"/>
              </a:buClr>
            </a:pPr>
            <a:endParaRPr lang="en-US" smtClean="0">
              <a:solidFill>
                <a:srgbClr val="FFFFFF"/>
              </a:solidFill>
            </a:endParaRPr>
          </a:p>
        </p:txBody>
      </p:sp>
      <p:sp>
        <p:nvSpPr>
          <p:cNvPr id="149522" name="Text Box 18"/>
          <p:cNvSpPr txBox="1">
            <a:spLocks noChangeArrowheads="1"/>
          </p:cNvSpPr>
          <p:nvPr/>
        </p:nvSpPr>
        <p:spPr bwMode="auto">
          <a:xfrm>
            <a:off x="1764034" y="1038930"/>
            <a:ext cx="3455988" cy="5558445"/>
          </a:xfrm>
          <a:prstGeom prst="rect">
            <a:avLst/>
          </a:prstGeom>
          <a:noFill/>
          <a:ln w="9525" algn="ctr">
            <a:noFill/>
            <a:miter lim="800000"/>
            <a:headEnd/>
            <a:tailEnd/>
          </a:ln>
          <a:effectLst/>
        </p:spPr>
        <p:txBody>
          <a:bodyPr>
            <a:spAutoFit/>
          </a:bodyPr>
          <a:lstStyle/>
          <a:p>
            <a:pPr algn="ctr">
              <a:lnSpc>
                <a:spcPct val="100000"/>
              </a:lnSpc>
              <a:buClr>
                <a:srgbClr val="FFFFCC"/>
              </a:buClr>
            </a:pPr>
            <a:r>
              <a:rPr lang="en-AU" sz="4800" dirty="0" smtClean="0">
                <a:ln>
                  <a:solidFill>
                    <a:srgbClr val="FFFFFF"/>
                  </a:solidFill>
                </a:ln>
                <a:solidFill>
                  <a:srgbClr val="00FFFF"/>
                </a:solidFill>
                <a:latin typeface="Impact" pitchFamily="34" charset="0"/>
              </a:rPr>
              <a:t>SHEEP</a:t>
            </a:r>
          </a:p>
          <a:p>
            <a:pPr algn="ctr">
              <a:lnSpc>
                <a:spcPct val="100000"/>
              </a:lnSpc>
              <a:spcBef>
                <a:spcPct val="40000"/>
              </a:spcBef>
              <a:buClr>
                <a:srgbClr val="FFFFCC"/>
              </a:buClr>
            </a:pPr>
            <a:r>
              <a:rPr lang="en-AU" sz="3200" dirty="0" smtClean="0">
                <a:solidFill>
                  <a:srgbClr val="FFFF00"/>
                </a:solidFill>
                <a:latin typeface="Arial Black" pitchFamily="34" charset="0"/>
              </a:rPr>
              <a:t>Dependent</a:t>
            </a:r>
          </a:p>
          <a:p>
            <a:pPr algn="ctr">
              <a:lnSpc>
                <a:spcPct val="100000"/>
              </a:lnSpc>
              <a:buClr>
                <a:srgbClr val="FFFFCC"/>
              </a:buClr>
            </a:pPr>
            <a:r>
              <a:rPr lang="en-AU" sz="3200" dirty="0" smtClean="0">
                <a:ln>
                  <a:solidFill>
                    <a:srgbClr val="FFFFFF"/>
                  </a:solidFill>
                </a:ln>
                <a:solidFill>
                  <a:srgbClr val="FF0066"/>
                </a:solidFill>
                <a:latin typeface="Arial Black" pitchFamily="34" charset="0"/>
              </a:rPr>
              <a:t>Submissive</a:t>
            </a:r>
          </a:p>
          <a:p>
            <a:pPr algn="ctr">
              <a:lnSpc>
                <a:spcPct val="100000"/>
              </a:lnSpc>
              <a:buClr>
                <a:srgbClr val="FFFFCC"/>
              </a:buClr>
            </a:pPr>
            <a:r>
              <a:rPr lang="en-AU" sz="3200" dirty="0" smtClean="0">
                <a:solidFill>
                  <a:srgbClr val="FFCC66"/>
                </a:solidFill>
                <a:latin typeface="Arial Black" pitchFamily="34" charset="0"/>
              </a:rPr>
              <a:t>Willing</a:t>
            </a:r>
          </a:p>
          <a:p>
            <a:pPr algn="ctr">
              <a:lnSpc>
                <a:spcPct val="100000"/>
              </a:lnSpc>
              <a:buClr>
                <a:srgbClr val="FFFFCC"/>
              </a:buClr>
            </a:pPr>
            <a:r>
              <a:rPr lang="en-AU" sz="3200" dirty="0" smtClean="0">
                <a:ln>
                  <a:solidFill>
                    <a:schemeClr val="tx1"/>
                  </a:solidFill>
                </a:ln>
                <a:solidFill>
                  <a:srgbClr val="66FFFF"/>
                </a:solidFill>
                <a:latin typeface="Arial Black" pitchFamily="34" charset="0"/>
              </a:rPr>
              <a:t>Obedient</a:t>
            </a:r>
          </a:p>
          <a:p>
            <a:pPr algn="ctr">
              <a:lnSpc>
                <a:spcPct val="100000"/>
              </a:lnSpc>
              <a:buClr>
                <a:srgbClr val="FFFFCC"/>
              </a:buClr>
            </a:pPr>
            <a:r>
              <a:rPr lang="en-AU" sz="3200" dirty="0" smtClean="0">
                <a:ln>
                  <a:solidFill>
                    <a:srgbClr val="FFFFFF"/>
                  </a:solidFill>
                </a:ln>
                <a:solidFill>
                  <a:srgbClr val="FF00FF"/>
                </a:solidFill>
                <a:latin typeface="Arial Black" pitchFamily="34" charset="0"/>
              </a:rPr>
              <a:t>Gregarious</a:t>
            </a:r>
          </a:p>
          <a:p>
            <a:pPr algn="ctr">
              <a:lnSpc>
                <a:spcPct val="100000"/>
              </a:lnSpc>
              <a:buClr>
                <a:srgbClr val="FFFFCC"/>
              </a:buClr>
            </a:pPr>
            <a:r>
              <a:rPr lang="en-AU" sz="3200" dirty="0" smtClean="0">
                <a:solidFill>
                  <a:srgbClr val="FFFFFF"/>
                </a:solidFill>
                <a:latin typeface="Arial Black" pitchFamily="34" charset="0"/>
              </a:rPr>
              <a:t>White</a:t>
            </a:r>
          </a:p>
          <a:p>
            <a:pPr algn="ctr">
              <a:lnSpc>
                <a:spcPct val="100000"/>
              </a:lnSpc>
              <a:buClr>
                <a:srgbClr val="FFFFCC"/>
              </a:buClr>
            </a:pPr>
            <a:r>
              <a:rPr lang="en-AU" sz="3200" dirty="0" smtClean="0">
                <a:solidFill>
                  <a:srgbClr val="00FF00"/>
                </a:solidFill>
                <a:latin typeface="Arial Black" pitchFamily="34" charset="0"/>
              </a:rPr>
              <a:t>Selective eaters</a:t>
            </a:r>
          </a:p>
        </p:txBody>
      </p:sp>
      <p:sp>
        <p:nvSpPr>
          <p:cNvPr id="149523" name="Text Box 19"/>
          <p:cNvSpPr txBox="1">
            <a:spLocks noChangeArrowheads="1"/>
          </p:cNvSpPr>
          <p:nvPr/>
        </p:nvSpPr>
        <p:spPr bwMode="auto">
          <a:xfrm>
            <a:off x="5291459" y="1038930"/>
            <a:ext cx="3529013" cy="5066002"/>
          </a:xfrm>
          <a:prstGeom prst="rect">
            <a:avLst/>
          </a:prstGeom>
          <a:noFill/>
          <a:ln w="9525" algn="ctr">
            <a:noFill/>
            <a:miter lim="800000"/>
            <a:headEnd/>
            <a:tailEnd/>
          </a:ln>
          <a:effectLst/>
        </p:spPr>
        <p:txBody>
          <a:bodyPr>
            <a:spAutoFit/>
          </a:bodyPr>
          <a:lstStyle/>
          <a:p>
            <a:pPr marL="342900" indent="-342900" algn="ctr">
              <a:lnSpc>
                <a:spcPct val="100000"/>
              </a:lnSpc>
              <a:buClr>
                <a:srgbClr val="FFFFCC"/>
              </a:buClr>
            </a:pPr>
            <a:r>
              <a:rPr lang="en-AU" sz="4800" dirty="0" smtClean="0">
                <a:ln w="19050">
                  <a:solidFill>
                    <a:srgbClr val="FFFFFF"/>
                  </a:solidFill>
                </a:ln>
                <a:solidFill>
                  <a:srgbClr val="FF0000"/>
                </a:solidFill>
                <a:latin typeface="Impact" pitchFamily="34" charset="0"/>
              </a:rPr>
              <a:t>GOATS</a:t>
            </a:r>
          </a:p>
          <a:p>
            <a:pPr marL="342900" indent="-342900" algn="ctr">
              <a:lnSpc>
                <a:spcPct val="100000"/>
              </a:lnSpc>
              <a:spcBef>
                <a:spcPct val="40000"/>
              </a:spcBef>
              <a:buClr>
                <a:srgbClr val="FFFFCC"/>
              </a:buClr>
            </a:pPr>
            <a:r>
              <a:rPr lang="en-AU" sz="3200" dirty="0" smtClean="0">
                <a:solidFill>
                  <a:srgbClr val="FFFF00"/>
                </a:solidFill>
                <a:latin typeface="Arial Black" pitchFamily="34" charset="0"/>
              </a:rPr>
              <a:t>Independent</a:t>
            </a:r>
          </a:p>
          <a:p>
            <a:pPr marL="342900" indent="-342900" algn="ctr">
              <a:lnSpc>
                <a:spcPct val="100000"/>
              </a:lnSpc>
              <a:buClr>
                <a:srgbClr val="FFFFCC"/>
              </a:buClr>
            </a:pPr>
            <a:r>
              <a:rPr lang="en-AU" sz="3200" dirty="0" smtClean="0">
                <a:ln>
                  <a:solidFill>
                    <a:srgbClr val="FFFFFF"/>
                  </a:solidFill>
                </a:ln>
                <a:solidFill>
                  <a:srgbClr val="FF0066"/>
                </a:solidFill>
                <a:latin typeface="Arial Black" pitchFamily="34" charset="0"/>
              </a:rPr>
              <a:t>Rebellious</a:t>
            </a:r>
          </a:p>
          <a:p>
            <a:pPr marL="342900" indent="-342900" algn="ctr">
              <a:lnSpc>
                <a:spcPct val="100000"/>
              </a:lnSpc>
              <a:buClr>
                <a:srgbClr val="FFFFCC"/>
              </a:buClr>
            </a:pPr>
            <a:r>
              <a:rPr lang="en-AU" sz="3200" dirty="0" smtClean="0">
                <a:solidFill>
                  <a:srgbClr val="FFCC66"/>
                </a:solidFill>
                <a:latin typeface="Arial Black" pitchFamily="34" charset="0"/>
              </a:rPr>
              <a:t>Callous</a:t>
            </a:r>
          </a:p>
          <a:p>
            <a:pPr marL="342900" indent="-342900" algn="ctr">
              <a:lnSpc>
                <a:spcPct val="100000"/>
              </a:lnSpc>
              <a:buClr>
                <a:srgbClr val="FFFFCC"/>
              </a:buClr>
            </a:pPr>
            <a:r>
              <a:rPr lang="en-AU" sz="3200" dirty="0" smtClean="0">
                <a:ln>
                  <a:solidFill>
                    <a:schemeClr val="tx1"/>
                  </a:solidFill>
                </a:ln>
                <a:solidFill>
                  <a:srgbClr val="66FFFF"/>
                </a:solidFill>
                <a:latin typeface="Arial Black" pitchFamily="34" charset="0"/>
              </a:rPr>
              <a:t>Disobedient</a:t>
            </a:r>
          </a:p>
          <a:p>
            <a:pPr marL="342900" indent="-342900" algn="ctr">
              <a:lnSpc>
                <a:spcPct val="100000"/>
              </a:lnSpc>
              <a:buClr>
                <a:srgbClr val="FFFFCC"/>
              </a:buClr>
            </a:pPr>
            <a:r>
              <a:rPr lang="en-AU" sz="3200" dirty="0" smtClean="0">
                <a:ln>
                  <a:solidFill>
                    <a:srgbClr val="FFFFFF"/>
                  </a:solidFill>
                </a:ln>
                <a:solidFill>
                  <a:srgbClr val="FF00FF"/>
                </a:solidFill>
                <a:latin typeface="Arial Black" pitchFamily="34" charset="0"/>
              </a:rPr>
              <a:t>Solitary</a:t>
            </a:r>
          </a:p>
          <a:p>
            <a:pPr marL="342900" indent="-342900" algn="ctr">
              <a:lnSpc>
                <a:spcPct val="100000"/>
              </a:lnSpc>
              <a:buClr>
                <a:srgbClr val="FFFFCC"/>
              </a:buClr>
            </a:pPr>
            <a:r>
              <a:rPr lang="en-AU" sz="3200" dirty="0" smtClean="0">
                <a:solidFill>
                  <a:srgbClr val="FFFFFF"/>
                </a:solidFill>
                <a:latin typeface="Arial Black" pitchFamily="34" charset="0"/>
              </a:rPr>
              <a:t>Black</a:t>
            </a:r>
          </a:p>
          <a:p>
            <a:pPr marL="342900" indent="-342900" algn="ctr">
              <a:lnSpc>
                <a:spcPct val="100000"/>
              </a:lnSpc>
              <a:buClr>
                <a:srgbClr val="FFFFCC"/>
              </a:buClr>
            </a:pPr>
            <a:r>
              <a:rPr lang="en-AU" sz="3200" dirty="0" smtClean="0">
                <a:solidFill>
                  <a:srgbClr val="00FF00"/>
                </a:solidFill>
                <a:latin typeface="Arial Black" pitchFamily="34" charset="0"/>
              </a:rPr>
              <a:t>Eat anything</a:t>
            </a:r>
          </a:p>
        </p:txBody>
      </p:sp>
      <p:sp>
        <p:nvSpPr>
          <p:cNvPr id="149525" name="Line 21"/>
          <p:cNvSpPr>
            <a:spLocks noChangeShapeType="1"/>
          </p:cNvSpPr>
          <p:nvPr/>
        </p:nvSpPr>
        <p:spPr bwMode="auto">
          <a:xfrm>
            <a:off x="5364484" y="967493"/>
            <a:ext cx="0" cy="5688012"/>
          </a:xfrm>
          <a:prstGeom prst="line">
            <a:avLst/>
          </a:prstGeom>
          <a:noFill/>
          <a:ln w="38100">
            <a:solidFill>
              <a:schemeClr val="tx1"/>
            </a:solidFill>
            <a:round/>
            <a:headEnd/>
            <a:tailEnd/>
          </a:ln>
          <a:effectLst/>
        </p:spPr>
        <p:txBody>
          <a:bodyPr/>
          <a:lstStyle/>
          <a:p>
            <a:pPr algn="l">
              <a:lnSpc>
                <a:spcPct val="100000"/>
              </a:lnSpc>
              <a:buClr>
                <a:srgbClr val="FFFFCC"/>
              </a:buClr>
              <a:buFont typeface="Wingdings" pitchFamily="2" charset="2"/>
              <a:buChar char="l"/>
            </a:pPr>
            <a:endParaRPr lang="en-US" smtClean="0">
              <a:solidFill>
                <a:srgbClr val="FFFFFF"/>
              </a:solidFill>
            </a:endParaRPr>
          </a:p>
        </p:txBody>
      </p:sp>
      <p:grpSp>
        <p:nvGrpSpPr>
          <p:cNvPr id="2" name="Group 23"/>
          <p:cNvGrpSpPr>
            <a:grpSpLocks/>
          </p:cNvGrpSpPr>
          <p:nvPr/>
        </p:nvGrpSpPr>
        <p:grpSpPr bwMode="auto">
          <a:xfrm>
            <a:off x="1979934" y="967493"/>
            <a:ext cx="6767513" cy="5688012"/>
            <a:chOff x="1202" y="527"/>
            <a:chExt cx="4263" cy="3583"/>
          </a:xfrm>
        </p:grpSpPr>
        <p:sp>
          <p:nvSpPr>
            <p:cNvPr id="149524" name="Rectangle 20"/>
            <p:cNvSpPr>
              <a:spLocks noChangeArrowheads="1"/>
            </p:cNvSpPr>
            <p:nvPr/>
          </p:nvSpPr>
          <p:spPr bwMode="auto">
            <a:xfrm>
              <a:off x="1202" y="527"/>
              <a:ext cx="4263" cy="3583"/>
            </a:xfrm>
            <a:prstGeom prst="rect">
              <a:avLst/>
            </a:prstGeom>
            <a:noFill/>
            <a:ln w="38100" algn="ctr">
              <a:solidFill>
                <a:schemeClr val="tx1"/>
              </a:solidFill>
              <a:miter lim="800000"/>
              <a:headEnd/>
              <a:tailEnd/>
            </a:ln>
            <a:effectLst/>
          </p:spPr>
          <p:txBody>
            <a:bodyPr wrap="none" anchor="ctr"/>
            <a:lstStyle/>
            <a:p>
              <a:pPr algn="l">
                <a:lnSpc>
                  <a:spcPct val="100000"/>
                </a:lnSpc>
                <a:buClr>
                  <a:srgbClr val="FFFFCC"/>
                </a:buClr>
                <a:buFont typeface="Wingdings" pitchFamily="2" charset="2"/>
                <a:buChar char="l"/>
              </a:pPr>
              <a:endParaRPr lang="en-US" smtClean="0">
                <a:solidFill>
                  <a:srgbClr val="FFFFFF"/>
                </a:solidFill>
              </a:endParaRPr>
            </a:p>
          </p:txBody>
        </p:sp>
        <p:sp>
          <p:nvSpPr>
            <p:cNvPr id="149526" name="Line 22"/>
            <p:cNvSpPr>
              <a:spLocks noChangeShapeType="1"/>
            </p:cNvSpPr>
            <p:nvPr/>
          </p:nvSpPr>
          <p:spPr bwMode="auto">
            <a:xfrm>
              <a:off x="1202" y="1117"/>
              <a:ext cx="4263" cy="0"/>
            </a:xfrm>
            <a:prstGeom prst="line">
              <a:avLst/>
            </a:prstGeom>
            <a:noFill/>
            <a:ln w="9525">
              <a:solidFill>
                <a:schemeClr val="tx1"/>
              </a:solidFill>
              <a:round/>
              <a:headEnd/>
              <a:tailEnd/>
            </a:ln>
            <a:effectLst/>
          </p:spPr>
          <p:txBody>
            <a:bodyPr/>
            <a:lstStyle/>
            <a:p>
              <a:pPr algn="l">
                <a:lnSpc>
                  <a:spcPct val="100000"/>
                </a:lnSpc>
                <a:buClr>
                  <a:srgbClr val="FFFFCC"/>
                </a:buClr>
                <a:buFont typeface="Wingdings" pitchFamily="2" charset="2"/>
                <a:buChar char="l"/>
              </a:pPr>
              <a:endParaRPr lang="en-US" smtClean="0">
                <a:solidFill>
                  <a:srgbClr val="FFFFFF"/>
                </a:solidFill>
              </a:endParaRPr>
            </a:p>
          </p:txBody>
        </p:sp>
      </p:grpSp>
      <p:sp>
        <p:nvSpPr>
          <p:cNvPr id="14" name="Rectangle 13"/>
          <p:cNvSpPr txBox="1">
            <a:spLocks noChangeArrowheads="1"/>
          </p:cNvSpPr>
          <p:nvPr/>
        </p:nvSpPr>
        <p:spPr bwMode="auto">
          <a:xfrm>
            <a:off x="1" y="5733256"/>
            <a:ext cx="1907704" cy="109415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ctrTitle"/>
          </p:nvPr>
        </p:nvSpPr>
        <p:spPr>
          <a:xfrm>
            <a:off x="0" y="0"/>
            <a:ext cx="9144000" cy="980727"/>
          </a:xfrm>
        </p:spPr>
        <p:txBody>
          <a:bodyPr/>
          <a:lstStyle/>
          <a:p>
            <a:pPr>
              <a:lnSpc>
                <a:spcPct val="90000"/>
              </a:lnSpc>
            </a:pPr>
            <a:r>
              <a:rPr lang="en-AU" sz="4400" b="1" dirty="0">
                <a:latin typeface="Arial" charset="0"/>
              </a:rPr>
              <a:t>The characteristics of sheep</a:t>
            </a:r>
            <a:endParaRPr lang="en-AU" b="1" dirty="0">
              <a:solidFill>
                <a:srgbClr val="FF0000"/>
              </a:solidFill>
              <a:latin typeface="Arial" charset="0"/>
            </a:endParaRPr>
          </a:p>
        </p:txBody>
      </p:sp>
      <p:sp>
        <p:nvSpPr>
          <p:cNvPr id="106499" name="Text Box 3"/>
          <p:cNvSpPr txBox="1">
            <a:spLocks noChangeArrowheads="1"/>
          </p:cNvSpPr>
          <p:nvPr/>
        </p:nvSpPr>
        <p:spPr bwMode="auto">
          <a:xfrm>
            <a:off x="152216" y="823064"/>
            <a:ext cx="8642350" cy="5681555"/>
          </a:xfrm>
          <a:prstGeom prst="rect">
            <a:avLst/>
          </a:prstGeom>
          <a:noFill/>
          <a:ln w="9525" algn="ctr">
            <a:noFill/>
            <a:miter lim="800000"/>
            <a:headEnd/>
            <a:tailEnd/>
          </a:ln>
          <a:effectLst/>
        </p:spPr>
        <p:txBody>
          <a:bodyPr>
            <a:spAutoFit/>
          </a:bodyPr>
          <a:lstStyle/>
          <a:p>
            <a:pPr marL="573088" indent="-573088">
              <a:spcBef>
                <a:spcPct val="20000"/>
              </a:spcBef>
              <a:buClr>
                <a:srgbClr val="FFFF00"/>
              </a:buClr>
              <a:buSzPct val="100000"/>
              <a:buFont typeface="Wingdings" pitchFamily="2" charset="2"/>
              <a:buChar char="v"/>
            </a:pPr>
            <a:r>
              <a:rPr lang="en-AU" sz="3000" dirty="0">
                <a:ln>
                  <a:solidFill>
                    <a:schemeClr val="tx1"/>
                  </a:solidFill>
                </a:ln>
                <a:solidFill>
                  <a:srgbClr val="00FFFF"/>
                </a:solidFill>
                <a:latin typeface="Arial Black" pitchFamily="34" charset="0"/>
              </a:rPr>
              <a:t>Attentive -</a:t>
            </a:r>
            <a:r>
              <a:rPr lang="en-AU" sz="3000" b="1" dirty="0">
                <a:solidFill>
                  <a:srgbClr val="FF0000"/>
                </a:solidFill>
                <a:effectLst>
                  <a:outerShdw blurRad="38100" dist="38100" dir="2700000" algn="tl">
                    <a:srgbClr val="FFFFFF"/>
                  </a:outerShdw>
                </a:effectLst>
              </a:rPr>
              <a:t> </a:t>
            </a:r>
            <a:r>
              <a:rPr lang="en-AU" sz="3000" b="0" dirty="0">
                <a:ln w="19050">
                  <a:solidFill>
                    <a:schemeClr val="tx1"/>
                  </a:solidFill>
                </a:ln>
                <a:solidFill>
                  <a:srgbClr val="FF0000"/>
                </a:solidFill>
                <a:latin typeface="Arial Black" pitchFamily="34" charset="0"/>
                <a:cs typeface="Arial" pitchFamily="34" charset="0"/>
              </a:rPr>
              <a:t>John 10:27</a:t>
            </a:r>
            <a:r>
              <a:rPr lang="en-AU" sz="3000" b="0" dirty="0">
                <a:ln w="19050">
                  <a:solidFill>
                    <a:schemeClr val="tx1"/>
                  </a:solidFill>
                </a:ln>
                <a:latin typeface="Arial Black" pitchFamily="34" charset="0"/>
                <a:cs typeface="Arial" pitchFamily="34" charset="0"/>
              </a:rPr>
              <a:t> </a:t>
            </a:r>
            <a:r>
              <a:rPr lang="en-AU" sz="3000" b="1" dirty="0"/>
              <a:t>– </a:t>
            </a:r>
            <a:r>
              <a:rPr lang="en-AU" sz="3000" b="1" dirty="0">
                <a:latin typeface="Bookman Old Style" pitchFamily="18" charset="0"/>
              </a:rPr>
              <a:t>“</a:t>
            </a:r>
            <a:r>
              <a:rPr lang="en-AU" sz="3000" b="1" dirty="0">
                <a:solidFill>
                  <a:srgbClr val="00FF00"/>
                </a:solidFill>
                <a:latin typeface="Bookman Old Style" pitchFamily="18" charset="0"/>
              </a:rPr>
              <a:t>My sheep hear my voice</a:t>
            </a:r>
            <a:r>
              <a:rPr lang="en-AU" sz="3000" b="1" dirty="0">
                <a:latin typeface="Bookman Old Style" pitchFamily="18" charset="0"/>
              </a:rPr>
              <a:t>, and I know them, </a:t>
            </a:r>
            <a:r>
              <a:rPr lang="en-AU" sz="3000" b="1" dirty="0">
                <a:solidFill>
                  <a:srgbClr val="FFFF00"/>
                </a:solidFill>
                <a:latin typeface="Bookman Old Style" pitchFamily="18" charset="0"/>
              </a:rPr>
              <a:t>and they follow me</a:t>
            </a:r>
            <a:r>
              <a:rPr lang="en-AU" sz="3000" b="1" dirty="0">
                <a:latin typeface="Bookman Old Style" pitchFamily="18" charset="0"/>
              </a:rPr>
              <a:t>.”</a:t>
            </a:r>
          </a:p>
          <a:p>
            <a:pPr marL="573088" indent="-573088">
              <a:spcBef>
                <a:spcPct val="20000"/>
              </a:spcBef>
              <a:buClr>
                <a:srgbClr val="FFFF00"/>
              </a:buClr>
              <a:buSzPct val="100000"/>
              <a:buFont typeface="Wingdings" pitchFamily="2" charset="2"/>
              <a:buChar char="v"/>
            </a:pPr>
            <a:r>
              <a:rPr lang="en-AU" sz="3000" b="1" dirty="0" smtClean="0">
                <a:ln>
                  <a:solidFill>
                    <a:schemeClr val="tx1"/>
                  </a:solidFill>
                </a:ln>
                <a:solidFill>
                  <a:srgbClr val="FFC000"/>
                </a:solidFill>
                <a:latin typeface="Arial Black" pitchFamily="34" charset="0"/>
              </a:rPr>
              <a:t>Willingly </a:t>
            </a:r>
            <a:r>
              <a:rPr lang="en-AU" sz="3000" b="1" dirty="0">
                <a:ln>
                  <a:solidFill>
                    <a:schemeClr val="tx1"/>
                  </a:solidFill>
                </a:ln>
                <a:solidFill>
                  <a:srgbClr val="FFC000"/>
                </a:solidFill>
                <a:latin typeface="Arial Black" pitchFamily="34" charset="0"/>
              </a:rPr>
              <a:t>led -</a:t>
            </a:r>
            <a:r>
              <a:rPr lang="en-AU" sz="3000" b="1" dirty="0">
                <a:ln>
                  <a:solidFill>
                    <a:schemeClr val="tx1"/>
                  </a:solidFill>
                </a:ln>
                <a:solidFill>
                  <a:srgbClr val="FFC000"/>
                </a:solidFill>
              </a:rPr>
              <a:t> </a:t>
            </a:r>
            <a:r>
              <a:rPr lang="en-AU" sz="3000" b="0" dirty="0">
                <a:ln w="19050">
                  <a:solidFill>
                    <a:schemeClr val="tx1"/>
                  </a:solidFill>
                </a:ln>
                <a:solidFill>
                  <a:srgbClr val="FF0000"/>
                </a:solidFill>
                <a:latin typeface="Arial Black" pitchFamily="34" charset="0"/>
                <a:cs typeface="Arial" pitchFamily="34" charset="0"/>
              </a:rPr>
              <a:t>Ps. 23:2</a:t>
            </a:r>
            <a:r>
              <a:rPr lang="en-AU" sz="3000" b="0" dirty="0">
                <a:ln w="22225">
                  <a:solidFill>
                    <a:schemeClr val="tx1"/>
                  </a:solidFill>
                </a:ln>
                <a:solidFill>
                  <a:srgbClr val="FF0000"/>
                </a:solidFill>
                <a:latin typeface="Arial Black" pitchFamily="34" charset="0"/>
                <a:cs typeface="Arial" pitchFamily="34" charset="0"/>
              </a:rPr>
              <a:t> </a:t>
            </a:r>
            <a:r>
              <a:rPr lang="en-AU" sz="3000" b="1" dirty="0">
                <a:effectLst>
                  <a:outerShdw blurRad="38100" dist="38100" dir="2700000" algn="tl">
                    <a:srgbClr val="010199"/>
                  </a:outerShdw>
                </a:effectLst>
              </a:rPr>
              <a:t>–</a:t>
            </a:r>
            <a:r>
              <a:rPr lang="en-AU" sz="3000" b="1" dirty="0">
                <a:latin typeface="Bookman Old Style" pitchFamily="18" charset="0"/>
              </a:rPr>
              <a:t> “He </a:t>
            </a:r>
            <a:r>
              <a:rPr lang="en-AU" sz="3000" b="1" dirty="0" err="1">
                <a:latin typeface="Bookman Old Style" pitchFamily="18" charset="0"/>
              </a:rPr>
              <a:t>maketh</a:t>
            </a:r>
            <a:r>
              <a:rPr lang="en-AU" sz="3000" b="1" dirty="0">
                <a:latin typeface="Bookman Old Style" pitchFamily="18" charset="0"/>
              </a:rPr>
              <a:t> me to lie down in green pastures: he </a:t>
            </a:r>
            <a:r>
              <a:rPr lang="en-AU" sz="3000" b="1" dirty="0" err="1">
                <a:latin typeface="Bookman Old Style" pitchFamily="18" charset="0"/>
              </a:rPr>
              <a:t>leadeth</a:t>
            </a:r>
            <a:r>
              <a:rPr lang="en-AU" sz="3000" b="1" dirty="0">
                <a:latin typeface="Bookman Old Style" pitchFamily="18" charset="0"/>
              </a:rPr>
              <a:t> me beside the still waters</a:t>
            </a:r>
            <a:r>
              <a:rPr lang="en-AU" sz="3000" b="1" dirty="0" smtClean="0">
                <a:latin typeface="Bookman Old Style" pitchFamily="18" charset="0"/>
              </a:rPr>
              <a:t>.”</a:t>
            </a:r>
          </a:p>
          <a:p>
            <a:pPr marL="573088" indent="-573088">
              <a:buClr>
                <a:srgbClr val="FFFF00"/>
              </a:buClr>
              <a:buSzPct val="100000"/>
              <a:buFont typeface="Wingdings" pitchFamily="2" charset="2"/>
              <a:buChar char="v"/>
            </a:pPr>
            <a:r>
              <a:rPr lang="en-AU" sz="3000" dirty="0" smtClean="0">
                <a:solidFill>
                  <a:srgbClr val="00FF00"/>
                </a:solidFill>
                <a:latin typeface="Arial Black" pitchFamily="34" charset="0"/>
              </a:rPr>
              <a:t>Submissive -</a:t>
            </a:r>
            <a:r>
              <a:rPr lang="en-AU" sz="3000" dirty="0" smtClean="0">
                <a:solidFill>
                  <a:srgbClr val="FF0000"/>
                </a:solidFill>
                <a:effectLst>
                  <a:outerShdw blurRad="38100" dist="38100" dir="2700000" algn="tl">
                    <a:srgbClr val="FFFFFF"/>
                  </a:outerShdw>
                </a:effectLst>
              </a:rPr>
              <a:t> </a:t>
            </a:r>
            <a:r>
              <a:rPr lang="en-AU" sz="3000" b="0" dirty="0" smtClean="0">
                <a:ln w="19050">
                  <a:solidFill>
                    <a:schemeClr val="tx1"/>
                  </a:solidFill>
                </a:ln>
                <a:solidFill>
                  <a:srgbClr val="FF0000"/>
                </a:solidFill>
                <a:latin typeface="Arial Black" pitchFamily="34" charset="0"/>
                <a:cs typeface="Arial" pitchFamily="34" charset="0"/>
              </a:rPr>
              <a:t>Isa. 53:7 </a:t>
            </a:r>
            <a:r>
              <a:rPr lang="en-AU" sz="3000" dirty="0" smtClean="0">
                <a:latin typeface="Arial" pitchFamily="34" charset="0"/>
                <a:cs typeface="Arial" pitchFamily="34" charset="0"/>
              </a:rPr>
              <a:t>–</a:t>
            </a:r>
            <a:r>
              <a:rPr lang="en-AU" sz="3000" dirty="0" smtClean="0"/>
              <a:t> </a:t>
            </a:r>
            <a:r>
              <a:rPr lang="en-AU" sz="3000" dirty="0" smtClean="0">
                <a:latin typeface="Bookman Old Style" pitchFamily="18" charset="0"/>
              </a:rPr>
              <a:t>“…he is brought as a lamb to the slaughter, and as a sheep before her shearers is dumb, so he </a:t>
            </a:r>
            <a:r>
              <a:rPr lang="en-AU" sz="3000" dirty="0" err="1" smtClean="0">
                <a:latin typeface="Bookman Old Style" pitchFamily="18" charset="0"/>
              </a:rPr>
              <a:t>openeth</a:t>
            </a:r>
            <a:r>
              <a:rPr lang="en-AU" sz="3000" dirty="0" smtClean="0">
                <a:latin typeface="Bookman Old Style" pitchFamily="18" charset="0"/>
              </a:rPr>
              <a:t> not his mouth.”</a:t>
            </a:r>
          </a:p>
          <a:p>
            <a:pPr marL="573088" indent="-573088">
              <a:buClr>
                <a:srgbClr val="FFFF00"/>
              </a:buClr>
              <a:buSzPct val="100000"/>
              <a:buFont typeface="Wingdings" pitchFamily="2" charset="2"/>
              <a:buChar char="v"/>
            </a:pPr>
            <a:r>
              <a:rPr lang="en-AU" dirty="0" smtClean="0">
                <a:solidFill>
                  <a:srgbClr val="FFFF00"/>
                </a:solidFill>
                <a:latin typeface="Arial Black" pitchFamily="34" charset="0"/>
              </a:rPr>
              <a:t>Occasionally stray -</a:t>
            </a:r>
            <a:r>
              <a:rPr lang="en-AU" dirty="0" smtClean="0">
                <a:solidFill>
                  <a:srgbClr val="FF0000"/>
                </a:solidFill>
                <a:effectLst>
                  <a:outerShdw blurRad="38100" dist="38100" dir="2700000" algn="tl">
                    <a:srgbClr val="FFFFFF"/>
                  </a:outerShdw>
                </a:effectLst>
              </a:rPr>
              <a:t> </a:t>
            </a:r>
            <a:r>
              <a:rPr lang="en-AU" b="0" dirty="0" smtClean="0">
                <a:ln w="19050">
                  <a:solidFill>
                    <a:schemeClr val="tx1"/>
                  </a:solidFill>
                </a:ln>
                <a:solidFill>
                  <a:srgbClr val="FF0000"/>
                </a:solidFill>
                <a:latin typeface="Arial Black" pitchFamily="34" charset="0"/>
              </a:rPr>
              <a:t>Isa. 53:6</a:t>
            </a:r>
            <a:r>
              <a:rPr lang="en-AU" b="0" dirty="0" smtClean="0">
                <a:ln w="19050">
                  <a:solidFill>
                    <a:schemeClr val="tx1"/>
                  </a:solidFill>
                </a:ln>
                <a:latin typeface="Arial Black" pitchFamily="34" charset="0"/>
              </a:rPr>
              <a:t> </a:t>
            </a:r>
            <a:r>
              <a:rPr lang="en-AU" dirty="0" smtClean="0">
                <a:latin typeface="Arial" pitchFamily="34" charset="0"/>
                <a:cs typeface="Arial" pitchFamily="34" charset="0"/>
              </a:rPr>
              <a:t>–</a:t>
            </a:r>
            <a:r>
              <a:rPr lang="en-AU" dirty="0" smtClean="0"/>
              <a:t> </a:t>
            </a:r>
            <a:r>
              <a:rPr lang="en-AU" dirty="0" smtClean="0">
                <a:latin typeface="Bookman Old Style" pitchFamily="18" charset="0"/>
              </a:rPr>
              <a:t>“All we like sheep have gone astray; we have turned every one to his own way.”</a:t>
            </a:r>
            <a:endParaRPr lang="en-AU" sz="3000" dirty="0" smtClean="0">
              <a:latin typeface="Bookman Old Style" pitchFamily="18" charset="0"/>
            </a:endParaRPr>
          </a:p>
        </p:txBody>
      </p:sp>
      <p:sp>
        <p:nvSpPr>
          <p:cNvPr id="6"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4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4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64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a:xfrm>
            <a:off x="0" y="6350"/>
            <a:ext cx="9144000" cy="1039813"/>
          </a:xfrm>
        </p:spPr>
        <p:txBody>
          <a:bodyPr/>
          <a:lstStyle/>
          <a:p>
            <a:pPr>
              <a:lnSpc>
                <a:spcPct val="90000"/>
              </a:lnSpc>
            </a:pPr>
            <a:r>
              <a:rPr lang="en-AU" sz="4400" b="1" dirty="0" smtClean="0">
                <a:latin typeface="Arial" pitchFamily="34" charset="0"/>
                <a:cs typeface="Arial" pitchFamily="34" charset="0"/>
              </a:rPr>
              <a:t>The characteristics of goats</a:t>
            </a:r>
            <a:endParaRPr lang="en-AU" sz="4400" b="1" dirty="0">
              <a:solidFill>
                <a:srgbClr val="FF0000"/>
              </a:solidFill>
              <a:latin typeface="Arial" pitchFamily="34" charset="0"/>
              <a:cs typeface="Arial" pitchFamily="34" charset="0"/>
            </a:endParaRPr>
          </a:p>
        </p:txBody>
      </p:sp>
      <p:sp>
        <p:nvSpPr>
          <p:cNvPr id="103427" name="Text Box 3"/>
          <p:cNvSpPr txBox="1">
            <a:spLocks noChangeArrowheads="1"/>
          </p:cNvSpPr>
          <p:nvPr/>
        </p:nvSpPr>
        <p:spPr bwMode="auto">
          <a:xfrm>
            <a:off x="282267" y="3712832"/>
            <a:ext cx="8642350" cy="2806922"/>
          </a:xfrm>
          <a:prstGeom prst="rect">
            <a:avLst/>
          </a:prstGeom>
          <a:noFill/>
          <a:ln w="9525" algn="ctr">
            <a:noFill/>
            <a:miter lim="800000"/>
            <a:headEnd/>
            <a:tailEnd/>
          </a:ln>
          <a:effectLst/>
        </p:spPr>
        <p:txBody>
          <a:bodyPr>
            <a:spAutoFit/>
          </a:bodyPr>
          <a:lstStyle/>
          <a:p>
            <a:r>
              <a:rPr lang="en-AU" dirty="0" smtClean="0">
                <a:solidFill>
                  <a:srgbClr val="FFFF00"/>
                </a:solidFill>
                <a:latin typeface="Bookman Old Style" pitchFamily="18" charset="0"/>
              </a:rPr>
              <a:t>Goats are capricious.</a:t>
            </a:r>
            <a:r>
              <a:rPr lang="en-AU" dirty="0" smtClean="0">
                <a:latin typeface="Bookman Old Style" pitchFamily="18" charset="0"/>
              </a:rPr>
              <a:t> They are impulsive and unpredictable, devious and contrary. If they are not poking their heads through fences, they may be standing on their hind legs, stretching for those tender leaves just out of reach. </a:t>
            </a:r>
            <a:r>
              <a:rPr lang="en-AU" dirty="0" smtClean="0">
                <a:solidFill>
                  <a:srgbClr val="00FF00"/>
                </a:solidFill>
                <a:latin typeface="Bookman Old Style" pitchFamily="18" charset="0"/>
              </a:rPr>
              <a:t>Goats are never content with what they have.</a:t>
            </a:r>
            <a:endParaRPr lang="en-AU" sz="2800" b="1" dirty="0">
              <a:latin typeface="Bookman Old Style" pitchFamily="18" charset="0"/>
            </a:endParaRPr>
          </a:p>
        </p:txBody>
      </p:sp>
      <p:sp>
        <p:nvSpPr>
          <p:cNvPr id="103429" name="AutoShape 5" descr="%5Cusers%5Cjim%20cowie%5Cdocuments%5Cmy%20project"/>
          <p:cNvSpPr>
            <a:spLocks noChangeAspect="1" noChangeArrowheads="1"/>
          </p:cNvSpPr>
          <p:nvPr/>
        </p:nvSpPr>
        <p:spPr bwMode="auto">
          <a:xfrm>
            <a:off x="3000375" y="1809750"/>
            <a:ext cx="3143250" cy="3238500"/>
          </a:xfrm>
          <a:prstGeom prst="rect">
            <a:avLst/>
          </a:prstGeom>
          <a:noFill/>
        </p:spPr>
        <p:txBody>
          <a:bodyPr/>
          <a:lstStyle/>
          <a:p>
            <a:endParaRPr lang="en-US"/>
          </a:p>
        </p:txBody>
      </p:sp>
      <p:sp>
        <p:nvSpPr>
          <p:cNvPr id="103431" name="AutoShape 7" descr="%5Cusers%5Cjim%20cowie%5Cdocuments%5Cmy%20project"/>
          <p:cNvSpPr>
            <a:spLocks noChangeAspect="1" noChangeArrowheads="1"/>
          </p:cNvSpPr>
          <p:nvPr/>
        </p:nvSpPr>
        <p:spPr bwMode="auto">
          <a:xfrm>
            <a:off x="3000375" y="1809750"/>
            <a:ext cx="3143250" cy="3238500"/>
          </a:xfrm>
          <a:prstGeom prst="rect">
            <a:avLst/>
          </a:prstGeom>
          <a:noFill/>
        </p:spPr>
        <p:txBody>
          <a:bodyPr/>
          <a:lstStyle/>
          <a:p>
            <a:endParaRPr lang="en-US"/>
          </a:p>
        </p:txBody>
      </p:sp>
      <p:sp>
        <p:nvSpPr>
          <p:cNvPr id="103433" name="AutoShape 9" descr="%5Cusers%5Cjim%20cowie%5Cdocuments%5Cmy%20project"/>
          <p:cNvSpPr>
            <a:spLocks noChangeAspect="1" noChangeArrowheads="1"/>
          </p:cNvSpPr>
          <p:nvPr/>
        </p:nvSpPr>
        <p:spPr bwMode="auto">
          <a:xfrm>
            <a:off x="131763" y="46038"/>
            <a:ext cx="3143250" cy="3238500"/>
          </a:xfrm>
          <a:prstGeom prst="rect">
            <a:avLst/>
          </a:prstGeom>
          <a:noFill/>
        </p:spPr>
        <p:txBody>
          <a:bodyPr/>
          <a:lstStyle/>
          <a:p>
            <a:endParaRPr lang="en-US"/>
          </a:p>
        </p:txBody>
      </p:sp>
      <p:sp>
        <p:nvSpPr>
          <p:cNvPr id="103435" name="Text Box 11"/>
          <p:cNvSpPr txBox="1">
            <a:spLocks noChangeArrowheads="1"/>
          </p:cNvSpPr>
          <p:nvPr/>
        </p:nvSpPr>
        <p:spPr bwMode="auto">
          <a:xfrm>
            <a:off x="107950" y="853458"/>
            <a:ext cx="5111750" cy="2781300"/>
          </a:xfrm>
          <a:prstGeom prst="rect">
            <a:avLst/>
          </a:prstGeom>
          <a:noFill/>
          <a:ln w="9525">
            <a:noFill/>
            <a:miter lim="800000"/>
            <a:headEnd/>
            <a:tailEnd/>
          </a:ln>
          <a:effectLst/>
        </p:spPr>
        <p:txBody>
          <a:bodyPr>
            <a:spAutoFit/>
          </a:bodyPr>
          <a:lstStyle/>
          <a:p>
            <a:pPr algn="ctr">
              <a:lnSpc>
                <a:spcPct val="90000"/>
              </a:lnSpc>
            </a:pPr>
            <a:r>
              <a:rPr lang="en-AU" sz="2800" b="1" dirty="0">
                <a:solidFill>
                  <a:srgbClr val="00FF00"/>
                </a:solidFill>
                <a:latin typeface="Bookman Old Style" pitchFamily="18" charset="0"/>
              </a:rPr>
              <a:t>Unlike sheep, who graze, goats feed on the leaves and shoots of shrubs, a habit that enables them to thrive in semi-arid scrublands and mountains.</a:t>
            </a:r>
            <a:endParaRPr lang="en-AU" sz="2800" dirty="0">
              <a:solidFill>
                <a:srgbClr val="00FF00"/>
              </a:solidFill>
              <a:latin typeface="Bookman Old Style" pitchFamily="18" charset="0"/>
            </a:endParaRPr>
          </a:p>
        </p:txBody>
      </p:sp>
      <p:sp>
        <p:nvSpPr>
          <p:cNvPr id="103436" name="Text Box 12"/>
          <p:cNvSpPr txBox="1">
            <a:spLocks noChangeArrowheads="1"/>
          </p:cNvSpPr>
          <p:nvPr/>
        </p:nvSpPr>
        <p:spPr bwMode="auto">
          <a:xfrm>
            <a:off x="7584115" y="6284913"/>
            <a:ext cx="1314784" cy="424732"/>
          </a:xfrm>
          <a:prstGeom prst="rect">
            <a:avLst/>
          </a:prstGeom>
          <a:noFill/>
          <a:ln w="9525">
            <a:noFill/>
            <a:miter lim="800000"/>
            <a:headEnd/>
            <a:tailEnd/>
          </a:ln>
          <a:effectLst/>
        </p:spPr>
        <p:txBody>
          <a:bodyPr wrap="none">
            <a:spAutoFit/>
          </a:bodyPr>
          <a:lstStyle/>
          <a:p>
            <a:r>
              <a:rPr lang="en-AU" sz="2400" b="1" dirty="0">
                <a:ln>
                  <a:solidFill>
                    <a:schemeClr val="tx1"/>
                  </a:solidFill>
                </a:ln>
                <a:solidFill>
                  <a:srgbClr val="FF66CC"/>
                </a:solidFill>
                <a:latin typeface="Arial" pitchFamily="34" charset="0"/>
                <a:cs typeface="Arial" pitchFamily="34" charset="0"/>
              </a:rPr>
              <a:t>Encarta</a:t>
            </a:r>
          </a:p>
        </p:txBody>
      </p:sp>
      <p:pic>
        <p:nvPicPr>
          <p:cNvPr id="10242" name="Picture 2" descr="http://t0.gstatic.com/images?q=tbn:ANd9GcTyEAL6H9zjqpd-R28GeDqRafz_hJglbSd-HmTU2ruv0Aj60uihlQ">
            <a:hlinkClick r:id="rId2"/>
          </p:cNvPr>
          <p:cNvPicPr>
            <a:picLocks noChangeAspect="1" noChangeArrowheads="1"/>
          </p:cNvPicPr>
          <p:nvPr/>
        </p:nvPicPr>
        <p:blipFill>
          <a:blip r:embed="rId3" cstate="print"/>
          <a:srcRect/>
          <a:stretch>
            <a:fillRect/>
          </a:stretch>
        </p:blipFill>
        <p:spPr bwMode="auto">
          <a:xfrm>
            <a:off x="5077174" y="864097"/>
            <a:ext cx="4066825" cy="2708919"/>
          </a:xfrm>
          <a:prstGeom prst="rect">
            <a:avLst/>
          </a:prstGeom>
          <a:noFill/>
        </p:spPr>
      </p:pic>
      <p:sp>
        <p:nvSpPr>
          <p:cNvPr id="12"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34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0" y="20352"/>
            <a:ext cx="9144000" cy="822325"/>
          </a:xfrm>
        </p:spPr>
        <p:txBody>
          <a:bodyPr/>
          <a:lstStyle/>
          <a:p>
            <a:pPr>
              <a:lnSpc>
                <a:spcPct val="90000"/>
              </a:lnSpc>
            </a:pPr>
            <a:r>
              <a:rPr lang="en-AU" sz="4000" b="1" dirty="0">
                <a:latin typeface="Arial" charset="0"/>
              </a:rPr>
              <a:t>Goats - Violence and </a:t>
            </a:r>
            <a:r>
              <a:rPr lang="en-AU" sz="4000" b="1" dirty="0" smtClean="0">
                <a:latin typeface="Arial" charset="0"/>
              </a:rPr>
              <a:t>herd order </a:t>
            </a:r>
            <a:endParaRPr lang="en-AU" sz="4000" b="1" dirty="0">
              <a:latin typeface="Arial" charset="0"/>
            </a:endParaRPr>
          </a:p>
        </p:txBody>
      </p:sp>
      <p:sp>
        <p:nvSpPr>
          <p:cNvPr id="107523" name="Text Box 3"/>
          <p:cNvSpPr txBox="1">
            <a:spLocks noChangeArrowheads="1"/>
          </p:cNvSpPr>
          <p:nvPr/>
        </p:nvSpPr>
        <p:spPr bwMode="auto">
          <a:xfrm>
            <a:off x="323527" y="1072182"/>
            <a:ext cx="8496945" cy="5309146"/>
          </a:xfrm>
          <a:prstGeom prst="rect">
            <a:avLst/>
          </a:prstGeom>
          <a:noFill/>
          <a:ln w="9525" algn="ctr">
            <a:noFill/>
            <a:miter lim="800000"/>
            <a:headEnd/>
            <a:tailEnd/>
          </a:ln>
          <a:effectLst/>
        </p:spPr>
        <p:txBody>
          <a:bodyPr wrap="square">
            <a:spAutoFit/>
          </a:bodyPr>
          <a:lstStyle/>
          <a:p>
            <a:pPr algn="just">
              <a:lnSpc>
                <a:spcPct val="90000"/>
              </a:lnSpc>
              <a:spcBef>
                <a:spcPts val="0"/>
              </a:spcBef>
              <a:spcAft>
                <a:spcPts val="600"/>
              </a:spcAft>
            </a:pPr>
            <a:r>
              <a:rPr lang="en-AU" sz="3000" b="1" dirty="0">
                <a:solidFill>
                  <a:srgbClr val="00FF00"/>
                </a:solidFill>
                <a:latin typeface="Bookman Old Style" pitchFamily="18" charset="0"/>
              </a:rPr>
              <a:t>No matter </a:t>
            </a:r>
            <a:r>
              <a:rPr lang="en-AU" sz="3000" b="1" dirty="0" smtClean="0">
                <a:solidFill>
                  <a:srgbClr val="00FF00"/>
                </a:solidFill>
                <a:latin typeface="Bookman Old Style" pitchFamily="18" charset="0"/>
              </a:rPr>
              <a:t>how </a:t>
            </a:r>
            <a:r>
              <a:rPr lang="en-AU" sz="3000" b="1" dirty="0">
                <a:solidFill>
                  <a:srgbClr val="00FF00"/>
                </a:solidFill>
                <a:latin typeface="Bookman Old Style" pitchFamily="18" charset="0"/>
              </a:rPr>
              <a:t>you want them to always get along, there will be occasions where your goats fight and take “pot shots” at each other</a:t>
            </a:r>
            <a:r>
              <a:rPr lang="en-AU" sz="3000" b="1" dirty="0" smtClean="0">
                <a:solidFill>
                  <a:srgbClr val="00FF00"/>
                </a:solidFill>
                <a:latin typeface="Bookman Old Style" pitchFamily="18" charset="0"/>
              </a:rPr>
              <a:t>.</a:t>
            </a:r>
            <a:endParaRPr lang="en-AU" sz="3000" dirty="0" smtClean="0">
              <a:latin typeface="Bookman Old Style" pitchFamily="18" charset="0"/>
            </a:endParaRPr>
          </a:p>
          <a:p>
            <a:pPr>
              <a:spcBef>
                <a:spcPts val="0"/>
              </a:spcBef>
              <a:spcAft>
                <a:spcPts val="600"/>
              </a:spcAft>
            </a:pPr>
            <a:r>
              <a:rPr lang="en-AU" sz="3000" dirty="0" smtClean="0">
                <a:latin typeface="Bookman Old Style" pitchFamily="18" charset="0"/>
              </a:rPr>
              <a:t>The best thing to do is let them fight it out. It’s brutal, but it is the way of goats. </a:t>
            </a:r>
            <a:r>
              <a:rPr lang="en-AU" sz="3000" dirty="0" smtClean="0">
                <a:solidFill>
                  <a:srgbClr val="FFFF00"/>
                </a:solidFill>
                <a:latin typeface="Bookman Old Style" pitchFamily="18" charset="0"/>
              </a:rPr>
              <a:t>It is their nature</a:t>
            </a:r>
            <a:r>
              <a:rPr lang="en-AU" sz="3000" dirty="0" smtClean="0">
                <a:latin typeface="Bookman Old Style" pitchFamily="18" charset="0"/>
              </a:rPr>
              <a:t>.</a:t>
            </a:r>
          </a:p>
          <a:p>
            <a:pPr>
              <a:spcBef>
                <a:spcPts val="0"/>
              </a:spcBef>
              <a:spcAft>
                <a:spcPts val="600"/>
              </a:spcAft>
            </a:pPr>
            <a:r>
              <a:rPr lang="en-AU" sz="3000" dirty="0" smtClean="0">
                <a:solidFill>
                  <a:srgbClr val="00FF00"/>
                </a:solidFill>
                <a:latin typeface="Bookman Old Style" pitchFamily="18" charset="0"/>
              </a:rPr>
              <a:t>You may also see other goats get involved, and take sides in a fight</a:t>
            </a:r>
            <a:r>
              <a:rPr lang="en-AU" sz="3000" dirty="0" smtClean="0">
                <a:latin typeface="Bookman Old Style" pitchFamily="18" charset="0"/>
              </a:rPr>
              <a:t>.</a:t>
            </a:r>
          </a:p>
          <a:p>
            <a:pPr algn="just">
              <a:lnSpc>
                <a:spcPct val="90000"/>
              </a:lnSpc>
              <a:spcBef>
                <a:spcPts val="0"/>
              </a:spcBef>
              <a:spcAft>
                <a:spcPts val="600"/>
              </a:spcAft>
            </a:pPr>
            <a:r>
              <a:rPr lang="en-AU" sz="3000" b="1" dirty="0" smtClean="0">
                <a:ln>
                  <a:solidFill>
                    <a:schemeClr val="tx1"/>
                  </a:solidFill>
                </a:ln>
                <a:solidFill>
                  <a:srgbClr val="FFC000"/>
                </a:solidFill>
                <a:latin typeface="Bookman Old Style" pitchFamily="18" charset="0"/>
              </a:rPr>
              <a:t>Goats </a:t>
            </a:r>
            <a:r>
              <a:rPr lang="en-AU" sz="3000" b="1" dirty="0">
                <a:ln>
                  <a:solidFill>
                    <a:schemeClr val="tx1"/>
                  </a:solidFill>
                </a:ln>
                <a:solidFill>
                  <a:srgbClr val="FFC000"/>
                </a:solidFill>
                <a:latin typeface="Bookman Old Style" pitchFamily="18" charset="0"/>
              </a:rPr>
              <a:t>will ram “lesser” goats for no other reason than to just to make sure they know their place.</a:t>
            </a:r>
          </a:p>
        </p:txBody>
      </p:sp>
      <p:sp>
        <p:nvSpPr>
          <p:cNvPr id="5" name="Text Box 5"/>
          <p:cNvSpPr txBox="1">
            <a:spLocks noChangeArrowheads="1"/>
          </p:cNvSpPr>
          <p:nvPr/>
        </p:nvSpPr>
        <p:spPr bwMode="auto">
          <a:xfrm>
            <a:off x="3842011" y="6088309"/>
            <a:ext cx="5229317" cy="590931"/>
          </a:xfrm>
          <a:prstGeom prst="rect">
            <a:avLst/>
          </a:prstGeom>
          <a:noFill/>
          <a:ln w="9525">
            <a:noFill/>
            <a:miter lim="800000"/>
            <a:headEnd/>
            <a:tailEnd/>
          </a:ln>
          <a:effectLst/>
        </p:spPr>
        <p:txBody>
          <a:bodyPr wrap="none">
            <a:spAutoFit/>
          </a:bodyPr>
          <a:lstStyle/>
          <a:p>
            <a:r>
              <a:rPr lang="en-AU" sz="3600" b="1" i="1" dirty="0">
                <a:ln>
                  <a:solidFill>
                    <a:srgbClr val="FFFF00"/>
                  </a:solidFill>
                </a:ln>
                <a:solidFill>
                  <a:srgbClr val="FF0000"/>
                </a:solidFill>
                <a:latin typeface="Bookman Old Style" pitchFamily="18" charset="0"/>
              </a:rPr>
              <a:t>“Get out of my way!”</a:t>
            </a:r>
          </a:p>
        </p:txBody>
      </p:sp>
      <p:sp>
        <p:nvSpPr>
          <p:cNvPr id="7" name="TextBox 6"/>
          <p:cNvSpPr txBox="1"/>
          <p:nvPr/>
        </p:nvSpPr>
        <p:spPr>
          <a:xfrm>
            <a:off x="1736392" y="647984"/>
            <a:ext cx="5616624" cy="480131"/>
          </a:xfrm>
          <a:prstGeom prst="rect">
            <a:avLst/>
          </a:prstGeom>
          <a:noFill/>
        </p:spPr>
        <p:txBody>
          <a:bodyPr wrap="square" rtlCol="0">
            <a:spAutoFit/>
          </a:bodyPr>
          <a:lstStyle/>
          <a:p>
            <a:pPr algn="ctr"/>
            <a:r>
              <a:rPr lang="en-US" dirty="0" smtClean="0">
                <a:solidFill>
                  <a:srgbClr val="FFFF00"/>
                </a:solidFill>
                <a:latin typeface="+mj-lt"/>
              </a:rPr>
              <a:t>From a long time goat farmer</a:t>
            </a:r>
            <a:endParaRPr lang="en-US" dirty="0">
              <a:solidFill>
                <a:srgbClr val="FFFF00"/>
              </a:solidFill>
              <a:latin typeface="+mj-lt"/>
            </a:endParaRPr>
          </a:p>
        </p:txBody>
      </p:sp>
      <p:sp>
        <p:nvSpPr>
          <p:cNvPr id="8" name="Rectangle 13"/>
          <p:cNvSpPr txBox="1">
            <a:spLocks noChangeArrowheads="1"/>
          </p:cNvSpPr>
          <p:nvPr/>
        </p:nvSpPr>
        <p:spPr bwMode="auto">
          <a:xfrm>
            <a:off x="0" y="6453336"/>
            <a:ext cx="4067175" cy="374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lnSpc>
                <a:spcPct val="100000"/>
              </a:lnSpc>
              <a:spcBef>
                <a:spcPct val="0"/>
              </a:spcBef>
              <a:buClrTx/>
              <a:buSzTx/>
              <a:buFontTx/>
              <a:buNone/>
              <a:defRPr/>
            </a:pPr>
            <a:r>
              <a:rPr lang="en-AU" sz="2000" dirty="0" smtClean="0">
                <a:solidFill>
                  <a:srgbClr val="FFFF66"/>
                </a:solidFill>
                <a:latin typeface="Monotype Corsiva" pitchFamily="66" charset="0"/>
              </a:rPr>
              <a:t>Events surrounding the </a:t>
            </a:r>
            <a:r>
              <a:rPr lang="en-AU" sz="2000" dirty="0">
                <a:solidFill>
                  <a:srgbClr val="FFFF66"/>
                </a:solidFill>
                <a:latin typeface="Monotype Corsiva" pitchFamily="66" charset="0"/>
              </a:rPr>
              <a:t>r</a:t>
            </a:r>
            <a:r>
              <a:rPr lang="en-AU" sz="2000" dirty="0" smtClean="0">
                <a:solidFill>
                  <a:srgbClr val="FFFF66"/>
                </a:solidFill>
                <a:latin typeface="Monotype Corsiva" pitchFamily="66" charset="0"/>
              </a:rPr>
              <a:t>eturn </a:t>
            </a:r>
            <a:r>
              <a:rPr lang="en-AU" sz="2000" dirty="0">
                <a:solidFill>
                  <a:srgbClr val="FFFF66"/>
                </a:solidFill>
                <a:latin typeface="Monotype Corsiva" pitchFamily="66" charset="0"/>
              </a:rPr>
              <a:t>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75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75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7523">
                                            <p:txEl>
                                              <p:pRg st="3" end="3"/>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500"/>
                                  </p:stCondLst>
                                  <p:childTnLst>
                                    <p:set>
                                      <p:cBhvr>
                                        <p:cTn id="2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uiExpand="1" build="p"/>
      <p:bldP spid="5" grpId="0"/>
    </p:bld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rbit">
  <a:themeElements>
    <a:clrScheme name="2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2_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2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2_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2_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2_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2_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2_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2_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2_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Orbit">
  <a:themeElements>
    <a:clrScheme name="5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5_Orbi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5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5_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5_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5_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5_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5_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5_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5_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8_Orbit">
  <a:themeElements>
    <a:clrScheme name="2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2_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2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2_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2_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2_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2_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2_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2_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2_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9_Orbit">
  <a:themeElements>
    <a:clrScheme name="2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2_Orbi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75000"/>
          <a:buFont typeface="Wingdings" pitchFamily="2" charset="2"/>
          <a:buChar char="l"/>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75000"/>
          <a:buFont typeface="Wingdings" pitchFamily="2" charset="2"/>
          <a:buChar char="l"/>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2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2_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2_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2_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2_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2_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2_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2_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90000"/>
          </a:lnSpc>
          <a:spcBef>
            <a:spcPct val="20000"/>
          </a:spcBef>
          <a:spcAft>
            <a:spcPct val="0"/>
          </a:spcAft>
          <a:buClr>
            <a:schemeClr val="hlink"/>
          </a:buClr>
          <a:buSzPct val="75000"/>
          <a:buFont typeface="Wingdings" pitchFamily="2" charset="2"/>
          <a:buNone/>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7392</TotalTime>
  <Words>1776</Words>
  <Application>Microsoft Office PowerPoint</Application>
  <PresentationFormat>On-screen Show (4:3)</PresentationFormat>
  <Paragraphs>143</Paragraphs>
  <Slides>19</Slides>
  <Notes>0</Notes>
  <HiddenSlides>0</HiddenSlides>
  <MMClips>0</MMClips>
  <ScaleCrop>false</ScaleCrop>
  <HeadingPairs>
    <vt:vector size="4" baseType="variant">
      <vt:variant>
        <vt:lpstr>Theme</vt:lpstr>
      </vt:variant>
      <vt:variant>
        <vt:i4>7</vt:i4>
      </vt:variant>
      <vt:variant>
        <vt:lpstr>Slide Titles</vt:lpstr>
      </vt:variant>
      <vt:variant>
        <vt:i4>19</vt:i4>
      </vt:variant>
    </vt:vector>
  </HeadingPairs>
  <TitlesOfParts>
    <vt:vector size="26" baseType="lpstr">
      <vt:lpstr>Orbit</vt:lpstr>
      <vt:lpstr>1_Custom Design</vt:lpstr>
      <vt:lpstr>2_Orbit</vt:lpstr>
      <vt:lpstr>7_Orbit</vt:lpstr>
      <vt:lpstr>8_Orbit</vt:lpstr>
      <vt:lpstr>9_Orbit</vt:lpstr>
      <vt:lpstr>1_Orbit</vt:lpstr>
      <vt:lpstr>Slide 1</vt:lpstr>
      <vt:lpstr>The process of Judgement</vt:lpstr>
      <vt:lpstr>Made apparent at the Judgement</vt:lpstr>
      <vt:lpstr>The context of the parables</vt:lpstr>
      <vt:lpstr>The Judgement Seat – A shepherd dividing sheep from goats Matt. 25:31-32</vt:lpstr>
      <vt:lpstr>Two classes at the Judgement</vt:lpstr>
      <vt:lpstr>The characteristics of sheep</vt:lpstr>
      <vt:lpstr>The characteristics of goats</vt:lpstr>
      <vt:lpstr>Goats - Violence and herd order </vt:lpstr>
      <vt:lpstr>Goats hate restriction!</vt:lpstr>
      <vt:lpstr>Goats not good followers!</vt:lpstr>
      <vt:lpstr>“Ye have done it unto me” Matt. 25:34-46</vt:lpstr>
      <vt:lpstr>The purpose of judgement is to determine motivation</vt:lpstr>
      <vt:lpstr>Isa. 26:19-21 (Rotherham)</vt:lpstr>
      <vt:lpstr>Timeline for Isa. 26:20</vt:lpstr>
      <vt:lpstr>The Bridal Chamber</vt:lpstr>
      <vt:lpstr>The immortal being</vt:lpstr>
      <vt:lpstr>Male or Female?</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Cowie</dc:creator>
  <cp:lastModifiedBy>Jim Cowie</cp:lastModifiedBy>
  <cp:revision>389</cp:revision>
  <dcterms:created xsi:type="dcterms:W3CDTF">2006-01-06T04:44:25Z</dcterms:created>
  <dcterms:modified xsi:type="dcterms:W3CDTF">2015-07-30T14:25:06Z</dcterms:modified>
</cp:coreProperties>
</file>