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0" r:id="rId2"/>
    <p:sldMasterId id="2147483743" r:id="rId3"/>
    <p:sldMasterId id="2147483755" r:id="rId4"/>
    <p:sldMasterId id="2147483767" r:id="rId5"/>
    <p:sldMasterId id="2147483779" r:id="rId6"/>
    <p:sldMasterId id="2147483792" r:id="rId7"/>
    <p:sldMasterId id="2147483794" r:id="rId8"/>
  </p:sldMasterIdLst>
  <p:sldIdLst>
    <p:sldId id="299" r:id="rId9"/>
    <p:sldId id="385" r:id="rId10"/>
    <p:sldId id="386" r:id="rId11"/>
    <p:sldId id="387" r:id="rId12"/>
    <p:sldId id="388" r:id="rId13"/>
    <p:sldId id="390" r:id="rId14"/>
    <p:sldId id="391" r:id="rId15"/>
    <p:sldId id="392" r:id="rId16"/>
    <p:sldId id="393" r:id="rId17"/>
    <p:sldId id="394" r:id="rId18"/>
    <p:sldId id="389" r:id="rId19"/>
    <p:sldId id="377" r:id="rId20"/>
    <p:sldId id="376" r:id="rId21"/>
    <p:sldId id="378" r:id="rId22"/>
    <p:sldId id="379" r:id="rId23"/>
    <p:sldId id="380" r:id="rId24"/>
    <p:sldId id="356" r:id="rId25"/>
    <p:sldId id="358" r:id="rId26"/>
    <p:sldId id="355" r:id="rId27"/>
    <p:sldId id="359" r:id="rId28"/>
    <p:sldId id="360" r:id="rId29"/>
    <p:sldId id="374" r:id="rId30"/>
    <p:sldId id="375" r:id="rId31"/>
    <p:sldId id="383" r:id="rId32"/>
    <p:sldId id="349" r:id="rId33"/>
    <p:sldId id="361" r:id="rId34"/>
    <p:sldId id="362" r:id="rId35"/>
    <p:sldId id="363" r:id="rId36"/>
  </p:sldIdLst>
  <p:sldSz cx="9144000" cy="6858000" type="screen4x3"/>
  <p:notesSz cx="6858000" cy="9144000"/>
  <p:defaultTextStyle>
    <a:defPPr>
      <a:defRPr lang="en-AU"/>
    </a:defPPr>
    <a:lvl1pPr algn="just" rtl="0" fontAlgn="base">
      <a:lnSpc>
        <a:spcPct val="90000"/>
      </a:lnSpc>
      <a:spcBef>
        <a:spcPct val="20000"/>
      </a:spcBef>
      <a:spcAft>
        <a:spcPct val="0"/>
      </a:spcAft>
      <a:buClr>
        <a:schemeClr val="hlink"/>
      </a:buClr>
      <a:buSzPct val="75000"/>
      <a:buFont typeface="Wingdings" pitchFamily="2" charset="2"/>
      <a:defRPr sz="2800" b="1" kern="1200">
        <a:solidFill>
          <a:schemeClr val="tx1"/>
        </a:solidFill>
        <a:latin typeface="Times New Roman" pitchFamily="18" charset="0"/>
        <a:ea typeface="+mn-ea"/>
        <a:cs typeface="+mn-cs"/>
      </a:defRPr>
    </a:lvl1pPr>
    <a:lvl2pPr marL="457200" algn="just" rtl="0" fontAlgn="base">
      <a:lnSpc>
        <a:spcPct val="90000"/>
      </a:lnSpc>
      <a:spcBef>
        <a:spcPct val="20000"/>
      </a:spcBef>
      <a:spcAft>
        <a:spcPct val="0"/>
      </a:spcAft>
      <a:buClr>
        <a:schemeClr val="hlink"/>
      </a:buClr>
      <a:buSzPct val="75000"/>
      <a:buFont typeface="Wingdings" pitchFamily="2" charset="2"/>
      <a:defRPr sz="2800" b="1" kern="1200">
        <a:solidFill>
          <a:schemeClr val="tx1"/>
        </a:solidFill>
        <a:latin typeface="Times New Roman" pitchFamily="18" charset="0"/>
        <a:ea typeface="+mn-ea"/>
        <a:cs typeface="+mn-cs"/>
      </a:defRPr>
    </a:lvl2pPr>
    <a:lvl3pPr marL="914400" algn="just" rtl="0" fontAlgn="base">
      <a:lnSpc>
        <a:spcPct val="90000"/>
      </a:lnSpc>
      <a:spcBef>
        <a:spcPct val="20000"/>
      </a:spcBef>
      <a:spcAft>
        <a:spcPct val="0"/>
      </a:spcAft>
      <a:buClr>
        <a:schemeClr val="hlink"/>
      </a:buClr>
      <a:buSzPct val="75000"/>
      <a:buFont typeface="Wingdings" pitchFamily="2" charset="2"/>
      <a:defRPr sz="2800" b="1" kern="1200">
        <a:solidFill>
          <a:schemeClr val="tx1"/>
        </a:solidFill>
        <a:latin typeface="Times New Roman" pitchFamily="18" charset="0"/>
        <a:ea typeface="+mn-ea"/>
        <a:cs typeface="+mn-cs"/>
      </a:defRPr>
    </a:lvl3pPr>
    <a:lvl4pPr marL="1371600" algn="just" rtl="0" fontAlgn="base">
      <a:lnSpc>
        <a:spcPct val="90000"/>
      </a:lnSpc>
      <a:spcBef>
        <a:spcPct val="20000"/>
      </a:spcBef>
      <a:spcAft>
        <a:spcPct val="0"/>
      </a:spcAft>
      <a:buClr>
        <a:schemeClr val="hlink"/>
      </a:buClr>
      <a:buSzPct val="75000"/>
      <a:buFont typeface="Wingdings" pitchFamily="2" charset="2"/>
      <a:defRPr sz="2800" b="1" kern="1200">
        <a:solidFill>
          <a:schemeClr val="tx1"/>
        </a:solidFill>
        <a:latin typeface="Times New Roman" pitchFamily="18" charset="0"/>
        <a:ea typeface="+mn-ea"/>
        <a:cs typeface="+mn-cs"/>
      </a:defRPr>
    </a:lvl4pPr>
    <a:lvl5pPr marL="1828800" algn="just" rtl="0" fontAlgn="base">
      <a:lnSpc>
        <a:spcPct val="90000"/>
      </a:lnSpc>
      <a:spcBef>
        <a:spcPct val="20000"/>
      </a:spcBef>
      <a:spcAft>
        <a:spcPct val="0"/>
      </a:spcAft>
      <a:buClr>
        <a:schemeClr val="hlink"/>
      </a:buClr>
      <a:buSzPct val="75000"/>
      <a:buFont typeface="Wingdings" pitchFamily="2" charset="2"/>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FF00"/>
    <a:srgbClr val="00FFFF"/>
    <a:srgbClr val="FF00FF"/>
    <a:srgbClr val="FF0000"/>
    <a:srgbClr val="FF9900"/>
    <a:srgbClr val="66FF33"/>
    <a:srgbClr val="FFFF66"/>
    <a:srgbClr val="FF9966"/>
    <a:srgbClr val="FF9933"/>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517" autoAdjust="0"/>
    <p:restoredTop sz="94660"/>
  </p:normalViewPr>
  <p:slideViewPr>
    <p:cSldViewPr>
      <p:cViewPr>
        <p:scale>
          <a:sx n="70" d="100"/>
          <a:sy n="70" d="100"/>
        </p:scale>
        <p:origin x="-240" y="-78"/>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5589240"/>
            <a:ext cx="1187624" cy="1262410"/>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 name="Freeform 6"/>
            <p:cNvSpPr>
              <a:spLocks/>
            </p:cNvSpPr>
            <p:nvPr/>
          </p:nvSpPr>
          <p:spPr bwMode="ltGray">
            <a:xfrm>
              <a:off x="0" y="2544"/>
              <a:ext cx="1745" cy="1769"/>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1" name="Oval 9"/>
            <p:cNvSpPr>
              <a:spLocks noChangeArrowheads="1"/>
            </p:cNvSpPr>
            <p:nvPr/>
          </p:nvSpPr>
          <p:spPr bwMode="ltGray">
            <a:xfrm>
              <a:off x="791" y="2724"/>
              <a:ext cx="120"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14346" name="Rectangle 10"/>
          <p:cNvSpPr>
            <a:spLocks noGrp="1" noChangeArrowheads="1"/>
          </p:cNvSpPr>
          <p:nvPr>
            <p:ph type="ctrTitle" sz="quarter"/>
          </p:nvPr>
        </p:nvSpPr>
        <p:spPr>
          <a:xfrm>
            <a:off x="0" y="0"/>
            <a:ext cx="9144000" cy="836613"/>
          </a:xfrm>
        </p:spPr>
        <p:txBody>
          <a:bodyPr/>
          <a:lstStyle>
            <a:lvl1pPr>
              <a:defRPr sz="3600">
                <a:solidFill>
                  <a:srgbClr val="FFFF00"/>
                </a:solidFill>
                <a:latin typeface="Arial Black" pitchFamily="34" charset="0"/>
              </a:defRPr>
            </a:lvl1pPr>
          </a:lstStyle>
          <a:p>
            <a:r>
              <a:rPr lang="en-AU"/>
              <a:t>Click to edit Master title style</a:t>
            </a:r>
          </a:p>
        </p:txBody>
      </p:sp>
      <p:sp>
        <p:nvSpPr>
          <p:cNvPr id="14347" name="Rectangle 11"/>
          <p:cNvSpPr>
            <a:spLocks noGrp="1" noChangeArrowheads="1"/>
          </p:cNvSpPr>
          <p:nvPr>
            <p:ph type="subTitle" sz="quarter" idx="1"/>
          </p:nvPr>
        </p:nvSpPr>
        <p:spPr>
          <a:xfrm>
            <a:off x="1371600" y="908050"/>
            <a:ext cx="7772400" cy="5949950"/>
          </a:xfrm>
        </p:spPr>
        <p:txBody>
          <a:bodyPr/>
          <a:lstStyle>
            <a:lvl1pPr marL="0" indent="0">
              <a:buFont typeface="Wingdings" pitchFamily="2" charset="2"/>
              <a:buNone/>
              <a:defRPr sz="2800" b="1"/>
            </a:lvl1pPr>
          </a:lstStyle>
          <a:p>
            <a:r>
              <a:rPr lang="en-AU"/>
              <a:t>Click to edit Master subtitle style</a:t>
            </a:r>
          </a:p>
        </p:txBody>
      </p:sp>
      <p:sp>
        <p:nvSpPr>
          <p:cNvPr id="12" name="Rectangle 13"/>
          <p:cNvSpPr>
            <a:spLocks noGrp="1" noChangeArrowheads="1"/>
          </p:cNvSpPr>
          <p:nvPr>
            <p:ph type="ftr" sz="quarter" idx="10"/>
          </p:nvPr>
        </p:nvSpPr>
        <p:spPr>
          <a:xfrm>
            <a:off x="0" y="5373688"/>
            <a:ext cx="1331913" cy="1484312"/>
          </a:xfrm>
        </p:spPr>
        <p:txBody>
          <a:bodyPr/>
          <a:lstStyle>
            <a:lvl1pPr algn="l">
              <a:defRPr sz="1800" smtClean="0">
                <a:solidFill>
                  <a:srgbClr val="FFFF66"/>
                </a:solidFill>
                <a:effectLst/>
                <a:latin typeface="Impact" pitchFamily="34" charset="0"/>
              </a:defRPr>
            </a:lvl1pPr>
          </a:lstStyle>
          <a:p>
            <a:pPr>
              <a:defRPr/>
            </a:pPr>
            <a:r>
              <a:rPr lang="en-AU"/>
              <a:t>Events Subsequent to the Return of Christ</a:t>
            </a:r>
          </a:p>
        </p:txBody>
      </p:sp>
      <p:sp>
        <p:nvSpPr>
          <p:cNvPr id="13" name="Rectangle 14"/>
          <p:cNvSpPr>
            <a:spLocks noGrp="1" noChangeArrowheads="1"/>
          </p:cNvSpPr>
          <p:nvPr>
            <p:ph type="sldNum" sz="quarter" idx="11"/>
          </p:nvPr>
        </p:nvSpPr>
        <p:spPr>
          <a:xfrm>
            <a:off x="827088" y="6524625"/>
            <a:ext cx="514350" cy="333375"/>
          </a:xfrm>
        </p:spPr>
        <p:txBody>
          <a:bodyPr/>
          <a:lstStyle>
            <a:lvl1pPr>
              <a:defRPr sz="1400" smtClean="0"/>
            </a:lvl1pPr>
          </a:lstStyle>
          <a:p>
            <a:pPr>
              <a:defRPr/>
            </a:pPr>
            <a:fld id="{9BCB24E2-8F8A-4591-BF69-F8EE1061A263}" type="slidenum">
              <a:rPr lang="en-AU"/>
              <a:pPr>
                <a:defRPr/>
              </a:pPr>
              <a:t>‹#›</a:t>
            </a:fld>
            <a:endParaRPr lang="en-A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AU"/>
          </a:p>
        </p:txBody>
      </p:sp>
      <p:sp>
        <p:nvSpPr>
          <p:cNvPr id="5" name="Rectangle 13"/>
          <p:cNvSpPr>
            <a:spLocks noGrp="1" noChangeArrowheads="1"/>
          </p:cNvSpPr>
          <p:nvPr>
            <p:ph type="ftr" sz="quarter" idx="11"/>
          </p:nvPr>
        </p:nvSpPr>
        <p:spPr>
          <a:ln/>
        </p:spPr>
        <p:txBody>
          <a:bodyPr/>
          <a:lstStyle>
            <a:lvl1pPr>
              <a:defRPr/>
            </a:lvl1pPr>
          </a:lstStyle>
          <a:p>
            <a:pPr>
              <a:defRPr/>
            </a:pPr>
            <a:endParaRPr lang="en-AU"/>
          </a:p>
        </p:txBody>
      </p:sp>
      <p:sp>
        <p:nvSpPr>
          <p:cNvPr id="6" name="Rectangle 14"/>
          <p:cNvSpPr>
            <a:spLocks noGrp="1" noChangeArrowheads="1"/>
          </p:cNvSpPr>
          <p:nvPr>
            <p:ph type="sldNum" sz="quarter" idx="12"/>
          </p:nvPr>
        </p:nvSpPr>
        <p:spPr>
          <a:ln/>
        </p:spPr>
        <p:txBody>
          <a:bodyPr/>
          <a:lstStyle>
            <a:lvl1pPr>
              <a:defRPr/>
            </a:lvl1pPr>
          </a:lstStyle>
          <a:p>
            <a:pPr>
              <a:defRPr/>
            </a:pPr>
            <a:fld id="{9D1FF05D-1D42-4088-A498-469CF6FAB439}"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AU"/>
          </a:p>
        </p:txBody>
      </p:sp>
      <p:sp>
        <p:nvSpPr>
          <p:cNvPr id="5" name="Rectangle 13"/>
          <p:cNvSpPr>
            <a:spLocks noGrp="1" noChangeArrowheads="1"/>
          </p:cNvSpPr>
          <p:nvPr>
            <p:ph type="ftr" sz="quarter" idx="11"/>
          </p:nvPr>
        </p:nvSpPr>
        <p:spPr>
          <a:ln/>
        </p:spPr>
        <p:txBody>
          <a:bodyPr/>
          <a:lstStyle>
            <a:lvl1pPr>
              <a:defRPr/>
            </a:lvl1pPr>
          </a:lstStyle>
          <a:p>
            <a:pPr>
              <a:defRPr/>
            </a:pPr>
            <a:endParaRPr lang="en-AU"/>
          </a:p>
        </p:txBody>
      </p:sp>
      <p:sp>
        <p:nvSpPr>
          <p:cNvPr id="6" name="Rectangle 14"/>
          <p:cNvSpPr>
            <a:spLocks noGrp="1" noChangeArrowheads="1"/>
          </p:cNvSpPr>
          <p:nvPr>
            <p:ph type="sldNum" sz="quarter" idx="12"/>
          </p:nvPr>
        </p:nvSpPr>
        <p:spPr>
          <a:ln/>
        </p:spPr>
        <p:txBody>
          <a:bodyPr/>
          <a:lstStyle>
            <a:lvl1pPr>
              <a:defRPr/>
            </a:lvl1pPr>
          </a:lstStyle>
          <a:p>
            <a:pPr>
              <a:defRPr/>
            </a:pPr>
            <a:fld id="{430A602B-5333-45BA-8581-1F5EDA019CE7}" type="slidenum">
              <a:rPr lang="en-AU"/>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AU"/>
          </a:p>
        </p:txBody>
      </p:sp>
      <p:sp>
        <p:nvSpPr>
          <p:cNvPr id="5" name="Rectangle 13"/>
          <p:cNvSpPr>
            <a:spLocks noGrp="1" noChangeArrowheads="1"/>
          </p:cNvSpPr>
          <p:nvPr>
            <p:ph type="ftr" sz="quarter" idx="11"/>
          </p:nvPr>
        </p:nvSpPr>
        <p:spPr>
          <a:ln/>
        </p:spPr>
        <p:txBody>
          <a:bodyPr/>
          <a:lstStyle>
            <a:lvl1pPr>
              <a:defRPr/>
            </a:lvl1pPr>
          </a:lstStyle>
          <a:p>
            <a:pPr>
              <a:defRPr/>
            </a:pPr>
            <a:endParaRPr lang="en-AU"/>
          </a:p>
        </p:txBody>
      </p:sp>
      <p:sp>
        <p:nvSpPr>
          <p:cNvPr id="6" name="Rectangle 14"/>
          <p:cNvSpPr>
            <a:spLocks noGrp="1" noChangeArrowheads="1"/>
          </p:cNvSpPr>
          <p:nvPr>
            <p:ph type="sldNum" sz="quarter" idx="12"/>
          </p:nvPr>
        </p:nvSpPr>
        <p:spPr>
          <a:ln/>
        </p:spPr>
        <p:txBody>
          <a:bodyPr/>
          <a:lstStyle>
            <a:lvl1pPr>
              <a:defRPr/>
            </a:lvl1pPr>
          </a:lstStyle>
          <a:p>
            <a:pPr>
              <a:defRPr/>
            </a:pPr>
            <a:fld id="{CE24C8F5-FDFD-4731-A51C-12D1D2825ABF}" type="slidenum">
              <a:rPr lang="en-AU"/>
              <a:pPr>
                <a:defRPr/>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6092825"/>
            <a:ext cx="827088" cy="765175"/>
            <a:chOff x="0" y="2458"/>
            <a:chExt cx="2142" cy="1858"/>
          </a:xfrm>
        </p:grpSpPr>
        <p:sp>
          <p:nvSpPr>
            <p:cNvPr id="14950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4950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buClr>
                  <a:srgbClr val="FFFFCC"/>
                </a:buClr>
              </a:pPr>
              <a:endParaRPr lang="en-US">
                <a:solidFill>
                  <a:srgbClr val="FFFFFF"/>
                </a:solidFill>
              </a:endParaRPr>
            </a:p>
          </p:txBody>
        </p:sp>
        <p:sp>
          <p:nvSpPr>
            <p:cNvPr id="14950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4951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4951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sp>
          <p:nvSpPr>
            <p:cNvPr id="14951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buClr>
                  <a:srgbClr val="FFFFCC"/>
                </a:buClr>
              </a:pPr>
              <a:endParaRPr lang="en-US">
                <a:solidFill>
                  <a:srgbClr val="FFFFFF"/>
                </a:solidFill>
              </a:endParaRPr>
            </a:p>
          </p:txBody>
        </p:sp>
        <p:sp>
          <p:nvSpPr>
            <p:cNvPr id="14951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grpSp>
      <p:sp>
        <p:nvSpPr>
          <p:cNvPr id="149514" name="Rectangle 10"/>
          <p:cNvSpPr>
            <a:spLocks noGrp="1" noChangeArrowheads="1"/>
          </p:cNvSpPr>
          <p:nvPr>
            <p:ph type="ctrTitle" sz="quarter"/>
          </p:nvPr>
        </p:nvSpPr>
        <p:spPr>
          <a:xfrm>
            <a:off x="0" y="0"/>
            <a:ext cx="9144000" cy="1052513"/>
          </a:xfrm>
        </p:spPr>
        <p:txBody>
          <a:bodyPr/>
          <a:lstStyle>
            <a:lvl1pPr>
              <a:defRPr/>
            </a:lvl1pPr>
          </a:lstStyle>
          <a:p>
            <a:r>
              <a:rPr lang="en-AU"/>
              <a:t>Click to edit Master title style</a:t>
            </a:r>
          </a:p>
        </p:txBody>
      </p:sp>
      <p:sp>
        <p:nvSpPr>
          <p:cNvPr id="149515" name="Rectangle 11"/>
          <p:cNvSpPr>
            <a:spLocks noGrp="1" noChangeArrowheads="1"/>
          </p:cNvSpPr>
          <p:nvPr>
            <p:ph type="subTitle" sz="quarter" idx="1"/>
          </p:nvPr>
        </p:nvSpPr>
        <p:spPr>
          <a:xfrm>
            <a:off x="468313" y="1052513"/>
            <a:ext cx="8280400" cy="5805487"/>
          </a:xfrm>
        </p:spPr>
        <p:txBody>
          <a:bodyPr/>
          <a:lstStyle>
            <a:lvl1pPr marL="0" indent="0">
              <a:buFont typeface="Wingdings" pitchFamily="2" charset="2"/>
              <a:buNone/>
              <a:defRPr/>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8050"/>
            <a:ext cx="4038600"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8050"/>
            <a:ext cx="4038600"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AU"/>
          </a:p>
        </p:txBody>
      </p:sp>
      <p:sp>
        <p:nvSpPr>
          <p:cNvPr id="5" name="Rectangle 13"/>
          <p:cNvSpPr>
            <a:spLocks noGrp="1" noChangeArrowheads="1"/>
          </p:cNvSpPr>
          <p:nvPr>
            <p:ph type="ftr" sz="quarter" idx="11"/>
          </p:nvPr>
        </p:nvSpPr>
        <p:spPr>
          <a:ln/>
        </p:spPr>
        <p:txBody>
          <a:bodyPr/>
          <a:lstStyle>
            <a:lvl1pPr>
              <a:defRPr/>
            </a:lvl1pPr>
          </a:lstStyle>
          <a:p>
            <a:pPr>
              <a:defRPr/>
            </a:pPr>
            <a:endParaRPr lang="en-AU"/>
          </a:p>
        </p:txBody>
      </p:sp>
      <p:sp>
        <p:nvSpPr>
          <p:cNvPr id="6" name="Rectangle 14"/>
          <p:cNvSpPr>
            <a:spLocks noGrp="1" noChangeArrowheads="1"/>
          </p:cNvSpPr>
          <p:nvPr>
            <p:ph type="sldNum" sz="quarter" idx="12"/>
          </p:nvPr>
        </p:nvSpPr>
        <p:spPr>
          <a:ln/>
        </p:spPr>
        <p:txBody>
          <a:bodyPr/>
          <a:lstStyle>
            <a:lvl1pPr>
              <a:defRPr/>
            </a:lvl1pPr>
          </a:lstStyle>
          <a:p>
            <a:pPr>
              <a:defRPr/>
            </a:pPr>
            <a:fld id="{D95F80F1-66E8-4A5A-8911-9397FCBE0599}" type="slidenum">
              <a:rPr lang="en-AU"/>
              <a:pPr>
                <a:defRPr/>
              </a:pPr>
              <a:t>‹#›</a:t>
            </a:fld>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524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524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6092825"/>
            <a:ext cx="827088" cy="765175"/>
            <a:chOff x="0" y="2458"/>
            <a:chExt cx="2142" cy="1858"/>
          </a:xfrm>
        </p:grpSpPr>
        <p:sp>
          <p:nvSpPr>
            <p:cNvPr id="14950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4950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buClr>
                  <a:srgbClr val="FFFFCC"/>
                </a:buClr>
              </a:pPr>
              <a:endParaRPr lang="en-US">
                <a:solidFill>
                  <a:srgbClr val="FFFFFF"/>
                </a:solidFill>
              </a:endParaRPr>
            </a:p>
          </p:txBody>
        </p:sp>
        <p:sp>
          <p:nvSpPr>
            <p:cNvPr id="14950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4951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4951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sp>
          <p:nvSpPr>
            <p:cNvPr id="14951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buClr>
                  <a:srgbClr val="FFFFCC"/>
                </a:buClr>
              </a:pPr>
              <a:endParaRPr lang="en-US">
                <a:solidFill>
                  <a:srgbClr val="FFFFFF"/>
                </a:solidFill>
              </a:endParaRPr>
            </a:p>
          </p:txBody>
        </p:sp>
        <p:sp>
          <p:nvSpPr>
            <p:cNvPr id="14951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grpSp>
      <p:sp>
        <p:nvSpPr>
          <p:cNvPr id="149514" name="Rectangle 10"/>
          <p:cNvSpPr>
            <a:spLocks noGrp="1" noChangeArrowheads="1"/>
          </p:cNvSpPr>
          <p:nvPr>
            <p:ph type="ctrTitle" sz="quarter"/>
          </p:nvPr>
        </p:nvSpPr>
        <p:spPr>
          <a:xfrm>
            <a:off x="0" y="0"/>
            <a:ext cx="9144000" cy="1052513"/>
          </a:xfrm>
        </p:spPr>
        <p:txBody>
          <a:bodyPr/>
          <a:lstStyle>
            <a:lvl1pPr>
              <a:defRPr/>
            </a:lvl1pPr>
          </a:lstStyle>
          <a:p>
            <a:r>
              <a:rPr lang="en-AU"/>
              <a:t>Click to edit Master title style</a:t>
            </a:r>
          </a:p>
        </p:txBody>
      </p:sp>
      <p:sp>
        <p:nvSpPr>
          <p:cNvPr id="149515" name="Rectangle 11"/>
          <p:cNvSpPr>
            <a:spLocks noGrp="1" noChangeArrowheads="1"/>
          </p:cNvSpPr>
          <p:nvPr>
            <p:ph type="subTitle" sz="quarter" idx="1"/>
          </p:nvPr>
        </p:nvSpPr>
        <p:spPr>
          <a:xfrm>
            <a:off x="468313" y="1052513"/>
            <a:ext cx="8280400" cy="5805487"/>
          </a:xfrm>
        </p:spPr>
        <p:txBody>
          <a:bodyPr/>
          <a:lstStyle>
            <a:lvl1pPr marL="0" indent="0">
              <a:buFont typeface="Wingdings" pitchFamily="2" charset="2"/>
              <a:buNone/>
              <a:defRPr/>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8050"/>
            <a:ext cx="4038600"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8050"/>
            <a:ext cx="4038600"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AU"/>
          </a:p>
        </p:txBody>
      </p:sp>
      <p:sp>
        <p:nvSpPr>
          <p:cNvPr id="6" name="Rectangle 13"/>
          <p:cNvSpPr>
            <a:spLocks noGrp="1" noChangeArrowheads="1"/>
          </p:cNvSpPr>
          <p:nvPr>
            <p:ph type="ftr" sz="quarter" idx="11"/>
          </p:nvPr>
        </p:nvSpPr>
        <p:spPr>
          <a:ln/>
        </p:spPr>
        <p:txBody>
          <a:bodyPr/>
          <a:lstStyle>
            <a:lvl1pPr>
              <a:defRPr/>
            </a:lvl1pPr>
          </a:lstStyle>
          <a:p>
            <a:pPr>
              <a:defRPr/>
            </a:pPr>
            <a:endParaRPr lang="en-AU"/>
          </a:p>
        </p:txBody>
      </p:sp>
      <p:sp>
        <p:nvSpPr>
          <p:cNvPr id="7" name="Rectangle 14"/>
          <p:cNvSpPr>
            <a:spLocks noGrp="1" noChangeArrowheads="1"/>
          </p:cNvSpPr>
          <p:nvPr>
            <p:ph type="sldNum" sz="quarter" idx="12"/>
          </p:nvPr>
        </p:nvSpPr>
        <p:spPr>
          <a:ln/>
        </p:spPr>
        <p:txBody>
          <a:bodyPr/>
          <a:lstStyle>
            <a:lvl1pPr>
              <a:defRPr/>
            </a:lvl1pPr>
          </a:lstStyle>
          <a:p>
            <a:pPr>
              <a:defRPr/>
            </a:pPr>
            <a:fld id="{207A855F-CD47-46C0-AF91-A1B2BFF560F9}" type="slidenum">
              <a:rPr lang="en-AU"/>
              <a:pPr>
                <a:defRPr/>
              </a:pPr>
              <a:t>‹#›</a:t>
            </a:fld>
            <a:endParaRPr lang="en-A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524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524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6092825"/>
            <a:ext cx="755650" cy="765175"/>
            <a:chOff x="0" y="2458"/>
            <a:chExt cx="2142" cy="1858"/>
          </a:xfrm>
        </p:grpSpPr>
        <p:sp>
          <p:nvSpPr>
            <p:cNvPr id="20275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20275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buClr>
                  <a:srgbClr val="FFFFCC"/>
                </a:buClr>
              </a:pPr>
              <a:endParaRPr lang="en-US">
                <a:solidFill>
                  <a:srgbClr val="FFFFFF"/>
                </a:solidFill>
              </a:endParaRPr>
            </a:p>
          </p:txBody>
        </p:sp>
        <p:sp>
          <p:nvSpPr>
            <p:cNvPr id="20275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20275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20275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sp>
          <p:nvSpPr>
            <p:cNvPr id="20276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buClr>
                  <a:srgbClr val="FFFFCC"/>
                </a:buClr>
              </a:pPr>
              <a:endParaRPr lang="en-US">
                <a:solidFill>
                  <a:srgbClr val="FFFFFF"/>
                </a:solidFill>
              </a:endParaRPr>
            </a:p>
          </p:txBody>
        </p:sp>
        <p:sp>
          <p:nvSpPr>
            <p:cNvPr id="20276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grpSp>
      <p:sp>
        <p:nvSpPr>
          <p:cNvPr id="202762" name="Rectangle 10"/>
          <p:cNvSpPr>
            <a:spLocks noGrp="1" noChangeArrowheads="1"/>
          </p:cNvSpPr>
          <p:nvPr>
            <p:ph type="ctrTitle" sz="quarter"/>
          </p:nvPr>
        </p:nvSpPr>
        <p:spPr>
          <a:xfrm>
            <a:off x="0" y="0"/>
            <a:ext cx="9144000" cy="1052513"/>
          </a:xfrm>
        </p:spPr>
        <p:txBody>
          <a:bodyPr/>
          <a:lstStyle>
            <a:lvl1pPr>
              <a:defRPr/>
            </a:lvl1pPr>
          </a:lstStyle>
          <a:p>
            <a:r>
              <a:rPr lang="en-AU"/>
              <a:t>Click to edit Master title style</a:t>
            </a:r>
          </a:p>
        </p:txBody>
      </p:sp>
      <p:sp>
        <p:nvSpPr>
          <p:cNvPr id="202763" name="Rectangle 11"/>
          <p:cNvSpPr>
            <a:spLocks noGrp="1" noChangeArrowheads="1"/>
          </p:cNvSpPr>
          <p:nvPr>
            <p:ph type="subTitle" sz="quarter" idx="1"/>
          </p:nvPr>
        </p:nvSpPr>
        <p:spPr>
          <a:xfrm>
            <a:off x="468313" y="1052513"/>
            <a:ext cx="8280400" cy="5805487"/>
          </a:xfrm>
        </p:spPr>
        <p:txBody>
          <a:bodyPr/>
          <a:lstStyle>
            <a:lvl1pPr marL="0" indent="0">
              <a:buFont typeface="Wingdings" pitchFamily="2" charset="2"/>
              <a:buNone/>
              <a:defRPr/>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8050"/>
            <a:ext cx="4038600"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8050"/>
            <a:ext cx="4038600"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AU"/>
          </a:p>
        </p:txBody>
      </p:sp>
      <p:sp>
        <p:nvSpPr>
          <p:cNvPr id="8" name="Rectangle 13"/>
          <p:cNvSpPr>
            <a:spLocks noGrp="1" noChangeArrowheads="1"/>
          </p:cNvSpPr>
          <p:nvPr>
            <p:ph type="ftr" sz="quarter" idx="11"/>
          </p:nvPr>
        </p:nvSpPr>
        <p:spPr>
          <a:ln/>
        </p:spPr>
        <p:txBody>
          <a:bodyPr/>
          <a:lstStyle>
            <a:lvl1pPr>
              <a:defRPr/>
            </a:lvl1pPr>
          </a:lstStyle>
          <a:p>
            <a:pPr>
              <a:defRPr/>
            </a:pPr>
            <a:endParaRPr lang="en-AU"/>
          </a:p>
        </p:txBody>
      </p:sp>
      <p:sp>
        <p:nvSpPr>
          <p:cNvPr id="9" name="Rectangle 14"/>
          <p:cNvSpPr>
            <a:spLocks noGrp="1" noChangeArrowheads="1"/>
          </p:cNvSpPr>
          <p:nvPr>
            <p:ph type="sldNum" sz="quarter" idx="12"/>
          </p:nvPr>
        </p:nvSpPr>
        <p:spPr>
          <a:ln/>
        </p:spPr>
        <p:txBody>
          <a:bodyPr/>
          <a:lstStyle>
            <a:lvl1pPr>
              <a:defRPr/>
            </a:lvl1pPr>
          </a:lstStyle>
          <a:p>
            <a:pPr>
              <a:defRPr/>
            </a:pPr>
            <a:fld id="{DE900C8B-DED1-4B2E-AF71-534B75AC50D3}" type="slidenum">
              <a:rPr lang="en-AU"/>
              <a:pPr>
                <a:defRPr/>
              </a:pPr>
              <a:t>‹#›</a:t>
            </a:fld>
            <a:endParaRPr lang="en-A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524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524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6286520"/>
            <a:ext cx="9144000" cy="571481"/>
            <a:chOff x="0" y="2508"/>
            <a:chExt cx="2142" cy="1808"/>
          </a:xfrm>
        </p:grpSpPr>
        <p:sp>
          <p:nvSpPr>
            <p:cNvPr id="1433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4340" name="Freeform 4"/>
            <p:cNvSpPr>
              <a:spLocks/>
            </p:cNvSpPr>
            <p:nvPr/>
          </p:nvSpPr>
          <p:spPr bwMode="hidden">
            <a:xfrm>
              <a:off x="0" y="2965"/>
              <a:ext cx="1854" cy="1351"/>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434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fontAlgn="auto">
                <a:lnSpc>
                  <a:spcPct val="100000"/>
                </a:lnSpc>
                <a:spcBef>
                  <a:spcPts val="0"/>
                </a:spcBef>
                <a:spcAft>
                  <a:spcPts val="0"/>
                </a:spcAft>
                <a:buClrTx/>
                <a:buSzTx/>
                <a:buFontTx/>
                <a:buNone/>
              </a:pPr>
              <a:endParaRPr lang="en-US" sz="1800" b="0" dirty="0">
                <a:solidFill>
                  <a:srgbClr val="FFFFFF"/>
                </a:solidFill>
                <a:latin typeface="Arial"/>
              </a:endParaRPr>
            </a:p>
          </p:txBody>
        </p:sp>
        <p:sp>
          <p:nvSpPr>
            <p:cNvPr id="1434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434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434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434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grpSp>
      <p:sp>
        <p:nvSpPr>
          <p:cNvPr id="14346" name="Rectangle 10"/>
          <p:cNvSpPr>
            <a:spLocks noGrp="1" noChangeArrowheads="1"/>
          </p:cNvSpPr>
          <p:nvPr>
            <p:ph type="ctrTitle" sz="quarter"/>
          </p:nvPr>
        </p:nvSpPr>
        <p:spPr>
          <a:xfrm>
            <a:off x="0" y="0"/>
            <a:ext cx="9144000" cy="836613"/>
          </a:xfrm>
        </p:spPr>
        <p:txBody>
          <a:bodyPr/>
          <a:lstStyle>
            <a:lvl1pPr>
              <a:defRPr sz="4400" b="1">
                <a:solidFill>
                  <a:srgbClr val="FFFF00"/>
                </a:solidFill>
                <a:latin typeface="Arial" pitchFamily="34" charset="0"/>
                <a:cs typeface="Arial" pitchFamily="34" charset="0"/>
              </a:defRPr>
            </a:lvl1pPr>
          </a:lstStyle>
          <a:p>
            <a:r>
              <a:rPr lang="en-AU" dirty="0"/>
              <a:t>Click to edit Master title style</a:t>
            </a:r>
          </a:p>
        </p:txBody>
      </p:sp>
      <p:sp>
        <p:nvSpPr>
          <p:cNvPr id="14347" name="Rectangle 11"/>
          <p:cNvSpPr>
            <a:spLocks noGrp="1" noChangeArrowheads="1"/>
          </p:cNvSpPr>
          <p:nvPr>
            <p:ph type="subTitle" sz="quarter" idx="1"/>
          </p:nvPr>
        </p:nvSpPr>
        <p:spPr>
          <a:xfrm>
            <a:off x="285720" y="908050"/>
            <a:ext cx="8643998" cy="5449908"/>
          </a:xfrm>
        </p:spPr>
        <p:txBody>
          <a:bodyPr/>
          <a:lstStyle>
            <a:lvl1pPr marL="0" indent="0">
              <a:buFont typeface="Wingdings" pitchFamily="2" charset="2"/>
              <a:buNone/>
              <a:defRPr sz="2800" b="1"/>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A9DA517-4845-4976-BCD2-397BEFE111CC}"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83DEE34-392A-465D-972E-13F402FFB592}"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4E20EBD-BABF-46C9-ACF1-8873C8E1B460}"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AU"/>
          </a:p>
        </p:txBody>
      </p:sp>
      <p:sp>
        <p:nvSpPr>
          <p:cNvPr id="4" name="Rectangle 13"/>
          <p:cNvSpPr>
            <a:spLocks noGrp="1" noChangeArrowheads="1"/>
          </p:cNvSpPr>
          <p:nvPr>
            <p:ph type="ftr" sz="quarter" idx="11"/>
          </p:nvPr>
        </p:nvSpPr>
        <p:spPr>
          <a:ln/>
        </p:spPr>
        <p:txBody>
          <a:bodyPr/>
          <a:lstStyle>
            <a:lvl1pPr>
              <a:defRPr/>
            </a:lvl1pPr>
          </a:lstStyle>
          <a:p>
            <a:pPr>
              <a:defRPr/>
            </a:pPr>
            <a:endParaRPr lang="en-AU"/>
          </a:p>
        </p:txBody>
      </p:sp>
      <p:sp>
        <p:nvSpPr>
          <p:cNvPr id="5" name="Rectangle 14"/>
          <p:cNvSpPr>
            <a:spLocks noGrp="1" noChangeArrowheads="1"/>
          </p:cNvSpPr>
          <p:nvPr>
            <p:ph type="sldNum" sz="quarter" idx="12"/>
          </p:nvPr>
        </p:nvSpPr>
        <p:spPr>
          <a:ln/>
        </p:spPr>
        <p:txBody>
          <a:bodyPr/>
          <a:lstStyle>
            <a:lvl1pPr>
              <a:defRPr/>
            </a:lvl1pPr>
          </a:lstStyle>
          <a:p>
            <a:pPr>
              <a:defRPr/>
            </a:pPr>
            <a:fld id="{0080FA76-15C9-4E0C-87A4-6C45C7FEA627}" type="slidenum">
              <a:rPr lang="en-AU"/>
              <a:pPr>
                <a:defRPr/>
              </a:pPr>
              <a:t>‹#›</a:t>
            </a:fld>
            <a:endParaRPr lang="en-A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1ADD72AD-22C3-4ED0-9814-B3A7D4B83295}"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AD115CD3-63C4-4AC9-B7F5-BC129940B53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27160A43-3CC1-456E-9784-007E1823A13A}"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C943D27-F092-4908-9E06-06FD2AB51799}"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114F55C-3BBF-4F91-BDB4-883198BE5E2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6728821-B437-48AD-800F-A1F79AFA3EF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5643301-8FC1-46A2-AB59-B22E634FB27B}"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F4B60B03-88E1-422D-BF90-D1085CCB310D}"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0979" name="Rectangle 3"/>
          <p:cNvSpPr>
            <a:spLocks noGrp="1" noChangeArrowheads="1"/>
          </p:cNvSpPr>
          <p:nvPr>
            <p:ph type="ctrTitle" sz="quarter"/>
          </p:nvPr>
        </p:nvSpPr>
        <p:spPr>
          <a:xfrm>
            <a:off x="396875" y="115888"/>
            <a:ext cx="8351838" cy="720725"/>
          </a:xfrm>
        </p:spPr>
        <p:txBody>
          <a:bodyPr anchor="b"/>
          <a:lstStyle>
            <a:lvl1pPr algn="ctr">
              <a:lnSpc>
                <a:spcPct val="80000"/>
              </a:lnSpc>
              <a:defRPr sz="4000">
                <a:solidFill>
                  <a:srgbClr val="FFFF66"/>
                </a:solidFill>
                <a:effectLst>
                  <a:outerShdw blurRad="38100" dist="38100" dir="2700000" algn="tl">
                    <a:srgbClr val="FFFFFF"/>
                  </a:outerShdw>
                </a:effectLst>
                <a:latin typeface="Arial" charset="0"/>
              </a:defRPr>
            </a:lvl1pPr>
          </a:lstStyle>
          <a:p>
            <a:r>
              <a:rPr lang="en-AU"/>
              <a:t>Click to edit Master title style</a:t>
            </a:r>
          </a:p>
        </p:txBody>
      </p:sp>
      <p:sp>
        <p:nvSpPr>
          <p:cNvPr id="510980" name="Rectangle 4"/>
          <p:cNvSpPr>
            <a:spLocks noGrp="1" noChangeArrowheads="1"/>
          </p:cNvSpPr>
          <p:nvPr>
            <p:ph type="subTitle" sz="quarter" idx="1"/>
          </p:nvPr>
        </p:nvSpPr>
        <p:spPr>
          <a:xfrm>
            <a:off x="179388" y="1125538"/>
            <a:ext cx="8713787" cy="5543550"/>
          </a:xfrm>
        </p:spPr>
        <p:txBody>
          <a:bodyPr/>
          <a:lstStyle>
            <a:lvl1pPr marL="0" indent="0">
              <a:buClr>
                <a:srgbClr val="FFFF00"/>
              </a:buClr>
              <a:buSzTx/>
              <a:buFont typeface="Wingdings" pitchFamily="2" charset="2"/>
              <a:buNone/>
              <a:defRPr b="1"/>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pPr>
              <a:buClr>
                <a:srgbClr val="009999"/>
              </a:buClr>
            </a:pPr>
            <a:r>
              <a:rPr lang="en-AU"/>
              <a:t>The Letters to the Seven Ecclesias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AU"/>
          </a:p>
        </p:txBody>
      </p:sp>
      <p:sp>
        <p:nvSpPr>
          <p:cNvPr id="3" name="Rectangle 13"/>
          <p:cNvSpPr>
            <a:spLocks noGrp="1" noChangeArrowheads="1"/>
          </p:cNvSpPr>
          <p:nvPr>
            <p:ph type="ftr" sz="quarter" idx="11"/>
          </p:nvPr>
        </p:nvSpPr>
        <p:spPr>
          <a:ln/>
        </p:spPr>
        <p:txBody>
          <a:bodyPr/>
          <a:lstStyle>
            <a:lvl1pPr>
              <a:defRPr/>
            </a:lvl1pPr>
          </a:lstStyle>
          <a:p>
            <a:pPr>
              <a:defRPr/>
            </a:pPr>
            <a:endParaRPr lang="en-AU"/>
          </a:p>
        </p:txBody>
      </p:sp>
      <p:sp>
        <p:nvSpPr>
          <p:cNvPr id="4" name="Rectangle 14"/>
          <p:cNvSpPr>
            <a:spLocks noGrp="1" noChangeArrowheads="1"/>
          </p:cNvSpPr>
          <p:nvPr>
            <p:ph type="sldNum" sz="quarter" idx="12"/>
          </p:nvPr>
        </p:nvSpPr>
        <p:spPr>
          <a:ln/>
        </p:spPr>
        <p:txBody>
          <a:bodyPr/>
          <a:lstStyle>
            <a:lvl1pPr>
              <a:defRPr/>
            </a:lvl1pPr>
          </a:lstStyle>
          <a:p>
            <a:pPr>
              <a:defRPr/>
            </a:pPr>
            <a:fld id="{2D3656E9-7E22-4715-9117-26C1433B9010}" type="slidenum">
              <a:rPr lang="en-AU"/>
              <a:pPr>
                <a:defRPr/>
              </a:pPr>
              <a:t>‹#›</a:t>
            </a:fld>
            <a:endParaRPr lang="en-A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buClr>
                <a:srgbClr val="009999"/>
              </a:buClr>
            </a:pPr>
            <a:r>
              <a:rPr lang="en-AU"/>
              <a:t>The Letters to the Seven Ecclesias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buClr>
                <a:srgbClr val="009999"/>
              </a:buClr>
            </a:pPr>
            <a:r>
              <a:rPr lang="en-AU"/>
              <a:t>The Letters to the Seven Ecclesias</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8775" y="765175"/>
            <a:ext cx="4316413"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7588" y="765175"/>
            <a:ext cx="4316412"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009999"/>
              </a:buClr>
            </a:pPr>
            <a:r>
              <a:rPr lang="en-AU"/>
              <a:t>The Letters to the Seven Ecclesias</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pPr>
              <a:buClr>
                <a:srgbClr val="009999"/>
              </a:buClr>
            </a:pPr>
            <a:r>
              <a:rPr lang="en-AU"/>
              <a:t>The Letters to the Seven Ecclesias</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buClr>
                <a:srgbClr val="009999"/>
              </a:buClr>
            </a:pPr>
            <a:r>
              <a:rPr lang="en-AU"/>
              <a:t>The Letters to the Seven Ecclesias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buClr>
                <a:srgbClr val="009999"/>
              </a:buClr>
            </a:pPr>
            <a:r>
              <a:rPr lang="en-AU"/>
              <a:t>The Letters to the Seven Ecclesias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009999"/>
              </a:buClr>
            </a:pPr>
            <a:r>
              <a:rPr lang="en-AU"/>
              <a:t>The Letters to the Seven Ecclesias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009999"/>
              </a:buClr>
            </a:pPr>
            <a:r>
              <a:rPr lang="en-AU"/>
              <a:t>The Letters to the Seven Ecclesias</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buClr>
                <a:srgbClr val="009999"/>
              </a:buClr>
            </a:pPr>
            <a:r>
              <a:rPr lang="en-AU"/>
              <a:t>The Letters to the Seven Ecclesias</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381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381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pPr>
              <a:buClr>
                <a:srgbClr val="009999"/>
              </a:buClr>
            </a:pPr>
            <a:r>
              <a:rPr lang="en-AU"/>
              <a:t>The Letters to the Seven Ecclesias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AU"/>
          </a:p>
        </p:txBody>
      </p:sp>
      <p:sp>
        <p:nvSpPr>
          <p:cNvPr id="6" name="Rectangle 13"/>
          <p:cNvSpPr>
            <a:spLocks noGrp="1" noChangeArrowheads="1"/>
          </p:cNvSpPr>
          <p:nvPr>
            <p:ph type="ftr" sz="quarter" idx="11"/>
          </p:nvPr>
        </p:nvSpPr>
        <p:spPr>
          <a:ln/>
        </p:spPr>
        <p:txBody>
          <a:bodyPr/>
          <a:lstStyle>
            <a:lvl1pPr>
              <a:defRPr/>
            </a:lvl1pPr>
          </a:lstStyle>
          <a:p>
            <a:pPr>
              <a:defRPr/>
            </a:pPr>
            <a:endParaRPr lang="en-AU"/>
          </a:p>
        </p:txBody>
      </p:sp>
      <p:sp>
        <p:nvSpPr>
          <p:cNvPr id="7" name="Rectangle 14"/>
          <p:cNvSpPr>
            <a:spLocks noGrp="1" noChangeArrowheads="1"/>
          </p:cNvSpPr>
          <p:nvPr>
            <p:ph type="sldNum" sz="quarter" idx="12"/>
          </p:nvPr>
        </p:nvSpPr>
        <p:spPr>
          <a:ln/>
        </p:spPr>
        <p:txBody>
          <a:bodyPr/>
          <a:lstStyle>
            <a:lvl1pPr>
              <a:defRPr/>
            </a:lvl1pPr>
          </a:lstStyle>
          <a:p>
            <a:pPr>
              <a:defRPr/>
            </a:pPr>
            <a:fld id="{0F53B29F-9C93-4029-853B-6D146A9CB5B3}" type="slidenum">
              <a:rPr lang="en-AU"/>
              <a:pPr>
                <a:defRPr/>
              </a:pPr>
              <a:t>‹#›</a:t>
            </a:fld>
            <a:endParaRPr lang="en-A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5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58775" y="765175"/>
            <a:ext cx="4316413"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7588" y="765175"/>
            <a:ext cx="4316412"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76213" y="6426200"/>
            <a:ext cx="4932363" cy="404813"/>
          </a:xfrm>
        </p:spPr>
        <p:txBody>
          <a:bodyPr/>
          <a:lstStyle>
            <a:lvl1pPr>
              <a:defRPr/>
            </a:lvl1pPr>
          </a:lstStyle>
          <a:p>
            <a:pPr>
              <a:buClr>
                <a:srgbClr val="009999"/>
              </a:buClr>
            </a:pPr>
            <a:r>
              <a:rPr lang="en-AU"/>
              <a:t>The Letters to the Seven Ecclesias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AU"/>
          </a:p>
        </p:txBody>
      </p:sp>
      <p:sp>
        <p:nvSpPr>
          <p:cNvPr id="6" name="Rectangle 13"/>
          <p:cNvSpPr>
            <a:spLocks noGrp="1" noChangeArrowheads="1"/>
          </p:cNvSpPr>
          <p:nvPr>
            <p:ph type="ftr" sz="quarter" idx="11"/>
          </p:nvPr>
        </p:nvSpPr>
        <p:spPr>
          <a:ln/>
        </p:spPr>
        <p:txBody>
          <a:bodyPr/>
          <a:lstStyle>
            <a:lvl1pPr>
              <a:defRPr/>
            </a:lvl1pPr>
          </a:lstStyle>
          <a:p>
            <a:pPr>
              <a:defRPr/>
            </a:pPr>
            <a:endParaRPr lang="en-AU"/>
          </a:p>
        </p:txBody>
      </p:sp>
      <p:sp>
        <p:nvSpPr>
          <p:cNvPr id="7" name="Rectangle 14"/>
          <p:cNvSpPr>
            <a:spLocks noGrp="1" noChangeArrowheads="1"/>
          </p:cNvSpPr>
          <p:nvPr>
            <p:ph type="sldNum" sz="quarter" idx="12"/>
          </p:nvPr>
        </p:nvSpPr>
        <p:spPr>
          <a:ln/>
        </p:spPr>
        <p:txBody>
          <a:bodyPr/>
          <a:lstStyle>
            <a:lvl1pPr>
              <a:defRPr/>
            </a:lvl1pPr>
          </a:lstStyle>
          <a:p>
            <a:pPr>
              <a:defRPr/>
            </a:pPr>
            <a:fld id="{6DC0C5F3-2F8E-4FA6-8E87-CCB31DA8558A}"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8.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6453336"/>
            <a:ext cx="9144000" cy="398314"/>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3076"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2"/>
            <a:r>
              <a:rPr lang="en-AU" smtClean="0"/>
              <a:t>Fourth level</a:t>
            </a:r>
          </a:p>
          <a:p>
            <a:pPr lvl="3"/>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SzTx/>
              <a:buFontTx/>
              <a:buNone/>
              <a:defRPr sz="1000" b="0" smtClean="0">
                <a:effectLst>
                  <a:outerShdw blurRad="38100" dist="38100" dir="2700000" algn="tl">
                    <a:srgbClr val="010199"/>
                  </a:outerShdw>
                </a:effectLst>
                <a:latin typeface="+mn-lt"/>
              </a:defRPr>
            </a:lvl1pPr>
          </a:lstStyle>
          <a:p>
            <a:pPr>
              <a:defRPr/>
            </a:pPr>
            <a:endParaRPr lang="en-AU"/>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ClrTx/>
              <a:buSzTx/>
              <a:buFontTx/>
              <a:buNone/>
              <a:defRPr sz="1000" b="0" smtClean="0">
                <a:effectLst>
                  <a:outerShdw blurRad="38100" dist="38100" dir="2700000" algn="tl">
                    <a:srgbClr val="010199"/>
                  </a:outerShdw>
                </a:effectLst>
                <a:latin typeface="+mn-lt"/>
              </a:defRPr>
            </a:lvl1pPr>
          </a:lstStyle>
          <a:p>
            <a:pPr>
              <a:defRPr/>
            </a:pPr>
            <a:endParaRPr lang="en-AU"/>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000" b="0" smtClean="0">
                <a:effectLst>
                  <a:outerShdw blurRad="38100" dist="38100" dir="2700000" algn="tl">
                    <a:srgbClr val="010199"/>
                  </a:outerShdw>
                </a:effectLst>
                <a:latin typeface="+mn-lt"/>
              </a:defRPr>
            </a:lvl1pPr>
          </a:lstStyle>
          <a:p>
            <a:pPr>
              <a:defRPr/>
            </a:pPr>
            <a:fld id="{576E3F7E-DF26-4566-B669-7FBE863F1476}" type="slidenum">
              <a:rPr lang="en-AU"/>
              <a:pPr>
                <a:defRPr/>
              </a:pPr>
              <a:t>‹#›</a:t>
            </a:fld>
            <a:endParaRPr lang="en-AU"/>
          </a:p>
        </p:txBody>
      </p:sp>
    </p:spTree>
  </p:cSld>
  <p:clrMap bg1="dk2" tx1="lt1" bg2="dk1" tx2="lt2" accent1="accent1" accent2="accent2" accent3="accent3" accent4="accent4" accent5="accent5" accent6="accent6" hlink="hlink" folHlink="folHlink"/>
  <p:sldLayoutIdLst>
    <p:sldLayoutId id="2147483729"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4848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4848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buClr>
                  <a:srgbClr val="FFFFCC"/>
                </a:buClr>
              </a:pPr>
              <a:endParaRPr lang="en-US">
                <a:solidFill>
                  <a:srgbClr val="FFFFFF"/>
                </a:solidFill>
              </a:endParaRPr>
            </a:p>
          </p:txBody>
        </p:sp>
        <p:sp>
          <p:nvSpPr>
            <p:cNvPr id="14848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4848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4848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sp>
          <p:nvSpPr>
            <p:cNvPr id="14848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buClr>
                  <a:srgbClr val="FFFFCC"/>
                </a:buClr>
              </a:pPr>
              <a:endParaRPr lang="en-US">
                <a:solidFill>
                  <a:srgbClr val="FFFFFF"/>
                </a:solidFill>
              </a:endParaRPr>
            </a:p>
          </p:txBody>
        </p:sp>
        <p:sp>
          <p:nvSpPr>
            <p:cNvPr id="14848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grpSp>
      <p:sp>
        <p:nvSpPr>
          <p:cNvPr id="148490" name="Rectangle 10"/>
          <p:cNvSpPr>
            <a:spLocks noGrp="1" noChangeArrowheads="1"/>
          </p:cNvSpPr>
          <p:nvPr>
            <p:ph type="title"/>
          </p:nvPr>
        </p:nvSpPr>
        <p:spPr bwMode="auto">
          <a:xfrm>
            <a:off x="457200" y="0"/>
            <a:ext cx="8229600" cy="90805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48491" name="Rectangle 11"/>
          <p:cNvSpPr>
            <a:spLocks noGrp="1" noChangeArrowheads="1"/>
          </p:cNvSpPr>
          <p:nvPr>
            <p:ph type="body" idx="1"/>
          </p:nvPr>
        </p:nvSpPr>
        <p:spPr bwMode="auto">
          <a:xfrm>
            <a:off x="457200" y="908050"/>
            <a:ext cx="8229600" cy="561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0"/>
            <a:r>
              <a:rPr lang="en-AU" smtClean="0"/>
              <a:t>Fourth level</a:t>
            </a:r>
          </a:p>
          <a:p>
            <a:pPr lvl="1"/>
            <a:r>
              <a:rPr lang="en-AU" smtClean="0"/>
              <a:t>Fifth level</a:t>
            </a:r>
          </a:p>
        </p:txBody>
      </p:sp>
      <p:sp>
        <p:nvSpPr>
          <p:cNvPr id="148492" name="Rectangle 12"/>
          <p:cNvSpPr>
            <a:spLocks noGrp="1" noChangeArrowheads="1"/>
          </p:cNvSpPr>
          <p:nvPr>
            <p:ph type="ftr" sz="quarter" idx="3"/>
          </p:nvPr>
        </p:nvSpPr>
        <p:spPr bwMode="auto">
          <a:xfrm>
            <a:off x="-38100" y="64738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SzTx/>
              <a:buFontTx/>
              <a:buNone/>
              <a:defRPr sz="2000" b="0">
                <a:solidFill>
                  <a:srgbClr val="FFFF66"/>
                </a:solidFill>
                <a:effectLst>
                  <a:outerShdw blurRad="38100" dist="38100" dir="2700000" algn="tl">
                    <a:srgbClr val="FFFFFF"/>
                  </a:outerShdw>
                </a:effectLst>
                <a:latin typeface="Monotype Corsiva" pitchFamily="66" charset="0"/>
              </a:defRPr>
            </a:lvl1pPr>
          </a:lstStyle>
          <a:p>
            <a:r>
              <a:rPr lang="en-AU"/>
              <a:t>Cameos of the Kingdom</a:t>
            </a:r>
          </a:p>
        </p:txBody>
      </p:sp>
    </p:spTree>
  </p:cSld>
  <p:clrMap bg1="dk2" tx1="lt1" bg2="dk1"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iming>
    <p:tnLst>
      <p:par>
        <p:cTn id="1" dur="indefinite" restart="never" nodeType="tmRoot"/>
      </p:par>
    </p:tnLst>
  </p:timing>
  <p:hf sldNum="0" hdr="0" dt="0"/>
  <p:txStyles>
    <p:titleStyle>
      <a:lvl1pPr algn="ctr" rtl="0" fontAlgn="base">
        <a:spcBef>
          <a:spcPct val="0"/>
        </a:spcBef>
        <a:spcAft>
          <a:spcPct val="0"/>
        </a:spcAft>
        <a:defRPr sz="4000" b="1">
          <a:solidFill>
            <a:srgbClr val="FFFF00"/>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defRPr>
      </a:lvl2pPr>
      <a:lvl3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defRPr>
      </a:lvl3pPr>
      <a:lvl4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defRPr>
      </a:lvl4pPr>
      <a:lvl5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defRPr>
      </a:lvl5pPr>
      <a:lvl6pPr marL="4572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defRPr>
      </a:lvl6pPr>
      <a:lvl7pPr marL="9144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defRPr>
      </a:lvl7pPr>
      <a:lvl8pPr marL="13716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defRPr>
      </a:lvl8pPr>
      <a:lvl9pPr marL="18288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2800" b="1">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b="1">
          <a:solidFill>
            <a:schemeClr val="tx1"/>
          </a:solidFill>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800" b="1">
          <a:solidFill>
            <a:schemeClr val="tx1"/>
          </a:solidFill>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800" b="1">
          <a:solidFill>
            <a:schemeClr val="tx1"/>
          </a:solidFill>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4848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4848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buClr>
                  <a:srgbClr val="FFFFCC"/>
                </a:buClr>
              </a:pPr>
              <a:endParaRPr lang="en-US">
                <a:solidFill>
                  <a:srgbClr val="FFFFFF"/>
                </a:solidFill>
              </a:endParaRPr>
            </a:p>
          </p:txBody>
        </p:sp>
        <p:sp>
          <p:nvSpPr>
            <p:cNvPr id="14848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4848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4848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sp>
          <p:nvSpPr>
            <p:cNvPr id="14848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buClr>
                  <a:srgbClr val="FFFFCC"/>
                </a:buClr>
              </a:pPr>
              <a:endParaRPr lang="en-US">
                <a:solidFill>
                  <a:srgbClr val="FFFFFF"/>
                </a:solidFill>
              </a:endParaRPr>
            </a:p>
          </p:txBody>
        </p:sp>
        <p:sp>
          <p:nvSpPr>
            <p:cNvPr id="14848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grpSp>
      <p:sp>
        <p:nvSpPr>
          <p:cNvPr id="148490" name="Rectangle 10"/>
          <p:cNvSpPr>
            <a:spLocks noGrp="1" noChangeArrowheads="1"/>
          </p:cNvSpPr>
          <p:nvPr>
            <p:ph type="title"/>
          </p:nvPr>
        </p:nvSpPr>
        <p:spPr bwMode="auto">
          <a:xfrm>
            <a:off x="457200" y="0"/>
            <a:ext cx="8229600" cy="90805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48491" name="Rectangle 11"/>
          <p:cNvSpPr>
            <a:spLocks noGrp="1" noChangeArrowheads="1"/>
          </p:cNvSpPr>
          <p:nvPr>
            <p:ph type="body" idx="1"/>
          </p:nvPr>
        </p:nvSpPr>
        <p:spPr bwMode="auto">
          <a:xfrm>
            <a:off x="457200" y="908050"/>
            <a:ext cx="8229600" cy="561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0"/>
            <a:r>
              <a:rPr lang="en-AU" smtClean="0"/>
              <a:t>Fourth level</a:t>
            </a:r>
          </a:p>
          <a:p>
            <a:pPr lvl="1"/>
            <a:r>
              <a:rPr lang="en-AU" smtClean="0"/>
              <a:t>Fifth level</a:t>
            </a:r>
          </a:p>
        </p:txBody>
      </p:sp>
      <p:sp>
        <p:nvSpPr>
          <p:cNvPr id="148492" name="Rectangle 12"/>
          <p:cNvSpPr>
            <a:spLocks noGrp="1" noChangeArrowheads="1"/>
          </p:cNvSpPr>
          <p:nvPr>
            <p:ph type="ftr" sz="quarter" idx="3"/>
          </p:nvPr>
        </p:nvSpPr>
        <p:spPr bwMode="auto">
          <a:xfrm>
            <a:off x="-38100" y="64738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SzTx/>
              <a:buFontTx/>
              <a:buNone/>
              <a:defRPr sz="2000" b="0">
                <a:solidFill>
                  <a:srgbClr val="FFFF66"/>
                </a:solidFill>
                <a:effectLst>
                  <a:outerShdw blurRad="38100" dist="38100" dir="2700000" algn="tl">
                    <a:srgbClr val="FFFFFF"/>
                  </a:outerShdw>
                </a:effectLst>
                <a:latin typeface="Monotype Corsiva" pitchFamily="66" charset="0"/>
              </a:defRPr>
            </a:lvl1pPr>
          </a:lstStyle>
          <a:p>
            <a:r>
              <a:rPr lang="en-AU"/>
              <a:t>Cameos of the Kingdom</a:t>
            </a:r>
          </a:p>
        </p:txBody>
      </p:sp>
    </p:spTree>
  </p:cSld>
  <p:clrMap bg1="dk2" tx1="lt1" bg2="dk1"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iming>
    <p:tnLst>
      <p:par>
        <p:cTn id="1" dur="indefinite" restart="never" nodeType="tmRoot"/>
      </p:par>
    </p:tnLst>
  </p:timing>
  <p:hf sldNum="0" hdr="0" dt="0"/>
  <p:txStyles>
    <p:titleStyle>
      <a:lvl1pPr algn="ctr" rtl="0" fontAlgn="base">
        <a:spcBef>
          <a:spcPct val="0"/>
        </a:spcBef>
        <a:spcAft>
          <a:spcPct val="0"/>
        </a:spcAft>
        <a:defRPr sz="4000" b="1">
          <a:solidFill>
            <a:srgbClr val="FFFF00"/>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defRPr>
      </a:lvl2pPr>
      <a:lvl3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defRPr>
      </a:lvl3pPr>
      <a:lvl4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defRPr>
      </a:lvl4pPr>
      <a:lvl5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defRPr>
      </a:lvl5pPr>
      <a:lvl6pPr marL="4572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defRPr>
      </a:lvl6pPr>
      <a:lvl7pPr marL="9144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defRPr>
      </a:lvl7pPr>
      <a:lvl8pPr marL="13716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defRPr>
      </a:lvl8pPr>
      <a:lvl9pPr marL="18288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2800" b="1">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b="1">
          <a:solidFill>
            <a:schemeClr val="tx1"/>
          </a:solidFill>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800" b="1">
          <a:solidFill>
            <a:schemeClr val="tx1"/>
          </a:solidFill>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800" b="1">
          <a:solidFill>
            <a:schemeClr val="tx1"/>
          </a:solidFill>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201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201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buClr>
                  <a:srgbClr val="FFFFCC"/>
                </a:buClr>
              </a:pPr>
              <a:endParaRPr lang="en-US">
                <a:solidFill>
                  <a:srgbClr val="FFFFFF"/>
                </a:solidFill>
              </a:endParaRPr>
            </a:p>
          </p:txBody>
        </p:sp>
        <p:sp>
          <p:nvSpPr>
            <p:cNvPr id="201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201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20173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sp>
          <p:nvSpPr>
            <p:cNvPr id="20173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buClr>
                  <a:srgbClr val="FFFFCC"/>
                </a:buClr>
              </a:pPr>
              <a:endParaRPr lang="en-US">
                <a:solidFill>
                  <a:srgbClr val="FFFFFF"/>
                </a:solidFill>
              </a:endParaRPr>
            </a:p>
          </p:txBody>
        </p:sp>
        <p:sp>
          <p:nvSpPr>
            <p:cNvPr id="20173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grpSp>
      <p:sp>
        <p:nvSpPr>
          <p:cNvPr id="201738" name="Rectangle 10"/>
          <p:cNvSpPr>
            <a:spLocks noGrp="1" noChangeArrowheads="1"/>
          </p:cNvSpPr>
          <p:nvPr>
            <p:ph type="title"/>
          </p:nvPr>
        </p:nvSpPr>
        <p:spPr bwMode="auto">
          <a:xfrm>
            <a:off x="457200" y="0"/>
            <a:ext cx="8229600" cy="90805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201739" name="Rectangle 11"/>
          <p:cNvSpPr>
            <a:spLocks noGrp="1" noChangeArrowheads="1"/>
          </p:cNvSpPr>
          <p:nvPr>
            <p:ph type="body" idx="1"/>
          </p:nvPr>
        </p:nvSpPr>
        <p:spPr bwMode="auto">
          <a:xfrm>
            <a:off x="457200" y="908050"/>
            <a:ext cx="8229600" cy="561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201740" name="Rectangle 12"/>
          <p:cNvSpPr>
            <a:spLocks noGrp="1" noChangeArrowheads="1"/>
          </p:cNvSpPr>
          <p:nvPr>
            <p:ph type="ftr" sz="quarter" idx="3"/>
          </p:nvPr>
        </p:nvSpPr>
        <p:spPr bwMode="auto">
          <a:xfrm>
            <a:off x="-38100" y="64738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ClrTx/>
              <a:buSzTx/>
              <a:buFontTx/>
              <a:buNone/>
              <a:defRPr sz="2000" b="0">
                <a:solidFill>
                  <a:srgbClr val="FFFF66"/>
                </a:solidFill>
                <a:effectLst>
                  <a:outerShdw blurRad="38100" dist="38100" dir="2700000" algn="tl">
                    <a:srgbClr val="FFFFFF"/>
                  </a:outerShdw>
                </a:effectLst>
                <a:latin typeface="Monotype Corsiva" pitchFamily="66" charset="0"/>
              </a:defRPr>
            </a:lvl1pPr>
          </a:lstStyle>
          <a:p>
            <a:r>
              <a:rPr lang="en-AU"/>
              <a:t>Cameos of the Kingdom</a:t>
            </a:r>
          </a:p>
        </p:txBody>
      </p:sp>
    </p:spTree>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sldNum="0" hdr="0" dt="0"/>
  <p:txStyles>
    <p:titleStyle>
      <a:lvl1pPr algn="ctr" rtl="0" fontAlgn="base">
        <a:spcBef>
          <a:spcPct val="0"/>
        </a:spcBef>
        <a:spcAft>
          <a:spcPct val="0"/>
        </a:spcAft>
        <a:defRPr sz="4000" b="1">
          <a:solidFill>
            <a:srgbClr val="FFFF00"/>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2pPr>
      <a:lvl3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3pPr>
      <a:lvl4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4pPr>
      <a:lvl5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2800" b="1">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b="1">
          <a:solidFill>
            <a:schemeClr val="tx1"/>
          </a:solidFill>
          <a:latin typeface="+mn-lt"/>
          <a:cs typeface="+mn-cs"/>
        </a:defRPr>
      </a:lvl2pPr>
      <a:lvl3pPr marL="1143000" indent="-228600" algn="l" rtl="0" fontAlgn="base">
        <a:spcBef>
          <a:spcPct val="20000"/>
        </a:spcBef>
        <a:spcAft>
          <a:spcPct val="0"/>
        </a:spcAft>
        <a:buClr>
          <a:schemeClr val="accent2"/>
        </a:buClr>
        <a:buSzPct val="75000"/>
        <a:buFont typeface="Wingdings" pitchFamily="2" charset="2"/>
        <a:buChar char="l"/>
        <a:defRPr sz="2800" b="1">
          <a:solidFill>
            <a:schemeClr val="tx1"/>
          </a:solidFill>
          <a:latin typeface="+mn-lt"/>
          <a:cs typeface="+mn-cs"/>
        </a:defRPr>
      </a:lvl3pPr>
      <a:lvl4pPr marL="1600200" indent="-228600" algn="l" rtl="0" fontAlgn="base">
        <a:spcBef>
          <a:spcPct val="20000"/>
        </a:spcBef>
        <a:spcAft>
          <a:spcPct val="0"/>
        </a:spcAft>
        <a:buClr>
          <a:schemeClr val="folHlink"/>
        </a:buClr>
        <a:buSzPct val="75000"/>
        <a:buFont typeface="Wingdings" pitchFamily="2" charset="2"/>
        <a:buChar char="l"/>
        <a:defRPr sz="2800" b="1">
          <a:solidFill>
            <a:schemeClr val="tx1"/>
          </a:solidFill>
          <a:latin typeface="+mn-lt"/>
          <a:cs typeface="+mn-cs"/>
        </a:defRPr>
      </a:lvl4pPr>
      <a:lvl5pPr marL="20574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pPr algn="l" fontAlgn="auto">
              <a:lnSpc>
                <a:spcPct val="100000"/>
              </a:lnSpc>
              <a:spcAft>
                <a:spcPts val="0"/>
              </a:spcAft>
            </a:pPr>
            <a:endParaRPr lang="en-AU">
              <a:solidFill>
                <a:srgbClr val="FFFFFF"/>
              </a:solidFill>
            </a:endParaRPr>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pPr fontAlgn="auto">
              <a:lnSpc>
                <a:spcPct val="100000"/>
              </a:lnSpc>
              <a:spcAft>
                <a:spcPts val="0"/>
              </a:spcAft>
            </a:pPr>
            <a:endParaRPr lang="en-AU">
              <a:solidFill>
                <a:srgbClr val="FFFFFF"/>
              </a:solidFill>
            </a:endParaRPr>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pPr fontAlgn="auto">
              <a:lnSpc>
                <a:spcPct val="100000"/>
              </a:lnSpc>
              <a:spcAft>
                <a:spcPts val="0"/>
              </a:spcAft>
            </a:pPr>
            <a:fld id="{D6C71291-1500-458D-BA24-EFBC9121B3C3}" type="slidenum">
              <a:rPr lang="en-AU">
                <a:solidFill>
                  <a:srgbClr val="FFFFFF"/>
                </a:solidFill>
              </a:rPr>
              <a:pPr fontAlgn="auto">
                <a:lnSpc>
                  <a:spcPct val="100000"/>
                </a:lnSpc>
                <a:spcAft>
                  <a:spcPts val="0"/>
                </a:spcAft>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9954"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lgn="l" fontAlgn="auto">
              <a:lnSpc>
                <a:spcPct val="100000"/>
              </a:lnSpc>
              <a:spcBef>
                <a:spcPts val="0"/>
              </a:spcBef>
              <a:spcAft>
                <a:spcPts val="0"/>
              </a:spcAft>
              <a:buClrTx/>
              <a:buSzTx/>
              <a:buFontTx/>
              <a:buNone/>
            </a:pPr>
            <a:endParaRPr kumimoji="1" lang="en-US" sz="2400" b="0">
              <a:solidFill>
                <a:srgbClr val="FFFFFF"/>
              </a:solidFill>
            </a:endParaRPr>
          </a:p>
        </p:txBody>
      </p:sp>
      <p:sp>
        <p:nvSpPr>
          <p:cNvPr id="509955"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509956"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09957"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pPr algn="l" fontAlgn="auto">
              <a:lnSpc>
                <a:spcPct val="100000"/>
              </a:lnSpc>
              <a:spcBef>
                <a:spcPts val="0"/>
              </a:spcBef>
              <a:spcAft>
                <a:spcPts val="0"/>
              </a:spcAft>
              <a:buClrTx/>
              <a:buSzTx/>
              <a:buFontTx/>
              <a:buNone/>
            </a:pPr>
            <a:endParaRPr lang="en-AU" b="0">
              <a:solidFill>
                <a:srgbClr val="FFFFFF"/>
              </a:solidFill>
              <a:latin typeface="Arial"/>
            </a:endParaRPr>
          </a:p>
        </p:txBody>
      </p:sp>
      <p:sp>
        <p:nvSpPr>
          <p:cNvPr id="509958"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pPr fontAlgn="auto">
              <a:lnSpc>
                <a:spcPct val="100000"/>
              </a:lnSpc>
              <a:spcBef>
                <a:spcPts val="0"/>
              </a:spcBef>
              <a:spcAft>
                <a:spcPts val="0"/>
              </a:spcAft>
              <a:buClrTx/>
              <a:buSzTx/>
              <a:buFontTx/>
              <a:buNone/>
            </a:pPr>
            <a:endParaRPr lang="en-AU" b="0">
              <a:solidFill>
                <a:srgbClr val="FFFFFF"/>
              </a:solidFill>
              <a:latin typeface="Arial"/>
            </a:endParaRPr>
          </a:p>
        </p:txBody>
      </p:sp>
      <p:sp>
        <p:nvSpPr>
          <p:cNvPr id="509959"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pPr fontAlgn="auto">
              <a:lnSpc>
                <a:spcPct val="100000"/>
              </a:lnSpc>
              <a:spcBef>
                <a:spcPts val="0"/>
              </a:spcBef>
              <a:spcAft>
                <a:spcPts val="0"/>
              </a:spcAft>
              <a:buClrTx/>
              <a:buSzTx/>
              <a:buFontTx/>
              <a:buNone/>
            </a:pPr>
            <a:fld id="{0B1B914C-22E4-4DE4-9FDC-3AA292FEA8E5}" type="slidenum">
              <a:rPr lang="en-AU" b="0">
                <a:solidFill>
                  <a:srgbClr val="FFFFFF"/>
                </a:solidFill>
                <a:latin typeface="Arial"/>
              </a:rPr>
              <a:pPr fontAlgn="auto">
                <a:lnSpc>
                  <a:spcPct val="100000"/>
                </a:lnSpc>
                <a:spcBef>
                  <a:spcPts val="0"/>
                </a:spcBef>
                <a:spcAft>
                  <a:spcPts val="0"/>
                </a:spcAft>
                <a:buClrTx/>
                <a:buSzTx/>
                <a:buFontTx/>
                <a:buNone/>
              </a:pPr>
              <a:t>‹#›</a:t>
            </a:fld>
            <a:endParaRPr lang="en-AU" b="0">
              <a:solidFill>
                <a:srgbClr val="FFFFFF"/>
              </a:solidFill>
              <a:latin typeface="Arial"/>
            </a:endParaRPr>
          </a:p>
        </p:txBody>
      </p:sp>
    </p:spTree>
  </p:cSld>
  <p:clrMap bg1="dk2" tx1="lt1" bg2="dk1" tx2="lt2" accent1="accent1" accent2="accent2" accent3="accent3" accent4="accent4" accent5="accent5" accent6="accent6" hlink="hlink" folHlink="folHlink"/>
  <p:sldLayoutIdLst>
    <p:sldLayoutId id="2147483793" r:id="rId1"/>
  </p:sldLayoutIdLst>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Freeform 20"/>
          <p:cNvSpPr>
            <a:spLocks/>
          </p:cNvSpPr>
          <p:nvPr/>
        </p:nvSpPr>
        <p:spPr bwMode="hidden">
          <a:xfrm>
            <a:off x="-6350" y="0"/>
            <a:ext cx="9258300" cy="602138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solidFill>
            <a:srgbClr val="000000"/>
          </a:solidFill>
          <a:ln w="9525">
            <a:noFill/>
            <a:round/>
            <a:headEnd/>
            <a:tailEnd/>
          </a:ln>
        </p:spPr>
        <p:txBody>
          <a:bodyPr/>
          <a:lstStyle/>
          <a:p>
            <a:pPr algn="l">
              <a:lnSpc>
                <a:spcPct val="100000"/>
              </a:lnSpc>
              <a:spcBef>
                <a:spcPct val="0"/>
              </a:spcBef>
              <a:buClrTx/>
              <a:buSzTx/>
              <a:buFontTx/>
              <a:buNone/>
            </a:pPr>
            <a:endParaRPr lang="en-US" sz="1800" b="0">
              <a:solidFill>
                <a:srgbClr val="000000"/>
              </a:solidFill>
              <a:latin typeface="Arial"/>
            </a:endParaRPr>
          </a:p>
        </p:txBody>
      </p:sp>
      <p:sp>
        <p:nvSpPr>
          <p:cNvPr id="1041" name="Rectangle 17"/>
          <p:cNvSpPr>
            <a:spLocks noChangeArrowheads="1"/>
          </p:cNvSpPr>
          <p:nvPr/>
        </p:nvSpPr>
        <p:spPr bwMode="auto">
          <a:xfrm>
            <a:off x="0" y="6237288"/>
            <a:ext cx="9144000" cy="620712"/>
          </a:xfrm>
          <a:prstGeom prst="rect">
            <a:avLst/>
          </a:prstGeom>
          <a:solidFill>
            <a:srgbClr val="000066"/>
          </a:solidFill>
          <a:ln w="9525">
            <a:noFill/>
            <a:miter lim="800000"/>
            <a:headEnd/>
            <a:tailEnd/>
          </a:ln>
          <a:effectLst/>
        </p:spPr>
        <p:txBody>
          <a:bodyPr wrap="none" anchor="ctr"/>
          <a:lstStyle/>
          <a:p>
            <a:pPr algn="l">
              <a:lnSpc>
                <a:spcPct val="100000"/>
              </a:lnSpc>
              <a:spcBef>
                <a:spcPct val="0"/>
              </a:spcBef>
              <a:buClrTx/>
              <a:buSzTx/>
              <a:buFontTx/>
              <a:buNone/>
            </a:pPr>
            <a:endParaRPr lang="en-US" sz="1800" b="0">
              <a:solidFill>
                <a:srgbClr val="000000"/>
              </a:solidFill>
              <a:latin typeface="Arial"/>
            </a:endParaRPr>
          </a:p>
        </p:txBody>
      </p:sp>
      <p:sp>
        <p:nvSpPr>
          <p:cNvPr id="1043" name="Freeform 19"/>
          <p:cNvSpPr>
            <a:spLocks/>
          </p:cNvSpPr>
          <p:nvPr/>
        </p:nvSpPr>
        <p:spPr bwMode="hidden">
          <a:xfrm>
            <a:off x="0" y="5876925"/>
            <a:ext cx="9251950" cy="981075"/>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rgbClr val="000000"/>
              </a:gs>
              <a:gs pos="100000">
                <a:srgbClr val="000066"/>
              </a:gs>
            </a:gsLst>
            <a:lin ang="5400000" scaled="1"/>
          </a:gradFill>
          <a:ln w="9525">
            <a:noFill/>
            <a:round/>
            <a:headEnd/>
            <a:tailEnd/>
          </a:ln>
        </p:spPr>
        <p:txBody>
          <a:bodyPr/>
          <a:lstStyle/>
          <a:p>
            <a:pPr algn="l">
              <a:lnSpc>
                <a:spcPct val="100000"/>
              </a:lnSpc>
              <a:spcBef>
                <a:spcPct val="0"/>
              </a:spcBef>
              <a:buClrTx/>
              <a:buSzTx/>
              <a:buFontTx/>
              <a:buNone/>
            </a:pPr>
            <a:endParaRPr lang="en-US" sz="1800" b="0">
              <a:solidFill>
                <a:srgbClr val="000000"/>
              </a:solidFill>
              <a:latin typeface="Arial"/>
            </a:endParaRPr>
          </a:p>
        </p:txBody>
      </p:sp>
      <p:sp>
        <p:nvSpPr>
          <p:cNvPr id="1026" name="Rectangle 2"/>
          <p:cNvSpPr>
            <a:spLocks noGrp="1" noChangeArrowheads="1"/>
          </p:cNvSpPr>
          <p:nvPr>
            <p:ph type="title"/>
          </p:nvPr>
        </p:nvSpPr>
        <p:spPr bwMode="auto">
          <a:xfrm>
            <a:off x="0" y="0"/>
            <a:ext cx="9144000" cy="765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358775" y="765175"/>
            <a:ext cx="8785225" cy="561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p:txBody>
      </p:sp>
      <p:grpSp>
        <p:nvGrpSpPr>
          <p:cNvPr id="2" name="Group 7"/>
          <p:cNvGrpSpPr>
            <a:grpSpLocks/>
          </p:cNvGrpSpPr>
          <p:nvPr/>
        </p:nvGrpSpPr>
        <p:grpSpPr bwMode="auto">
          <a:xfrm>
            <a:off x="0" y="6381750"/>
            <a:ext cx="9144000" cy="495300"/>
            <a:chOff x="0" y="3792"/>
            <a:chExt cx="4944" cy="540"/>
          </a:xfrm>
        </p:grpSpPr>
        <p:sp>
          <p:nvSpPr>
            <p:cNvPr id="1032" name="Freeform 8"/>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rgbClr val="996633"/>
                </a:gs>
                <a:gs pos="100000">
                  <a:srgbClr val="808000"/>
                </a:gs>
              </a:gsLst>
              <a:lin ang="5400000" scaled="1"/>
            </a:gradFill>
            <a:ln w="9525">
              <a:solidFill>
                <a:schemeClr val="tx1"/>
              </a:solidFill>
              <a:round/>
              <a:headEnd/>
              <a:tailEnd/>
            </a:ln>
          </p:spPr>
          <p:txBody>
            <a:bodyPr/>
            <a:lstStyle/>
            <a:p>
              <a:pPr algn="l">
                <a:lnSpc>
                  <a:spcPct val="100000"/>
                </a:lnSpc>
                <a:spcBef>
                  <a:spcPct val="0"/>
                </a:spcBef>
                <a:buClrTx/>
                <a:buSzTx/>
                <a:buFontTx/>
                <a:buNone/>
              </a:pPr>
              <a:endParaRPr lang="en-US" sz="1800" b="0">
                <a:solidFill>
                  <a:srgbClr val="000000"/>
                </a:solidFill>
                <a:latin typeface="Arial"/>
              </a:endParaRPr>
            </a:p>
          </p:txBody>
        </p:sp>
        <p:grpSp>
          <p:nvGrpSpPr>
            <p:cNvPr id="3" name="Group 9"/>
            <p:cNvGrpSpPr>
              <a:grpSpLocks/>
            </p:cNvGrpSpPr>
            <p:nvPr userDrawn="1"/>
          </p:nvGrpSpPr>
          <p:grpSpPr bwMode="auto">
            <a:xfrm>
              <a:off x="2486" y="3792"/>
              <a:ext cx="2458" cy="540"/>
              <a:chOff x="2486" y="3792"/>
              <a:chExt cx="2458" cy="540"/>
            </a:xfrm>
          </p:grpSpPr>
          <p:sp>
            <p:nvSpPr>
              <p:cNvPr id="1034" name="Freeform 10"/>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gradFill rotWithShape="0">
                <a:gsLst>
                  <a:gs pos="0">
                    <a:srgbClr val="996633"/>
                  </a:gs>
                  <a:gs pos="100000">
                    <a:srgbClr val="808000"/>
                  </a:gs>
                </a:gsLst>
                <a:lin ang="5400000" scaled="1"/>
              </a:gradFill>
              <a:ln w="9525">
                <a:solidFill>
                  <a:schemeClr val="tx1"/>
                </a:solidFill>
                <a:round/>
                <a:headEnd/>
                <a:tailEnd/>
              </a:ln>
            </p:spPr>
            <p:txBody>
              <a:bodyPr/>
              <a:lstStyle/>
              <a:p>
                <a:pPr algn="l">
                  <a:lnSpc>
                    <a:spcPct val="100000"/>
                  </a:lnSpc>
                  <a:spcBef>
                    <a:spcPct val="0"/>
                  </a:spcBef>
                  <a:buClrTx/>
                  <a:buSzTx/>
                  <a:buFontTx/>
                  <a:buNone/>
                </a:pPr>
                <a:endParaRPr lang="en-US" sz="1800" b="0">
                  <a:solidFill>
                    <a:srgbClr val="000000"/>
                  </a:solidFill>
                  <a:latin typeface="Arial"/>
                </a:endParaRPr>
              </a:p>
            </p:txBody>
          </p:sp>
          <p:sp>
            <p:nvSpPr>
              <p:cNvPr id="1035" name="Freeform 11"/>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gradFill rotWithShape="0">
                <a:gsLst>
                  <a:gs pos="0">
                    <a:srgbClr val="996633"/>
                  </a:gs>
                  <a:gs pos="100000">
                    <a:srgbClr val="808000"/>
                  </a:gs>
                </a:gsLst>
                <a:lin ang="5400000" scaled="1"/>
              </a:gradFill>
              <a:ln w="9525">
                <a:solidFill>
                  <a:schemeClr val="tx1"/>
                </a:solidFill>
                <a:round/>
                <a:headEnd/>
                <a:tailEnd/>
              </a:ln>
            </p:spPr>
            <p:txBody>
              <a:bodyPr/>
              <a:lstStyle/>
              <a:p>
                <a:pPr algn="l">
                  <a:lnSpc>
                    <a:spcPct val="100000"/>
                  </a:lnSpc>
                  <a:spcBef>
                    <a:spcPct val="0"/>
                  </a:spcBef>
                  <a:buClrTx/>
                  <a:buSzTx/>
                  <a:buFontTx/>
                  <a:buNone/>
                </a:pPr>
                <a:endParaRPr lang="en-US" sz="1800" b="0">
                  <a:solidFill>
                    <a:srgbClr val="000000"/>
                  </a:solidFill>
                  <a:latin typeface="Arial"/>
                </a:endParaRPr>
              </a:p>
            </p:txBody>
          </p:sp>
          <p:sp>
            <p:nvSpPr>
              <p:cNvPr id="1036" name="Freeform 12"/>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gradFill rotWithShape="0">
                <a:gsLst>
                  <a:gs pos="0">
                    <a:srgbClr val="996633"/>
                  </a:gs>
                  <a:gs pos="100000">
                    <a:srgbClr val="808000"/>
                  </a:gs>
                </a:gsLst>
                <a:lin ang="5400000" scaled="1"/>
              </a:gradFill>
              <a:ln w="9525">
                <a:solidFill>
                  <a:schemeClr val="tx1"/>
                </a:solidFill>
                <a:round/>
                <a:headEnd/>
                <a:tailEnd/>
              </a:ln>
            </p:spPr>
            <p:txBody>
              <a:bodyPr/>
              <a:lstStyle/>
              <a:p>
                <a:pPr algn="l">
                  <a:lnSpc>
                    <a:spcPct val="100000"/>
                  </a:lnSpc>
                  <a:spcBef>
                    <a:spcPct val="0"/>
                  </a:spcBef>
                  <a:buClrTx/>
                  <a:buSzTx/>
                  <a:buFontTx/>
                  <a:buNone/>
                </a:pPr>
                <a:endParaRPr lang="en-US" sz="1800" b="0">
                  <a:solidFill>
                    <a:srgbClr val="000000"/>
                  </a:solidFill>
                  <a:latin typeface="Arial"/>
                </a:endParaRPr>
              </a:p>
            </p:txBody>
          </p:sp>
          <p:sp>
            <p:nvSpPr>
              <p:cNvPr id="1037" name="Freeform 13"/>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gradFill rotWithShape="0">
                <a:gsLst>
                  <a:gs pos="0">
                    <a:srgbClr val="996633"/>
                  </a:gs>
                  <a:gs pos="100000">
                    <a:srgbClr val="808000"/>
                  </a:gs>
                </a:gsLst>
                <a:lin ang="5400000" scaled="1"/>
              </a:gradFill>
              <a:ln w="9525">
                <a:solidFill>
                  <a:schemeClr val="tx1"/>
                </a:solidFill>
                <a:round/>
                <a:headEnd/>
                <a:tailEnd/>
              </a:ln>
            </p:spPr>
            <p:txBody>
              <a:bodyPr/>
              <a:lstStyle/>
              <a:p>
                <a:pPr algn="l">
                  <a:lnSpc>
                    <a:spcPct val="100000"/>
                  </a:lnSpc>
                  <a:spcBef>
                    <a:spcPct val="0"/>
                  </a:spcBef>
                  <a:buClrTx/>
                  <a:buSzTx/>
                  <a:buFontTx/>
                  <a:buNone/>
                </a:pPr>
                <a:endParaRPr lang="en-US" sz="1800" b="0">
                  <a:solidFill>
                    <a:srgbClr val="000000"/>
                  </a:solidFill>
                  <a:latin typeface="Arial"/>
                </a:endParaRPr>
              </a:p>
            </p:txBody>
          </p:sp>
          <p:sp>
            <p:nvSpPr>
              <p:cNvPr id="1038" name="Freeform 14"/>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gradFill rotWithShape="0">
                <a:gsLst>
                  <a:gs pos="0">
                    <a:srgbClr val="996633"/>
                  </a:gs>
                  <a:gs pos="100000">
                    <a:srgbClr val="808000"/>
                  </a:gs>
                </a:gsLst>
                <a:lin ang="5400000" scaled="1"/>
              </a:gradFill>
              <a:ln w="9525">
                <a:solidFill>
                  <a:schemeClr val="tx1"/>
                </a:solidFill>
                <a:round/>
                <a:headEnd/>
                <a:tailEnd/>
              </a:ln>
            </p:spPr>
            <p:txBody>
              <a:bodyPr/>
              <a:lstStyle/>
              <a:p>
                <a:pPr algn="l">
                  <a:lnSpc>
                    <a:spcPct val="100000"/>
                  </a:lnSpc>
                  <a:spcBef>
                    <a:spcPct val="0"/>
                  </a:spcBef>
                  <a:buClrTx/>
                  <a:buSzTx/>
                  <a:buFontTx/>
                  <a:buNone/>
                </a:pPr>
                <a:endParaRPr lang="en-US" sz="1800" b="0">
                  <a:solidFill>
                    <a:srgbClr val="000000"/>
                  </a:solidFill>
                  <a:latin typeface="Arial"/>
                </a:endParaRPr>
              </a:p>
            </p:txBody>
          </p:sp>
        </p:grpSp>
        <p:sp>
          <p:nvSpPr>
            <p:cNvPr id="1039" name="Freeform 15"/>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rgbClr val="996633"/>
                </a:gs>
                <a:gs pos="100000">
                  <a:srgbClr val="808000"/>
                </a:gs>
              </a:gsLst>
              <a:lin ang="5400000" scaled="1"/>
            </a:gradFill>
            <a:ln w="9525">
              <a:solidFill>
                <a:schemeClr val="tx1"/>
              </a:solidFill>
              <a:round/>
              <a:headEnd/>
              <a:tailEnd/>
            </a:ln>
          </p:spPr>
          <p:txBody>
            <a:bodyPr/>
            <a:lstStyle/>
            <a:p>
              <a:pPr algn="l">
                <a:lnSpc>
                  <a:spcPct val="100000"/>
                </a:lnSpc>
                <a:spcBef>
                  <a:spcPct val="0"/>
                </a:spcBef>
                <a:buClrTx/>
                <a:buSzTx/>
                <a:buFontTx/>
                <a:buNone/>
              </a:pPr>
              <a:endParaRPr lang="en-US" sz="1800" b="0">
                <a:solidFill>
                  <a:srgbClr val="000000"/>
                </a:solidFill>
                <a:latin typeface="Arial"/>
              </a:endParaRPr>
            </a:p>
          </p:txBody>
        </p:sp>
      </p:grpSp>
      <p:sp>
        <p:nvSpPr>
          <p:cNvPr id="1029" name="Rectangle 5"/>
          <p:cNvSpPr>
            <a:spLocks noGrp="1" noChangeArrowheads="1"/>
          </p:cNvSpPr>
          <p:nvPr>
            <p:ph type="ftr" sz="quarter" idx="3"/>
          </p:nvPr>
        </p:nvSpPr>
        <p:spPr bwMode="auto">
          <a:xfrm>
            <a:off x="-176213" y="6426200"/>
            <a:ext cx="4932363" cy="404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2800" b="1">
                <a:solidFill>
                  <a:srgbClr val="FFCC00"/>
                </a:solidFill>
                <a:effectLst>
                  <a:outerShdw blurRad="38100" dist="38100" dir="2700000" algn="tl">
                    <a:srgbClr val="C0C0C0"/>
                  </a:outerShdw>
                </a:effectLst>
                <a:latin typeface="Monotype Corsiva" pitchFamily="66" charset="0"/>
              </a:defRPr>
            </a:lvl1pPr>
          </a:lstStyle>
          <a:p>
            <a:pPr>
              <a:lnSpc>
                <a:spcPct val="100000"/>
              </a:lnSpc>
              <a:spcBef>
                <a:spcPct val="0"/>
              </a:spcBef>
              <a:buClrTx/>
              <a:buSzTx/>
              <a:buFontTx/>
              <a:buNone/>
            </a:pPr>
            <a:r>
              <a:rPr lang="en-AU"/>
              <a:t>The Letters to the Seven Ecclesias</a:t>
            </a:r>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p:timing>
    <p:tnLst>
      <p:par>
        <p:cTn id="1" dur="indefinite" restart="never" nodeType="tmRoot"/>
      </p:par>
    </p:tnLst>
  </p:timing>
  <p:hf sldNum="0" hdr="0" dt="0"/>
  <p:txStyles>
    <p:titleStyle>
      <a:lvl1pPr algn="ctr" rtl="0" fontAlgn="base">
        <a:spcBef>
          <a:spcPct val="0"/>
        </a:spcBef>
        <a:spcAft>
          <a:spcPct val="0"/>
        </a:spcAft>
        <a:defRPr sz="4000" b="1">
          <a:solidFill>
            <a:srgbClr val="FFFF00"/>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000" b="1">
          <a:solidFill>
            <a:srgbClr val="FFFF00"/>
          </a:solidFill>
          <a:effectLst>
            <a:outerShdw blurRad="38100" dist="38100" dir="2700000" algn="tl">
              <a:srgbClr val="C0C0C0"/>
            </a:outerShdw>
          </a:effectLst>
          <a:latin typeface="Arial" charset="0"/>
        </a:defRPr>
      </a:lvl2pPr>
      <a:lvl3pPr algn="ctr" rtl="0" fontAlgn="base">
        <a:spcBef>
          <a:spcPct val="0"/>
        </a:spcBef>
        <a:spcAft>
          <a:spcPct val="0"/>
        </a:spcAft>
        <a:defRPr sz="4000" b="1">
          <a:solidFill>
            <a:srgbClr val="FFFF00"/>
          </a:solidFill>
          <a:effectLst>
            <a:outerShdw blurRad="38100" dist="38100" dir="2700000" algn="tl">
              <a:srgbClr val="C0C0C0"/>
            </a:outerShdw>
          </a:effectLst>
          <a:latin typeface="Arial" charset="0"/>
        </a:defRPr>
      </a:lvl3pPr>
      <a:lvl4pPr algn="ctr" rtl="0" fontAlgn="base">
        <a:spcBef>
          <a:spcPct val="0"/>
        </a:spcBef>
        <a:spcAft>
          <a:spcPct val="0"/>
        </a:spcAft>
        <a:defRPr sz="4000" b="1">
          <a:solidFill>
            <a:srgbClr val="FFFF00"/>
          </a:solidFill>
          <a:effectLst>
            <a:outerShdw blurRad="38100" dist="38100" dir="2700000" algn="tl">
              <a:srgbClr val="C0C0C0"/>
            </a:outerShdw>
          </a:effectLst>
          <a:latin typeface="Arial" charset="0"/>
        </a:defRPr>
      </a:lvl4pPr>
      <a:lvl5pPr algn="ctr" rtl="0" fontAlgn="base">
        <a:spcBef>
          <a:spcPct val="0"/>
        </a:spcBef>
        <a:spcAft>
          <a:spcPct val="0"/>
        </a:spcAft>
        <a:defRPr sz="4000" b="1">
          <a:solidFill>
            <a:srgbClr val="FFFF00"/>
          </a:solidFill>
          <a:effectLst>
            <a:outerShdw blurRad="38100" dist="38100" dir="2700000" algn="tl">
              <a:srgbClr val="C0C0C0"/>
            </a:outerShdw>
          </a:effectLst>
          <a:latin typeface="Arial" charset="0"/>
        </a:defRPr>
      </a:lvl5pPr>
      <a:lvl6pPr marL="457200" algn="ctr" rtl="0" fontAlgn="base">
        <a:spcBef>
          <a:spcPct val="0"/>
        </a:spcBef>
        <a:spcAft>
          <a:spcPct val="0"/>
        </a:spcAft>
        <a:defRPr sz="4000" b="1">
          <a:solidFill>
            <a:srgbClr val="FFFF00"/>
          </a:solidFill>
          <a:effectLst>
            <a:outerShdw blurRad="38100" dist="38100" dir="2700000" algn="tl">
              <a:srgbClr val="C0C0C0"/>
            </a:outerShdw>
          </a:effectLst>
          <a:latin typeface="Arial" charset="0"/>
        </a:defRPr>
      </a:lvl6pPr>
      <a:lvl7pPr marL="914400" algn="ctr" rtl="0" fontAlgn="base">
        <a:spcBef>
          <a:spcPct val="0"/>
        </a:spcBef>
        <a:spcAft>
          <a:spcPct val="0"/>
        </a:spcAft>
        <a:defRPr sz="4000" b="1">
          <a:solidFill>
            <a:srgbClr val="FFFF00"/>
          </a:solidFill>
          <a:effectLst>
            <a:outerShdw blurRad="38100" dist="38100" dir="2700000" algn="tl">
              <a:srgbClr val="C0C0C0"/>
            </a:outerShdw>
          </a:effectLst>
          <a:latin typeface="Arial" charset="0"/>
        </a:defRPr>
      </a:lvl7pPr>
      <a:lvl8pPr marL="1371600" algn="ctr" rtl="0" fontAlgn="base">
        <a:spcBef>
          <a:spcPct val="0"/>
        </a:spcBef>
        <a:spcAft>
          <a:spcPct val="0"/>
        </a:spcAft>
        <a:defRPr sz="4000" b="1">
          <a:solidFill>
            <a:srgbClr val="FFFF00"/>
          </a:solidFill>
          <a:effectLst>
            <a:outerShdw blurRad="38100" dist="38100" dir="2700000" algn="tl">
              <a:srgbClr val="C0C0C0"/>
            </a:outerShdw>
          </a:effectLst>
          <a:latin typeface="Arial" charset="0"/>
        </a:defRPr>
      </a:lvl8pPr>
      <a:lvl9pPr marL="1828800" algn="ctr" rtl="0" fontAlgn="base">
        <a:spcBef>
          <a:spcPct val="0"/>
        </a:spcBef>
        <a:spcAft>
          <a:spcPct val="0"/>
        </a:spcAft>
        <a:defRPr sz="4000" b="1">
          <a:solidFill>
            <a:srgbClr val="FFFF00"/>
          </a:solidFill>
          <a:effectLst>
            <a:outerShdw blurRad="38100" dist="38100" dir="2700000" algn="tl">
              <a:srgbClr val="C0C0C0"/>
            </a:outerShdw>
          </a:effectLst>
          <a:latin typeface="Arial" charset="0"/>
        </a:defRPr>
      </a:lvl9pPr>
    </p:titleStyle>
    <p:bodyStyle>
      <a:lvl1pPr marL="531813" indent="-531813" algn="l" rtl="0" fontAlgn="base">
        <a:spcBef>
          <a:spcPct val="20000"/>
        </a:spcBef>
        <a:spcAft>
          <a:spcPct val="0"/>
        </a:spcAft>
        <a:buClr>
          <a:srgbClr val="FFFF00"/>
        </a:buClr>
        <a:buFont typeface="Wingdings" pitchFamily="2" charset="2"/>
        <a:buChar char="v"/>
        <a:defRPr sz="3200" b="1">
          <a:solidFill>
            <a:schemeClr val="bg1"/>
          </a:solidFill>
          <a:latin typeface="+mn-lt"/>
          <a:ea typeface="+mn-ea"/>
          <a:cs typeface="+mn-cs"/>
        </a:defRPr>
      </a:lvl1pPr>
      <a:lvl2pPr marL="996950" indent="-285750" algn="l" rtl="0" fontAlgn="base">
        <a:spcBef>
          <a:spcPct val="20000"/>
        </a:spcBef>
        <a:spcAft>
          <a:spcPct val="0"/>
        </a:spcAft>
        <a:buChar char="–"/>
        <a:defRPr sz="2800" b="1">
          <a:solidFill>
            <a:schemeClr val="bg1"/>
          </a:solidFill>
          <a:latin typeface="+mn-lt"/>
        </a:defRPr>
      </a:lvl2pPr>
      <a:lvl3pPr marL="1404938" indent="-228600" algn="l" rtl="0" fontAlgn="base">
        <a:spcBef>
          <a:spcPct val="20000"/>
        </a:spcBef>
        <a:spcAft>
          <a:spcPct val="0"/>
        </a:spcAft>
        <a:buChar char="•"/>
        <a:defRPr sz="2800" b="1">
          <a:solidFill>
            <a:schemeClr val="bg1"/>
          </a:solidFill>
          <a:latin typeface="+mn-lt"/>
        </a:defRPr>
      </a:lvl3pPr>
      <a:lvl4pPr marL="1812925" indent="-228600" algn="l" rtl="0" fontAlgn="base">
        <a:spcBef>
          <a:spcPct val="20000"/>
        </a:spcBef>
        <a:spcAft>
          <a:spcPct val="0"/>
        </a:spcAft>
        <a:buChar char="–"/>
        <a:defRPr sz="2800" b="1">
          <a:solidFill>
            <a:schemeClr val="bg1"/>
          </a:solidFill>
          <a:latin typeface="+mn-lt"/>
        </a:defRPr>
      </a:lvl4pPr>
      <a:lvl5pPr marL="2220913" indent="-228600" algn="l" rtl="0" fontAlgn="base">
        <a:spcBef>
          <a:spcPct val="20000"/>
        </a:spcBef>
        <a:spcAft>
          <a:spcPct val="0"/>
        </a:spcAft>
        <a:buChar char="»"/>
        <a:defRPr sz="2800" b="1">
          <a:solidFill>
            <a:schemeClr val="bg1"/>
          </a:solidFill>
          <a:latin typeface="+mn-lt"/>
        </a:defRPr>
      </a:lvl5pPr>
      <a:lvl6pPr marL="2678113" indent="-228600" algn="l" rtl="0" fontAlgn="base">
        <a:spcBef>
          <a:spcPct val="20000"/>
        </a:spcBef>
        <a:spcAft>
          <a:spcPct val="0"/>
        </a:spcAft>
        <a:buChar char="»"/>
        <a:defRPr sz="2800" b="1">
          <a:solidFill>
            <a:schemeClr val="bg1"/>
          </a:solidFill>
          <a:latin typeface="+mn-lt"/>
        </a:defRPr>
      </a:lvl6pPr>
      <a:lvl7pPr marL="3135313" indent="-228600" algn="l" rtl="0" fontAlgn="base">
        <a:spcBef>
          <a:spcPct val="20000"/>
        </a:spcBef>
        <a:spcAft>
          <a:spcPct val="0"/>
        </a:spcAft>
        <a:buChar char="»"/>
        <a:defRPr sz="2800" b="1">
          <a:solidFill>
            <a:schemeClr val="bg1"/>
          </a:solidFill>
          <a:latin typeface="+mn-lt"/>
        </a:defRPr>
      </a:lvl7pPr>
      <a:lvl8pPr marL="3592513" indent="-228600" algn="l" rtl="0" fontAlgn="base">
        <a:spcBef>
          <a:spcPct val="20000"/>
        </a:spcBef>
        <a:spcAft>
          <a:spcPct val="0"/>
        </a:spcAft>
        <a:buChar char="»"/>
        <a:defRPr sz="2800" b="1">
          <a:solidFill>
            <a:schemeClr val="bg1"/>
          </a:solidFill>
          <a:latin typeface="+mn-lt"/>
        </a:defRPr>
      </a:lvl8pPr>
      <a:lvl9pPr marL="4049713" indent="-228600" algn="l" rtl="0" fontAlgn="base">
        <a:spcBef>
          <a:spcPct val="20000"/>
        </a:spcBef>
        <a:spcAft>
          <a:spcPct val="0"/>
        </a:spcAft>
        <a:buChar char="»"/>
        <a:defRPr sz="28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3"/>
          <p:cNvSpPr>
            <a:spLocks noGrp="1" noChangeArrowheads="1"/>
          </p:cNvSpPr>
          <p:nvPr>
            <p:ph type="ftr" sz="quarter" idx="10"/>
          </p:nvPr>
        </p:nvSpPr>
        <p:spPr>
          <a:noFill/>
        </p:spPr>
        <p:txBody>
          <a:bodyPr/>
          <a:lstStyle/>
          <a:p>
            <a:r>
              <a:rPr lang="en-AU"/>
              <a:t>Events Subsequent to the Return of Christ</a:t>
            </a:r>
          </a:p>
        </p:txBody>
      </p:sp>
      <p:sp>
        <p:nvSpPr>
          <p:cNvPr id="7171" name="Rectangle 4"/>
          <p:cNvSpPr>
            <a:spLocks noChangeArrowheads="1"/>
          </p:cNvSpPr>
          <p:nvPr/>
        </p:nvSpPr>
        <p:spPr bwMode="auto">
          <a:xfrm>
            <a:off x="0" y="3860800"/>
            <a:ext cx="2627313" cy="2997200"/>
          </a:xfrm>
          <a:prstGeom prst="rect">
            <a:avLst/>
          </a:prstGeom>
          <a:solidFill>
            <a:schemeClr val="bg1"/>
          </a:solidFill>
          <a:ln w="9525" algn="ctr">
            <a:noFill/>
            <a:miter lim="800000"/>
            <a:headEnd/>
            <a:tailEnd/>
          </a:ln>
        </p:spPr>
        <p:txBody>
          <a:bodyPr wrap="none" anchor="ctr"/>
          <a:lstStyle/>
          <a:p>
            <a:endParaRPr lang="en-US"/>
          </a:p>
        </p:txBody>
      </p:sp>
      <p:sp>
        <p:nvSpPr>
          <p:cNvPr id="7172" name="Rectangle 3"/>
          <p:cNvSpPr>
            <a:spLocks noGrp="1" noChangeArrowheads="1"/>
          </p:cNvSpPr>
          <p:nvPr>
            <p:ph type="subTitle" idx="1"/>
          </p:nvPr>
        </p:nvSpPr>
        <p:spPr>
          <a:xfrm>
            <a:off x="468313" y="4014374"/>
            <a:ext cx="8280400" cy="1656754"/>
          </a:xfrm>
        </p:spPr>
        <p:txBody>
          <a:bodyPr/>
          <a:lstStyle/>
          <a:p>
            <a:pPr algn="ctr" eaLnBrk="1" hangingPunct="1">
              <a:lnSpc>
                <a:spcPct val="90000"/>
              </a:lnSpc>
              <a:spcBef>
                <a:spcPts val="0"/>
              </a:spcBef>
            </a:pPr>
            <a:r>
              <a:rPr lang="en-AU" sz="4800" b="0" dirty="0" smtClean="0">
                <a:solidFill>
                  <a:srgbClr val="00FF00"/>
                </a:solidFill>
                <a:latin typeface="Arial Black" pitchFamily="34" charset="0"/>
              </a:rPr>
              <a:t>“This honour have all His saints”</a:t>
            </a:r>
          </a:p>
        </p:txBody>
      </p:sp>
      <p:sp>
        <p:nvSpPr>
          <p:cNvPr id="59397" name="Text Box 5"/>
          <p:cNvSpPr txBox="1">
            <a:spLocks noChangeArrowheads="1"/>
          </p:cNvSpPr>
          <p:nvPr/>
        </p:nvSpPr>
        <p:spPr bwMode="auto">
          <a:xfrm>
            <a:off x="255610" y="5922654"/>
            <a:ext cx="8640763" cy="701675"/>
          </a:xfrm>
          <a:prstGeom prst="rect">
            <a:avLst/>
          </a:prstGeom>
          <a:noFill/>
          <a:ln w="9525" algn="ctr">
            <a:noFill/>
            <a:miter lim="800000"/>
            <a:headEnd/>
            <a:tailEnd/>
          </a:ln>
          <a:effectLst/>
        </p:spPr>
        <p:txBody>
          <a:bodyPr>
            <a:spAutoFit/>
          </a:bodyPr>
          <a:lstStyle/>
          <a:p>
            <a:pPr marL="342900" indent="-342900" algn="ctr">
              <a:lnSpc>
                <a:spcPct val="100000"/>
              </a:lnSpc>
              <a:spcBef>
                <a:spcPct val="50000"/>
              </a:spcBef>
              <a:defRPr/>
            </a:pPr>
            <a:r>
              <a:rPr lang="en-US" sz="4000" dirty="0" smtClean="0">
                <a:ln>
                  <a:solidFill>
                    <a:schemeClr val="tx1"/>
                  </a:solidFill>
                </a:ln>
                <a:solidFill>
                  <a:srgbClr val="FF33CC"/>
                </a:solidFill>
                <a:effectLst>
                  <a:outerShdw blurRad="38100" dist="38100" dir="2700000" algn="tl">
                    <a:srgbClr val="FFFFFF"/>
                  </a:outerShdw>
                </a:effectLst>
                <a:latin typeface="Monotype Corsiva" pitchFamily="66" charset="0"/>
              </a:rPr>
              <a:t>Rogue River Bible School 2015</a:t>
            </a:r>
            <a:endParaRPr lang="en-AU" sz="4000" dirty="0">
              <a:ln>
                <a:solidFill>
                  <a:schemeClr val="tx1"/>
                </a:solidFill>
              </a:ln>
              <a:solidFill>
                <a:srgbClr val="FF33CC"/>
              </a:solidFill>
              <a:effectLst>
                <a:outerShdw blurRad="38100" dist="38100" dir="2700000" algn="tl">
                  <a:srgbClr val="FFFFFF"/>
                </a:outerShdw>
              </a:effectLst>
              <a:latin typeface="Monotype Corsiva" pitchFamily="66" charset="0"/>
            </a:endParaRPr>
          </a:p>
        </p:txBody>
      </p:sp>
      <p:sp>
        <p:nvSpPr>
          <p:cNvPr id="7174" name="WordArt 6"/>
          <p:cNvSpPr>
            <a:spLocks noChangeArrowheads="1" noChangeShapeType="1" noTextEdit="1"/>
          </p:cNvSpPr>
          <p:nvPr/>
        </p:nvSpPr>
        <p:spPr bwMode="auto">
          <a:xfrm>
            <a:off x="898525" y="404664"/>
            <a:ext cx="7561263" cy="2374900"/>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Events surrounding</a:t>
            </a:r>
          </a:p>
          <a:p>
            <a:pPr algn="ct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the </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return of Christ</a:t>
            </a:r>
          </a:p>
        </p:txBody>
      </p:sp>
      <p:sp>
        <p:nvSpPr>
          <p:cNvPr id="7" name="TextBox 6"/>
          <p:cNvSpPr txBox="1"/>
          <p:nvPr/>
        </p:nvSpPr>
        <p:spPr>
          <a:xfrm>
            <a:off x="3398359" y="3270117"/>
            <a:ext cx="2223686" cy="701731"/>
          </a:xfrm>
          <a:prstGeom prst="rect">
            <a:avLst/>
          </a:prstGeom>
          <a:noFill/>
        </p:spPr>
        <p:txBody>
          <a:bodyPr wrap="none" rtlCol="0">
            <a:spAutoFit/>
          </a:bodyPr>
          <a:lstStyle/>
          <a:p>
            <a:r>
              <a:rPr lang="en-US" sz="4400" dirty="0" smtClean="0">
                <a:solidFill>
                  <a:srgbClr val="FFFF00"/>
                </a:solidFill>
                <a:latin typeface="+mj-lt"/>
              </a:rPr>
              <a:t>Study 5</a:t>
            </a:r>
            <a:endParaRPr lang="en-US" sz="4400" dirty="0">
              <a:solidFill>
                <a:srgbClr val="FFFF00"/>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ctrTitle"/>
          </p:nvPr>
        </p:nvSpPr>
        <p:spPr>
          <a:xfrm>
            <a:off x="0" y="115888"/>
            <a:ext cx="9144000" cy="765175"/>
          </a:xfrm>
        </p:spPr>
        <p:txBody>
          <a:bodyPr/>
          <a:lstStyle/>
          <a:p>
            <a:r>
              <a:rPr lang="en-US" sz="4400" dirty="0"/>
              <a:t>Timeline of Depressions</a:t>
            </a:r>
            <a:endParaRPr lang="en-AU" sz="4400" dirty="0"/>
          </a:p>
        </p:txBody>
      </p:sp>
      <p:sp>
        <p:nvSpPr>
          <p:cNvPr id="815107" name="Rectangle 3"/>
          <p:cNvSpPr>
            <a:spLocks noChangeArrowheads="1"/>
          </p:cNvSpPr>
          <p:nvPr/>
        </p:nvSpPr>
        <p:spPr bwMode="auto">
          <a:xfrm>
            <a:off x="250825" y="4665663"/>
            <a:ext cx="8713788" cy="288925"/>
          </a:xfrm>
          <a:prstGeom prst="rect">
            <a:avLst/>
          </a:prstGeom>
          <a:solidFill>
            <a:srgbClr val="FFFF00"/>
          </a:solidFill>
          <a:ln w="9525">
            <a:solidFill>
              <a:srgbClr val="FFFF00"/>
            </a:solidFill>
            <a:miter lim="800000"/>
            <a:headEnd/>
            <a:tailEnd/>
          </a:ln>
          <a:effectLst/>
        </p:spPr>
        <p:txBody>
          <a:bodyPr wrap="none" anchor="ctr"/>
          <a:lstStyle/>
          <a:p>
            <a:pPr algn="ctr" fontAlgn="auto">
              <a:lnSpc>
                <a:spcPct val="100000"/>
              </a:lnSpc>
              <a:spcBef>
                <a:spcPts val="0"/>
              </a:spcBef>
              <a:spcAft>
                <a:spcPts val="0"/>
              </a:spcAft>
              <a:buClrTx/>
              <a:buSzTx/>
              <a:buFontTx/>
              <a:buNone/>
            </a:pPr>
            <a:r>
              <a:rPr lang="en-US" sz="2400" b="0" dirty="0">
                <a:solidFill>
                  <a:srgbClr val="0033CC"/>
                </a:solidFill>
                <a:latin typeface="Impact" pitchFamily="34" charset="0"/>
              </a:rPr>
              <a:t>Times of prosperity become….</a:t>
            </a:r>
            <a:endParaRPr lang="en-AU" sz="2400" b="0" dirty="0">
              <a:solidFill>
                <a:srgbClr val="0033CC"/>
              </a:solidFill>
              <a:latin typeface="Impact" pitchFamily="34" charset="0"/>
            </a:endParaRPr>
          </a:p>
        </p:txBody>
      </p:sp>
      <p:sp>
        <p:nvSpPr>
          <p:cNvPr id="815108" name="Text Box 4"/>
          <p:cNvSpPr txBox="1">
            <a:spLocks noChangeArrowheads="1"/>
          </p:cNvSpPr>
          <p:nvPr/>
        </p:nvSpPr>
        <p:spPr bwMode="auto">
          <a:xfrm>
            <a:off x="7416800" y="1916113"/>
            <a:ext cx="1042988" cy="579437"/>
          </a:xfrm>
          <a:prstGeom prst="rect">
            <a:avLst/>
          </a:prstGeom>
          <a:noFill/>
          <a:ln w="9525">
            <a:noFill/>
            <a:miter lim="800000"/>
            <a:headEnd/>
            <a:tailEnd/>
          </a:ln>
          <a:effectLst/>
        </p:spPr>
        <p:txBody>
          <a:bodyPr wrap="none">
            <a:spAutoFit/>
          </a:bodyPr>
          <a:lstStyle/>
          <a:p>
            <a:pPr algn="l" fontAlgn="auto">
              <a:lnSpc>
                <a:spcPct val="100000"/>
              </a:lnSpc>
              <a:spcBef>
                <a:spcPts val="0"/>
              </a:spcBef>
              <a:spcAft>
                <a:spcPts val="0"/>
              </a:spcAft>
              <a:buClrTx/>
              <a:buSzTx/>
              <a:buFontTx/>
              <a:buNone/>
            </a:pPr>
            <a:r>
              <a:rPr lang="en-US" sz="3200" b="0">
                <a:solidFill>
                  <a:srgbClr val="FFFF00"/>
                </a:solidFill>
                <a:latin typeface="Arial Black" pitchFamily="34" charset="0"/>
              </a:rPr>
              <a:t>War</a:t>
            </a:r>
            <a:endParaRPr lang="en-AU" sz="3200" b="0">
              <a:solidFill>
                <a:srgbClr val="FFFF00"/>
              </a:solidFill>
              <a:latin typeface="Arial Black" pitchFamily="34" charset="0"/>
            </a:endParaRPr>
          </a:p>
        </p:txBody>
      </p:sp>
      <p:sp>
        <p:nvSpPr>
          <p:cNvPr id="815109" name="Text Box 5"/>
          <p:cNvSpPr txBox="1">
            <a:spLocks noChangeArrowheads="1"/>
          </p:cNvSpPr>
          <p:nvPr/>
        </p:nvSpPr>
        <p:spPr bwMode="auto">
          <a:xfrm>
            <a:off x="107950" y="4014788"/>
            <a:ext cx="1018227" cy="584775"/>
          </a:xfrm>
          <a:prstGeom prst="rect">
            <a:avLst/>
          </a:prstGeom>
          <a:noFill/>
          <a:ln w="9525">
            <a:noFill/>
            <a:miter lim="800000"/>
            <a:headEnd/>
            <a:tailEnd/>
          </a:ln>
          <a:effectLst/>
        </p:spPr>
        <p:txBody>
          <a:bodyPr wrap="none">
            <a:spAutoFit/>
          </a:bodyPr>
          <a:lstStyle/>
          <a:p>
            <a:pPr algn="l" fontAlgn="auto">
              <a:lnSpc>
                <a:spcPct val="100000"/>
              </a:lnSpc>
              <a:spcBef>
                <a:spcPts val="0"/>
              </a:spcBef>
              <a:spcAft>
                <a:spcPts val="0"/>
              </a:spcAft>
              <a:buClrTx/>
              <a:buSzTx/>
              <a:buFontTx/>
              <a:buNone/>
            </a:pPr>
            <a:r>
              <a:rPr lang="en-US" sz="3200" b="0" dirty="0">
                <a:solidFill>
                  <a:srgbClr val="FFFFFF"/>
                </a:solidFill>
                <a:latin typeface="Impact" pitchFamily="34" charset="0"/>
              </a:rPr>
              <a:t>201</a:t>
            </a:r>
            <a:r>
              <a:rPr lang="en-US" sz="3200" dirty="0">
                <a:solidFill>
                  <a:srgbClr val="FFFFFF"/>
                </a:solidFill>
                <a:latin typeface="Arial"/>
              </a:rPr>
              <a:t>?</a:t>
            </a:r>
            <a:endParaRPr lang="en-AU" sz="3200" dirty="0">
              <a:solidFill>
                <a:srgbClr val="FFFFFF"/>
              </a:solidFill>
              <a:latin typeface="Arial"/>
            </a:endParaRPr>
          </a:p>
        </p:txBody>
      </p:sp>
      <p:sp>
        <p:nvSpPr>
          <p:cNvPr id="815110" name="Text Box 6"/>
          <p:cNvSpPr txBox="1">
            <a:spLocks noChangeArrowheads="1"/>
          </p:cNvSpPr>
          <p:nvPr/>
        </p:nvSpPr>
        <p:spPr bwMode="auto">
          <a:xfrm>
            <a:off x="3465513" y="4089400"/>
            <a:ext cx="1611312" cy="519113"/>
          </a:xfrm>
          <a:prstGeom prst="rect">
            <a:avLst/>
          </a:prstGeom>
          <a:noFill/>
          <a:ln w="9525">
            <a:noFill/>
            <a:miter lim="800000"/>
            <a:headEnd/>
            <a:tailEnd/>
          </a:ln>
          <a:effectLst/>
        </p:spPr>
        <p:txBody>
          <a:bodyPr wrap="none">
            <a:spAutoFit/>
          </a:bodyPr>
          <a:lstStyle/>
          <a:p>
            <a:pPr algn="l" fontAlgn="auto">
              <a:lnSpc>
                <a:spcPct val="100000"/>
              </a:lnSpc>
              <a:spcBef>
                <a:spcPts val="0"/>
              </a:spcBef>
              <a:spcAft>
                <a:spcPts val="0"/>
              </a:spcAft>
              <a:buClrTx/>
              <a:buSzTx/>
              <a:buFontTx/>
              <a:buNone/>
            </a:pPr>
            <a:r>
              <a:rPr lang="en-US">
                <a:solidFill>
                  <a:srgbClr val="FFFFFF"/>
                </a:solidFill>
                <a:latin typeface="Arial"/>
              </a:rPr>
              <a:t>10 years</a:t>
            </a:r>
            <a:endParaRPr lang="en-AU">
              <a:solidFill>
                <a:srgbClr val="FFFFFF"/>
              </a:solidFill>
              <a:latin typeface="Arial"/>
            </a:endParaRPr>
          </a:p>
        </p:txBody>
      </p:sp>
      <p:sp>
        <p:nvSpPr>
          <p:cNvPr id="815111" name="Rectangle 7"/>
          <p:cNvSpPr>
            <a:spLocks noChangeArrowheads="1"/>
          </p:cNvSpPr>
          <p:nvPr/>
        </p:nvSpPr>
        <p:spPr bwMode="auto">
          <a:xfrm>
            <a:off x="327025" y="2060575"/>
            <a:ext cx="8713788" cy="288925"/>
          </a:xfrm>
          <a:prstGeom prst="rect">
            <a:avLst/>
          </a:prstGeom>
          <a:solidFill>
            <a:srgbClr val="FFFF00"/>
          </a:solidFill>
          <a:ln w="9525">
            <a:solidFill>
              <a:srgbClr val="FFFF00"/>
            </a:solidFill>
            <a:miter lim="800000"/>
            <a:headEnd/>
            <a:tailEnd/>
          </a:ln>
          <a:effectLst/>
        </p:spPr>
        <p:txBody>
          <a:bodyPr wrap="none" anchor="ctr"/>
          <a:lstStyle/>
          <a:p>
            <a:pPr algn="ctr" fontAlgn="auto">
              <a:lnSpc>
                <a:spcPct val="100000"/>
              </a:lnSpc>
              <a:spcBef>
                <a:spcPts val="0"/>
              </a:spcBef>
              <a:spcAft>
                <a:spcPts val="0"/>
              </a:spcAft>
              <a:buClrTx/>
              <a:buSzTx/>
              <a:buFontTx/>
              <a:buNone/>
            </a:pPr>
            <a:r>
              <a:rPr lang="en-US" sz="2400" b="0" dirty="0">
                <a:solidFill>
                  <a:srgbClr val="0033CC"/>
                </a:solidFill>
                <a:latin typeface="Impact" pitchFamily="34" charset="0"/>
              </a:rPr>
              <a:t>Times of prosperity become times of poverty and unemployment</a:t>
            </a:r>
            <a:endParaRPr lang="en-AU" sz="2400" b="0" dirty="0">
              <a:solidFill>
                <a:srgbClr val="0033CC"/>
              </a:solidFill>
              <a:latin typeface="Impact" pitchFamily="34" charset="0"/>
            </a:endParaRPr>
          </a:p>
        </p:txBody>
      </p:sp>
      <p:sp>
        <p:nvSpPr>
          <p:cNvPr id="815112" name="Text Box 8"/>
          <p:cNvSpPr txBox="1">
            <a:spLocks noChangeArrowheads="1"/>
          </p:cNvSpPr>
          <p:nvPr/>
        </p:nvSpPr>
        <p:spPr bwMode="auto">
          <a:xfrm>
            <a:off x="184150" y="1409700"/>
            <a:ext cx="985838" cy="579438"/>
          </a:xfrm>
          <a:prstGeom prst="rect">
            <a:avLst/>
          </a:prstGeom>
          <a:noFill/>
          <a:ln w="9525">
            <a:noFill/>
            <a:miter lim="800000"/>
            <a:headEnd/>
            <a:tailEnd/>
          </a:ln>
          <a:effectLst/>
        </p:spPr>
        <p:txBody>
          <a:bodyPr wrap="none">
            <a:spAutoFit/>
          </a:bodyPr>
          <a:lstStyle/>
          <a:p>
            <a:pPr algn="l" fontAlgn="auto">
              <a:lnSpc>
                <a:spcPct val="100000"/>
              </a:lnSpc>
              <a:spcBef>
                <a:spcPts val="0"/>
              </a:spcBef>
              <a:spcAft>
                <a:spcPts val="0"/>
              </a:spcAft>
              <a:buClrTx/>
              <a:buSzTx/>
              <a:buFontTx/>
              <a:buNone/>
            </a:pPr>
            <a:r>
              <a:rPr lang="en-US" sz="3200" b="0" dirty="0">
                <a:solidFill>
                  <a:srgbClr val="FFFFFF"/>
                </a:solidFill>
                <a:latin typeface="Impact" pitchFamily="34" charset="0"/>
              </a:rPr>
              <a:t>1929</a:t>
            </a:r>
            <a:endParaRPr lang="en-AU" sz="3200" b="0" dirty="0">
              <a:solidFill>
                <a:srgbClr val="FFFFFF"/>
              </a:solidFill>
              <a:latin typeface="Impact" pitchFamily="34" charset="0"/>
            </a:endParaRPr>
          </a:p>
        </p:txBody>
      </p:sp>
      <p:sp>
        <p:nvSpPr>
          <p:cNvPr id="815113" name="Freeform 9"/>
          <p:cNvSpPr>
            <a:spLocks/>
          </p:cNvSpPr>
          <p:nvPr/>
        </p:nvSpPr>
        <p:spPr bwMode="auto">
          <a:xfrm>
            <a:off x="179388" y="1901825"/>
            <a:ext cx="9158287" cy="1443038"/>
          </a:xfrm>
          <a:custGeom>
            <a:avLst/>
            <a:gdLst/>
            <a:ahLst/>
            <a:cxnLst>
              <a:cxn ang="0">
                <a:pos x="0" y="0"/>
              </a:cxn>
              <a:cxn ang="0">
                <a:pos x="161" y="268"/>
              </a:cxn>
              <a:cxn ang="0">
                <a:pos x="202" y="366"/>
              </a:cxn>
              <a:cxn ang="0">
                <a:pos x="233" y="414"/>
              </a:cxn>
              <a:cxn ang="0">
                <a:pos x="249" y="439"/>
              </a:cxn>
              <a:cxn ang="0">
                <a:pos x="282" y="585"/>
              </a:cxn>
              <a:cxn ang="0">
                <a:pos x="338" y="714"/>
              </a:cxn>
              <a:cxn ang="0">
                <a:pos x="369" y="787"/>
              </a:cxn>
              <a:cxn ang="0">
                <a:pos x="418" y="820"/>
              </a:cxn>
              <a:cxn ang="0">
                <a:pos x="441" y="844"/>
              </a:cxn>
              <a:cxn ang="0">
                <a:pos x="513" y="869"/>
              </a:cxn>
              <a:cxn ang="0">
                <a:pos x="537" y="885"/>
              </a:cxn>
              <a:cxn ang="0">
                <a:pos x="585" y="901"/>
              </a:cxn>
              <a:cxn ang="0">
                <a:pos x="1130" y="893"/>
              </a:cxn>
              <a:cxn ang="0">
                <a:pos x="1377" y="877"/>
              </a:cxn>
              <a:cxn ang="0">
                <a:pos x="1882" y="820"/>
              </a:cxn>
              <a:cxn ang="0">
                <a:pos x="2018" y="787"/>
              </a:cxn>
              <a:cxn ang="0">
                <a:pos x="2122" y="755"/>
              </a:cxn>
              <a:cxn ang="0">
                <a:pos x="2234" y="739"/>
              </a:cxn>
              <a:cxn ang="0">
                <a:pos x="2442" y="698"/>
              </a:cxn>
              <a:cxn ang="0">
                <a:pos x="2498" y="641"/>
              </a:cxn>
              <a:cxn ang="0">
                <a:pos x="2683" y="617"/>
              </a:cxn>
              <a:cxn ang="0">
                <a:pos x="2730" y="601"/>
              </a:cxn>
              <a:cxn ang="0">
                <a:pos x="2778" y="585"/>
              </a:cxn>
              <a:cxn ang="0">
                <a:pos x="2899" y="536"/>
              </a:cxn>
              <a:cxn ang="0">
                <a:pos x="3194" y="544"/>
              </a:cxn>
              <a:cxn ang="0">
                <a:pos x="3819" y="528"/>
              </a:cxn>
              <a:cxn ang="0">
                <a:pos x="4298" y="447"/>
              </a:cxn>
              <a:cxn ang="0">
                <a:pos x="4414" y="400"/>
              </a:cxn>
              <a:cxn ang="0">
                <a:pos x="4471" y="376"/>
              </a:cxn>
              <a:cxn ang="0">
                <a:pos x="4560" y="352"/>
              </a:cxn>
              <a:cxn ang="0">
                <a:pos x="4584" y="376"/>
              </a:cxn>
              <a:cxn ang="0">
                <a:pos x="4852" y="360"/>
              </a:cxn>
              <a:cxn ang="0">
                <a:pos x="5047" y="343"/>
              </a:cxn>
              <a:cxn ang="0">
                <a:pos x="5152" y="319"/>
              </a:cxn>
              <a:cxn ang="0">
                <a:pos x="5274" y="287"/>
              </a:cxn>
              <a:cxn ang="0">
                <a:pos x="5558" y="279"/>
              </a:cxn>
              <a:cxn ang="0">
                <a:pos x="5655" y="319"/>
              </a:cxn>
              <a:cxn ang="0">
                <a:pos x="5769" y="254"/>
              </a:cxn>
            </a:cxnLst>
            <a:rect l="0" t="0" r="r" b="b"/>
            <a:pathLst>
              <a:path w="5769" h="909">
                <a:moveTo>
                  <a:pt x="0" y="0"/>
                </a:moveTo>
                <a:cubicBezTo>
                  <a:pt x="21" y="21"/>
                  <a:pt x="141" y="247"/>
                  <a:pt x="161" y="268"/>
                </a:cubicBezTo>
                <a:cubicBezTo>
                  <a:pt x="177" y="301"/>
                  <a:pt x="183" y="335"/>
                  <a:pt x="202" y="366"/>
                </a:cubicBezTo>
                <a:cubicBezTo>
                  <a:pt x="212" y="382"/>
                  <a:pt x="222" y="398"/>
                  <a:pt x="233" y="414"/>
                </a:cubicBezTo>
                <a:cubicBezTo>
                  <a:pt x="238" y="422"/>
                  <a:pt x="249" y="439"/>
                  <a:pt x="249" y="439"/>
                </a:cubicBezTo>
                <a:cubicBezTo>
                  <a:pt x="262" y="485"/>
                  <a:pt x="261" y="543"/>
                  <a:pt x="282" y="585"/>
                </a:cubicBezTo>
                <a:cubicBezTo>
                  <a:pt x="294" y="611"/>
                  <a:pt x="332" y="696"/>
                  <a:pt x="338" y="714"/>
                </a:cubicBezTo>
                <a:cubicBezTo>
                  <a:pt x="344" y="732"/>
                  <a:pt x="352" y="771"/>
                  <a:pt x="369" y="787"/>
                </a:cubicBezTo>
                <a:cubicBezTo>
                  <a:pt x="384" y="800"/>
                  <a:pt x="402" y="809"/>
                  <a:pt x="418" y="820"/>
                </a:cubicBezTo>
                <a:cubicBezTo>
                  <a:pt x="427" y="826"/>
                  <a:pt x="432" y="839"/>
                  <a:pt x="441" y="844"/>
                </a:cubicBezTo>
                <a:cubicBezTo>
                  <a:pt x="465" y="857"/>
                  <a:pt x="490" y="857"/>
                  <a:pt x="513" y="869"/>
                </a:cubicBezTo>
                <a:cubicBezTo>
                  <a:pt x="522" y="873"/>
                  <a:pt x="528" y="881"/>
                  <a:pt x="537" y="885"/>
                </a:cubicBezTo>
                <a:cubicBezTo>
                  <a:pt x="553" y="892"/>
                  <a:pt x="585" y="901"/>
                  <a:pt x="585" y="901"/>
                </a:cubicBezTo>
                <a:cubicBezTo>
                  <a:pt x="767" y="898"/>
                  <a:pt x="948" y="897"/>
                  <a:pt x="1130" y="893"/>
                </a:cubicBezTo>
                <a:cubicBezTo>
                  <a:pt x="1351" y="888"/>
                  <a:pt x="1284" y="909"/>
                  <a:pt x="1377" y="877"/>
                </a:cubicBezTo>
                <a:cubicBezTo>
                  <a:pt x="1475" y="778"/>
                  <a:pt x="1881" y="820"/>
                  <a:pt x="1882" y="820"/>
                </a:cubicBezTo>
                <a:cubicBezTo>
                  <a:pt x="1926" y="805"/>
                  <a:pt x="1972" y="800"/>
                  <a:pt x="2018" y="787"/>
                </a:cubicBezTo>
                <a:cubicBezTo>
                  <a:pt x="2052" y="765"/>
                  <a:pt x="2082" y="761"/>
                  <a:pt x="2122" y="755"/>
                </a:cubicBezTo>
                <a:cubicBezTo>
                  <a:pt x="2160" y="749"/>
                  <a:pt x="2234" y="739"/>
                  <a:pt x="2234" y="739"/>
                </a:cubicBezTo>
                <a:cubicBezTo>
                  <a:pt x="2302" y="717"/>
                  <a:pt x="2371" y="710"/>
                  <a:pt x="2442" y="698"/>
                </a:cubicBezTo>
                <a:cubicBezTo>
                  <a:pt x="2463" y="685"/>
                  <a:pt x="2483" y="647"/>
                  <a:pt x="2498" y="641"/>
                </a:cubicBezTo>
                <a:cubicBezTo>
                  <a:pt x="2552" y="618"/>
                  <a:pt x="2629" y="621"/>
                  <a:pt x="2683" y="617"/>
                </a:cubicBezTo>
                <a:cubicBezTo>
                  <a:pt x="2698" y="612"/>
                  <a:pt x="2714" y="606"/>
                  <a:pt x="2730" y="601"/>
                </a:cubicBezTo>
                <a:cubicBezTo>
                  <a:pt x="2746" y="596"/>
                  <a:pt x="2778" y="585"/>
                  <a:pt x="2778" y="585"/>
                </a:cubicBezTo>
                <a:cubicBezTo>
                  <a:pt x="2814" y="559"/>
                  <a:pt x="2855" y="545"/>
                  <a:pt x="2899" y="536"/>
                </a:cubicBezTo>
                <a:cubicBezTo>
                  <a:pt x="3014" y="548"/>
                  <a:pt x="3064" y="550"/>
                  <a:pt x="3194" y="544"/>
                </a:cubicBezTo>
                <a:cubicBezTo>
                  <a:pt x="3455" y="548"/>
                  <a:pt x="3611" y="596"/>
                  <a:pt x="3819" y="528"/>
                </a:cubicBezTo>
                <a:cubicBezTo>
                  <a:pt x="3956" y="436"/>
                  <a:pt x="4142" y="457"/>
                  <a:pt x="4298" y="447"/>
                </a:cubicBezTo>
                <a:cubicBezTo>
                  <a:pt x="4319" y="426"/>
                  <a:pt x="4387" y="409"/>
                  <a:pt x="4414" y="400"/>
                </a:cubicBezTo>
                <a:cubicBezTo>
                  <a:pt x="4495" y="368"/>
                  <a:pt x="4432" y="389"/>
                  <a:pt x="4471" y="376"/>
                </a:cubicBezTo>
                <a:cubicBezTo>
                  <a:pt x="4491" y="356"/>
                  <a:pt x="4531" y="360"/>
                  <a:pt x="4560" y="352"/>
                </a:cubicBezTo>
                <a:cubicBezTo>
                  <a:pt x="4581" y="346"/>
                  <a:pt x="4584" y="376"/>
                  <a:pt x="4584" y="376"/>
                </a:cubicBezTo>
                <a:cubicBezTo>
                  <a:pt x="4627" y="332"/>
                  <a:pt x="4789" y="368"/>
                  <a:pt x="4852" y="360"/>
                </a:cubicBezTo>
                <a:cubicBezTo>
                  <a:pt x="4935" y="332"/>
                  <a:pt x="4958" y="350"/>
                  <a:pt x="5047" y="343"/>
                </a:cubicBezTo>
                <a:cubicBezTo>
                  <a:pt x="5072" y="319"/>
                  <a:pt x="5120" y="330"/>
                  <a:pt x="5152" y="319"/>
                </a:cubicBezTo>
                <a:cubicBezTo>
                  <a:pt x="5168" y="314"/>
                  <a:pt x="5282" y="336"/>
                  <a:pt x="5274" y="287"/>
                </a:cubicBezTo>
                <a:cubicBezTo>
                  <a:pt x="5376" y="300"/>
                  <a:pt x="5455" y="294"/>
                  <a:pt x="5558" y="279"/>
                </a:cubicBezTo>
                <a:cubicBezTo>
                  <a:pt x="5610" y="261"/>
                  <a:pt x="5601" y="331"/>
                  <a:pt x="5655" y="319"/>
                </a:cubicBezTo>
                <a:cubicBezTo>
                  <a:pt x="5663" y="314"/>
                  <a:pt x="5769" y="254"/>
                  <a:pt x="5769" y="254"/>
                </a:cubicBezTo>
              </a:path>
            </a:pathLst>
          </a:custGeom>
          <a:noFill/>
          <a:ln w="76200" cmpd="sng">
            <a:solidFill>
              <a:srgbClr val="FF0000"/>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15114" name="Text Box 10"/>
          <p:cNvSpPr txBox="1">
            <a:spLocks noChangeArrowheads="1"/>
          </p:cNvSpPr>
          <p:nvPr/>
        </p:nvSpPr>
        <p:spPr bwMode="auto">
          <a:xfrm>
            <a:off x="3424238" y="1484313"/>
            <a:ext cx="1611312" cy="519112"/>
          </a:xfrm>
          <a:prstGeom prst="rect">
            <a:avLst/>
          </a:prstGeom>
          <a:noFill/>
          <a:ln w="9525">
            <a:noFill/>
            <a:miter lim="800000"/>
            <a:headEnd/>
            <a:tailEnd/>
          </a:ln>
          <a:effectLst/>
        </p:spPr>
        <p:txBody>
          <a:bodyPr wrap="none">
            <a:spAutoFit/>
          </a:bodyPr>
          <a:lstStyle/>
          <a:p>
            <a:pPr algn="l" fontAlgn="auto">
              <a:lnSpc>
                <a:spcPct val="100000"/>
              </a:lnSpc>
              <a:spcBef>
                <a:spcPts val="0"/>
              </a:spcBef>
              <a:spcAft>
                <a:spcPts val="0"/>
              </a:spcAft>
              <a:buClrTx/>
              <a:buSzTx/>
              <a:buFontTx/>
              <a:buNone/>
            </a:pPr>
            <a:r>
              <a:rPr lang="en-US">
                <a:solidFill>
                  <a:srgbClr val="FFFFFF"/>
                </a:solidFill>
                <a:latin typeface="Arial"/>
              </a:rPr>
              <a:t>10 years</a:t>
            </a:r>
            <a:endParaRPr lang="en-AU">
              <a:solidFill>
                <a:srgbClr val="FFFFFF"/>
              </a:solidFill>
              <a:latin typeface="Arial"/>
            </a:endParaRPr>
          </a:p>
        </p:txBody>
      </p:sp>
      <p:sp>
        <p:nvSpPr>
          <p:cNvPr id="815115" name="AutoShape 11"/>
          <p:cNvSpPr>
            <a:spLocks noChangeArrowheads="1"/>
          </p:cNvSpPr>
          <p:nvPr/>
        </p:nvSpPr>
        <p:spPr bwMode="auto">
          <a:xfrm>
            <a:off x="7672388" y="1411288"/>
            <a:ext cx="1296987" cy="1873250"/>
          </a:xfrm>
          <a:prstGeom prst="irregularSeal2">
            <a:avLst/>
          </a:prstGeom>
          <a:gradFill rotWithShape="1">
            <a:gsLst>
              <a:gs pos="0">
                <a:srgbClr val="FFFF00"/>
              </a:gs>
              <a:gs pos="100000">
                <a:srgbClr val="FF0000"/>
              </a:gs>
            </a:gsLst>
            <a:path path="shape">
              <a:fillToRect l="50000" t="50000" r="50000" b="50000"/>
            </a:path>
          </a:gradFill>
          <a:ln w="9525">
            <a:solidFill>
              <a:schemeClr val="tx1"/>
            </a:solidFill>
            <a:miter lim="800000"/>
            <a:headEnd/>
            <a:tailEnd/>
          </a:ln>
          <a:effectLst/>
        </p:spPr>
        <p:txBody>
          <a:bodyPr wrap="none" anchor="ct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15116" name="Text Box 12"/>
          <p:cNvSpPr txBox="1">
            <a:spLocks noChangeArrowheads="1"/>
          </p:cNvSpPr>
          <p:nvPr/>
        </p:nvSpPr>
        <p:spPr bwMode="auto">
          <a:xfrm>
            <a:off x="6940550" y="1450975"/>
            <a:ext cx="996950" cy="579438"/>
          </a:xfrm>
          <a:prstGeom prst="rect">
            <a:avLst/>
          </a:prstGeom>
          <a:noFill/>
          <a:ln w="9525">
            <a:noFill/>
            <a:miter lim="800000"/>
            <a:headEnd/>
            <a:tailEnd/>
          </a:ln>
          <a:effectLst/>
        </p:spPr>
        <p:txBody>
          <a:bodyPr wrap="none">
            <a:spAutoFit/>
          </a:bodyPr>
          <a:lstStyle/>
          <a:p>
            <a:pPr algn="l" fontAlgn="auto">
              <a:lnSpc>
                <a:spcPct val="100000"/>
              </a:lnSpc>
              <a:spcBef>
                <a:spcPts val="0"/>
              </a:spcBef>
              <a:spcAft>
                <a:spcPts val="0"/>
              </a:spcAft>
              <a:buClrTx/>
              <a:buSzTx/>
              <a:buFontTx/>
              <a:buNone/>
            </a:pPr>
            <a:r>
              <a:rPr lang="en-US" sz="3200" b="0">
                <a:solidFill>
                  <a:srgbClr val="FFFFFF"/>
                </a:solidFill>
                <a:latin typeface="Impact" pitchFamily="34" charset="0"/>
              </a:rPr>
              <a:t>1939</a:t>
            </a:r>
            <a:endParaRPr lang="en-AU" sz="3200" b="0">
              <a:solidFill>
                <a:srgbClr val="FFFFFF"/>
              </a:solidFill>
              <a:latin typeface="Impact" pitchFamily="34" charset="0"/>
            </a:endParaRPr>
          </a:p>
        </p:txBody>
      </p:sp>
      <p:sp>
        <p:nvSpPr>
          <p:cNvPr id="815117" name="Line 13"/>
          <p:cNvSpPr>
            <a:spLocks noChangeShapeType="1"/>
          </p:cNvSpPr>
          <p:nvPr/>
        </p:nvSpPr>
        <p:spPr bwMode="auto">
          <a:xfrm>
            <a:off x="0" y="3644900"/>
            <a:ext cx="9144000" cy="0"/>
          </a:xfrm>
          <a:prstGeom prst="line">
            <a:avLst/>
          </a:prstGeom>
          <a:noFill/>
          <a:ln w="38100">
            <a:solidFill>
              <a:srgbClr val="66FFFF"/>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15118" name="Text Box 14"/>
          <p:cNvSpPr txBox="1">
            <a:spLocks noChangeArrowheads="1"/>
          </p:cNvSpPr>
          <p:nvPr/>
        </p:nvSpPr>
        <p:spPr bwMode="auto">
          <a:xfrm>
            <a:off x="6664325" y="927100"/>
            <a:ext cx="2222500" cy="579438"/>
          </a:xfrm>
          <a:prstGeom prst="rect">
            <a:avLst/>
          </a:prstGeom>
          <a:noFill/>
          <a:ln w="9525">
            <a:noFill/>
            <a:miter lim="800000"/>
            <a:headEnd/>
            <a:tailEnd/>
          </a:ln>
          <a:effectLst/>
        </p:spPr>
        <p:txBody>
          <a:bodyPr wrap="none">
            <a:spAutoFit/>
          </a:bodyPr>
          <a:lstStyle/>
          <a:p>
            <a:pPr algn="l" fontAlgn="auto">
              <a:lnSpc>
                <a:spcPct val="100000"/>
              </a:lnSpc>
              <a:spcBef>
                <a:spcPts val="0"/>
              </a:spcBef>
              <a:spcAft>
                <a:spcPts val="0"/>
              </a:spcAft>
              <a:buClrTx/>
              <a:buSzTx/>
              <a:buFontTx/>
              <a:buNone/>
            </a:pPr>
            <a:r>
              <a:rPr lang="en-US" sz="3200" b="0">
                <a:solidFill>
                  <a:srgbClr val="FFFF00"/>
                </a:solidFill>
                <a:latin typeface="Impact" pitchFamily="34" charset="0"/>
              </a:rPr>
              <a:t>World War 2</a:t>
            </a:r>
            <a:endParaRPr lang="en-AU" sz="3200" b="0">
              <a:solidFill>
                <a:srgbClr val="FFFF00"/>
              </a:solidFill>
              <a:latin typeface="Impact" pitchFamily="34" charset="0"/>
            </a:endParaRPr>
          </a:p>
        </p:txBody>
      </p:sp>
      <p:sp>
        <p:nvSpPr>
          <p:cNvPr id="815119" name="Freeform 15"/>
          <p:cNvSpPr>
            <a:spLocks/>
          </p:cNvSpPr>
          <p:nvPr/>
        </p:nvSpPr>
        <p:spPr bwMode="auto">
          <a:xfrm>
            <a:off x="38100" y="4572000"/>
            <a:ext cx="9028113" cy="2033588"/>
          </a:xfrm>
          <a:custGeom>
            <a:avLst/>
            <a:gdLst/>
            <a:ahLst/>
            <a:cxnLst>
              <a:cxn ang="0">
                <a:pos x="0" y="0"/>
              </a:cxn>
              <a:cxn ang="0">
                <a:pos x="8" y="32"/>
              </a:cxn>
              <a:cxn ang="0">
                <a:pos x="25" y="57"/>
              </a:cxn>
              <a:cxn ang="0">
                <a:pos x="57" y="170"/>
              </a:cxn>
              <a:cxn ang="0">
                <a:pos x="106" y="381"/>
              </a:cxn>
              <a:cxn ang="0">
                <a:pos x="122" y="503"/>
              </a:cxn>
              <a:cxn ang="0">
                <a:pos x="138" y="552"/>
              </a:cxn>
              <a:cxn ang="0">
                <a:pos x="171" y="673"/>
              </a:cxn>
              <a:cxn ang="0">
                <a:pos x="268" y="949"/>
              </a:cxn>
              <a:cxn ang="0">
                <a:pos x="414" y="1225"/>
              </a:cxn>
              <a:cxn ang="0">
                <a:pos x="463" y="1249"/>
              </a:cxn>
              <a:cxn ang="0">
                <a:pos x="812" y="1257"/>
              </a:cxn>
              <a:cxn ang="0">
                <a:pos x="1014" y="1249"/>
              </a:cxn>
              <a:cxn ang="0">
                <a:pos x="1104" y="1209"/>
              </a:cxn>
              <a:cxn ang="0">
                <a:pos x="1493" y="1193"/>
              </a:cxn>
              <a:cxn ang="0">
                <a:pos x="1590" y="1168"/>
              </a:cxn>
              <a:cxn ang="0">
                <a:pos x="1672" y="1136"/>
              </a:cxn>
              <a:cxn ang="0">
                <a:pos x="1939" y="1095"/>
              </a:cxn>
              <a:cxn ang="0">
                <a:pos x="2069" y="1030"/>
              </a:cxn>
              <a:cxn ang="0">
                <a:pos x="2272" y="982"/>
              </a:cxn>
              <a:cxn ang="0">
                <a:pos x="2377" y="949"/>
              </a:cxn>
              <a:cxn ang="0">
                <a:pos x="2556" y="917"/>
              </a:cxn>
              <a:cxn ang="0">
                <a:pos x="2759" y="876"/>
              </a:cxn>
              <a:cxn ang="0">
                <a:pos x="2897" y="844"/>
              </a:cxn>
              <a:cxn ang="0">
                <a:pos x="3286" y="787"/>
              </a:cxn>
              <a:cxn ang="0">
                <a:pos x="3513" y="746"/>
              </a:cxn>
              <a:cxn ang="0">
                <a:pos x="3627" y="730"/>
              </a:cxn>
              <a:cxn ang="0">
                <a:pos x="3675" y="714"/>
              </a:cxn>
              <a:cxn ang="0">
                <a:pos x="3700" y="706"/>
              </a:cxn>
              <a:cxn ang="0">
                <a:pos x="3903" y="625"/>
              </a:cxn>
              <a:cxn ang="0">
                <a:pos x="4032" y="576"/>
              </a:cxn>
              <a:cxn ang="0">
                <a:pos x="4113" y="527"/>
              </a:cxn>
              <a:cxn ang="0">
                <a:pos x="4186" y="487"/>
              </a:cxn>
              <a:cxn ang="0">
                <a:pos x="4308" y="430"/>
              </a:cxn>
              <a:cxn ang="0">
                <a:pos x="4316" y="406"/>
              </a:cxn>
              <a:cxn ang="0">
                <a:pos x="4389" y="381"/>
              </a:cxn>
              <a:cxn ang="0">
                <a:pos x="4584" y="316"/>
              </a:cxn>
              <a:cxn ang="0">
                <a:pos x="4616" y="284"/>
              </a:cxn>
              <a:cxn ang="0">
                <a:pos x="4625" y="260"/>
              </a:cxn>
              <a:cxn ang="0">
                <a:pos x="4698" y="227"/>
              </a:cxn>
              <a:cxn ang="0">
                <a:pos x="4900" y="178"/>
              </a:cxn>
              <a:cxn ang="0">
                <a:pos x="4998" y="162"/>
              </a:cxn>
              <a:cxn ang="0">
                <a:pos x="5128" y="154"/>
              </a:cxn>
              <a:cxn ang="0">
                <a:pos x="5306" y="122"/>
              </a:cxn>
              <a:cxn ang="0">
                <a:pos x="5622" y="97"/>
              </a:cxn>
              <a:cxn ang="0">
                <a:pos x="5687" y="65"/>
              </a:cxn>
            </a:cxnLst>
            <a:rect l="0" t="0" r="r" b="b"/>
            <a:pathLst>
              <a:path w="5687" h="1281">
                <a:moveTo>
                  <a:pt x="0" y="0"/>
                </a:moveTo>
                <a:cubicBezTo>
                  <a:pt x="3" y="11"/>
                  <a:pt x="4" y="22"/>
                  <a:pt x="8" y="32"/>
                </a:cubicBezTo>
                <a:cubicBezTo>
                  <a:pt x="12" y="41"/>
                  <a:pt x="21" y="48"/>
                  <a:pt x="25" y="57"/>
                </a:cubicBezTo>
                <a:cubicBezTo>
                  <a:pt x="39" y="92"/>
                  <a:pt x="45" y="133"/>
                  <a:pt x="57" y="170"/>
                </a:cubicBezTo>
                <a:cubicBezTo>
                  <a:pt x="80" y="238"/>
                  <a:pt x="83" y="312"/>
                  <a:pt x="106" y="381"/>
                </a:cubicBezTo>
                <a:cubicBezTo>
                  <a:pt x="110" y="420"/>
                  <a:pt x="112" y="464"/>
                  <a:pt x="122" y="503"/>
                </a:cubicBezTo>
                <a:cubicBezTo>
                  <a:pt x="126" y="520"/>
                  <a:pt x="138" y="552"/>
                  <a:pt x="138" y="552"/>
                </a:cubicBezTo>
                <a:cubicBezTo>
                  <a:pt x="143" y="597"/>
                  <a:pt x="137" y="641"/>
                  <a:pt x="171" y="673"/>
                </a:cubicBezTo>
                <a:cubicBezTo>
                  <a:pt x="201" y="764"/>
                  <a:pt x="210" y="871"/>
                  <a:pt x="268" y="949"/>
                </a:cubicBezTo>
                <a:cubicBezTo>
                  <a:pt x="283" y="1043"/>
                  <a:pt x="324" y="1180"/>
                  <a:pt x="414" y="1225"/>
                </a:cubicBezTo>
                <a:cubicBezTo>
                  <a:pt x="434" y="1235"/>
                  <a:pt x="439" y="1248"/>
                  <a:pt x="463" y="1249"/>
                </a:cubicBezTo>
                <a:cubicBezTo>
                  <a:pt x="579" y="1254"/>
                  <a:pt x="696" y="1254"/>
                  <a:pt x="812" y="1257"/>
                </a:cubicBezTo>
                <a:cubicBezTo>
                  <a:pt x="876" y="1281"/>
                  <a:pt x="952" y="1277"/>
                  <a:pt x="1014" y="1249"/>
                </a:cubicBezTo>
                <a:cubicBezTo>
                  <a:pt x="1044" y="1236"/>
                  <a:pt x="1071" y="1212"/>
                  <a:pt x="1104" y="1209"/>
                </a:cubicBezTo>
                <a:cubicBezTo>
                  <a:pt x="1171" y="1203"/>
                  <a:pt x="1451" y="1194"/>
                  <a:pt x="1493" y="1193"/>
                </a:cubicBezTo>
                <a:cubicBezTo>
                  <a:pt x="1600" y="1149"/>
                  <a:pt x="1458" y="1204"/>
                  <a:pt x="1590" y="1168"/>
                </a:cubicBezTo>
                <a:cubicBezTo>
                  <a:pt x="1618" y="1160"/>
                  <a:pt x="1644" y="1145"/>
                  <a:pt x="1672" y="1136"/>
                </a:cubicBezTo>
                <a:cubicBezTo>
                  <a:pt x="1755" y="1109"/>
                  <a:pt x="1852" y="1104"/>
                  <a:pt x="1939" y="1095"/>
                </a:cubicBezTo>
                <a:cubicBezTo>
                  <a:pt x="1984" y="1084"/>
                  <a:pt x="2020" y="1049"/>
                  <a:pt x="2069" y="1030"/>
                </a:cubicBezTo>
                <a:cubicBezTo>
                  <a:pt x="2129" y="1007"/>
                  <a:pt x="2207" y="998"/>
                  <a:pt x="2272" y="982"/>
                </a:cubicBezTo>
                <a:cubicBezTo>
                  <a:pt x="2303" y="949"/>
                  <a:pt x="2330" y="956"/>
                  <a:pt x="2377" y="949"/>
                </a:cubicBezTo>
                <a:cubicBezTo>
                  <a:pt x="2437" y="940"/>
                  <a:pt x="2495" y="924"/>
                  <a:pt x="2556" y="917"/>
                </a:cubicBezTo>
                <a:cubicBezTo>
                  <a:pt x="2623" y="900"/>
                  <a:pt x="2691" y="892"/>
                  <a:pt x="2759" y="876"/>
                </a:cubicBezTo>
                <a:cubicBezTo>
                  <a:pt x="2807" y="852"/>
                  <a:pt x="2841" y="850"/>
                  <a:pt x="2897" y="844"/>
                </a:cubicBezTo>
                <a:cubicBezTo>
                  <a:pt x="2960" y="777"/>
                  <a:pt x="3246" y="788"/>
                  <a:pt x="3286" y="787"/>
                </a:cubicBezTo>
                <a:cubicBezTo>
                  <a:pt x="3357" y="763"/>
                  <a:pt x="3439" y="757"/>
                  <a:pt x="3513" y="746"/>
                </a:cubicBezTo>
                <a:cubicBezTo>
                  <a:pt x="3551" y="740"/>
                  <a:pt x="3627" y="730"/>
                  <a:pt x="3627" y="730"/>
                </a:cubicBezTo>
                <a:cubicBezTo>
                  <a:pt x="3643" y="725"/>
                  <a:pt x="3659" y="719"/>
                  <a:pt x="3675" y="714"/>
                </a:cubicBezTo>
                <a:cubicBezTo>
                  <a:pt x="3683" y="711"/>
                  <a:pt x="3700" y="706"/>
                  <a:pt x="3700" y="706"/>
                </a:cubicBezTo>
                <a:cubicBezTo>
                  <a:pt x="3762" y="665"/>
                  <a:pt x="3833" y="647"/>
                  <a:pt x="3903" y="625"/>
                </a:cubicBezTo>
                <a:cubicBezTo>
                  <a:pt x="3942" y="597"/>
                  <a:pt x="3987" y="591"/>
                  <a:pt x="4032" y="576"/>
                </a:cubicBezTo>
                <a:cubicBezTo>
                  <a:pt x="4067" y="543"/>
                  <a:pt x="4062" y="537"/>
                  <a:pt x="4113" y="527"/>
                </a:cubicBezTo>
                <a:cubicBezTo>
                  <a:pt x="4169" y="490"/>
                  <a:pt x="4143" y="501"/>
                  <a:pt x="4186" y="487"/>
                </a:cubicBezTo>
                <a:cubicBezTo>
                  <a:pt x="4222" y="453"/>
                  <a:pt x="4261" y="442"/>
                  <a:pt x="4308" y="430"/>
                </a:cubicBezTo>
                <a:cubicBezTo>
                  <a:pt x="4311" y="422"/>
                  <a:pt x="4310" y="412"/>
                  <a:pt x="4316" y="406"/>
                </a:cubicBezTo>
                <a:cubicBezTo>
                  <a:pt x="4322" y="400"/>
                  <a:pt x="4378" y="385"/>
                  <a:pt x="4389" y="381"/>
                </a:cubicBezTo>
                <a:cubicBezTo>
                  <a:pt x="4430" y="343"/>
                  <a:pt x="4530" y="329"/>
                  <a:pt x="4584" y="316"/>
                </a:cubicBezTo>
                <a:cubicBezTo>
                  <a:pt x="4605" y="254"/>
                  <a:pt x="4574" y="325"/>
                  <a:pt x="4616" y="284"/>
                </a:cubicBezTo>
                <a:cubicBezTo>
                  <a:pt x="4622" y="278"/>
                  <a:pt x="4620" y="267"/>
                  <a:pt x="4625" y="260"/>
                </a:cubicBezTo>
                <a:cubicBezTo>
                  <a:pt x="4641" y="240"/>
                  <a:pt x="4678" y="233"/>
                  <a:pt x="4698" y="227"/>
                </a:cubicBezTo>
                <a:cubicBezTo>
                  <a:pt x="4764" y="205"/>
                  <a:pt x="4831" y="189"/>
                  <a:pt x="4900" y="178"/>
                </a:cubicBezTo>
                <a:cubicBezTo>
                  <a:pt x="4933" y="173"/>
                  <a:pt x="4965" y="165"/>
                  <a:pt x="4998" y="162"/>
                </a:cubicBezTo>
                <a:cubicBezTo>
                  <a:pt x="5041" y="158"/>
                  <a:pt x="5085" y="157"/>
                  <a:pt x="5128" y="154"/>
                </a:cubicBezTo>
                <a:cubicBezTo>
                  <a:pt x="5183" y="136"/>
                  <a:pt x="5248" y="130"/>
                  <a:pt x="5306" y="122"/>
                </a:cubicBezTo>
                <a:cubicBezTo>
                  <a:pt x="5399" y="91"/>
                  <a:pt x="5538" y="100"/>
                  <a:pt x="5622" y="97"/>
                </a:cubicBezTo>
                <a:cubicBezTo>
                  <a:pt x="5638" y="94"/>
                  <a:pt x="5687" y="92"/>
                  <a:pt x="5687" y="65"/>
                </a:cubicBezTo>
              </a:path>
            </a:pathLst>
          </a:custGeom>
          <a:noFill/>
          <a:ln w="76200" cmpd="sng">
            <a:solidFill>
              <a:srgbClr val="FF0000"/>
            </a:solidFill>
            <a:round/>
            <a:headEnd/>
            <a:tailEnd/>
          </a:ln>
          <a:effectLst/>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15120" name="AutoShape 16"/>
          <p:cNvSpPr>
            <a:spLocks noChangeArrowheads="1"/>
          </p:cNvSpPr>
          <p:nvPr/>
        </p:nvSpPr>
        <p:spPr bwMode="auto">
          <a:xfrm>
            <a:off x="7596188" y="3873500"/>
            <a:ext cx="1296987" cy="1873250"/>
          </a:xfrm>
          <a:prstGeom prst="irregularSeal2">
            <a:avLst/>
          </a:prstGeom>
          <a:gradFill rotWithShape="1">
            <a:gsLst>
              <a:gs pos="0">
                <a:srgbClr val="FFFF00"/>
              </a:gs>
              <a:gs pos="100000">
                <a:srgbClr val="FF0000"/>
              </a:gs>
            </a:gsLst>
            <a:path path="shape">
              <a:fillToRect l="50000" t="50000" r="50000" b="50000"/>
            </a:path>
          </a:gradFill>
          <a:ln w="9525">
            <a:solidFill>
              <a:schemeClr val="tx1"/>
            </a:solidFill>
            <a:miter lim="800000"/>
            <a:headEnd/>
            <a:tailEnd/>
          </a:ln>
          <a:effectLst/>
        </p:spPr>
        <p:txBody>
          <a:bodyPr wrap="none" anchor="ct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15121" name="Text Box 17"/>
          <p:cNvSpPr txBox="1">
            <a:spLocks noChangeArrowheads="1"/>
          </p:cNvSpPr>
          <p:nvPr/>
        </p:nvSpPr>
        <p:spPr bwMode="auto">
          <a:xfrm>
            <a:off x="7023675" y="6196036"/>
            <a:ext cx="2049463" cy="519112"/>
          </a:xfrm>
          <a:prstGeom prst="rect">
            <a:avLst/>
          </a:prstGeom>
          <a:noFill/>
          <a:ln w="9525">
            <a:noFill/>
            <a:miter lim="800000"/>
            <a:headEnd/>
            <a:tailEnd/>
          </a:ln>
          <a:effectLst/>
        </p:spPr>
        <p:txBody>
          <a:bodyPr wrap="none">
            <a:spAutoFit/>
          </a:bodyPr>
          <a:lstStyle/>
          <a:p>
            <a:pPr algn="l" fontAlgn="auto">
              <a:lnSpc>
                <a:spcPct val="100000"/>
              </a:lnSpc>
              <a:spcBef>
                <a:spcPts val="0"/>
              </a:spcBef>
              <a:spcAft>
                <a:spcPts val="0"/>
              </a:spcAft>
              <a:buClrTx/>
              <a:buSzTx/>
              <a:buFontTx/>
              <a:buNone/>
            </a:pPr>
            <a:r>
              <a:rPr lang="en-US" b="0" dirty="0">
                <a:solidFill>
                  <a:srgbClr val="FFFF00"/>
                </a:solidFill>
                <a:latin typeface="Impact" pitchFamily="34" charset="0"/>
              </a:rPr>
              <a:t>Armageddon</a:t>
            </a:r>
            <a:endParaRPr lang="en-AU" b="0" dirty="0">
              <a:solidFill>
                <a:srgbClr val="FFFF00"/>
              </a:solidFill>
              <a:latin typeface="Impact" pitchFamily="34" charset="0"/>
            </a:endParaRPr>
          </a:p>
        </p:txBody>
      </p:sp>
      <p:sp>
        <p:nvSpPr>
          <p:cNvPr id="815122" name="Rectangle 18"/>
          <p:cNvSpPr>
            <a:spLocks noChangeArrowheads="1"/>
          </p:cNvSpPr>
          <p:nvPr/>
        </p:nvSpPr>
        <p:spPr bwMode="auto">
          <a:xfrm>
            <a:off x="539552" y="4879092"/>
            <a:ext cx="2088232" cy="1214204"/>
          </a:xfrm>
          <a:prstGeom prst="rect">
            <a:avLst/>
          </a:prstGeom>
          <a:solidFill>
            <a:srgbClr val="FFCC66"/>
          </a:solidFill>
          <a:ln w="9525">
            <a:noFill/>
            <a:miter lim="800000"/>
            <a:headEnd/>
            <a:tailEnd/>
          </a:ln>
          <a:effectLst/>
        </p:spPr>
        <p:txBody>
          <a:bodyPr wrap="none" anchor="ctr"/>
          <a:lstStyle/>
          <a:p>
            <a:pPr algn="ctr" fontAlgn="auto">
              <a:lnSpc>
                <a:spcPct val="100000"/>
              </a:lnSpc>
              <a:spcBef>
                <a:spcPts val="0"/>
              </a:spcBef>
              <a:spcAft>
                <a:spcPts val="0"/>
              </a:spcAft>
              <a:buClrTx/>
              <a:buSzTx/>
              <a:buFontTx/>
              <a:buNone/>
            </a:pPr>
            <a:r>
              <a:rPr lang="en-US" sz="2400" b="0" dirty="0">
                <a:solidFill>
                  <a:srgbClr val="000000"/>
                </a:solidFill>
                <a:latin typeface="Impact" pitchFamily="34" charset="0"/>
              </a:rPr>
              <a:t>A huge</a:t>
            </a:r>
          </a:p>
          <a:p>
            <a:pPr algn="ctr" fontAlgn="auto">
              <a:lnSpc>
                <a:spcPct val="100000"/>
              </a:lnSpc>
              <a:spcBef>
                <a:spcPts val="0"/>
              </a:spcBef>
              <a:spcAft>
                <a:spcPts val="0"/>
              </a:spcAft>
              <a:buClrTx/>
              <a:buSzTx/>
              <a:buFontTx/>
              <a:buNone/>
            </a:pPr>
            <a:r>
              <a:rPr lang="en-US" sz="2400" b="0" dirty="0">
                <a:solidFill>
                  <a:srgbClr val="000000"/>
                </a:solidFill>
                <a:latin typeface="Impact" pitchFamily="34" charset="0"/>
              </a:rPr>
              <a:t>financial crisis  </a:t>
            </a:r>
          </a:p>
          <a:p>
            <a:pPr algn="ctr" fontAlgn="auto">
              <a:lnSpc>
                <a:spcPct val="100000"/>
              </a:lnSpc>
              <a:spcBef>
                <a:spcPts val="0"/>
              </a:spcBef>
              <a:spcAft>
                <a:spcPts val="0"/>
              </a:spcAft>
              <a:buClrTx/>
              <a:buSzTx/>
              <a:buFontTx/>
              <a:buNone/>
            </a:pPr>
            <a:r>
              <a:rPr lang="en-US" sz="2400" b="0" dirty="0">
                <a:solidFill>
                  <a:srgbClr val="000000"/>
                </a:solidFill>
                <a:latin typeface="Impact" pitchFamily="34" charset="0"/>
              </a:rPr>
              <a:t>is long overdue!</a:t>
            </a:r>
            <a:endParaRPr lang="en-AU" sz="2400" b="0" dirty="0">
              <a:solidFill>
                <a:srgbClr val="000000"/>
              </a:solidFill>
              <a:latin typeface="Impact" pitchFamily="34" charset="0"/>
            </a:endParaRPr>
          </a:p>
        </p:txBody>
      </p:sp>
      <p:sp>
        <p:nvSpPr>
          <p:cNvPr id="19" name="Text Box 8"/>
          <p:cNvSpPr txBox="1">
            <a:spLocks noChangeArrowheads="1"/>
          </p:cNvSpPr>
          <p:nvPr/>
        </p:nvSpPr>
        <p:spPr bwMode="auto">
          <a:xfrm>
            <a:off x="336550" y="2778124"/>
            <a:ext cx="1002197" cy="584775"/>
          </a:xfrm>
          <a:prstGeom prst="rect">
            <a:avLst/>
          </a:prstGeom>
          <a:noFill/>
          <a:ln w="9525">
            <a:noFill/>
            <a:miter lim="800000"/>
            <a:headEnd/>
            <a:tailEnd/>
          </a:ln>
          <a:effectLst/>
        </p:spPr>
        <p:txBody>
          <a:bodyPr wrap="none">
            <a:spAutoFit/>
          </a:bodyPr>
          <a:lstStyle/>
          <a:p>
            <a:pPr algn="l" fontAlgn="auto">
              <a:lnSpc>
                <a:spcPct val="100000"/>
              </a:lnSpc>
              <a:spcBef>
                <a:spcPts val="0"/>
              </a:spcBef>
              <a:spcAft>
                <a:spcPts val="0"/>
              </a:spcAft>
              <a:buClrTx/>
              <a:buSzTx/>
              <a:buFontTx/>
              <a:buNone/>
            </a:pPr>
            <a:r>
              <a:rPr lang="en-US" sz="3200" b="0" dirty="0">
                <a:solidFill>
                  <a:srgbClr val="FFFFFF"/>
                </a:solidFill>
                <a:latin typeface="Impact" pitchFamily="34" charset="0"/>
              </a:rPr>
              <a:t>1930</a:t>
            </a:r>
            <a:endParaRPr lang="en-AU" sz="3200" b="0" dirty="0">
              <a:solidFill>
                <a:srgbClr val="FFFFFF"/>
              </a:solidFill>
              <a:latin typeface="Impact" pitchFamily="34" charset="0"/>
            </a:endParaRPr>
          </a:p>
        </p:txBody>
      </p:sp>
      <p:sp>
        <p:nvSpPr>
          <p:cNvPr id="20" name="TextBox 19"/>
          <p:cNvSpPr txBox="1"/>
          <p:nvPr/>
        </p:nvSpPr>
        <p:spPr>
          <a:xfrm>
            <a:off x="2285984" y="5072074"/>
            <a:ext cx="5000660" cy="1077218"/>
          </a:xfrm>
          <a:prstGeom prst="rect">
            <a:avLst/>
          </a:prstGeom>
          <a:noFill/>
        </p:spPr>
        <p:txBody>
          <a:bodyPr wrap="square" rtlCol="0">
            <a:spAutoFit/>
          </a:bodyPr>
          <a:lstStyle/>
          <a:p>
            <a:pPr algn="ctr" fontAlgn="auto">
              <a:lnSpc>
                <a:spcPct val="100000"/>
              </a:lnSpc>
              <a:spcBef>
                <a:spcPts val="0"/>
              </a:spcBef>
              <a:spcAft>
                <a:spcPts val="0"/>
              </a:spcAft>
              <a:buClrTx/>
              <a:buSzTx/>
              <a:buFontTx/>
              <a:buNone/>
            </a:pPr>
            <a:r>
              <a:rPr lang="en-AU" sz="3200" b="0" dirty="0">
                <a:ln>
                  <a:solidFill>
                    <a:srgbClr val="FFFFFF"/>
                  </a:solidFill>
                </a:ln>
                <a:solidFill>
                  <a:srgbClr val="66FFFF"/>
                </a:solidFill>
                <a:latin typeface="Impact" pitchFamily="34" charset="0"/>
              </a:rPr>
              <a:t>A time of trouble such as never was – </a:t>
            </a:r>
            <a:r>
              <a:rPr lang="en-AU" sz="3200" b="0" dirty="0">
                <a:ln w="22225">
                  <a:solidFill>
                    <a:srgbClr val="FFFFFF"/>
                  </a:solidFill>
                </a:ln>
                <a:solidFill>
                  <a:srgbClr val="FF0000"/>
                </a:solidFill>
                <a:latin typeface="Impact" pitchFamily="34" charset="0"/>
              </a:rPr>
              <a:t>Dan. 12:1-2</a:t>
            </a:r>
            <a:endParaRPr lang="en-US" sz="3200" b="0" dirty="0">
              <a:ln w="22225">
                <a:solidFill>
                  <a:srgbClr val="FFFFFF"/>
                </a:solidFill>
              </a:ln>
              <a:solidFill>
                <a:srgbClr val="FF0000"/>
              </a:solidFill>
              <a:latin typeface="Impact" pitchFamily="34" charset="0"/>
            </a:endParaRPr>
          </a:p>
        </p:txBody>
      </p:sp>
      <p:sp>
        <p:nvSpPr>
          <p:cNvPr id="21" name="TextBox 20"/>
          <p:cNvSpPr txBox="1"/>
          <p:nvPr/>
        </p:nvSpPr>
        <p:spPr>
          <a:xfrm rot="21272819">
            <a:off x="1016723" y="2646815"/>
            <a:ext cx="7848872" cy="1323439"/>
          </a:xfrm>
          <a:prstGeom prst="rect">
            <a:avLst/>
          </a:prstGeom>
          <a:solidFill>
            <a:srgbClr val="FFFF00"/>
          </a:solidFill>
          <a:ln w="57150">
            <a:solidFill>
              <a:srgbClr val="FF0000"/>
            </a:solidFill>
          </a:ln>
        </p:spPr>
        <p:txBody>
          <a:bodyPr wrap="square" rtlCol="0">
            <a:spAutoFit/>
          </a:bodyPr>
          <a:lstStyle/>
          <a:p>
            <a:pPr algn="ctr" fontAlgn="auto">
              <a:lnSpc>
                <a:spcPct val="100000"/>
              </a:lnSpc>
              <a:spcBef>
                <a:spcPts val="0"/>
              </a:spcBef>
              <a:spcAft>
                <a:spcPts val="0"/>
              </a:spcAft>
              <a:buClrTx/>
              <a:buSzTx/>
              <a:buFontTx/>
              <a:buNone/>
            </a:pPr>
            <a:r>
              <a:rPr lang="en-US" sz="4000" dirty="0" smtClean="0">
                <a:solidFill>
                  <a:srgbClr val="000000"/>
                </a:solidFill>
                <a:latin typeface="Arial"/>
              </a:rPr>
              <a:t>This is the last cycle because of the events of 2,060</a:t>
            </a:r>
            <a:endParaRPr lang="en-AU" sz="4000" dirty="0">
              <a:solidFill>
                <a:srgbClr val="0000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5113"/>
                                        </p:tgtEl>
                                        <p:attrNameLst>
                                          <p:attrName>style.visibility</p:attrName>
                                        </p:attrNameLst>
                                      </p:cBhvr>
                                      <p:to>
                                        <p:strVal val="visible"/>
                                      </p:to>
                                    </p:set>
                                    <p:animEffect transition="in" filter="wipe(left)">
                                      <p:cBhvr>
                                        <p:cTn id="7" dur="5000"/>
                                        <p:tgtEl>
                                          <p:spTgt spid="8151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par>
                          <p:cTn id="10" fill="hold">
                            <p:stCondLst>
                              <p:cond delay="5000"/>
                            </p:stCondLst>
                            <p:childTnLst>
                              <p:par>
                                <p:cTn id="11" presetID="1" presetClass="entr" presetSubtype="0" fill="hold" grpId="0" nodeType="afterEffect">
                                  <p:stCondLst>
                                    <p:cond delay="0"/>
                                  </p:stCondLst>
                                  <p:childTnLst>
                                    <p:set>
                                      <p:cBhvr>
                                        <p:cTn id="12" dur="1" fill="hold">
                                          <p:stCondLst>
                                            <p:cond delay="0"/>
                                          </p:stCondLst>
                                        </p:cTn>
                                        <p:tgtEl>
                                          <p:spTgt spid="815115"/>
                                        </p:tgtEl>
                                        <p:attrNameLst>
                                          <p:attrName>style.visibility</p:attrName>
                                        </p:attrNameLst>
                                      </p:cBhvr>
                                      <p:to>
                                        <p:strVal val="visible"/>
                                      </p:to>
                                    </p:set>
                                  </p:childTnLst>
                                </p:cTn>
                              </p:par>
                            </p:childTnLst>
                          </p:cTn>
                        </p:par>
                        <p:par>
                          <p:cTn id="13" fill="hold">
                            <p:stCondLst>
                              <p:cond delay="5000"/>
                            </p:stCondLst>
                            <p:childTnLst>
                              <p:par>
                                <p:cTn id="14" presetID="14" presetClass="emph" presetSubtype="0" fill="hold" grpId="1" nodeType="afterEffect">
                                  <p:stCondLst>
                                    <p:cond delay="1000"/>
                                  </p:stCondLst>
                                  <p:childTnLst>
                                    <p:animClr clrSpc="rgb" dir="cw">
                                      <p:cBhvr override="childStyle">
                                        <p:cTn id="15" dur="1900" fill="hold">
                                          <p:stCondLst>
                                            <p:cond delay="100"/>
                                          </p:stCondLst>
                                        </p:cTn>
                                        <p:tgtEl>
                                          <p:spTgt spid="815115"/>
                                        </p:tgtEl>
                                        <p:attrNameLst>
                                          <p:attrName>style.color</p:attrName>
                                        </p:attrNameLst>
                                      </p:cBhvr>
                                      <p:to>
                                        <a:srgbClr val="FF0000"/>
                                      </p:to>
                                    </p:animClr>
                                    <p:animClr clrSpc="rgb" dir="cw">
                                      <p:cBhvr>
                                        <p:cTn id="16" dur="1900" fill="hold">
                                          <p:stCondLst>
                                            <p:cond delay="100"/>
                                          </p:stCondLst>
                                        </p:cTn>
                                        <p:tgtEl>
                                          <p:spTgt spid="815115"/>
                                        </p:tgtEl>
                                        <p:attrNameLst>
                                          <p:attrName>fillColor</p:attrName>
                                        </p:attrNameLst>
                                      </p:cBhvr>
                                      <p:to>
                                        <a:srgbClr val="FF0000"/>
                                      </p:to>
                                    </p:animClr>
                                    <p:set>
                                      <p:cBhvr>
                                        <p:cTn id="17" dur="1900" fill="hold">
                                          <p:stCondLst>
                                            <p:cond delay="100"/>
                                          </p:stCondLst>
                                        </p:cTn>
                                        <p:tgtEl>
                                          <p:spTgt spid="815115"/>
                                        </p:tgtEl>
                                        <p:attrNameLst>
                                          <p:attrName>fill.type</p:attrName>
                                        </p:attrNameLst>
                                      </p:cBhvr>
                                      <p:to>
                                        <p:strVal val="solid"/>
                                      </p:to>
                                    </p:set>
                                    <p:set>
                                      <p:cBhvr>
                                        <p:cTn id="18" dur="1900" fill="hold">
                                          <p:stCondLst>
                                            <p:cond delay="100"/>
                                          </p:stCondLst>
                                        </p:cTn>
                                        <p:tgtEl>
                                          <p:spTgt spid="815115"/>
                                        </p:tgtEl>
                                        <p:attrNameLst>
                                          <p:attrName>fill.on</p:attrName>
                                        </p:attrNameLst>
                                      </p:cBhvr>
                                      <p:to>
                                        <p:strVal val="true"/>
                                      </p:to>
                                    </p:set>
                                    <p:animScale>
                                      <p:cBhvr>
                                        <p:cTn id="19" dur="200" fill="hold">
                                          <p:stCondLst>
                                            <p:cond delay="0"/>
                                          </p:stCondLst>
                                        </p:cTn>
                                        <p:tgtEl>
                                          <p:spTgt spid="815115"/>
                                        </p:tgtEl>
                                      </p:cBhvr>
                                      <p:from x="100000" y="100000"/>
                                      <p:to x="100000" y="5000"/>
                                    </p:animScale>
                                    <p:animScale>
                                      <p:cBhvr>
                                        <p:cTn id="20" dur="200" fill="hold">
                                          <p:stCondLst>
                                            <p:cond delay="200"/>
                                          </p:stCondLst>
                                        </p:cTn>
                                        <p:tgtEl>
                                          <p:spTgt spid="815115"/>
                                        </p:tgtEl>
                                      </p:cBhvr>
                                      <p:from x="100000" y="5000"/>
                                      <p:to x="120000" y="150000"/>
                                    </p:animScale>
                                    <p:animScale>
                                      <p:cBhvr>
                                        <p:cTn id="21" dur="600" fill="hold">
                                          <p:stCondLst>
                                            <p:cond delay="1400"/>
                                          </p:stCondLst>
                                        </p:cTn>
                                        <p:tgtEl>
                                          <p:spTgt spid="815115"/>
                                        </p:tgtEl>
                                      </p:cBhvr>
                                      <p:to x="120000" y="150000"/>
                                    </p:animScale>
                                  </p:childTnLst>
                                </p:cTn>
                              </p:par>
                            </p:childTnLst>
                          </p:cTn>
                        </p:par>
                        <p:par>
                          <p:cTn id="22" fill="hold">
                            <p:stCondLst>
                              <p:cond delay="8000"/>
                            </p:stCondLst>
                            <p:childTnLst>
                              <p:par>
                                <p:cTn id="23" presetID="1" presetClass="entr" presetSubtype="0" fill="hold" grpId="0" nodeType="afterEffect">
                                  <p:stCondLst>
                                    <p:cond delay="0"/>
                                  </p:stCondLst>
                                  <p:childTnLst>
                                    <p:set>
                                      <p:cBhvr>
                                        <p:cTn id="24" dur="1" fill="hold">
                                          <p:stCondLst>
                                            <p:cond delay="0"/>
                                          </p:stCondLst>
                                        </p:cTn>
                                        <p:tgtEl>
                                          <p:spTgt spid="815118"/>
                                        </p:tgtEl>
                                        <p:attrNameLst>
                                          <p:attrName>style.visibility</p:attrName>
                                        </p:attrNameLst>
                                      </p:cBhvr>
                                      <p:to>
                                        <p:strVal val="visible"/>
                                      </p:to>
                                    </p:set>
                                  </p:childTnLst>
                                </p:cTn>
                              </p:par>
                            </p:childTnLst>
                          </p:cTn>
                        </p:par>
                        <p:par>
                          <p:cTn id="25" fill="hold">
                            <p:stCondLst>
                              <p:cond delay="8000"/>
                            </p:stCondLst>
                            <p:childTnLst>
                              <p:par>
                                <p:cTn id="26" presetID="1" presetClass="entr" presetSubtype="0" fill="hold" grpId="0" nodeType="afterEffect">
                                  <p:stCondLst>
                                    <p:cond delay="0"/>
                                  </p:stCondLst>
                                  <p:childTnLst>
                                    <p:set>
                                      <p:cBhvr>
                                        <p:cTn id="27" dur="1" fill="hold">
                                          <p:stCondLst>
                                            <p:cond delay="0"/>
                                          </p:stCondLst>
                                        </p:cTn>
                                        <p:tgtEl>
                                          <p:spTgt spid="8151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1510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15107"/>
                                        </p:tgtEl>
                                        <p:attrNameLst>
                                          <p:attrName>style.visibility</p:attrName>
                                        </p:attrNameLst>
                                      </p:cBhvr>
                                      <p:to>
                                        <p:strVal val="visible"/>
                                      </p:to>
                                    </p:set>
                                  </p:childTnLst>
                                </p:cTn>
                              </p:par>
                            </p:childTnLst>
                          </p:cTn>
                        </p:par>
                        <p:par>
                          <p:cTn id="34" fill="hold">
                            <p:stCondLst>
                              <p:cond delay="0"/>
                            </p:stCondLst>
                            <p:childTnLst>
                              <p:par>
                                <p:cTn id="35" presetID="22" presetClass="entr" presetSubtype="8" fill="hold" grpId="0" nodeType="afterEffect">
                                  <p:stCondLst>
                                    <p:cond delay="0"/>
                                  </p:stCondLst>
                                  <p:childTnLst>
                                    <p:set>
                                      <p:cBhvr>
                                        <p:cTn id="36" dur="1" fill="hold">
                                          <p:stCondLst>
                                            <p:cond delay="0"/>
                                          </p:stCondLst>
                                        </p:cTn>
                                        <p:tgtEl>
                                          <p:spTgt spid="815119"/>
                                        </p:tgtEl>
                                        <p:attrNameLst>
                                          <p:attrName>style.visibility</p:attrName>
                                        </p:attrNameLst>
                                      </p:cBhvr>
                                      <p:to>
                                        <p:strVal val="visible"/>
                                      </p:to>
                                    </p:set>
                                    <p:animEffect transition="in" filter="wipe(left)">
                                      <p:cBhvr>
                                        <p:cTn id="37" dur="5000"/>
                                        <p:tgtEl>
                                          <p:spTgt spid="815119"/>
                                        </p:tgtEl>
                                      </p:cBhvr>
                                    </p:animEffect>
                                  </p:childTnLst>
                                </p:cTn>
                              </p:par>
                              <p:par>
                                <p:cTn id="38" presetID="1" presetClass="entr" presetSubtype="0" fill="hold" grpId="0" nodeType="withEffect">
                                  <p:stCondLst>
                                    <p:cond delay="2000"/>
                                  </p:stCondLst>
                                  <p:childTnLst>
                                    <p:set>
                                      <p:cBhvr>
                                        <p:cTn id="39" dur="1" fill="hold">
                                          <p:stCondLst>
                                            <p:cond delay="0"/>
                                          </p:stCondLst>
                                        </p:cTn>
                                        <p:tgtEl>
                                          <p:spTgt spid="815110"/>
                                        </p:tgtEl>
                                        <p:attrNameLst>
                                          <p:attrName>style.visibility</p:attrName>
                                        </p:attrNameLst>
                                      </p:cBhvr>
                                      <p:to>
                                        <p:strVal val="visible"/>
                                      </p:to>
                                    </p:set>
                                  </p:childTnLst>
                                </p:cTn>
                              </p:par>
                              <p:par>
                                <p:cTn id="40" presetID="1" presetClass="entr" presetSubtype="0" fill="hold" grpId="0" nodeType="withEffect">
                                  <p:stCondLst>
                                    <p:cond delay="2000"/>
                                  </p:stCondLst>
                                  <p:childTnLst>
                                    <p:set>
                                      <p:cBhvr>
                                        <p:cTn id="41" dur="1" fill="hold">
                                          <p:stCondLst>
                                            <p:cond delay="0"/>
                                          </p:stCondLst>
                                        </p:cTn>
                                        <p:tgtEl>
                                          <p:spTgt spid="815122"/>
                                        </p:tgtEl>
                                        <p:attrNameLst>
                                          <p:attrName>style.visibility</p:attrName>
                                        </p:attrNameLst>
                                      </p:cBhvr>
                                      <p:to>
                                        <p:strVal val="visible"/>
                                      </p:to>
                                    </p:set>
                                  </p:childTnLst>
                                </p:cTn>
                              </p:par>
                            </p:childTnLst>
                          </p:cTn>
                        </p:par>
                        <p:par>
                          <p:cTn id="42" fill="hold">
                            <p:stCondLst>
                              <p:cond delay="5000"/>
                            </p:stCondLst>
                            <p:childTnLst>
                              <p:par>
                                <p:cTn id="43" presetID="1" presetClass="entr" presetSubtype="0" fill="hold" grpId="0" nodeType="afterEffect">
                                  <p:stCondLst>
                                    <p:cond delay="1000"/>
                                  </p:stCondLst>
                                  <p:childTnLst>
                                    <p:set>
                                      <p:cBhvr>
                                        <p:cTn id="44" dur="1" fill="hold">
                                          <p:stCondLst>
                                            <p:cond delay="0"/>
                                          </p:stCondLst>
                                        </p:cTn>
                                        <p:tgtEl>
                                          <p:spTgt spid="8151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par>
                          <p:cTn id="47" fill="hold">
                            <p:stCondLst>
                              <p:cond delay="6000"/>
                            </p:stCondLst>
                            <p:childTnLst>
                              <p:par>
                                <p:cTn id="48" presetID="1" presetClass="entr" presetSubtype="0" fill="hold" grpId="0" nodeType="afterEffect">
                                  <p:stCondLst>
                                    <p:cond delay="0"/>
                                  </p:stCondLst>
                                  <p:childTnLst>
                                    <p:set>
                                      <p:cBhvr>
                                        <p:cTn id="49" dur="1" fill="hold">
                                          <p:stCondLst>
                                            <p:cond delay="0"/>
                                          </p:stCondLst>
                                        </p:cTn>
                                        <p:tgtEl>
                                          <p:spTgt spid="815120"/>
                                        </p:tgtEl>
                                        <p:attrNameLst>
                                          <p:attrName>style.visibility</p:attrName>
                                        </p:attrNameLst>
                                      </p:cBhvr>
                                      <p:to>
                                        <p:strVal val="visible"/>
                                      </p:to>
                                    </p:set>
                                  </p:childTnLst>
                                </p:cTn>
                              </p:par>
                            </p:childTnLst>
                          </p:cTn>
                        </p:par>
                        <p:par>
                          <p:cTn id="50" fill="hold">
                            <p:stCondLst>
                              <p:cond delay="6000"/>
                            </p:stCondLst>
                            <p:childTnLst>
                              <p:par>
                                <p:cTn id="51" presetID="14" presetClass="emph" presetSubtype="0" repeatCount="indefinite" fill="hold" grpId="1" nodeType="afterEffect">
                                  <p:stCondLst>
                                    <p:cond delay="1000"/>
                                  </p:stCondLst>
                                  <p:childTnLst>
                                    <p:animClr clrSpc="rgb" dir="cw">
                                      <p:cBhvr override="childStyle">
                                        <p:cTn id="52" dur="1900" fill="hold">
                                          <p:stCondLst>
                                            <p:cond delay="100"/>
                                          </p:stCondLst>
                                        </p:cTn>
                                        <p:tgtEl>
                                          <p:spTgt spid="815120"/>
                                        </p:tgtEl>
                                        <p:attrNameLst>
                                          <p:attrName>style.color</p:attrName>
                                        </p:attrNameLst>
                                      </p:cBhvr>
                                      <p:to>
                                        <a:srgbClr val="FF0000"/>
                                      </p:to>
                                    </p:animClr>
                                    <p:animClr clrSpc="rgb" dir="cw">
                                      <p:cBhvr>
                                        <p:cTn id="53" dur="1900" fill="hold">
                                          <p:stCondLst>
                                            <p:cond delay="100"/>
                                          </p:stCondLst>
                                        </p:cTn>
                                        <p:tgtEl>
                                          <p:spTgt spid="815120"/>
                                        </p:tgtEl>
                                        <p:attrNameLst>
                                          <p:attrName>fillColor</p:attrName>
                                        </p:attrNameLst>
                                      </p:cBhvr>
                                      <p:to>
                                        <a:srgbClr val="FF0000"/>
                                      </p:to>
                                    </p:animClr>
                                    <p:set>
                                      <p:cBhvr>
                                        <p:cTn id="54" dur="1900" fill="hold">
                                          <p:stCondLst>
                                            <p:cond delay="100"/>
                                          </p:stCondLst>
                                        </p:cTn>
                                        <p:tgtEl>
                                          <p:spTgt spid="815120"/>
                                        </p:tgtEl>
                                        <p:attrNameLst>
                                          <p:attrName>fill.type</p:attrName>
                                        </p:attrNameLst>
                                      </p:cBhvr>
                                      <p:to>
                                        <p:strVal val="solid"/>
                                      </p:to>
                                    </p:set>
                                    <p:set>
                                      <p:cBhvr>
                                        <p:cTn id="55" dur="1900" fill="hold">
                                          <p:stCondLst>
                                            <p:cond delay="100"/>
                                          </p:stCondLst>
                                        </p:cTn>
                                        <p:tgtEl>
                                          <p:spTgt spid="815120"/>
                                        </p:tgtEl>
                                        <p:attrNameLst>
                                          <p:attrName>fill.on</p:attrName>
                                        </p:attrNameLst>
                                      </p:cBhvr>
                                      <p:to>
                                        <p:strVal val="true"/>
                                      </p:to>
                                    </p:set>
                                    <p:animScale>
                                      <p:cBhvr>
                                        <p:cTn id="56" dur="200" fill="hold">
                                          <p:stCondLst>
                                            <p:cond delay="0"/>
                                          </p:stCondLst>
                                        </p:cTn>
                                        <p:tgtEl>
                                          <p:spTgt spid="815120"/>
                                        </p:tgtEl>
                                      </p:cBhvr>
                                      <p:from x="100000" y="100000"/>
                                      <p:to x="100000" y="5000"/>
                                    </p:animScale>
                                    <p:animScale>
                                      <p:cBhvr>
                                        <p:cTn id="57" dur="200" fill="hold">
                                          <p:stCondLst>
                                            <p:cond delay="200"/>
                                          </p:stCondLst>
                                        </p:cTn>
                                        <p:tgtEl>
                                          <p:spTgt spid="815120"/>
                                        </p:tgtEl>
                                      </p:cBhvr>
                                      <p:from x="100000" y="5000"/>
                                      <p:to x="120000" y="150000"/>
                                    </p:animScale>
                                    <p:animScale>
                                      <p:cBhvr>
                                        <p:cTn id="58" dur="600" fill="hold">
                                          <p:stCondLst>
                                            <p:cond delay="1400"/>
                                          </p:stCondLst>
                                        </p:cTn>
                                        <p:tgtEl>
                                          <p:spTgt spid="815120"/>
                                        </p:tgtEl>
                                      </p:cBhvr>
                                      <p:to x="120000" y="150000"/>
                                    </p:animScale>
                                  </p:childTnLst>
                                </p:cTn>
                              </p:par>
                              <p:par>
                                <p:cTn id="59" presetID="53" presetClass="entr" presetSubtype="0" fill="hold" grpId="0" nodeType="withEffect">
                                  <p:stCondLst>
                                    <p:cond delay="1000"/>
                                  </p:stCondLst>
                                  <p:childTnLst>
                                    <p:set>
                                      <p:cBhvr>
                                        <p:cTn id="60" dur="1" fill="hold">
                                          <p:stCondLst>
                                            <p:cond delay="0"/>
                                          </p:stCondLst>
                                        </p:cTn>
                                        <p:tgtEl>
                                          <p:spTgt spid="21"/>
                                        </p:tgtEl>
                                        <p:attrNameLst>
                                          <p:attrName>style.visibility</p:attrName>
                                        </p:attrNameLst>
                                      </p:cBhvr>
                                      <p:to>
                                        <p:strVal val="visible"/>
                                      </p:to>
                                    </p:set>
                                    <p:anim calcmode="lin" valueType="num">
                                      <p:cBhvr>
                                        <p:cTn id="61" dur="2000" fill="hold"/>
                                        <p:tgtEl>
                                          <p:spTgt spid="21"/>
                                        </p:tgtEl>
                                        <p:attrNameLst>
                                          <p:attrName>ppt_w</p:attrName>
                                        </p:attrNameLst>
                                      </p:cBhvr>
                                      <p:tavLst>
                                        <p:tav tm="0">
                                          <p:val>
                                            <p:fltVal val="0"/>
                                          </p:val>
                                        </p:tav>
                                        <p:tav tm="100000">
                                          <p:val>
                                            <p:strVal val="#ppt_w"/>
                                          </p:val>
                                        </p:tav>
                                      </p:tavLst>
                                    </p:anim>
                                    <p:anim calcmode="lin" valueType="num">
                                      <p:cBhvr>
                                        <p:cTn id="62" dur="2000" fill="hold"/>
                                        <p:tgtEl>
                                          <p:spTgt spid="21"/>
                                        </p:tgtEl>
                                        <p:attrNameLst>
                                          <p:attrName>ppt_h</p:attrName>
                                        </p:attrNameLst>
                                      </p:cBhvr>
                                      <p:tavLst>
                                        <p:tav tm="0">
                                          <p:val>
                                            <p:fltVal val="0"/>
                                          </p:val>
                                        </p:tav>
                                        <p:tav tm="100000">
                                          <p:val>
                                            <p:strVal val="#ppt_h"/>
                                          </p:val>
                                        </p:tav>
                                      </p:tavLst>
                                    </p:anim>
                                    <p:animEffect transition="in" filter="fade">
                                      <p:cBhvr>
                                        <p:cTn id="6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5107" grpId="0" animBg="1"/>
      <p:bldP spid="815109" grpId="0"/>
      <p:bldP spid="815110" grpId="0"/>
      <p:bldP spid="815113" grpId="0" animBg="1"/>
      <p:bldP spid="815115" grpId="0" animBg="1"/>
      <p:bldP spid="815115" grpId="1" animBg="1"/>
      <p:bldP spid="815116" grpId="0"/>
      <p:bldP spid="815118" grpId="0"/>
      <p:bldP spid="815119" grpId="0" animBg="1"/>
      <p:bldP spid="815120" grpId="0" animBg="1"/>
      <p:bldP spid="815120" grpId="1" animBg="1"/>
      <p:bldP spid="815121" grpId="0"/>
      <p:bldP spid="815122" grpId="0" animBg="1"/>
      <p:bldP spid="19" grpId="0"/>
      <p:bldP spid="20"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2995" name="AutoShape 3" descr="%5Cdocuments%20and%20settings%5Cjim%20cowie%5Cmy%20documents%5Cmy%20project"/>
          <p:cNvSpPr>
            <a:spLocks noChangeAspect="1" noChangeArrowheads="1"/>
          </p:cNvSpPr>
          <p:nvPr/>
        </p:nvSpPr>
        <p:spPr bwMode="auto">
          <a:xfrm>
            <a:off x="3543300" y="2514600"/>
            <a:ext cx="2057400" cy="1828800"/>
          </a:xfrm>
          <a:prstGeom prst="rect">
            <a:avLst/>
          </a:prstGeom>
          <a:noFill/>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52996" name="AutoShape 4" descr="%5Cdocuments%20and%20settings%5Cjim%20cowie%5Cmy%20documents%5Cmy%20project"/>
          <p:cNvSpPr>
            <a:spLocks noChangeAspect="1" noChangeArrowheads="1"/>
          </p:cNvSpPr>
          <p:nvPr/>
        </p:nvSpPr>
        <p:spPr bwMode="auto">
          <a:xfrm>
            <a:off x="131763" y="46038"/>
            <a:ext cx="2057400" cy="1828800"/>
          </a:xfrm>
          <a:prstGeom prst="rect">
            <a:avLst/>
          </a:prstGeom>
          <a:noFill/>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52997" name="AutoShape 5" descr="%5Cdocuments%20and%20settings%5Cjim%20cowie%5Cmy%20documents%5Cmy%20project"/>
          <p:cNvSpPr>
            <a:spLocks noChangeAspect="1" noChangeArrowheads="1"/>
          </p:cNvSpPr>
          <p:nvPr/>
        </p:nvSpPr>
        <p:spPr bwMode="auto">
          <a:xfrm>
            <a:off x="131763" y="46038"/>
            <a:ext cx="2057400" cy="1828800"/>
          </a:xfrm>
          <a:prstGeom prst="rect">
            <a:avLst/>
          </a:prstGeom>
          <a:noFill/>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7" name="TextBox 6"/>
          <p:cNvSpPr txBox="1"/>
          <p:nvPr/>
        </p:nvSpPr>
        <p:spPr>
          <a:xfrm>
            <a:off x="0" y="117926"/>
            <a:ext cx="9144000" cy="1243417"/>
          </a:xfrm>
          <a:prstGeom prst="rect">
            <a:avLst/>
          </a:prstGeom>
          <a:noFill/>
        </p:spPr>
        <p:txBody>
          <a:bodyPr wrap="square" rtlCol="0">
            <a:spAutoFit/>
          </a:bodyPr>
          <a:lstStyle/>
          <a:p>
            <a:pPr algn="ctr" fontAlgn="auto">
              <a:lnSpc>
                <a:spcPct val="85000"/>
              </a:lnSpc>
              <a:spcBef>
                <a:spcPts val="0"/>
              </a:spcBef>
              <a:spcAft>
                <a:spcPts val="0"/>
              </a:spcAft>
              <a:buClrTx/>
              <a:buSzTx/>
              <a:buFontTx/>
              <a:buNone/>
            </a:pPr>
            <a:r>
              <a:rPr lang="en-AU" sz="4400" dirty="0" smtClean="0">
                <a:ln w="19050">
                  <a:solidFill>
                    <a:schemeClr val="tx1"/>
                  </a:solidFill>
                </a:ln>
                <a:solidFill>
                  <a:srgbClr val="FF0000"/>
                </a:solidFill>
                <a:effectLst>
                  <a:outerShdw blurRad="38100" dist="38100" dir="2700000" algn="tl">
                    <a:srgbClr val="000000">
                      <a:alpha val="43137"/>
                    </a:srgbClr>
                  </a:outerShdw>
                </a:effectLst>
                <a:latin typeface="Arial"/>
              </a:rPr>
              <a:t>Dan. 12:4 </a:t>
            </a:r>
            <a:r>
              <a:rPr lang="en-AU" sz="4000" dirty="0" smtClean="0">
                <a:solidFill>
                  <a:srgbClr val="FFFF00"/>
                </a:solidFill>
                <a:effectLst>
                  <a:outerShdw blurRad="38100" dist="38100" dir="2700000" algn="tl">
                    <a:srgbClr val="000000">
                      <a:alpha val="43137"/>
                    </a:srgbClr>
                  </a:outerShdw>
                </a:effectLst>
                <a:latin typeface="Arial"/>
              </a:rPr>
              <a:t>– </a:t>
            </a:r>
          </a:p>
          <a:p>
            <a:pPr algn="ctr" fontAlgn="auto">
              <a:lnSpc>
                <a:spcPct val="85000"/>
              </a:lnSpc>
              <a:spcBef>
                <a:spcPts val="0"/>
              </a:spcBef>
              <a:spcAft>
                <a:spcPts val="0"/>
              </a:spcAft>
              <a:buClrTx/>
              <a:buSzTx/>
              <a:buFontTx/>
              <a:buNone/>
            </a:pPr>
            <a:r>
              <a:rPr lang="en-AU" sz="4400" dirty="0" smtClean="0">
                <a:solidFill>
                  <a:srgbClr val="FFFF00"/>
                </a:solidFill>
                <a:effectLst>
                  <a:outerShdw blurRad="38100" dist="38100" dir="2700000" algn="tl">
                    <a:srgbClr val="000000">
                      <a:alpha val="43137"/>
                    </a:srgbClr>
                  </a:outerShdw>
                </a:effectLst>
                <a:latin typeface="Bookman Old Style" pitchFamily="18" charset="0"/>
              </a:rPr>
              <a:t>“many shall run to and fro”</a:t>
            </a:r>
            <a:endParaRPr lang="en-US" sz="4400" dirty="0">
              <a:solidFill>
                <a:srgbClr val="FFFF00"/>
              </a:solidFill>
              <a:effectLst>
                <a:outerShdw blurRad="38100" dist="38100" dir="2700000" algn="tl">
                  <a:srgbClr val="000000">
                    <a:alpha val="43137"/>
                  </a:srgbClr>
                </a:outerShdw>
              </a:effectLst>
              <a:latin typeface="Bookman Old Style" pitchFamily="18" charset="0"/>
            </a:endParaRPr>
          </a:p>
        </p:txBody>
      </p:sp>
      <p:sp>
        <p:nvSpPr>
          <p:cNvPr id="8" name="TextBox 7"/>
          <p:cNvSpPr txBox="1"/>
          <p:nvPr/>
        </p:nvSpPr>
        <p:spPr>
          <a:xfrm>
            <a:off x="327285" y="3240604"/>
            <a:ext cx="8501122" cy="3333220"/>
          </a:xfrm>
          <a:prstGeom prst="rect">
            <a:avLst/>
          </a:prstGeom>
          <a:solidFill>
            <a:srgbClr val="FFFF00"/>
          </a:solidFill>
          <a:ln w="38100">
            <a:solidFill>
              <a:srgbClr val="FF0000"/>
            </a:solidFill>
          </a:ln>
        </p:spPr>
        <p:txBody>
          <a:bodyPr wrap="square" rtlCol="0">
            <a:spAutoFit/>
          </a:bodyPr>
          <a:lstStyle/>
          <a:p>
            <a:pPr fontAlgn="auto">
              <a:spcBef>
                <a:spcPts val="0"/>
              </a:spcBef>
              <a:spcAft>
                <a:spcPts val="0"/>
              </a:spcAft>
              <a:buClrTx/>
              <a:buSzTx/>
              <a:buFontTx/>
              <a:buNone/>
            </a:pPr>
            <a:r>
              <a:rPr lang="en-US" sz="3000" dirty="0" smtClean="0">
                <a:solidFill>
                  <a:srgbClr val="000000"/>
                </a:solidFill>
                <a:latin typeface="Bookman Old Style" pitchFamily="18" charset="0"/>
              </a:rPr>
              <a:t>It is nevertheless true, also, that the Scriptures have been opened up to a greater extent than formerly; printed expositions and commentaries abound, and the passage of history has verified most prophetic details. Yet there is a lack of true understanding.</a:t>
            </a:r>
          </a:p>
          <a:p>
            <a:pPr algn="r" fontAlgn="auto">
              <a:spcBef>
                <a:spcPts val="0"/>
              </a:spcBef>
              <a:spcAft>
                <a:spcPts val="0"/>
              </a:spcAft>
              <a:buClrTx/>
              <a:buSzTx/>
              <a:buFontTx/>
              <a:buNone/>
            </a:pPr>
            <a:r>
              <a:rPr lang="en-AU" sz="2400" dirty="0" smtClean="0">
                <a:solidFill>
                  <a:srgbClr val="000000"/>
                </a:solidFill>
                <a:latin typeface="Arial"/>
              </a:rPr>
              <a:t>Bro. H.P. Mansfield – Expositor - Daniel</a:t>
            </a:r>
            <a:endParaRPr lang="en-US" sz="2400" dirty="0">
              <a:solidFill>
                <a:srgbClr val="000000"/>
              </a:solidFill>
              <a:latin typeface="Arial"/>
            </a:endParaRPr>
          </a:p>
        </p:txBody>
      </p:sp>
      <p:sp>
        <p:nvSpPr>
          <p:cNvPr id="9" name="TextBox 8"/>
          <p:cNvSpPr txBox="1"/>
          <p:nvPr/>
        </p:nvSpPr>
        <p:spPr>
          <a:xfrm>
            <a:off x="373176" y="1454588"/>
            <a:ext cx="8485104" cy="1569660"/>
          </a:xfrm>
          <a:prstGeom prst="rect">
            <a:avLst/>
          </a:prstGeom>
          <a:noFill/>
        </p:spPr>
        <p:txBody>
          <a:bodyPr wrap="square" rtlCol="0">
            <a:spAutoFit/>
          </a:bodyPr>
          <a:lstStyle/>
          <a:p>
            <a:pPr algn="l" fontAlgn="auto">
              <a:lnSpc>
                <a:spcPct val="100000"/>
              </a:lnSpc>
              <a:spcBef>
                <a:spcPts val="0"/>
              </a:spcBef>
              <a:spcAft>
                <a:spcPts val="0"/>
              </a:spcAft>
              <a:buClrTx/>
              <a:buSzTx/>
              <a:buFontTx/>
              <a:buNone/>
            </a:pPr>
            <a:r>
              <a:rPr lang="en-AU" sz="3200" dirty="0" err="1" smtClean="0">
                <a:solidFill>
                  <a:srgbClr val="FFFFFF"/>
                </a:solidFill>
                <a:latin typeface="Arial"/>
              </a:rPr>
              <a:t>Gesenius</a:t>
            </a:r>
            <a:r>
              <a:rPr lang="en-AU" sz="3200" dirty="0" smtClean="0">
                <a:solidFill>
                  <a:srgbClr val="FFFFFF"/>
                </a:solidFill>
                <a:latin typeface="Arial"/>
              </a:rPr>
              <a:t>  says the word </a:t>
            </a:r>
            <a:r>
              <a:rPr lang="en-AU" sz="3200" i="1" dirty="0" smtClean="0">
                <a:solidFill>
                  <a:srgbClr val="FFFFFF"/>
                </a:solidFill>
                <a:latin typeface="Arial"/>
              </a:rPr>
              <a:t>shut</a:t>
            </a:r>
            <a:r>
              <a:rPr lang="en-AU" sz="3200" dirty="0" smtClean="0">
                <a:solidFill>
                  <a:srgbClr val="FFFFFF"/>
                </a:solidFill>
                <a:latin typeface="Arial"/>
              </a:rPr>
              <a:t> is used metaphorically </a:t>
            </a:r>
            <a:r>
              <a:rPr lang="en-AU" sz="3200" dirty="0" smtClean="0">
                <a:solidFill>
                  <a:srgbClr val="00FF00"/>
                </a:solidFill>
                <a:latin typeface="Arial"/>
              </a:rPr>
              <a:t>to run through a book</a:t>
            </a:r>
            <a:r>
              <a:rPr lang="en-AU" sz="3200" dirty="0" smtClean="0">
                <a:solidFill>
                  <a:srgbClr val="FFFFFF"/>
                </a:solidFill>
                <a:latin typeface="Arial"/>
              </a:rPr>
              <a:t>; i.e. to </a:t>
            </a:r>
            <a:r>
              <a:rPr lang="en-AU" sz="3200" dirty="0" smtClean="0">
                <a:solidFill>
                  <a:srgbClr val="00FF00"/>
                </a:solidFill>
                <a:latin typeface="Arial"/>
              </a:rPr>
              <a:t>examine thoroughly</a:t>
            </a:r>
            <a:r>
              <a:rPr lang="en-AU" sz="3200" dirty="0" smtClean="0">
                <a:solidFill>
                  <a:srgbClr val="FFFFFF"/>
                </a:solidFill>
                <a:latin typeface="Arial"/>
              </a:rPr>
              <a:t>.</a:t>
            </a:r>
            <a:endParaRPr lang="en-US" sz="3200"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0" y="41565"/>
            <a:ext cx="9144000" cy="836712"/>
          </a:xfrm>
        </p:spPr>
        <p:txBody>
          <a:bodyPr/>
          <a:lstStyle/>
          <a:p>
            <a:pPr eaLnBrk="1" hangingPunct="1">
              <a:defRPr/>
            </a:pPr>
            <a:r>
              <a:rPr lang="en-AU" sz="4400" b="1" dirty="0" smtClean="0">
                <a:latin typeface="+mj-lt"/>
              </a:rPr>
              <a:t>The Saints’ role not passive</a:t>
            </a:r>
            <a:endParaRPr lang="en-AU" sz="4400" b="1" dirty="0" smtClean="0">
              <a:solidFill>
                <a:srgbClr val="FF0000"/>
              </a:solidFill>
              <a:latin typeface="+mj-lt"/>
            </a:endParaRPr>
          </a:p>
        </p:txBody>
      </p:sp>
      <p:sp>
        <p:nvSpPr>
          <p:cNvPr id="78851" name="Rectangle 3"/>
          <p:cNvSpPr>
            <a:spLocks noGrp="1" noChangeArrowheads="1"/>
          </p:cNvSpPr>
          <p:nvPr>
            <p:ph type="subTitle" idx="1"/>
          </p:nvPr>
        </p:nvSpPr>
        <p:spPr>
          <a:xfrm>
            <a:off x="207223" y="786088"/>
            <a:ext cx="8712968" cy="5525965"/>
          </a:xfrm>
        </p:spPr>
        <p:txBody>
          <a:bodyPr/>
          <a:lstStyle/>
          <a:p>
            <a:pPr algn="just">
              <a:lnSpc>
                <a:spcPct val="90000"/>
              </a:lnSpc>
              <a:spcAft>
                <a:spcPts val="600"/>
              </a:spcAft>
            </a:pPr>
            <a:r>
              <a:rPr lang="en-US" sz="3200" dirty="0" smtClean="0">
                <a:ln w="22225">
                  <a:solidFill>
                    <a:schemeClr val="tx1"/>
                  </a:solidFill>
                </a:ln>
                <a:solidFill>
                  <a:srgbClr val="FF0000"/>
                </a:solidFill>
                <a:effectLst/>
              </a:rPr>
              <a:t>Mal. 4:1 </a:t>
            </a:r>
            <a:r>
              <a:rPr lang="en-US" sz="3200" dirty="0" smtClean="0">
                <a:effectLst/>
              </a:rPr>
              <a:t>- </a:t>
            </a:r>
            <a:r>
              <a:rPr lang="en-US" sz="3200" dirty="0" smtClean="0">
                <a:effectLst/>
                <a:latin typeface="Bookman Old Style" pitchFamily="18" charset="0"/>
              </a:rPr>
              <a:t>For, behold, the day cometh, that shall burn as an oven; and all the proud, yea, and all that do wickedly, shall be stubble: and the day that cometh shall burn them up, </a:t>
            </a:r>
            <a:r>
              <a:rPr lang="en-US" sz="3200" dirty="0" err="1" smtClean="0">
                <a:effectLst/>
                <a:latin typeface="Bookman Old Style" pitchFamily="18" charset="0"/>
              </a:rPr>
              <a:t>saith</a:t>
            </a:r>
            <a:r>
              <a:rPr lang="en-US" sz="3200" dirty="0" smtClean="0">
                <a:effectLst/>
                <a:latin typeface="Bookman Old Style" pitchFamily="18" charset="0"/>
              </a:rPr>
              <a:t> the LORD of hosts, that it shall leave them neither root nor branch.</a:t>
            </a:r>
          </a:p>
          <a:p>
            <a:pPr algn="just">
              <a:lnSpc>
                <a:spcPct val="90000"/>
              </a:lnSpc>
              <a:spcBef>
                <a:spcPts val="400"/>
              </a:spcBef>
              <a:spcAft>
                <a:spcPts val="600"/>
              </a:spcAft>
            </a:pPr>
            <a:r>
              <a:rPr lang="en-US" sz="3200" dirty="0" smtClean="0">
                <a:ln w="22225">
                  <a:solidFill>
                    <a:schemeClr val="tx1"/>
                  </a:solidFill>
                </a:ln>
                <a:solidFill>
                  <a:srgbClr val="FF0000"/>
                </a:solidFill>
                <a:effectLst/>
              </a:rPr>
              <a:t>Mal. 4:3 </a:t>
            </a:r>
            <a:r>
              <a:rPr lang="en-US" sz="3200" dirty="0" smtClean="0">
                <a:effectLst/>
              </a:rPr>
              <a:t>- </a:t>
            </a:r>
            <a:r>
              <a:rPr lang="en-US" sz="3200" dirty="0" smtClean="0">
                <a:effectLst/>
                <a:latin typeface="Bookman Old Style" pitchFamily="18" charset="0"/>
              </a:rPr>
              <a:t>And </a:t>
            </a:r>
            <a:r>
              <a:rPr lang="en-US" sz="3200" dirty="0" smtClean="0">
                <a:solidFill>
                  <a:srgbClr val="00FF00"/>
                </a:solidFill>
                <a:effectLst/>
                <a:latin typeface="Bookman Old Style" pitchFamily="18" charset="0"/>
              </a:rPr>
              <a:t>ye shall tread down the wicked</a:t>
            </a:r>
            <a:r>
              <a:rPr lang="en-US" sz="3200" dirty="0" smtClean="0">
                <a:effectLst/>
                <a:latin typeface="Bookman Old Style" pitchFamily="18" charset="0"/>
              </a:rPr>
              <a:t>; for </a:t>
            </a:r>
            <a:r>
              <a:rPr lang="en-US" sz="3200" dirty="0" smtClean="0">
                <a:solidFill>
                  <a:srgbClr val="FFFF00"/>
                </a:solidFill>
                <a:effectLst/>
                <a:latin typeface="Bookman Old Style" pitchFamily="18" charset="0"/>
              </a:rPr>
              <a:t>they shall be ashes under the soles of your feet </a:t>
            </a:r>
            <a:r>
              <a:rPr lang="en-US" sz="3200" dirty="0" smtClean="0">
                <a:effectLst/>
                <a:latin typeface="Bookman Old Style" pitchFamily="18" charset="0"/>
              </a:rPr>
              <a:t>in the day that I shall do this, </a:t>
            </a:r>
            <a:r>
              <a:rPr lang="en-US" sz="3200" dirty="0" err="1" smtClean="0">
                <a:effectLst/>
                <a:latin typeface="Bookman Old Style" pitchFamily="18" charset="0"/>
              </a:rPr>
              <a:t>saith</a:t>
            </a:r>
            <a:r>
              <a:rPr lang="en-US" sz="3200" dirty="0" smtClean="0">
                <a:effectLst/>
                <a:latin typeface="Bookman Old Style" pitchFamily="18" charset="0"/>
              </a:rPr>
              <a:t> the LORD of hosts. </a:t>
            </a:r>
          </a:p>
          <a:p>
            <a:pPr algn="just">
              <a:lnSpc>
                <a:spcPct val="90000"/>
              </a:lnSpc>
              <a:spcAft>
                <a:spcPts val="600"/>
              </a:spcAft>
            </a:pPr>
            <a:endParaRPr lang="en-US" sz="3200" dirty="0" smtClean="0">
              <a:effectLst/>
              <a:latin typeface="Bookman Old Style" pitchFamily="18" charset="0"/>
            </a:endParaRPr>
          </a:p>
        </p:txBody>
      </p:sp>
      <p:sp>
        <p:nvSpPr>
          <p:cNvPr id="5" name="TextBox 4"/>
          <p:cNvSpPr txBox="1"/>
          <p:nvPr/>
        </p:nvSpPr>
        <p:spPr>
          <a:xfrm>
            <a:off x="-41565" y="5780287"/>
            <a:ext cx="8892480" cy="954107"/>
          </a:xfrm>
          <a:prstGeom prst="rect">
            <a:avLst/>
          </a:prstGeom>
          <a:noFill/>
        </p:spPr>
        <p:txBody>
          <a:bodyPr wrap="square" rtlCol="0">
            <a:spAutoFit/>
          </a:bodyPr>
          <a:lstStyle/>
          <a:p>
            <a:pPr algn="r">
              <a:lnSpc>
                <a:spcPct val="100000"/>
              </a:lnSpc>
              <a:buClr>
                <a:srgbClr val="FFFFCC"/>
              </a:buClr>
            </a:pPr>
            <a:r>
              <a:rPr lang="en-US" sz="2400" dirty="0" smtClean="0">
                <a:ln w="22225">
                  <a:solidFill>
                    <a:srgbClr val="FFFFFF"/>
                  </a:solidFill>
                </a:ln>
                <a:solidFill>
                  <a:srgbClr val="FF0000"/>
                </a:solidFill>
                <a:latin typeface="Arial"/>
              </a:rPr>
              <a:t>Rom. 16:20 </a:t>
            </a:r>
            <a:r>
              <a:rPr lang="en-US" dirty="0" smtClean="0">
                <a:solidFill>
                  <a:srgbClr val="FFFF00"/>
                </a:solidFill>
                <a:latin typeface="Bookman Old Style" pitchFamily="18" charset="0"/>
              </a:rPr>
              <a:t>- And the God of peace shall bruise Satan under your feet shortly.</a:t>
            </a:r>
            <a:endParaRPr lang="en-US" dirty="0">
              <a:solidFill>
                <a:srgbClr val="FFFF00"/>
              </a:solidFill>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51">
                                            <p:txEl>
                                              <p:pRg st="1" end="1"/>
                                            </p:txEl>
                                          </p:spTgt>
                                        </p:tgtEl>
                                        <p:attrNameLst>
                                          <p:attrName>style.visibility</p:attrName>
                                        </p:attrNameLst>
                                      </p:cBhvr>
                                      <p:to>
                                        <p:strVal val="visible"/>
                                      </p:to>
                                    </p:set>
                                  </p:childTnLst>
                                </p:cTn>
                              </p:par>
                            </p:childTnLst>
                          </p:cTn>
                        </p:par>
                        <p:par>
                          <p:cTn id="11" fill="hold">
                            <p:stCondLst>
                              <p:cond delay="0"/>
                            </p:stCondLst>
                            <p:childTnLst>
                              <p:par>
                                <p:cTn id="12" presetID="53" presetClass="entr" presetSubtype="0" fill="hold" grpId="0" nodeType="afterEffect">
                                  <p:stCondLst>
                                    <p:cond delay="150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bwMode="auto">
          <a:xfrm>
            <a:off x="0" y="239713"/>
            <a:ext cx="9144000" cy="1368425"/>
          </a:xfrm>
          <a:no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AU" sz="4800" b="1" dirty="0">
                <a:solidFill>
                  <a:srgbClr val="FFFF00"/>
                </a:solidFill>
              </a:rPr>
              <a:t>“My servants would fight…”</a:t>
            </a:r>
            <a:br>
              <a:rPr lang="en-AU" sz="4800" b="1" dirty="0">
                <a:solidFill>
                  <a:srgbClr val="FFFF00"/>
                </a:solidFill>
              </a:rPr>
            </a:br>
            <a:r>
              <a:rPr lang="en-AU" sz="4000" b="1" dirty="0">
                <a:ln w="19050">
                  <a:solidFill>
                    <a:schemeClr val="tx1"/>
                  </a:solidFill>
                </a:ln>
                <a:solidFill>
                  <a:srgbClr val="FF0000"/>
                </a:solidFill>
                <a:effectLst/>
                <a:latin typeface="Arial Black" pitchFamily="34" charset="0"/>
              </a:rPr>
              <a:t>John 18:36</a:t>
            </a:r>
          </a:p>
        </p:txBody>
      </p:sp>
      <p:sp>
        <p:nvSpPr>
          <p:cNvPr id="172035" name="Rectangle 3"/>
          <p:cNvSpPr>
            <a:spLocks noGrp="1" noChangeArrowheads="1"/>
          </p:cNvSpPr>
          <p:nvPr>
            <p:ph type="body" idx="1"/>
          </p:nvPr>
        </p:nvSpPr>
        <p:spPr bwMode="auto">
          <a:xfrm>
            <a:off x="336550" y="1628775"/>
            <a:ext cx="8496300" cy="4537075"/>
          </a:xfrm>
          <a:no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indent="0" algn="just">
              <a:buFont typeface="Wingdings" pitchFamily="2" charset="2"/>
              <a:buNone/>
            </a:pPr>
            <a:r>
              <a:rPr lang="en-AU" sz="4000" b="1" dirty="0">
                <a:latin typeface="Bookman Old Style" pitchFamily="18" charset="0"/>
              </a:rPr>
              <a:t>“Jesus answered, My kingdom is not of this world: </a:t>
            </a:r>
            <a:r>
              <a:rPr lang="en-AU" sz="4000" b="1" dirty="0">
                <a:solidFill>
                  <a:srgbClr val="00FF00"/>
                </a:solidFill>
                <a:effectLst/>
                <a:latin typeface="Bookman Old Style" pitchFamily="18" charset="0"/>
              </a:rPr>
              <a:t>if my kingdom were of this world, then would my servants fight</a:t>
            </a:r>
            <a:r>
              <a:rPr lang="en-AU" sz="4000" b="1" dirty="0">
                <a:latin typeface="Bookman Old Style" pitchFamily="18" charset="0"/>
              </a:rPr>
              <a:t>, that I should not be delivered to the Jews: but now is my kingdom not from hence.”</a:t>
            </a:r>
            <a:endParaRPr lang="en-AU" sz="4000" b="1" dirty="0">
              <a:solidFill>
                <a:srgbClr val="00FFFF"/>
              </a:solidFill>
              <a:effectLst>
                <a:outerShdw blurRad="38100" dist="38100" dir="2700000" algn="tl">
                  <a:srgbClr val="FFFFFF"/>
                </a:outerShdw>
              </a:effectLst>
              <a:latin typeface="Bookman Old Style" pitchFamily="18" charset="0"/>
            </a:endParaRPr>
          </a:p>
        </p:txBody>
      </p:sp>
      <p:sp>
        <p:nvSpPr>
          <p:cNvPr id="4" name="Rectangle 13"/>
          <p:cNvSpPr txBox="1">
            <a:spLocks noChangeArrowheads="1"/>
          </p:cNvSpPr>
          <p:nvPr/>
        </p:nvSpPr>
        <p:spPr bwMode="auto">
          <a:xfrm>
            <a:off x="0" y="6466984"/>
            <a:ext cx="4067175" cy="37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100000"/>
              </a:lnSpc>
              <a:spcBef>
                <a:spcPct val="0"/>
              </a:spcBef>
              <a:buClrTx/>
              <a:buSzTx/>
              <a:buFontTx/>
              <a:buNone/>
              <a:defRPr/>
            </a:pPr>
            <a:r>
              <a:rPr lang="en-AU" sz="2000" dirty="0" smtClean="0">
                <a:solidFill>
                  <a:srgbClr val="FFFF66"/>
                </a:solidFill>
                <a:latin typeface="Monotype Corsiva" pitchFamily="66" charset="0"/>
              </a:rPr>
              <a:t>Events Surrounding the </a:t>
            </a:r>
            <a:r>
              <a:rPr lang="en-AU" sz="2000" dirty="0">
                <a:solidFill>
                  <a:srgbClr val="FFFF66"/>
                </a:solidFill>
                <a:latin typeface="Monotype Corsiva" pitchFamily="66" charset="0"/>
              </a:rPr>
              <a:t>Return of Christ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0" y="144463"/>
            <a:ext cx="9144000" cy="1268412"/>
          </a:xfrm>
        </p:spPr>
        <p:txBody>
          <a:bodyPr/>
          <a:lstStyle/>
          <a:p>
            <a:pPr>
              <a:lnSpc>
                <a:spcPct val="90000"/>
              </a:lnSpc>
            </a:pPr>
            <a:r>
              <a:rPr lang="en-AU" sz="4400" b="1" dirty="0">
                <a:latin typeface="Arial" pitchFamily="34" charset="0"/>
                <a:cs typeface="Arial" pitchFamily="34" charset="0"/>
              </a:rPr>
              <a:t>Singing a New Song</a:t>
            </a:r>
            <a:r>
              <a:rPr lang="en-AU" dirty="0"/>
              <a:t/>
            </a:r>
            <a:br>
              <a:rPr lang="en-AU" dirty="0"/>
            </a:br>
            <a:r>
              <a:rPr lang="en-AU" dirty="0">
                <a:ln w="22225">
                  <a:solidFill>
                    <a:schemeClr val="tx1"/>
                  </a:solidFill>
                </a:ln>
                <a:solidFill>
                  <a:srgbClr val="FF0000"/>
                </a:solidFill>
                <a:effectLst/>
              </a:rPr>
              <a:t>Ps. 149:1-3</a:t>
            </a:r>
          </a:p>
        </p:txBody>
      </p:sp>
      <p:sp>
        <p:nvSpPr>
          <p:cNvPr id="111619" name="Text Box 3"/>
          <p:cNvSpPr txBox="1">
            <a:spLocks noChangeArrowheads="1"/>
          </p:cNvSpPr>
          <p:nvPr/>
        </p:nvSpPr>
        <p:spPr bwMode="auto">
          <a:xfrm>
            <a:off x="250825" y="1341438"/>
            <a:ext cx="8642350" cy="5184775"/>
          </a:xfrm>
          <a:prstGeom prst="rect">
            <a:avLst/>
          </a:prstGeom>
          <a:noFill/>
          <a:ln w="9525" algn="ctr">
            <a:noFill/>
            <a:miter lim="800000"/>
            <a:headEnd/>
            <a:tailEnd/>
          </a:ln>
          <a:effectLst/>
        </p:spPr>
        <p:txBody>
          <a:bodyPr>
            <a:spAutoFit/>
          </a:bodyPr>
          <a:lstStyle/>
          <a:p>
            <a:pPr marL="533400" indent="-533400" algn="l">
              <a:spcAft>
                <a:spcPct val="15000"/>
              </a:spcAft>
              <a:buClr>
                <a:srgbClr val="FFFF00"/>
              </a:buClr>
              <a:buSzPct val="100000"/>
              <a:buFont typeface="Wingdings" pitchFamily="2" charset="2"/>
              <a:buChar char="v"/>
            </a:pPr>
            <a:r>
              <a:rPr lang="en-AU" sz="3200" dirty="0" smtClean="0">
                <a:ln w="22225">
                  <a:solidFill>
                    <a:schemeClr val="tx1"/>
                  </a:solidFill>
                </a:ln>
                <a:solidFill>
                  <a:srgbClr val="FF0000"/>
                </a:solidFill>
                <a:latin typeface="+mj-lt"/>
              </a:rPr>
              <a:t>V.1</a:t>
            </a:r>
            <a:r>
              <a:rPr lang="en-AU" sz="3200" dirty="0" smtClean="0">
                <a:latin typeface="+mj-lt"/>
              </a:rPr>
              <a:t> -</a:t>
            </a:r>
            <a:r>
              <a:rPr lang="en-AU" sz="3200" b="1" dirty="0" smtClean="0">
                <a:solidFill>
                  <a:srgbClr val="00FF00"/>
                </a:solidFill>
                <a:latin typeface="+mj-lt"/>
              </a:rPr>
              <a:t> “new </a:t>
            </a:r>
            <a:r>
              <a:rPr lang="en-AU" sz="3200" b="1" dirty="0">
                <a:solidFill>
                  <a:srgbClr val="00FF00"/>
                </a:solidFill>
                <a:latin typeface="+mj-lt"/>
              </a:rPr>
              <a:t>song”</a:t>
            </a:r>
            <a:r>
              <a:rPr lang="en-AU" sz="3200" b="1" dirty="0">
                <a:latin typeface="+mj-lt"/>
              </a:rPr>
              <a:t> – 9 </a:t>
            </a:r>
            <a:r>
              <a:rPr lang="en-AU" sz="3200" b="1" dirty="0" err="1">
                <a:latin typeface="+mj-lt"/>
              </a:rPr>
              <a:t>occs</a:t>
            </a:r>
            <a:r>
              <a:rPr lang="en-AU" sz="3200" b="1" dirty="0">
                <a:latin typeface="+mj-lt"/>
              </a:rPr>
              <a:t>. in Scripture. Indicates a song that can only be sung with full meaning by immortals.</a:t>
            </a:r>
          </a:p>
          <a:p>
            <a:pPr marL="533400" indent="-533400" algn="l">
              <a:spcAft>
                <a:spcPct val="15000"/>
              </a:spcAft>
              <a:buClr>
                <a:srgbClr val="FFFF00"/>
              </a:buClr>
              <a:buSzPct val="100000"/>
              <a:buFont typeface="Wingdings" pitchFamily="2" charset="2"/>
              <a:buChar char="v"/>
            </a:pPr>
            <a:r>
              <a:rPr lang="en-AU" sz="3200" b="1" dirty="0">
                <a:solidFill>
                  <a:srgbClr val="00FF00"/>
                </a:solidFill>
                <a:latin typeface="+mj-lt"/>
              </a:rPr>
              <a:t>“congregation”</a:t>
            </a:r>
            <a:r>
              <a:rPr lang="en-AU" sz="3200" b="1" dirty="0">
                <a:latin typeface="+mj-lt"/>
              </a:rPr>
              <a:t> – </a:t>
            </a:r>
            <a:r>
              <a:rPr lang="en-AU" sz="3200" b="1" i="1" dirty="0" err="1">
                <a:latin typeface="+mj-lt"/>
              </a:rPr>
              <a:t>qahal</a:t>
            </a:r>
            <a:r>
              <a:rPr lang="en-AU" sz="3200" b="1" dirty="0">
                <a:latin typeface="+mj-lt"/>
              </a:rPr>
              <a:t> – O.T. equivalent for ecclesia.</a:t>
            </a:r>
          </a:p>
          <a:p>
            <a:pPr marL="533400" indent="-533400" algn="l">
              <a:spcAft>
                <a:spcPct val="15000"/>
              </a:spcAft>
              <a:buClr>
                <a:srgbClr val="FFFF00"/>
              </a:buClr>
              <a:buSzPct val="100000"/>
              <a:buFont typeface="Wingdings" pitchFamily="2" charset="2"/>
              <a:buChar char="v"/>
            </a:pPr>
            <a:r>
              <a:rPr lang="en-AU" sz="3200" b="1" dirty="0">
                <a:solidFill>
                  <a:srgbClr val="00FF00"/>
                </a:solidFill>
                <a:latin typeface="+mj-lt"/>
              </a:rPr>
              <a:t>“saints”</a:t>
            </a:r>
            <a:r>
              <a:rPr lang="en-AU" sz="3200" b="1" dirty="0">
                <a:latin typeface="+mj-lt"/>
              </a:rPr>
              <a:t> – </a:t>
            </a:r>
            <a:r>
              <a:rPr lang="en-AU" sz="3200" b="1" i="1" dirty="0" err="1">
                <a:latin typeface="+mj-lt"/>
              </a:rPr>
              <a:t>chasiyd</a:t>
            </a:r>
            <a:r>
              <a:rPr lang="en-AU" sz="3200" b="1" dirty="0">
                <a:latin typeface="+mj-lt"/>
              </a:rPr>
              <a:t> - faithful, kind, godly, holy one, saint. </a:t>
            </a:r>
            <a:r>
              <a:rPr lang="en-AU" sz="3200" b="1" dirty="0">
                <a:ln>
                  <a:solidFill>
                    <a:schemeClr val="tx1"/>
                  </a:solidFill>
                </a:ln>
                <a:solidFill>
                  <a:srgbClr val="FF66CC"/>
                </a:solidFill>
                <a:latin typeface="+mj-lt"/>
              </a:rPr>
              <a:t>Roth.</a:t>
            </a:r>
            <a:r>
              <a:rPr lang="en-AU" sz="3200" b="1" dirty="0">
                <a:latin typeface="+mj-lt"/>
              </a:rPr>
              <a:t> – </a:t>
            </a:r>
            <a:r>
              <a:rPr lang="en-AU" sz="3200" b="1" dirty="0">
                <a:solidFill>
                  <a:srgbClr val="FFFF00"/>
                </a:solidFill>
                <a:latin typeface="Bookman Old Style" pitchFamily="18" charset="0"/>
              </a:rPr>
              <a:t>“men of loving-kindness”</a:t>
            </a:r>
            <a:r>
              <a:rPr lang="en-AU" sz="3200" b="1" dirty="0">
                <a:latin typeface="+mj-lt"/>
              </a:rPr>
              <a:t>.</a:t>
            </a:r>
          </a:p>
          <a:p>
            <a:pPr marL="533400" indent="-533400" algn="l">
              <a:spcAft>
                <a:spcPct val="15000"/>
              </a:spcAft>
              <a:buClr>
                <a:srgbClr val="FFFF00"/>
              </a:buClr>
              <a:buSzPct val="100000"/>
              <a:buFont typeface="Wingdings" pitchFamily="2" charset="2"/>
              <a:buChar char="v"/>
            </a:pPr>
            <a:r>
              <a:rPr lang="en-AU" sz="3200" dirty="0" smtClean="0">
                <a:ln w="22225">
                  <a:solidFill>
                    <a:schemeClr val="tx1"/>
                  </a:solidFill>
                </a:ln>
                <a:solidFill>
                  <a:srgbClr val="FF0000"/>
                </a:solidFill>
                <a:latin typeface="+mj-lt"/>
              </a:rPr>
              <a:t>V.3</a:t>
            </a:r>
            <a:r>
              <a:rPr lang="en-AU" sz="3200" dirty="0" smtClean="0">
                <a:latin typeface="+mj-lt"/>
              </a:rPr>
              <a:t> -</a:t>
            </a:r>
            <a:r>
              <a:rPr lang="en-AU" sz="3200" b="1" dirty="0" smtClean="0">
                <a:solidFill>
                  <a:srgbClr val="00FF00"/>
                </a:solidFill>
                <a:latin typeface="+mj-lt"/>
              </a:rPr>
              <a:t> “dance</a:t>
            </a:r>
            <a:r>
              <a:rPr lang="en-AU" sz="3200" b="1" dirty="0">
                <a:solidFill>
                  <a:srgbClr val="00FF00"/>
                </a:solidFill>
                <a:latin typeface="+mj-lt"/>
              </a:rPr>
              <a:t>”</a:t>
            </a:r>
            <a:r>
              <a:rPr lang="en-AU" sz="3200" b="1" dirty="0">
                <a:latin typeface="+mj-lt"/>
              </a:rPr>
              <a:t> – </a:t>
            </a:r>
            <a:r>
              <a:rPr lang="en-AU" sz="3200" b="1" i="1" dirty="0" err="1">
                <a:latin typeface="+mj-lt"/>
              </a:rPr>
              <a:t>machol</a:t>
            </a:r>
            <a:r>
              <a:rPr lang="en-AU" sz="3200" b="1" dirty="0">
                <a:latin typeface="+mj-lt"/>
              </a:rPr>
              <a:t> – round dance; root </a:t>
            </a:r>
            <a:r>
              <a:rPr lang="en-AU" sz="3200" b="1" i="1" dirty="0" err="1">
                <a:latin typeface="+mj-lt"/>
              </a:rPr>
              <a:t>chul</a:t>
            </a:r>
            <a:r>
              <a:rPr lang="en-AU" sz="3200" b="1" dirty="0">
                <a:latin typeface="+mj-lt"/>
              </a:rPr>
              <a:t> – twist, whirl about.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6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0" y="144462"/>
            <a:ext cx="9144000" cy="1844378"/>
          </a:xfrm>
        </p:spPr>
        <p:txBody>
          <a:bodyPr/>
          <a:lstStyle/>
          <a:p>
            <a:pPr>
              <a:lnSpc>
                <a:spcPct val="90000"/>
              </a:lnSpc>
            </a:pPr>
            <a:r>
              <a:rPr lang="en-AU" sz="4400" b="1" dirty="0">
                <a:latin typeface="Arial" pitchFamily="34" charset="0"/>
                <a:cs typeface="Arial" pitchFamily="34" charset="0"/>
              </a:rPr>
              <a:t>The meek beautified with salvation</a:t>
            </a:r>
            <a:r>
              <a:rPr lang="en-AU" dirty="0"/>
              <a:t/>
            </a:r>
            <a:br>
              <a:rPr lang="en-AU" dirty="0"/>
            </a:br>
            <a:r>
              <a:rPr lang="en-AU" b="1" dirty="0">
                <a:ln w="22225">
                  <a:solidFill>
                    <a:schemeClr val="tx1"/>
                  </a:solidFill>
                </a:ln>
                <a:solidFill>
                  <a:srgbClr val="FF0000"/>
                </a:solidFill>
                <a:effectLst/>
                <a:latin typeface="Arial" pitchFamily="34" charset="0"/>
                <a:cs typeface="Arial" pitchFamily="34" charset="0"/>
              </a:rPr>
              <a:t>Ps. 149:4</a:t>
            </a:r>
          </a:p>
        </p:txBody>
      </p:sp>
      <p:sp>
        <p:nvSpPr>
          <p:cNvPr id="112643" name="Text Box 3"/>
          <p:cNvSpPr txBox="1">
            <a:spLocks noChangeArrowheads="1"/>
          </p:cNvSpPr>
          <p:nvPr/>
        </p:nvSpPr>
        <p:spPr bwMode="auto">
          <a:xfrm>
            <a:off x="250825" y="1988840"/>
            <a:ext cx="8642350" cy="4339650"/>
          </a:xfrm>
          <a:prstGeom prst="rect">
            <a:avLst/>
          </a:prstGeom>
          <a:noFill/>
          <a:ln w="9525" algn="ctr">
            <a:noFill/>
            <a:miter lim="800000"/>
            <a:headEnd/>
            <a:tailEnd/>
          </a:ln>
          <a:effectLst/>
        </p:spPr>
        <p:txBody>
          <a:bodyPr>
            <a:spAutoFit/>
          </a:bodyPr>
          <a:lstStyle/>
          <a:p>
            <a:pPr marL="533400" indent="-533400" algn="l">
              <a:lnSpc>
                <a:spcPct val="100000"/>
              </a:lnSpc>
              <a:spcBef>
                <a:spcPts val="0"/>
              </a:spcBef>
              <a:spcAft>
                <a:spcPts val="1200"/>
              </a:spcAft>
              <a:buClr>
                <a:srgbClr val="FFFF00"/>
              </a:buClr>
              <a:buSzPct val="100000"/>
              <a:buFont typeface="Wingdings" pitchFamily="2" charset="2"/>
              <a:buChar char="v"/>
            </a:pPr>
            <a:r>
              <a:rPr lang="en-AU" sz="3200" dirty="0" smtClean="0">
                <a:ln w="22225">
                  <a:solidFill>
                    <a:schemeClr val="tx1"/>
                  </a:solidFill>
                </a:ln>
                <a:solidFill>
                  <a:srgbClr val="FF0000"/>
                </a:solidFill>
                <a:latin typeface="+mj-lt"/>
              </a:rPr>
              <a:t>V.4</a:t>
            </a:r>
            <a:r>
              <a:rPr lang="en-AU" sz="3200" dirty="0" smtClean="0">
                <a:latin typeface="+mj-lt"/>
              </a:rPr>
              <a:t> -</a:t>
            </a:r>
            <a:r>
              <a:rPr lang="en-AU" sz="3200" b="1" dirty="0" smtClean="0">
                <a:solidFill>
                  <a:srgbClr val="00FF00"/>
                </a:solidFill>
                <a:latin typeface="+mj-lt"/>
              </a:rPr>
              <a:t> “beautify</a:t>
            </a:r>
            <a:r>
              <a:rPr lang="en-AU" sz="3200" b="1" dirty="0">
                <a:solidFill>
                  <a:srgbClr val="00FF00"/>
                </a:solidFill>
                <a:latin typeface="+mj-lt"/>
              </a:rPr>
              <a:t>”</a:t>
            </a:r>
            <a:r>
              <a:rPr lang="en-AU" sz="3200" b="1" dirty="0">
                <a:latin typeface="+mj-lt"/>
              </a:rPr>
              <a:t> – </a:t>
            </a:r>
            <a:r>
              <a:rPr lang="en-AU" sz="3200" b="1" i="1" dirty="0" err="1">
                <a:latin typeface="+mj-lt"/>
              </a:rPr>
              <a:t>pa’ar</a:t>
            </a:r>
            <a:r>
              <a:rPr lang="en-AU" sz="3200" b="1" dirty="0">
                <a:latin typeface="+mj-lt"/>
              </a:rPr>
              <a:t> - to glorify, beautify, adorn.</a:t>
            </a:r>
          </a:p>
          <a:p>
            <a:pPr marL="533400" indent="-533400" algn="l">
              <a:lnSpc>
                <a:spcPct val="100000"/>
              </a:lnSpc>
              <a:spcBef>
                <a:spcPts val="0"/>
              </a:spcBef>
              <a:spcAft>
                <a:spcPts val="1200"/>
              </a:spcAft>
              <a:buClr>
                <a:srgbClr val="FFFF00"/>
              </a:buClr>
              <a:buSzPct val="100000"/>
              <a:buFont typeface="Wingdings" pitchFamily="2" charset="2"/>
              <a:buChar char="v"/>
            </a:pPr>
            <a:r>
              <a:rPr lang="en-AU" sz="3200" b="1" dirty="0">
                <a:solidFill>
                  <a:srgbClr val="00FF00"/>
                </a:solidFill>
                <a:latin typeface="+mj-lt"/>
              </a:rPr>
              <a:t>“meek”</a:t>
            </a:r>
            <a:r>
              <a:rPr lang="en-AU" sz="3200" b="1" dirty="0">
                <a:latin typeface="+mj-lt"/>
              </a:rPr>
              <a:t> – </a:t>
            </a:r>
            <a:r>
              <a:rPr lang="en-AU" sz="3200" b="1" i="1" dirty="0" err="1">
                <a:latin typeface="+mj-lt"/>
              </a:rPr>
              <a:t>anayv</a:t>
            </a:r>
            <a:r>
              <a:rPr lang="en-AU" sz="3200" b="1" dirty="0">
                <a:latin typeface="+mj-lt"/>
              </a:rPr>
              <a:t> - depressed (figuratively), in mind (gentle); hence humble, lowly, meek.</a:t>
            </a:r>
          </a:p>
          <a:p>
            <a:pPr marL="533400" indent="-533400" algn="l">
              <a:lnSpc>
                <a:spcPct val="100000"/>
              </a:lnSpc>
              <a:spcBef>
                <a:spcPts val="0"/>
              </a:spcBef>
              <a:spcAft>
                <a:spcPts val="1200"/>
              </a:spcAft>
              <a:buClr>
                <a:srgbClr val="FFFF00"/>
              </a:buClr>
              <a:buSzPct val="100000"/>
              <a:buFont typeface="Wingdings" pitchFamily="2" charset="2"/>
              <a:buChar char="v"/>
            </a:pPr>
            <a:r>
              <a:rPr lang="en-AU" sz="3200" b="1" dirty="0">
                <a:latin typeface="+mj-lt"/>
              </a:rPr>
              <a:t>21 </a:t>
            </a:r>
            <a:r>
              <a:rPr lang="en-AU" sz="3200" b="1" dirty="0" err="1">
                <a:latin typeface="+mj-lt"/>
              </a:rPr>
              <a:t>occs</a:t>
            </a:r>
            <a:r>
              <a:rPr lang="en-AU" sz="3200" b="1" dirty="0">
                <a:latin typeface="+mj-lt"/>
              </a:rPr>
              <a:t>. in O.T. – First </a:t>
            </a:r>
            <a:r>
              <a:rPr lang="en-AU" sz="3200" b="1" dirty="0">
                <a:ln w="22225">
                  <a:solidFill>
                    <a:schemeClr val="tx1"/>
                  </a:solidFill>
                </a:ln>
                <a:solidFill>
                  <a:srgbClr val="FF0000"/>
                </a:solidFill>
                <a:latin typeface="+mj-lt"/>
              </a:rPr>
              <a:t>Num. 12:3</a:t>
            </a:r>
            <a:r>
              <a:rPr lang="en-AU" sz="3200" b="1" dirty="0">
                <a:ln w="22225">
                  <a:solidFill>
                    <a:schemeClr val="tx1"/>
                  </a:solidFill>
                </a:ln>
                <a:latin typeface="+mj-lt"/>
              </a:rPr>
              <a:t> </a:t>
            </a:r>
            <a:r>
              <a:rPr lang="en-AU" sz="3200" b="1" dirty="0">
                <a:latin typeface="+mj-lt"/>
              </a:rPr>
              <a:t>(Moses). Significant </a:t>
            </a:r>
            <a:r>
              <a:rPr lang="en-AU" sz="3200" b="1" dirty="0" err="1">
                <a:latin typeface="+mj-lt"/>
              </a:rPr>
              <a:t>occs</a:t>
            </a:r>
            <a:r>
              <a:rPr lang="en-AU" sz="3200" b="1" dirty="0">
                <a:latin typeface="+mj-lt"/>
              </a:rPr>
              <a:t>. – </a:t>
            </a:r>
            <a:r>
              <a:rPr lang="en-AU" sz="3200" dirty="0">
                <a:ln w="22225">
                  <a:solidFill>
                    <a:schemeClr val="tx1"/>
                  </a:solidFill>
                </a:ln>
                <a:solidFill>
                  <a:srgbClr val="FF0000"/>
                </a:solidFill>
                <a:latin typeface="+mj-lt"/>
              </a:rPr>
              <a:t>Ps. 37:11; 76:9; Isa. 11:4; Zeph. 2:3</a:t>
            </a:r>
            <a:r>
              <a:rPr lang="en-AU" sz="3200" b="1" dirty="0">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0" y="144463"/>
            <a:ext cx="9144000" cy="1268412"/>
          </a:xfrm>
        </p:spPr>
        <p:txBody>
          <a:bodyPr/>
          <a:lstStyle/>
          <a:p>
            <a:pPr>
              <a:lnSpc>
                <a:spcPct val="90000"/>
              </a:lnSpc>
            </a:pPr>
            <a:r>
              <a:rPr lang="en-AU" sz="4400" b="1" dirty="0">
                <a:latin typeface="Arial" pitchFamily="34" charset="0"/>
                <a:cs typeface="Arial" pitchFamily="34" charset="0"/>
              </a:rPr>
              <a:t>“This honour have all His saints”</a:t>
            </a:r>
            <a:r>
              <a:rPr lang="en-AU" dirty="0"/>
              <a:t/>
            </a:r>
            <a:br>
              <a:rPr lang="en-AU" dirty="0"/>
            </a:br>
            <a:r>
              <a:rPr lang="en-AU" dirty="0">
                <a:ln w="22225">
                  <a:solidFill>
                    <a:schemeClr val="tx1"/>
                  </a:solidFill>
                </a:ln>
                <a:solidFill>
                  <a:srgbClr val="FF0000"/>
                </a:solidFill>
                <a:effectLst/>
              </a:rPr>
              <a:t>Ps. 149:5-9</a:t>
            </a:r>
          </a:p>
        </p:txBody>
      </p:sp>
      <p:sp>
        <p:nvSpPr>
          <p:cNvPr id="114691" name="Text Box 3"/>
          <p:cNvSpPr txBox="1">
            <a:spLocks noChangeArrowheads="1"/>
          </p:cNvSpPr>
          <p:nvPr/>
        </p:nvSpPr>
        <p:spPr bwMode="auto">
          <a:xfrm>
            <a:off x="250825" y="1438436"/>
            <a:ext cx="8642350" cy="4942892"/>
          </a:xfrm>
          <a:prstGeom prst="rect">
            <a:avLst/>
          </a:prstGeom>
          <a:noFill/>
          <a:ln w="9525" algn="ctr">
            <a:noFill/>
            <a:miter lim="800000"/>
            <a:headEnd/>
            <a:tailEnd/>
          </a:ln>
          <a:effectLst/>
        </p:spPr>
        <p:txBody>
          <a:bodyPr>
            <a:spAutoFit/>
          </a:bodyPr>
          <a:lstStyle/>
          <a:p>
            <a:pPr marL="533400" indent="-533400" algn="l">
              <a:spcAft>
                <a:spcPct val="15000"/>
              </a:spcAft>
              <a:buClr>
                <a:srgbClr val="FFFF00"/>
              </a:buClr>
              <a:buSzPct val="100000"/>
              <a:buFont typeface="Wingdings" pitchFamily="2" charset="2"/>
              <a:buChar char="v"/>
            </a:pPr>
            <a:r>
              <a:rPr lang="en-AU" sz="3200" dirty="0" smtClean="0">
                <a:ln w="22225">
                  <a:solidFill>
                    <a:schemeClr val="tx1"/>
                  </a:solidFill>
                </a:ln>
                <a:solidFill>
                  <a:srgbClr val="FF0000"/>
                </a:solidFill>
                <a:latin typeface="Arial" pitchFamily="34" charset="0"/>
                <a:cs typeface="Arial" pitchFamily="34" charset="0"/>
              </a:rPr>
              <a:t>V.5</a:t>
            </a:r>
            <a:r>
              <a:rPr lang="en-AU" sz="3200" dirty="0" smtClean="0">
                <a:latin typeface="Arial" pitchFamily="34" charset="0"/>
                <a:cs typeface="Arial" pitchFamily="34" charset="0"/>
              </a:rPr>
              <a:t> - </a:t>
            </a:r>
            <a:r>
              <a:rPr lang="en-AU" sz="3200" b="1" dirty="0" smtClean="0">
                <a:solidFill>
                  <a:srgbClr val="00FF00"/>
                </a:solidFill>
                <a:latin typeface="Arial" pitchFamily="34" charset="0"/>
                <a:cs typeface="Arial" pitchFamily="34" charset="0"/>
              </a:rPr>
              <a:t>“joyful</a:t>
            </a:r>
            <a:r>
              <a:rPr lang="en-AU" sz="3200" b="1" dirty="0">
                <a:solidFill>
                  <a:srgbClr val="00FF00"/>
                </a:solidFill>
                <a:latin typeface="Arial" pitchFamily="34" charset="0"/>
                <a:cs typeface="Arial" pitchFamily="34" charset="0"/>
              </a:rPr>
              <a:t>”</a:t>
            </a:r>
            <a:r>
              <a:rPr lang="en-AU" sz="3200" b="1" dirty="0">
                <a:latin typeface="Arial" pitchFamily="34" charset="0"/>
                <a:cs typeface="Arial" pitchFamily="34" charset="0"/>
              </a:rPr>
              <a:t> – </a:t>
            </a:r>
            <a:r>
              <a:rPr lang="en-AU" sz="3200" b="1" i="1" dirty="0" err="1">
                <a:latin typeface="Arial" pitchFamily="34" charset="0"/>
                <a:cs typeface="Arial" pitchFamily="34" charset="0"/>
              </a:rPr>
              <a:t>alaz</a:t>
            </a:r>
            <a:r>
              <a:rPr lang="en-AU" sz="3200" b="1" dirty="0">
                <a:latin typeface="Arial" pitchFamily="34" charset="0"/>
                <a:cs typeface="Arial" pitchFamily="34" charset="0"/>
              </a:rPr>
              <a:t> – jump for joy; exult.</a:t>
            </a:r>
          </a:p>
          <a:p>
            <a:pPr marL="533400" indent="-533400" algn="l">
              <a:spcAft>
                <a:spcPct val="15000"/>
              </a:spcAft>
              <a:buClr>
                <a:srgbClr val="FFFF00"/>
              </a:buClr>
              <a:buSzPct val="100000"/>
              <a:buFont typeface="Wingdings" pitchFamily="2" charset="2"/>
              <a:buChar char="v"/>
            </a:pPr>
            <a:r>
              <a:rPr lang="en-AU" sz="3200" b="1" dirty="0">
                <a:solidFill>
                  <a:srgbClr val="00FF00"/>
                </a:solidFill>
                <a:latin typeface="Arial" pitchFamily="34" charset="0"/>
                <a:cs typeface="Arial" pitchFamily="34" charset="0"/>
              </a:rPr>
              <a:t>“beds”</a:t>
            </a:r>
            <a:r>
              <a:rPr lang="en-AU" sz="3200" b="1" dirty="0">
                <a:latin typeface="Arial" pitchFamily="34" charset="0"/>
                <a:cs typeface="Arial" pitchFamily="34" charset="0"/>
              </a:rPr>
              <a:t> – </a:t>
            </a:r>
            <a:r>
              <a:rPr lang="en-AU" sz="3200" b="1" i="1" dirty="0" err="1">
                <a:latin typeface="Arial" pitchFamily="34" charset="0"/>
                <a:cs typeface="Arial" pitchFamily="34" charset="0"/>
              </a:rPr>
              <a:t>mishkab</a:t>
            </a:r>
            <a:r>
              <a:rPr lang="en-AU" sz="3200" b="1" dirty="0">
                <a:latin typeface="Arial" pitchFamily="34" charset="0"/>
                <a:cs typeface="Arial" pitchFamily="34" charset="0"/>
              </a:rPr>
              <a:t> – couch, recliner.</a:t>
            </a:r>
          </a:p>
          <a:p>
            <a:pPr marL="533400" indent="-533400" algn="l">
              <a:spcAft>
                <a:spcPct val="15000"/>
              </a:spcAft>
              <a:buClr>
                <a:srgbClr val="FFFF00"/>
              </a:buClr>
              <a:buSzPct val="100000"/>
              <a:buFont typeface="Wingdings" pitchFamily="2" charset="2"/>
              <a:buChar char="v"/>
            </a:pPr>
            <a:r>
              <a:rPr lang="en-AU" sz="3200" dirty="0" smtClean="0">
                <a:ln w="22225">
                  <a:solidFill>
                    <a:schemeClr val="tx1"/>
                  </a:solidFill>
                </a:ln>
                <a:solidFill>
                  <a:srgbClr val="FF0000"/>
                </a:solidFill>
                <a:latin typeface="Arial" pitchFamily="34" charset="0"/>
                <a:cs typeface="Arial" pitchFamily="34" charset="0"/>
              </a:rPr>
              <a:t>V.6</a:t>
            </a:r>
            <a:r>
              <a:rPr lang="en-AU" sz="3200" dirty="0" smtClean="0">
                <a:latin typeface="Arial" pitchFamily="34" charset="0"/>
                <a:cs typeface="Arial" pitchFamily="34" charset="0"/>
              </a:rPr>
              <a:t> -</a:t>
            </a:r>
            <a:r>
              <a:rPr lang="en-AU" sz="3200" b="1" dirty="0" smtClean="0">
                <a:solidFill>
                  <a:srgbClr val="00FF00"/>
                </a:solidFill>
                <a:latin typeface="Arial" pitchFamily="34" charset="0"/>
                <a:cs typeface="Arial" pitchFamily="34" charset="0"/>
              </a:rPr>
              <a:t> “high</a:t>
            </a:r>
            <a:r>
              <a:rPr lang="en-AU" sz="3200" b="1" dirty="0">
                <a:solidFill>
                  <a:srgbClr val="00FF00"/>
                </a:solidFill>
                <a:latin typeface="Arial" pitchFamily="34" charset="0"/>
                <a:cs typeface="Arial" pitchFamily="34" charset="0"/>
              </a:rPr>
              <a:t>”</a:t>
            </a:r>
            <a:r>
              <a:rPr lang="en-AU" sz="3200" b="1" dirty="0">
                <a:latin typeface="Arial" pitchFamily="34" charset="0"/>
                <a:cs typeface="Arial" pitchFamily="34" charset="0"/>
              </a:rPr>
              <a:t> – </a:t>
            </a:r>
            <a:r>
              <a:rPr lang="en-AU" sz="3200" b="1" i="1" dirty="0" err="1">
                <a:latin typeface="Arial" pitchFamily="34" charset="0"/>
                <a:cs typeface="Arial" pitchFamily="34" charset="0"/>
              </a:rPr>
              <a:t>romam</a:t>
            </a:r>
            <a:r>
              <a:rPr lang="en-AU" sz="3200" b="1" dirty="0">
                <a:latin typeface="Arial" pitchFamily="34" charset="0"/>
                <a:cs typeface="Arial" pitchFamily="34" charset="0"/>
              </a:rPr>
              <a:t> – praise, exaltation.</a:t>
            </a:r>
          </a:p>
          <a:p>
            <a:pPr marL="533400" indent="-533400" algn="l">
              <a:spcAft>
                <a:spcPct val="15000"/>
              </a:spcAft>
              <a:buClr>
                <a:srgbClr val="FFFF00"/>
              </a:buClr>
              <a:buSzPct val="100000"/>
              <a:buFont typeface="Wingdings" pitchFamily="2" charset="2"/>
              <a:buChar char="v"/>
            </a:pPr>
            <a:r>
              <a:rPr lang="en-AU" sz="3200" b="1" dirty="0">
                <a:solidFill>
                  <a:srgbClr val="00FF00"/>
                </a:solidFill>
                <a:latin typeface="Arial" pitchFamily="34" charset="0"/>
                <a:cs typeface="Arial" pitchFamily="34" charset="0"/>
              </a:rPr>
              <a:t>“mouth”</a:t>
            </a:r>
            <a:r>
              <a:rPr lang="en-AU" sz="3200" b="1" dirty="0">
                <a:latin typeface="Arial" pitchFamily="34" charset="0"/>
                <a:cs typeface="Arial" pitchFamily="34" charset="0"/>
              </a:rPr>
              <a:t> – </a:t>
            </a:r>
            <a:r>
              <a:rPr lang="en-AU" sz="3200" b="1" i="1" dirty="0" err="1">
                <a:latin typeface="Arial" pitchFamily="34" charset="0"/>
                <a:cs typeface="Arial" pitchFamily="34" charset="0"/>
              </a:rPr>
              <a:t>garon</a:t>
            </a:r>
            <a:r>
              <a:rPr lang="en-AU" sz="3200" b="1" dirty="0">
                <a:latin typeface="Arial" pitchFamily="34" charset="0"/>
                <a:cs typeface="Arial" pitchFamily="34" charset="0"/>
              </a:rPr>
              <a:t> – neck or throat. </a:t>
            </a:r>
            <a:r>
              <a:rPr lang="en-AU" sz="3200" b="1" dirty="0">
                <a:ln>
                  <a:solidFill>
                    <a:schemeClr val="tx1"/>
                  </a:solidFill>
                </a:ln>
                <a:solidFill>
                  <a:srgbClr val="FF66CC"/>
                </a:solidFill>
                <a:latin typeface="Arial" pitchFamily="34" charset="0"/>
                <a:cs typeface="Arial" pitchFamily="34" charset="0"/>
              </a:rPr>
              <a:t>Roth.</a:t>
            </a:r>
            <a:r>
              <a:rPr lang="en-AU" sz="3200" b="1" dirty="0">
                <a:latin typeface="Arial" pitchFamily="34" charset="0"/>
                <a:cs typeface="Arial" pitchFamily="34" charset="0"/>
              </a:rPr>
              <a:t> – </a:t>
            </a:r>
            <a:r>
              <a:rPr lang="en-AU" sz="3200" b="1" dirty="0">
                <a:solidFill>
                  <a:srgbClr val="FFFF00"/>
                </a:solidFill>
                <a:latin typeface="Bookman Old Style" pitchFamily="18" charset="0"/>
                <a:cs typeface="Arial" pitchFamily="34" charset="0"/>
              </a:rPr>
              <a:t>“The high songs of GOD be in their throat”</a:t>
            </a:r>
            <a:r>
              <a:rPr lang="en-AU" sz="3200" b="1" dirty="0">
                <a:latin typeface="Arial" pitchFamily="34" charset="0"/>
                <a:cs typeface="Arial" pitchFamily="34" charset="0"/>
              </a:rPr>
              <a:t>.</a:t>
            </a:r>
          </a:p>
          <a:p>
            <a:pPr marL="533400" indent="-533400" algn="l">
              <a:spcAft>
                <a:spcPct val="15000"/>
              </a:spcAft>
              <a:buClr>
                <a:srgbClr val="FFFF00"/>
              </a:buClr>
              <a:buSzPct val="100000"/>
              <a:buFont typeface="Wingdings" pitchFamily="2" charset="2"/>
              <a:buChar char="v"/>
            </a:pPr>
            <a:r>
              <a:rPr lang="en-AU" sz="3200" b="1" dirty="0">
                <a:solidFill>
                  <a:srgbClr val="00FF00"/>
                </a:solidFill>
                <a:latin typeface="Arial" pitchFamily="34" charset="0"/>
                <a:cs typeface="Arial" pitchFamily="34" charset="0"/>
              </a:rPr>
              <a:t>“two-edged”</a:t>
            </a:r>
            <a:r>
              <a:rPr lang="en-AU" sz="3200" b="1" dirty="0">
                <a:latin typeface="Arial" pitchFamily="34" charset="0"/>
                <a:cs typeface="Arial" pitchFamily="34" charset="0"/>
              </a:rPr>
              <a:t> – </a:t>
            </a:r>
            <a:r>
              <a:rPr lang="en-AU" sz="3200" b="1" i="1" dirty="0" err="1">
                <a:latin typeface="Arial" pitchFamily="34" charset="0"/>
                <a:cs typeface="Arial" pitchFamily="34" charset="0"/>
              </a:rPr>
              <a:t>piyphiyah</a:t>
            </a:r>
            <a:r>
              <a:rPr lang="en-AU" sz="3200" b="1" dirty="0">
                <a:latin typeface="Arial" pitchFamily="34" charset="0"/>
                <a:cs typeface="Arial" pitchFamily="34" charset="0"/>
              </a:rPr>
              <a:t> - tooth, edge, mouth. </a:t>
            </a:r>
            <a:r>
              <a:rPr lang="en-AU" sz="3000" b="1" dirty="0">
                <a:latin typeface="Arial" pitchFamily="34" charset="0"/>
                <a:cs typeface="Arial" pitchFamily="34" charset="0"/>
              </a:rPr>
              <a:t>Only other occ. </a:t>
            </a:r>
            <a:r>
              <a:rPr lang="en-AU" sz="3000" b="1" dirty="0">
                <a:ln w="22225">
                  <a:solidFill>
                    <a:schemeClr val="tx1"/>
                  </a:solidFill>
                </a:ln>
                <a:solidFill>
                  <a:srgbClr val="FF0000"/>
                </a:solidFill>
                <a:latin typeface="Arial" pitchFamily="34" charset="0"/>
                <a:cs typeface="Arial" pitchFamily="34" charset="0"/>
              </a:rPr>
              <a:t>Isa. </a:t>
            </a:r>
            <a:r>
              <a:rPr lang="en-AU" sz="3000" b="1" dirty="0" smtClean="0">
                <a:ln w="22225">
                  <a:solidFill>
                    <a:schemeClr val="tx1"/>
                  </a:solidFill>
                </a:ln>
                <a:solidFill>
                  <a:srgbClr val="FF0000"/>
                </a:solidFill>
                <a:latin typeface="Arial" pitchFamily="34" charset="0"/>
                <a:cs typeface="Arial" pitchFamily="34" charset="0"/>
              </a:rPr>
              <a:t>41:15 </a:t>
            </a:r>
            <a:r>
              <a:rPr lang="en-AU" dirty="0" smtClean="0">
                <a:latin typeface="Arial" pitchFamily="34" charset="0"/>
                <a:cs typeface="Arial" pitchFamily="34" charset="0"/>
              </a:rPr>
              <a:t>(“teeth”)</a:t>
            </a:r>
            <a:r>
              <a:rPr lang="en-AU" sz="3200" dirty="0" smtClean="0">
                <a:latin typeface="Arial" pitchFamily="34" charset="0"/>
                <a:cs typeface="Arial" pitchFamily="34" charset="0"/>
              </a:rPr>
              <a:t>.</a:t>
            </a:r>
            <a:endParaRPr lang="en-AU" sz="3200" dirty="0">
              <a:latin typeface="Arial" pitchFamily="34" charset="0"/>
              <a:cs typeface="Arial" pitchFamily="34" charset="0"/>
            </a:endParaRPr>
          </a:p>
          <a:p>
            <a:pPr marL="533400" indent="-533400" algn="l">
              <a:spcAft>
                <a:spcPct val="15000"/>
              </a:spcAft>
              <a:buClr>
                <a:srgbClr val="FFFF00"/>
              </a:buClr>
              <a:buSzPct val="100000"/>
              <a:buFont typeface="Wingdings" pitchFamily="2" charset="2"/>
              <a:buChar char="v"/>
            </a:pPr>
            <a:r>
              <a:rPr lang="en-AU" sz="3200" dirty="0" smtClean="0">
                <a:ln w="22225">
                  <a:solidFill>
                    <a:schemeClr val="tx1"/>
                  </a:solidFill>
                </a:ln>
                <a:solidFill>
                  <a:srgbClr val="FF0000"/>
                </a:solidFill>
                <a:latin typeface="Arial" pitchFamily="34" charset="0"/>
                <a:cs typeface="Arial" pitchFamily="34" charset="0"/>
              </a:rPr>
              <a:t>V.9</a:t>
            </a:r>
            <a:r>
              <a:rPr lang="en-AU" sz="3200" dirty="0" smtClean="0">
                <a:latin typeface="Arial" pitchFamily="34" charset="0"/>
                <a:cs typeface="Arial" pitchFamily="34" charset="0"/>
              </a:rPr>
              <a:t> -</a:t>
            </a:r>
            <a:r>
              <a:rPr lang="en-AU" sz="3200" b="1" dirty="0" smtClean="0">
                <a:solidFill>
                  <a:srgbClr val="00FF00"/>
                </a:solidFill>
                <a:latin typeface="Arial" pitchFamily="34" charset="0"/>
                <a:cs typeface="Arial" pitchFamily="34" charset="0"/>
              </a:rPr>
              <a:t> “honour</a:t>
            </a:r>
            <a:r>
              <a:rPr lang="en-AU" sz="3200" b="1" dirty="0">
                <a:solidFill>
                  <a:srgbClr val="00FF00"/>
                </a:solidFill>
                <a:latin typeface="Arial" pitchFamily="34" charset="0"/>
                <a:cs typeface="Arial" pitchFamily="34" charset="0"/>
              </a:rPr>
              <a:t>”</a:t>
            </a:r>
            <a:r>
              <a:rPr lang="en-AU" sz="3200" b="1" dirty="0">
                <a:latin typeface="Arial" pitchFamily="34" charset="0"/>
                <a:cs typeface="Arial" pitchFamily="34" charset="0"/>
              </a:rPr>
              <a:t> – </a:t>
            </a:r>
            <a:r>
              <a:rPr lang="en-AU" sz="3200" b="1" i="1" dirty="0" err="1">
                <a:latin typeface="Arial" pitchFamily="34" charset="0"/>
                <a:cs typeface="Arial" pitchFamily="34" charset="0"/>
              </a:rPr>
              <a:t>hadar</a:t>
            </a:r>
            <a:r>
              <a:rPr lang="en-AU" sz="3200" b="1" dirty="0">
                <a:latin typeface="Arial" pitchFamily="34" charset="0"/>
                <a:cs typeface="Arial" pitchFamily="34" charset="0"/>
              </a:rPr>
              <a:t> - honour, glory.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4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46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0" y="158750"/>
            <a:ext cx="9144000" cy="1182688"/>
          </a:xfrm>
        </p:spPr>
        <p:txBody>
          <a:bodyPr/>
          <a:lstStyle/>
          <a:p>
            <a:pPr>
              <a:lnSpc>
                <a:spcPct val="90000"/>
              </a:lnSpc>
            </a:pPr>
            <a:r>
              <a:rPr lang="en-AU" dirty="0"/>
              <a:t>The </a:t>
            </a:r>
            <a:r>
              <a:rPr lang="en-AU" dirty="0" smtClean="0"/>
              <a:t>relation </a:t>
            </a:r>
            <a:r>
              <a:rPr lang="en-AU" dirty="0"/>
              <a:t>of </a:t>
            </a:r>
            <a:r>
              <a:rPr lang="en-AU" dirty="0" smtClean="0"/>
              <a:t>young people </a:t>
            </a:r>
            <a:r>
              <a:rPr lang="en-AU" dirty="0"/>
              <a:t>to </a:t>
            </a:r>
            <a:r>
              <a:rPr lang="en-AU" dirty="0" smtClean="0"/>
              <a:t>judgement</a:t>
            </a:r>
            <a:endParaRPr lang="en-AU" dirty="0">
              <a:solidFill>
                <a:srgbClr val="FF0000"/>
              </a:solidFill>
            </a:endParaRPr>
          </a:p>
        </p:txBody>
      </p:sp>
      <p:sp>
        <p:nvSpPr>
          <p:cNvPr id="165891" name="Text Box 3"/>
          <p:cNvSpPr txBox="1">
            <a:spLocks noChangeArrowheads="1"/>
          </p:cNvSpPr>
          <p:nvPr/>
        </p:nvSpPr>
        <p:spPr bwMode="auto">
          <a:xfrm>
            <a:off x="250825" y="1268413"/>
            <a:ext cx="8642350" cy="5256212"/>
          </a:xfrm>
          <a:prstGeom prst="rect">
            <a:avLst/>
          </a:prstGeom>
          <a:noFill/>
          <a:ln w="9525" algn="ctr">
            <a:noFill/>
            <a:miter lim="800000"/>
            <a:headEnd/>
            <a:tailEnd/>
          </a:ln>
          <a:effectLst/>
        </p:spPr>
        <p:txBody>
          <a:bodyPr>
            <a:spAutoFit/>
          </a:bodyPr>
          <a:lstStyle/>
          <a:p>
            <a:pPr marL="622300" indent="-622300" algn="l">
              <a:lnSpc>
                <a:spcPct val="100000"/>
              </a:lnSpc>
              <a:buClr>
                <a:srgbClr val="FFFF00"/>
              </a:buClr>
              <a:buSzTx/>
              <a:buFont typeface="Wingdings" pitchFamily="2" charset="2"/>
              <a:buChar char="v"/>
            </a:pPr>
            <a:r>
              <a:rPr lang="en-AU" sz="3200">
                <a:solidFill>
                  <a:srgbClr val="FFFFFF"/>
                </a:solidFill>
                <a:latin typeface="Arial" charset="0"/>
                <a:cs typeface="Arial" charset="0"/>
              </a:rPr>
              <a:t>What will happen to young people </a:t>
            </a:r>
            <a:r>
              <a:rPr lang="en-AU" sz="3200">
                <a:solidFill>
                  <a:srgbClr val="00FF00"/>
                </a:solidFill>
                <a:latin typeface="Arial" charset="0"/>
                <a:cs typeface="Arial" charset="0"/>
              </a:rPr>
              <a:t>too young</a:t>
            </a:r>
            <a:r>
              <a:rPr lang="en-AU" sz="3200">
                <a:solidFill>
                  <a:srgbClr val="FFFFFF"/>
                </a:solidFill>
                <a:latin typeface="Arial" charset="0"/>
                <a:cs typeface="Arial" charset="0"/>
              </a:rPr>
              <a:t> to be baptised when Christ returns?</a:t>
            </a:r>
          </a:p>
          <a:p>
            <a:pPr marL="622300" indent="-622300" algn="l">
              <a:lnSpc>
                <a:spcPct val="100000"/>
              </a:lnSpc>
              <a:buClr>
                <a:srgbClr val="FFFF00"/>
              </a:buClr>
              <a:buSzTx/>
              <a:buFont typeface="Wingdings" pitchFamily="2" charset="2"/>
              <a:buChar char="v"/>
            </a:pPr>
            <a:r>
              <a:rPr lang="en-AU" sz="3200">
                <a:solidFill>
                  <a:srgbClr val="FFFFFF"/>
                </a:solidFill>
                <a:latin typeface="Arial" charset="0"/>
                <a:cs typeface="Arial" charset="0"/>
              </a:rPr>
              <a:t>What about babies and the unborn?</a:t>
            </a:r>
          </a:p>
          <a:p>
            <a:pPr marL="622300" indent="-622300" algn="l">
              <a:lnSpc>
                <a:spcPct val="100000"/>
              </a:lnSpc>
              <a:buClr>
                <a:srgbClr val="FFFF00"/>
              </a:buClr>
              <a:buSzTx/>
              <a:buFont typeface="Wingdings" pitchFamily="2" charset="2"/>
              <a:buChar char="v"/>
            </a:pPr>
            <a:r>
              <a:rPr lang="en-AU" sz="3200">
                <a:solidFill>
                  <a:srgbClr val="FFFFFF"/>
                </a:solidFill>
                <a:latin typeface="Arial" charset="0"/>
                <a:cs typeface="Arial" charset="0"/>
              </a:rPr>
              <a:t>What is </a:t>
            </a:r>
            <a:r>
              <a:rPr lang="en-AU" sz="3200">
                <a:solidFill>
                  <a:srgbClr val="FFFF00"/>
                </a:solidFill>
                <a:latin typeface="Arial" charset="0"/>
                <a:cs typeface="Arial" charset="0"/>
              </a:rPr>
              <a:t>the age of responsibility</a:t>
            </a:r>
            <a:r>
              <a:rPr lang="en-AU" sz="3200">
                <a:solidFill>
                  <a:srgbClr val="FFFFFF"/>
                </a:solidFill>
                <a:latin typeface="Arial" charset="0"/>
                <a:cs typeface="Arial" charset="0"/>
              </a:rPr>
              <a:t> and what will happen to those who have reached it but have not been baptised at Christ’s return?</a:t>
            </a:r>
          </a:p>
          <a:p>
            <a:pPr marL="622300" indent="-622300" algn="l">
              <a:lnSpc>
                <a:spcPct val="100000"/>
              </a:lnSpc>
              <a:buClr>
                <a:srgbClr val="FFFF00"/>
              </a:buClr>
              <a:buSzTx/>
              <a:buFont typeface="Wingdings" pitchFamily="2" charset="2"/>
              <a:buChar char="v"/>
            </a:pPr>
            <a:r>
              <a:rPr lang="en-AU" sz="3200">
                <a:solidFill>
                  <a:srgbClr val="FFFFFF"/>
                </a:solidFill>
                <a:latin typeface="Arial" charset="0"/>
                <a:cs typeface="Arial" charset="0"/>
              </a:rPr>
              <a:t>What of children whose parents are both rejected at the judgement seat?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5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5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ctrTitle"/>
          </p:nvPr>
        </p:nvSpPr>
        <p:spPr>
          <a:xfrm>
            <a:off x="539750" y="146050"/>
            <a:ext cx="7920038" cy="1987550"/>
          </a:xfrm>
        </p:spPr>
        <p:txBody>
          <a:bodyPr/>
          <a:lstStyle/>
          <a:p>
            <a:r>
              <a:rPr lang="en-AU" sz="4400"/>
              <a:t>The fate of children whose parents are rejected at the Judgement Seat</a:t>
            </a:r>
          </a:p>
        </p:txBody>
      </p:sp>
      <p:sp>
        <p:nvSpPr>
          <p:cNvPr id="217091" name="Rectangle 3"/>
          <p:cNvSpPr>
            <a:spLocks noGrp="1" noChangeArrowheads="1"/>
          </p:cNvSpPr>
          <p:nvPr>
            <p:ph type="subTitle" idx="1"/>
          </p:nvPr>
        </p:nvSpPr>
        <p:spPr>
          <a:xfrm>
            <a:off x="250825" y="2133600"/>
            <a:ext cx="8642350" cy="4622800"/>
          </a:xfrm>
        </p:spPr>
        <p:txBody>
          <a:bodyPr/>
          <a:lstStyle/>
          <a:p>
            <a:pPr marL="622300" indent="-622300">
              <a:spcBef>
                <a:spcPct val="25000"/>
              </a:spcBef>
              <a:buClr>
                <a:srgbClr val="FFFF00"/>
              </a:buClr>
              <a:buSzTx/>
              <a:buFont typeface="Wingdings" pitchFamily="2" charset="2"/>
              <a:buChar char="v"/>
            </a:pPr>
            <a:r>
              <a:rPr lang="en-AU" sz="3200" dirty="0"/>
              <a:t>Outcome will be right – </a:t>
            </a:r>
            <a:r>
              <a:rPr lang="en-AU" sz="3200" dirty="0">
                <a:ln w="19050">
                  <a:solidFill>
                    <a:schemeClr val="tx1"/>
                  </a:solidFill>
                </a:ln>
                <a:solidFill>
                  <a:srgbClr val="FF0000"/>
                </a:solidFill>
              </a:rPr>
              <a:t>Gen. 18:25</a:t>
            </a:r>
            <a:r>
              <a:rPr lang="en-AU" sz="3200" dirty="0"/>
              <a:t>.</a:t>
            </a:r>
          </a:p>
          <a:p>
            <a:pPr marL="622300" indent="-622300">
              <a:spcBef>
                <a:spcPct val="25000"/>
              </a:spcBef>
              <a:buClr>
                <a:srgbClr val="FFFF00"/>
              </a:buClr>
              <a:buSzTx/>
              <a:buFont typeface="Wingdings" pitchFamily="2" charset="2"/>
              <a:buChar char="v"/>
            </a:pPr>
            <a:r>
              <a:rPr lang="en-AU" sz="3200" dirty="0"/>
              <a:t>Where children are embraced by, and/or  follow parents ungodly example – destruction awaits – </a:t>
            </a:r>
            <a:r>
              <a:rPr lang="en-AU" sz="3200" dirty="0">
                <a:ln w="19050">
                  <a:solidFill>
                    <a:schemeClr val="tx1"/>
                  </a:solidFill>
                </a:ln>
                <a:solidFill>
                  <a:srgbClr val="FF0000"/>
                </a:solidFill>
              </a:rPr>
              <a:t>Deut. 20:16-18</a:t>
            </a:r>
            <a:r>
              <a:rPr lang="en-AU" sz="3200" dirty="0"/>
              <a:t>.</a:t>
            </a:r>
          </a:p>
          <a:p>
            <a:pPr marL="622300" indent="-622300">
              <a:spcBef>
                <a:spcPct val="25000"/>
              </a:spcBef>
              <a:buClr>
                <a:srgbClr val="FFFF00"/>
              </a:buClr>
              <a:buSzTx/>
              <a:buFont typeface="Wingdings" pitchFamily="2" charset="2"/>
              <a:buChar char="v"/>
            </a:pPr>
            <a:r>
              <a:rPr lang="en-AU" sz="3200" dirty="0"/>
              <a:t>Where children stand for God despite the parent’s faulty leadership they will be </a:t>
            </a:r>
            <a:r>
              <a:rPr lang="en-AU" sz="3200" dirty="0">
                <a:solidFill>
                  <a:srgbClr val="00FF00"/>
                </a:solidFill>
              </a:rPr>
              <a:t>preserved</a:t>
            </a:r>
            <a:r>
              <a:rPr lang="en-AU" sz="3200" dirty="0"/>
              <a:t> and </a:t>
            </a:r>
            <a:r>
              <a:rPr lang="en-AU" sz="3200" dirty="0">
                <a:solidFill>
                  <a:srgbClr val="00FF00"/>
                </a:solidFill>
              </a:rPr>
              <a:t>given an opportunity</a:t>
            </a:r>
            <a:r>
              <a:rPr lang="en-AU" sz="3200" dirty="0"/>
              <a:t> – </a:t>
            </a:r>
            <a:r>
              <a:rPr lang="en-AU" sz="3200" dirty="0">
                <a:ln w="19050">
                  <a:solidFill>
                    <a:schemeClr val="tx1"/>
                  </a:solidFill>
                </a:ln>
                <a:solidFill>
                  <a:srgbClr val="FF0000"/>
                </a:solidFill>
              </a:rPr>
              <a:t>Num. 26:9-11</a:t>
            </a:r>
            <a:r>
              <a:rPr lang="en-AU" sz="32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70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7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ctrTitle"/>
          </p:nvPr>
        </p:nvSpPr>
        <p:spPr>
          <a:xfrm>
            <a:off x="0" y="157163"/>
            <a:ext cx="9144000" cy="895350"/>
          </a:xfrm>
        </p:spPr>
        <p:txBody>
          <a:bodyPr/>
          <a:lstStyle/>
          <a:p>
            <a:pPr>
              <a:lnSpc>
                <a:spcPct val="90000"/>
              </a:lnSpc>
            </a:pPr>
            <a:r>
              <a:rPr lang="en-AU" sz="4800" dirty="0"/>
              <a:t>The </a:t>
            </a:r>
            <a:r>
              <a:rPr lang="en-AU" sz="4800" dirty="0" smtClean="0"/>
              <a:t>care </a:t>
            </a:r>
            <a:r>
              <a:rPr lang="en-AU" sz="4800" dirty="0"/>
              <a:t>of the Judge</a:t>
            </a:r>
            <a:endParaRPr lang="en-AU" sz="4800" dirty="0">
              <a:solidFill>
                <a:srgbClr val="FF0000"/>
              </a:solidFill>
            </a:endParaRPr>
          </a:p>
        </p:txBody>
      </p:sp>
      <p:sp>
        <p:nvSpPr>
          <p:cNvPr id="194563" name="Text Box 3"/>
          <p:cNvSpPr txBox="1">
            <a:spLocks noChangeArrowheads="1"/>
          </p:cNvSpPr>
          <p:nvPr/>
        </p:nvSpPr>
        <p:spPr bwMode="auto">
          <a:xfrm>
            <a:off x="238125" y="990600"/>
            <a:ext cx="8642350" cy="5419725"/>
          </a:xfrm>
          <a:prstGeom prst="rect">
            <a:avLst/>
          </a:prstGeom>
          <a:noFill/>
          <a:ln w="9525" algn="ctr">
            <a:noFill/>
            <a:miter lim="800000"/>
            <a:headEnd/>
            <a:tailEnd/>
          </a:ln>
          <a:effectLst/>
        </p:spPr>
        <p:txBody>
          <a:bodyPr>
            <a:spAutoFit/>
          </a:bodyPr>
          <a:lstStyle/>
          <a:p>
            <a:pPr marL="622300" indent="-622300" algn="l">
              <a:lnSpc>
                <a:spcPct val="100000"/>
              </a:lnSpc>
              <a:spcBef>
                <a:spcPct val="35000"/>
              </a:spcBef>
              <a:buClr>
                <a:srgbClr val="FFFF00"/>
              </a:buClr>
              <a:buSzTx/>
              <a:buFont typeface="Wingdings" pitchFamily="2" charset="2"/>
              <a:buChar char="v"/>
            </a:pPr>
            <a:r>
              <a:rPr lang="en-AU" sz="3600" dirty="0">
                <a:solidFill>
                  <a:srgbClr val="FFFFFF"/>
                </a:solidFill>
                <a:latin typeface="Arial" charset="0"/>
                <a:cs typeface="Arial" charset="0"/>
              </a:rPr>
              <a:t>In the act of judgement, Yahweh cares for the fatherless and widow - </a:t>
            </a:r>
            <a:r>
              <a:rPr lang="en-AU" sz="3600" dirty="0">
                <a:ln w="19050">
                  <a:solidFill>
                    <a:schemeClr val="tx1"/>
                  </a:solidFill>
                </a:ln>
                <a:solidFill>
                  <a:srgbClr val="FF0000"/>
                </a:solidFill>
                <a:latin typeface="+mn-lt"/>
              </a:rPr>
              <a:t>Ps. 68:5-10</a:t>
            </a:r>
            <a:r>
              <a:rPr lang="en-AU" sz="3600" dirty="0">
                <a:solidFill>
                  <a:srgbClr val="FFFFFF"/>
                </a:solidFill>
                <a:latin typeface="Arial" charset="0"/>
                <a:cs typeface="Arial" charset="0"/>
              </a:rPr>
              <a:t>.</a:t>
            </a:r>
          </a:p>
          <a:p>
            <a:pPr marL="622300" indent="-622300" algn="l">
              <a:lnSpc>
                <a:spcPct val="100000"/>
              </a:lnSpc>
              <a:spcBef>
                <a:spcPct val="35000"/>
              </a:spcBef>
              <a:buClr>
                <a:srgbClr val="FFFF00"/>
              </a:buClr>
              <a:buSzTx/>
              <a:buFont typeface="Wingdings" pitchFamily="2" charset="2"/>
              <a:buChar char="v"/>
            </a:pPr>
            <a:r>
              <a:rPr lang="en-AU" sz="3600" dirty="0">
                <a:solidFill>
                  <a:srgbClr val="FFFFFF"/>
                </a:solidFill>
                <a:latin typeface="Arial" charset="0"/>
                <a:cs typeface="Arial" charset="0"/>
              </a:rPr>
              <a:t>Christ will shepherd the young and mothers with babies (born or unborn) - </a:t>
            </a:r>
            <a:r>
              <a:rPr lang="en-AU" sz="3600" dirty="0">
                <a:ln w="19050">
                  <a:solidFill>
                    <a:schemeClr val="tx1"/>
                  </a:solidFill>
                </a:ln>
                <a:solidFill>
                  <a:srgbClr val="FF0000"/>
                </a:solidFill>
                <a:latin typeface="+mn-lt"/>
              </a:rPr>
              <a:t>Isa. 40:9-11</a:t>
            </a:r>
            <a:r>
              <a:rPr lang="en-AU" sz="3600" dirty="0">
                <a:solidFill>
                  <a:srgbClr val="FFFFFF"/>
                </a:solidFill>
                <a:latin typeface="Arial" charset="0"/>
                <a:cs typeface="Arial" charset="0"/>
              </a:rPr>
              <a:t>.</a:t>
            </a:r>
          </a:p>
          <a:p>
            <a:pPr marL="622300" indent="-622300" algn="l">
              <a:lnSpc>
                <a:spcPct val="100000"/>
              </a:lnSpc>
              <a:spcBef>
                <a:spcPct val="35000"/>
              </a:spcBef>
              <a:buClr>
                <a:srgbClr val="FFFF00"/>
              </a:buClr>
              <a:buSzTx/>
              <a:buFont typeface="Wingdings" pitchFamily="2" charset="2"/>
              <a:buChar char="v"/>
            </a:pPr>
            <a:r>
              <a:rPr lang="en-AU" sz="3600" dirty="0">
                <a:solidFill>
                  <a:srgbClr val="FFFFFF"/>
                </a:solidFill>
                <a:latin typeface="Arial" charset="0"/>
                <a:cs typeface="Arial" charset="0"/>
              </a:rPr>
              <a:t>Inheritance prepared and given to children thus preserved – </a:t>
            </a:r>
            <a:r>
              <a:rPr lang="en-AU" sz="3600" dirty="0">
                <a:ln w="19050">
                  <a:solidFill>
                    <a:schemeClr val="tx1"/>
                  </a:solidFill>
                </a:ln>
                <a:solidFill>
                  <a:srgbClr val="FF0000"/>
                </a:solidFill>
                <a:latin typeface="+mn-lt"/>
              </a:rPr>
              <a:t>Ezek. 47:22-23</a:t>
            </a:r>
            <a:r>
              <a:rPr lang="en-AU" sz="3600" dirty="0">
                <a:solidFill>
                  <a:srgbClr val="FFFFFF"/>
                </a:solidFill>
                <a:latin typeface="Arial"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2994" name="Rectangle 2"/>
          <p:cNvSpPr>
            <a:spLocks noGrp="1" noChangeArrowheads="1"/>
          </p:cNvSpPr>
          <p:nvPr>
            <p:ph type="ctrTitle"/>
          </p:nvPr>
        </p:nvSpPr>
        <p:spPr>
          <a:xfrm>
            <a:off x="0" y="113969"/>
            <a:ext cx="9144000" cy="1267743"/>
          </a:xfrm>
          <a:noFill/>
          <a:ln/>
        </p:spPr>
        <p:txBody>
          <a:bodyPr/>
          <a:lstStyle/>
          <a:p>
            <a:pPr>
              <a:lnSpc>
                <a:spcPct val="90000"/>
              </a:lnSpc>
            </a:pPr>
            <a:r>
              <a:rPr lang="en-AU" sz="4400" dirty="0" smtClean="0">
                <a:ln w="19050">
                  <a:solidFill>
                    <a:schemeClr val="tx1"/>
                  </a:solidFill>
                </a:ln>
                <a:solidFill>
                  <a:srgbClr val="FF0000"/>
                </a:solidFill>
                <a:effectLst/>
              </a:rPr>
              <a:t>Isa. 26:20-21</a:t>
            </a:r>
            <a:r>
              <a:rPr lang="en-AU" sz="4400" dirty="0" smtClean="0">
                <a:ln w="19050">
                  <a:solidFill>
                    <a:schemeClr val="tx1"/>
                  </a:solidFill>
                </a:ln>
              </a:rPr>
              <a:t> </a:t>
            </a:r>
            <a:r>
              <a:rPr lang="en-AU" sz="4400" b="1" dirty="0" smtClean="0">
                <a:latin typeface="+mj-lt"/>
              </a:rPr>
              <a:t>– “indignation”</a:t>
            </a:r>
            <a:br>
              <a:rPr lang="en-AU" sz="4400" b="1" dirty="0" smtClean="0">
                <a:latin typeface="+mj-lt"/>
              </a:rPr>
            </a:br>
            <a:r>
              <a:rPr lang="en-AU" sz="4400" b="1" dirty="0" smtClean="0">
                <a:latin typeface="+mj-lt"/>
              </a:rPr>
              <a:t>“A time of trouble” – When?</a:t>
            </a:r>
            <a:endParaRPr lang="en-AU" sz="4400" b="1" dirty="0">
              <a:latin typeface="+mj-lt"/>
            </a:endParaRPr>
          </a:p>
        </p:txBody>
      </p:sp>
      <p:sp>
        <p:nvSpPr>
          <p:cNvPr id="852995" name="AutoShape 3" descr="%5Cdocuments%20and%20settings%5Cjim%20cowie%5Cmy%20documents%5Cmy%20project"/>
          <p:cNvSpPr>
            <a:spLocks noChangeAspect="1" noChangeArrowheads="1"/>
          </p:cNvSpPr>
          <p:nvPr/>
        </p:nvSpPr>
        <p:spPr bwMode="auto">
          <a:xfrm>
            <a:off x="3543300" y="2514600"/>
            <a:ext cx="2057400" cy="1828800"/>
          </a:xfrm>
          <a:prstGeom prst="rect">
            <a:avLst/>
          </a:prstGeom>
          <a:noFill/>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52996" name="AutoShape 4" descr="%5Cdocuments%20and%20settings%5Cjim%20cowie%5Cmy%20documents%5Cmy%20project"/>
          <p:cNvSpPr>
            <a:spLocks noChangeAspect="1" noChangeArrowheads="1"/>
          </p:cNvSpPr>
          <p:nvPr/>
        </p:nvSpPr>
        <p:spPr bwMode="auto">
          <a:xfrm>
            <a:off x="131763" y="46038"/>
            <a:ext cx="2057400" cy="1828800"/>
          </a:xfrm>
          <a:prstGeom prst="rect">
            <a:avLst/>
          </a:prstGeom>
          <a:noFill/>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52997" name="AutoShape 5" descr="%5Cdocuments%20and%20settings%5Cjim%20cowie%5Cmy%20documents%5Cmy%20project"/>
          <p:cNvSpPr>
            <a:spLocks noChangeAspect="1" noChangeArrowheads="1"/>
          </p:cNvSpPr>
          <p:nvPr/>
        </p:nvSpPr>
        <p:spPr bwMode="auto">
          <a:xfrm>
            <a:off x="131763" y="46038"/>
            <a:ext cx="2057400" cy="1828800"/>
          </a:xfrm>
          <a:prstGeom prst="rect">
            <a:avLst/>
          </a:prstGeom>
          <a:noFill/>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52998" name="Text Box 6"/>
          <p:cNvSpPr txBox="1">
            <a:spLocks noChangeArrowheads="1"/>
          </p:cNvSpPr>
          <p:nvPr/>
        </p:nvSpPr>
        <p:spPr bwMode="auto">
          <a:xfrm>
            <a:off x="214282" y="1387510"/>
            <a:ext cx="8715436" cy="5309146"/>
          </a:xfrm>
          <a:prstGeom prst="rect">
            <a:avLst/>
          </a:prstGeom>
          <a:noFill/>
          <a:ln w="9525">
            <a:noFill/>
            <a:miter lim="800000"/>
            <a:headEnd/>
            <a:tailEnd/>
          </a:ln>
          <a:effectLst/>
        </p:spPr>
        <p:txBody>
          <a:bodyPr wrap="square">
            <a:spAutoFit/>
          </a:bodyPr>
          <a:lstStyle/>
          <a:p>
            <a:pPr marL="623888" indent="-623888" algn="l" fontAlgn="auto">
              <a:lnSpc>
                <a:spcPct val="100000"/>
              </a:lnSpc>
              <a:spcBef>
                <a:spcPts val="600"/>
              </a:spcBef>
              <a:spcAft>
                <a:spcPts val="0"/>
              </a:spcAft>
              <a:buClr>
                <a:srgbClr val="FFFF00"/>
              </a:buClr>
              <a:buSzTx/>
              <a:buFont typeface="Wingdings" pitchFamily="2" charset="2"/>
              <a:buChar char="v"/>
            </a:pPr>
            <a:r>
              <a:rPr lang="en-AU" sz="3600" dirty="0" smtClean="0">
                <a:ln w="19050">
                  <a:solidFill>
                    <a:srgbClr val="FFFFFF"/>
                  </a:solidFill>
                </a:ln>
                <a:solidFill>
                  <a:srgbClr val="FF0000"/>
                </a:solidFill>
                <a:latin typeface="Arial"/>
              </a:rPr>
              <a:t>Dan. 12:1-2 </a:t>
            </a:r>
            <a:r>
              <a:rPr lang="en-AU" sz="3600" dirty="0" smtClean="0">
                <a:solidFill>
                  <a:srgbClr val="FFFFFF"/>
                </a:solidFill>
                <a:latin typeface="Arial"/>
              </a:rPr>
              <a:t>– Note </a:t>
            </a:r>
            <a:r>
              <a:rPr lang="en-AU" sz="3600" dirty="0" smtClean="0">
                <a:solidFill>
                  <a:srgbClr val="FFFF00"/>
                </a:solidFill>
                <a:latin typeface="Arial"/>
              </a:rPr>
              <a:t>“at that time”</a:t>
            </a:r>
            <a:r>
              <a:rPr lang="en-AU" sz="3600" dirty="0" smtClean="0">
                <a:solidFill>
                  <a:srgbClr val="FFFFFF"/>
                </a:solidFill>
                <a:latin typeface="Arial"/>
              </a:rPr>
              <a:t>. Namely, </a:t>
            </a:r>
            <a:r>
              <a:rPr lang="en-AU" sz="3600" dirty="0" smtClean="0">
                <a:solidFill>
                  <a:srgbClr val="00FF00"/>
                </a:solidFill>
                <a:latin typeface="Arial"/>
              </a:rPr>
              <a:t>Armageddon</a:t>
            </a:r>
            <a:r>
              <a:rPr lang="en-AU" sz="3600" dirty="0" smtClean="0">
                <a:solidFill>
                  <a:srgbClr val="FFFFFF"/>
                </a:solidFill>
                <a:latin typeface="Arial"/>
              </a:rPr>
              <a:t> – </a:t>
            </a:r>
            <a:r>
              <a:rPr lang="en-AU" sz="3600" dirty="0" smtClean="0">
                <a:ln w="19050">
                  <a:solidFill>
                    <a:srgbClr val="FFFFFF"/>
                  </a:solidFill>
                </a:ln>
                <a:solidFill>
                  <a:srgbClr val="FF0000"/>
                </a:solidFill>
                <a:latin typeface="Arial"/>
              </a:rPr>
              <a:t>Dan. 11:40-45</a:t>
            </a:r>
            <a:r>
              <a:rPr lang="en-AU" sz="3600" dirty="0" smtClean="0">
                <a:ln w="22225">
                  <a:solidFill>
                    <a:srgbClr val="FFFFFF"/>
                  </a:solidFill>
                </a:ln>
                <a:solidFill>
                  <a:srgbClr val="FF0000"/>
                </a:solidFill>
                <a:latin typeface="Arial"/>
              </a:rPr>
              <a:t> </a:t>
            </a:r>
            <a:r>
              <a:rPr lang="en-AU" sz="3600" dirty="0" smtClean="0">
                <a:solidFill>
                  <a:srgbClr val="FFFFFF"/>
                </a:solidFill>
                <a:latin typeface="Arial"/>
              </a:rPr>
              <a:t>– </a:t>
            </a:r>
            <a:r>
              <a:rPr lang="en-AU" sz="3600" dirty="0" smtClean="0">
                <a:solidFill>
                  <a:srgbClr val="FFFF00"/>
                </a:solidFill>
                <a:latin typeface="Arial"/>
              </a:rPr>
              <a:t>“the time of the end”</a:t>
            </a:r>
            <a:r>
              <a:rPr lang="en-AU" sz="3600" dirty="0" smtClean="0">
                <a:solidFill>
                  <a:srgbClr val="FFFFFF"/>
                </a:solidFill>
                <a:latin typeface="Arial"/>
              </a:rPr>
              <a:t>.</a:t>
            </a:r>
          </a:p>
          <a:p>
            <a:pPr marL="623888" indent="-623888" algn="l" fontAlgn="auto">
              <a:lnSpc>
                <a:spcPct val="100000"/>
              </a:lnSpc>
              <a:spcBef>
                <a:spcPts val="600"/>
              </a:spcBef>
              <a:spcAft>
                <a:spcPts val="0"/>
              </a:spcAft>
              <a:buClr>
                <a:srgbClr val="FFFF00"/>
              </a:buClr>
              <a:buSzTx/>
              <a:buFont typeface="Wingdings" pitchFamily="2" charset="2"/>
              <a:buChar char="v"/>
            </a:pPr>
            <a:r>
              <a:rPr lang="en-AU" sz="3600" dirty="0" smtClean="0">
                <a:solidFill>
                  <a:srgbClr val="FFFFFF"/>
                </a:solidFill>
                <a:latin typeface="Arial"/>
              </a:rPr>
              <a:t>Christ </a:t>
            </a:r>
            <a:r>
              <a:rPr lang="en-AU" sz="3600" dirty="0" smtClean="0">
                <a:ln>
                  <a:solidFill>
                    <a:schemeClr val="tx1"/>
                  </a:solidFill>
                </a:ln>
                <a:solidFill>
                  <a:srgbClr val="FFFFFF"/>
                </a:solidFill>
                <a:latin typeface="Arial"/>
              </a:rPr>
              <a:t>(</a:t>
            </a:r>
            <a:r>
              <a:rPr lang="en-AU" sz="3600" dirty="0" smtClean="0">
                <a:ln>
                  <a:solidFill>
                    <a:schemeClr val="tx1"/>
                  </a:solidFill>
                </a:ln>
                <a:solidFill>
                  <a:srgbClr val="66FFFF"/>
                </a:solidFill>
                <a:latin typeface="Arial"/>
              </a:rPr>
              <a:t>“Michael” = “who is like El”</a:t>
            </a:r>
            <a:r>
              <a:rPr lang="en-AU" sz="3600" dirty="0" smtClean="0">
                <a:solidFill>
                  <a:srgbClr val="FFFFFF"/>
                </a:solidFill>
                <a:latin typeface="Arial"/>
              </a:rPr>
              <a:t>) appears to raise the dead.</a:t>
            </a:r>
          </a:p>
          <a:p>
            <a:pPr marL="623888" indent="-623888" algn="l" fontAlgn="auto">
              <a:lnSpc>
                <a:spcPct val="100000"/>
              </a:lnSpc>
              <a:spcBef>
                <a:spcPts val="600"/>
              </a:spcBef>
              <a:spcAft>
                <a:spcPts val="0"/>
              </a:spcAft>
              <a:buClr>
                <a:srgbClr val="FFFF00"/>
              </a:buClr>
              <a:buSzTx/>
              <a:buFont typeface="Wingdings" pitchFamily="2" charset="2"/>
              <a:buChar char="v"/>
            </a:pPr>
            <a:r>
              <a:rPr lang="en-AU" sz="3600" dirty="0" smtClean="0">
                <a:solidFill>
                  <a:srgbClr val="FFFFFF"/>
                </a:solidFill>
                <a:latin typeface="Arial"/>
              </a:rPr>
              <a:t>The </a:t>
            </a:r>
            <a:r>
              <a:rPr lang="en-AU" sz="3600" dirty="0" smtClean="0">
                <a:ln>
                  <a:solidFill>
                    <a:schemeClr val="tx1"/>
                  </a:solidFill>
                </a:ln>
                <a:solidFill>
                  <a:srgbClr val="66FFFF"/>
                </a:solidFill>
                <a:latin typeface="Arial"/>
              </a:rPr>
              <a:t>Judgement Seat </a:t>
            </a:r>
            <a:r>
              <a:rPr lang="en-AU" sz="3600" dirty="0" smtClean="0">
                <a:solidFill>
                  <a:srgbClr val="FFFFFF"/>
                </a:solidFill>
                <a:latin typeface="Arial"/>
              </a:rPr>
              <a:t>follows – </a:t>
            </a:r>
            <a:r>
              <a:rPr lang="en-AU" sz="3600" dirty="0" smtClean="0">
                <a:ln w="19050">
                  <a:solidFill>
                    <a:srgbClr val="FFFFFF"/>
                  </a:solidFill>
                </a:ln>
                <a:solidFill>
                  <a:srgbClr val="FF0000"/>
                </a:solidFill>
                <a:latin typeface="Arial"/>
              </a:rPr>
              <a:t>V.2-3</a:t>
            </a:r>
            <a:r>
              <a:rPr lang="en-AU" sz="3600" dirty="0" smtClean="0">
                <a:ln w="22225">
                  <a:solidFill>
                    <a:srgbClr val="FFFFFF"/>
                  </a:solidFill>
                </a:ln>
                <a:solidFill>
                  <a:srgbClr val="FF0000"/>
                </a:solidFill>
                <a:latin typeface="Arial"/>
              </a:rPr>
              <a:t> </a:t>
            </a:r>
            <a:r>
              <a:rPr lang="en-AU" sz="3600" dirty="0" smtClean="0">
                <a:solidFill>
                  <a:srgbClr val="FFFFFF"/>
                </a:solidFill>
                <a:latin typeface="Arial"/>
              </a:rPr>
              <a:t>(10 years prior to Armageddon).</a:t>
            </a:r>
          </a:p>
          <a:p>
            <a:pPr marL="623888" indent="-623888" algn="l" fontAlgn="auto">
              <a:lnSpc>
                <a:spcPct val="100000"/>
              </a:lnSpc>
              <a:spcBef>
                <a:spcPts val="600"/>
              </a:spcBef>
              <a:spcAft>
                <a:spcPts val="0"/>
              </a:spcAft>
              <a:buClr>
                <a:srgbClr val="FFFF00"/>
              </a:buClr>
              <a:buSzTx/>
              <a:buFont typeface="Wingdings" pitchFamily="2" charset="2"/>
              <a:buChar char="v"/>
            </a:pPr>
            <a:r>
              <a:rPr lang="en-AU" sz="3600" dirty="0" smtClean="0">
                <a:solidFill>
                  <a:srgbClr val="FFFFFF"/>
                </a:solidFill>
                <a:latin typeface="Arial"/>
              </a:rPr>
              <a:t>The resurrection era is the period when </a:t>
            </a:r>
            <a:r>
              <a:rPr lang="en-AU" sz="3600" dirty="0" smtClean="0">
                <a:solidFill>
                  <a:srgbClr val="FFFF00"/>
                </a:solidFill>
                <a:latin typeface="Arial"/>
              </a:rPr>
              <a:t>“the time of trouble begins”</a:t>
            </a:r>
            <a:r>
              <a:rPr lang="en-AU" sz="3600" dirty="0" smtClean="0">
                <a:solidFill>
                  <a:srgbClr val="FFFFFF"/>
                </a:solidFill>
                <a:latin typeface="Arial"/>
              </a:rPr>
              <a:t>.</a:t>
            </a:r>
            <a:endParaRPr lang="en-AU" sz="3600"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529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29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29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29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99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0" y="85725"/>
            <a:ext cx="9144000" cy="1268413"/>
          </a:xfrm>
        </p:spPr>
        <p:txBody>
          <a:bodyPr/>
          <a:lstStyle/>
          <a:p>
            <a:pPr>
              <a:lnSpc>
                <a:spcPct val="85000"/>
              </a:lnSpc>
            </a:pPr>
            <a:r>
              <a:rPr lang="en-AU" sz="4400" dirty="0"/>
              <a:t>The </a:t>
            </a:r>
            <a:r>
              <a:rPr lang="en-AU" sz="4400" dirty="0" smtClean="0"/>
              <a:t>inheritance </a:t>
            </a:r>
            <a:r>
              <a:rPr lang="en-AU" sz="4400" dirty="0"/>
              <a:t>of </a:t>
            </a:r>
            <a:r>
              <a:rPr lang="en-AU" sz="4400" dirty="0" smtClean="0"/>
              <a:t>our children</a:t>
            </a:r>
            <a:r>
              <a:rPr lang="en-AU" dirty="0"/>
              <a:t/>
            </a:r>
            <a:br>
              <a:rPr lang="en-AU" dirty="0"/>
            </a:br>
            <a:r>
              <a:rPr lang="en-AU" dirty="0">
                <a:ln w="19050">
                  <a:solidFill>
                    <a:schemeClr val="tx1"/>
                  </a:solidFill>
                </a:ln>
                <a:solidFill>
                  <a:srgbClr val="FF0000"/>
                </a:solidFill>
                <a:effectLst/>
              </a:rPr>
              <a:t>Ezek. 47:22-23</a:t>
            </a:r>
          </a:p>
        </p:txBody>
      </p:sp>
      <p:sp>
        <p:nvSpPr>
          <p:cNvPr id="203779" name="Rectangle 3"/>
          <p:cNvSpPr>
            <a:spLocks noGrp="1" noChangeArrowheads="1"/>
          </p:cNvSpPr>
          <p:nvPr>
            <p:ph type="subTitle" idx="1"/>
          </p:nvPr>
        </p:nvSpPr>
        <p:spPr>
          <a:xfrm>
            <a:off x="179388" y="1268413"/>
            <a:ext cx="8785225" cy="5113337"/>
          </a:xfrm>
        </p:spPr>
        <p:txBody>
          <a:bodyPr/>
          <a:lstStyle/>
          <a:p>
            <a:pPr algn="just">
              <a:lnSpc>
                <a:spcPct val="85000"/>
              </a:lnSpc>
              <a:spcBef>
                <a:spcPct val="0"/>
              </a:spcBef>
              <a:spcAft>
                <a:spcPct val="15000"/>
              </a:spcAft>
            </a:pPr>
            <a:r>
              <a:rPr lang="en-US" dirty="0">
                <a:latin typeface="Bookman Old Style" pitchFamily="18" charset="0"/>
              </a:rPr>
              <a:t>22 And it shall come to pass, </a:t>
            </a:r>
            <a:r>
              <a:rPr lang="en-US" i="1" dirty="0">
                <a:latin typeface="Bookman Old Style" pitchFamily="18" charset="0"/>
              </a:rPr>
              <a:t>that</a:t>
            </a:r>
            <a:r>
              <a:rPr lang="en-US" dirty="0">
                <a:latin typeface="Bookman Old Style" pitchFamily="18" charset="0"/>
              </a:rPr>
              <a:t> ye shall divide it by lot for an inheritance unto you, and to the </a:t>
            </a:r>
            <a:r>
              <a:rPr lang="en-US" dirty="0">
                <a:solidFill>
                  <a:schemeClr val="folHlink"/>
                </a:solidFill>
                <a:latin typeface="Bookman Old Style" pitchFamily="18" charset="0"/>
              </a:rPr>
              <a:t>strangers</a:t>
            </a:r>
            <a:r>
              <a:rPr lang="en-US" dirty="0">
                <a:latin typeface="Bookman Old Style" pitchFamily="18" charset="0"/>
              </a:rPr>
              <a:t> that </a:t>
            </a:r>
            <a:r>
              <a:rPr lang="en-US" dirty="0">
                <a:solidFill>
                  <a:srgbClr val="00FF00"/>
                </a:solidFill>
                <a:latin typeface="Bookman Old Style" pitchFamily="18" charset="0"/>
              </a:rPr>
              <a:t>sojourn</a:t>
            </a:r>
            <a:r>
              <a:rPr lang="en-US" dirty="0">
                <a:latin typeface="Bookman Old Style" pitchFamily="18" charset="0"/>
              </a:rPr>
              <a:t> among you, which shall </a:t>
            </a:r>
            <a:r>
              <a:rPr lang="en-US" dirty="0">
                <a:ln>
                  <a:solidFill>
                    <a:schemeClr val="tx1"/>
                  </a:solidFill>
                </a:ln>
                <a:solidFill>
                  <a:srgbClr val="FF3399"/>
                </a:solidFill>
                <a:latin typeface="Bookman Old Style" pitchFamily="18" charset="0"/>
              </a:rPr>
              <a:t>beget children</a:t>
            </a:r>
            <a:r>
              <a:rPr lang="en-US" dirty="0">
                <a:ln>
                  <a:solidFill>
                    <a:schemeClr val="tx1"/>
                  </a:solidFill>
                </a:ln>
                <a:latin typeface="Bookman Old Style" pitchFamily="18" charset="0"/>
              </a:rPr>
              <a:t> </a:t>
            </a:r>
            <a:r>
              <a:rPr lang="en-US" dirty="0">
                <a:latin typeface="Bookman Old Style" pitchFamily="18" charset="0"/>
              </a:rPr>
              <a:t>among you: and they shall be unto you </a:t>
            </a:r>
            <a:r>
              <a:rPr lang="en-US" dirty="0">
                <a:ln>
                  <a:solidFill>
                    <a:schemeClr val="tx1"/>
                  </a:solidFill>
                </a:ln>
                <a:solidFill>
                  <a:srgbClr val="00FFFF"/>
                </a:solidFill>
                <a:latin typeface="Bookman Old Style" pitchFamily="18" charset="0"/>
              </a:rPr>
              <a:t>as born in the country among the children of Israel</a:t>
            </a:r>
            <a:r>
              <a:rPr lang="en-US" dirty="0">
                <a:latin typeface="Bookman Old Style" pitchFamily="18" charset="0"/>
              </a:rPr>
              <a:t>; they shall have inheritance with you among the tribes of Israel. </a:t>
            </a:r>
          </a:p>
          <a:p>
            <a:pPr algn="just">
              <a:lnSpc>
                <a:spcPct val="85000"/>
              </a:lnSpc>
              <a:spcBef>
                <a:spcPct val="0"/>
              </a:spcBef>
              <a:spcAft>
                <a:spcPct val="15000"/>
              </a:spcAft>
            </a:pPr>
            <a:r>
              <a:rPr lang="en-US" dirty="0">
                <a:latin typeface="Bookman Old Style" pitchFamily="18" charset="0"/>
              </a:rPr>
              <a:t>23 And it shall come to pass, </a:t>
            </a:r>
            <a:r>
              <a:rPr lang="en-US" i="1" dirty="0">
                <a:latin typeface="Bookman Old Style" pitchFamily="18" charset="0"/>
              </a:rPr>
              <a:t>that</a:t>
            </a:r>
            <a:r>
              <a:rPr lang="en-US" dirty="0">
                <a:latin typeface="Bookman Old Style" pitchFamily="18" charset="0"/>
              </a:rPr>
              <a:t> in what tribe the stranger </a:t>
            </a:r>
            <a:r>
              <a:rPr lang="en-US" dirty="0" err="1">
                <a:solidFill>
                  <a:srgbClr val="00FF00"/>
                </a:solidFill>
                <a:latin typeface="Bookman Old Style" pitchFamily="18" charset="0"/>
              </a:rPr>
              <a:t>sojourneth</a:t>
            </a:r>
            <a:r>
              <a:rPr lang="en-US" dirty="0">
                <a:latin typeface="Bookman Old Style" pitchFamily="18" charset="0"/>
              </a:rPr>
              <a:t>, there shall ye give </a:t>
            </a:r>
            <a:r>
              <a:rPr lang="en-US" i="1" dirty="0">
                <a:latin typeface="Bookman Old Style" pitchFamily="18" charset="0"/>
              </a:rPr>
              <a:t>him</a:t>
            </a:r>
            <a:r>
              <a:rPr lang="en-US" dirty="0">
                <a:latin typeface="Bookman Old Style" pitchFamily="18" charset="0"/>
              </a:rPr>
              <a:t> his inheritance, </a:t>
            </a:r>
            <a:r>
              <a:rPr lang="en-US" dirty="0" err="1">
                <a:latin typeface="Bookman Old Style" pitchFamily="18" charset="0"/>
              </a:rPr>
              <a:t>saith</a:t>
            </a:r>
            <a:r>
              <a:rPr lang="en-US" dirty="0">
                <a:latin typeface="Bookman Old Style" pitchFamily="18" charset="0"/>
              </a:rPr>
              <a:t> the Lord GOD.</a:t>
            </a:r>
            <a:endParaRPr lang="en-AU" dirty="0">
              <a:latin typeface="Bookman Old Style" pitchFamily="18" charset="0"/>
            </a:endParaRPr>
          </a:p>
        </p:txBody>
      </p:sp>
      <p:sp>
        <p:nvSpPr>
          <p:cNvPr id="203780" name="Oval 4"/>
          <p:cNvSpPr>
            <a:spLocks noChangeArrowheads="1"/>
          </p:cNvSpPr>
          <p:nvPr/>
        </p:nvSpPr>
        <p:spPr bwMode="auto">
          <a:xfrm>
            <a:off x="2289175" y="1943100"/>
            <a:ext cx="1889125" cy="574675"/>
          </a:xfrm>
          <a:prstGeom prst="ellipse">
            <a:avLst/>
          </a:prstGeom>
          <a:noFill/>
          <a:ln w="28575" algn="ctr">
            <a:solidFill>
              <a:schemeClr val="folHlink"/>
            </a:solidFill>
            <a:round/>
            <a:headEnd/>
            <a:tailEnd/>
          </a:ln>
          <a:effectLst/>
        </p:spPr>
        <p:txBody>
          <a:bodyPr wrap="none" anchor="ctr"/>
          <a:lstStyle/>
          <a:p>
            <a:pPr marL="342900" indent="-342900" algn="ctr">
              <a:lnSpc>
                <a:spcPct val="100000"/>
              </a:lnSpc>
              <a:buClr>
                <a:srgbClr val="FFFFCC"/>
              </a:buClr>
            </a:pPr>
            <a:endParaRPr lang="en-US">
              <a:solidFill>
                <a:srgbClr val="FFCC66"/>
              </a:solidFill>
            </a:endParaRPr>
          </a:p>
        </p:txBody>
      </p:sp>
      <p:sp>
        <p:nvSpPr>
          <p:cNvPr id="203781" name="Oval 5"/>
          <p:cNvSpPr>
            <a:spLocks noChangeArrowheads="1"/>
          </p:cNvSpPr>
          <p:nvPr/>
        </p:nvSpPr>
        <p:spPr bwMode="auto">
          <a:xfrm>
            <a:off x="5003800" y="1951038"/>
            <a:ext cx="1647825" cy="574675"/>
          </a:xfrm>
          <a:prstGeom prst="ellipse">
            <a:avLst/>
          </a:prstGeom>
          <a:noFill/>
          <a:ln w="28575" algn="ctr">
            <a:solidFill>
              <a:srgbClr val="00FF00"/>
            </a:solidFill>
            <a:round/>
            <a:headEnd/>
            <a:tailEnd/>
          </a:ln>
          <a:effectLst/>
        </p:spPr>
        <p:txBody>
          <a:bodyPr wrap="none" anchor="ctr"/>
          <a:lstStyle/>
          <a:p>
            <a:pPr marL="342900" indent="-342900" algn="ctr">
              <a:lnSpc>
                <a:spcPct val="100000"/>
              </a:lnSpc>
              <a:buClr>
                <a:srgbClr val="FFFFCC"/>
              </a:buClr>
            </a:pPr>
            <a:endParaRPr lang="en-US">
              <a:solidFill>
                <a:srgbClr val="00FF00"/>
              </a:solidFill>
            </a:endParaRPr>
          </a:p>
        </p:txBody>
      </p:sp>
      <p:sp>
        <p:nvSpPr>
          <p:cNvPr id="203782" name="Oval 6"/>
          <p:cNvSpPr>
            <a:spLocks noChangeArrowheads="1"/>
          </p:cNvSpPr>
          <p:nvPr/>
        </p:nvSpPr>
        <p:spPr bwMode="auto">
          <a:xfrm>
            <a:off x="3779838" y="4559300"/>
            <a:ext cx="2208212" cy="574675"/>
          </a:xfrm>
          <a:prstGeom prst="ellipse">
            <a:avLst/>
          </a:prstGeom>
          <a:noFill/>
          <a:ln w="28575" algn="ctr">
            <a:solidFill>
              <a:srgbClr val="00FF00"/>
            </a:solidFill>
            <a:round/>
            <a:headEnd/>
            <a:tailEnd/>
          </a:ln>
          <a:effectLst/>
        </p:spPr>
        <p:txBody>
          <a:bodyPr wrap="none" anchor="ctr"/>
          <a:lstStyle/>
          <a:p>
            <a:pPr marL="342900" indent="-342900" algn="ctr">
              <a:lnSpc>
                <a:spcPct val="100000"/>
              </a:lnSpc>
              <a:buClr>
                <a:srgbClr val="FFFFCC"/>
              </a:buClr>
            </a:pPr>
            <a:endParaRPr lang="en-US">
              <a:solidFill>
                <a:srgbClr val="FFCC66"/>
              </a:solidFill>
            </a:endParaRPr>
          </a:p>
        </p:txBody>
      </p:sp>
      <p:sp>
        <p:nvSpPr>
          <p:cNvPr id="203783" name="Oval 7"/>
          <p:cNvSpPr>
            <a:spLocks noChangeArrowheads="1"/>
          </p:cNvSpPr>
          <p:nvPr/>
        </p:nvSpPr>
        <p:spPr bwMode="auto">
          <a:xfrm>
            <a:off x="2522538" y="2217738"/>
            <a:ext cx="3082925" cy="719137"/>
          </a:xfrm>
          <a:prstGeom prst="ellipse">
            <a:avLst/>
          </a:prstGeom>
          <a:noFill/>
          <a:ln w="28575" algn="ctr">
            <a:solidFill>
              <a:srgbClr val="FF0066"/>
            </a:solidFill>
            <a:round/>
            <a:headEnd/>
            <a:tailEnd/>
          </a:ln>
          <a:effectLst/>
        </p:spPr>
        <p:txBody>
          <a:bodyPr wrap="none" anchor="ctr"/>
          <a:lstStyle/>
          <a:p>
            <a:pPr marL="342900" indent="-342900" algn="ctr">
              <a:lnSpc>
                <a:spcPct val="100000"/>
              </a:lnSpc>
              <a:buClr>
                <a:srgbClr val="FFFFCC"/>
              </a:buClr>
            </a:pPr>
            <a:endParaRPr lang="en-US">
              <a:solidFill>
                <a:srgbClr val="FFCC66"/>
              </a:solidFill>
            </a:endParaRPr>
          </a:p>
        </p:txBody>
      </p:sp>
      <p:sp>
        <p:nvSpPr>
          <p:cNvPr id="203784" name="Text Box 8"/>
          <p:cNvSpPr txBox="1">
            <a:spLocks noChangeArrowheads="1"/>
          </p:cNvSpPr>
          <p:nvPr/>
        </p:nvSpPr>
        <p:spPr bwMode="auto">
          <a:xfrm>
            <a:off x="331788" y="5484813"/>
            <a:ext cx="8569325" cy="1216025"/>
          </a:xfrm>
          <a:prstGeom prst="rect">
            <a:avLst/>
          </a:prstGeom>
          <a:noFill/>
          <a:ln w="28575" algn="ctr">
            <a:solidFill>
              <a:srgbClr val="FFFF66"/>
            </a:solidFill>
            <a:miter lim="800000"/>
            <a:headEnd/>
            <a:tailEnd/>
          </a:ln>
          <a:effectLst/>
        </p:spPr>
        <p:txBody>
          <a:bodyPr>
            <a:spAutoFit/>
          </a:bodyPr>
          <a:lstStyle/>
          <a:p>
            <a:pPr algn="l">
              <a:lnSpc>
                <a:spcPct val="100000"/>
              </a:lnSpc>
              <a:buClr>
                <a:srgbClr val="FFFFCC"/>
              </a:buClr>
            </a:pPr>
            <a:r>
              <a:rPr lang="en-AU" sz="2400" dirty="0">
                <a:solidFill>
                  <a:srgbClr val="FFCC66"/>
                </a:solidFill>
                <a:latin typeface="Arial" charset="0"/>
              </a:rPr>
              <a:t>These are Gentiles –</a:t>
            </a:r>
            <a:r>
              <a:rPr lang="en-AU" sz="2400" dirty="0">
                <a:solidFill>
                  <a:srgbClr val="FFFFFF"/>
                </a:solidFill>
                <a:latin typeface="Arial" charset="0"/>
              </a:rPr>
              <a:t> </a:t>
            </a:r>
            <a:r>
              <a:rPr lang="en-AU" sz="2400" dirty="0">
                <a:ln>
                  <a:solidFill>
                    <a:srgbClr val="FFFFFF"/>
                  </a:solidFill>
                </a:ln>
                <a:solidFill>
                  <a:srgbClr val="FF0066"/>
                </a:solidFill>
                <a:latin typeface="Arial" charset="0"/>
              </a:rPr>
              <a:t>they are also mortal because they marry and have children –</a:t>
            </a:r>
            <a:r>
              <a:rPr lang="en-AU" sz="2400" dirty="0">
                <a:ln>
                  <a:solidFill>
                    <a:srgbClr val="FFFFFF"/>
                  </a:solidFill>
                </a:ln>
                <a:solidFill>
                  <a:srgbClr val="FFFFFF"/>
                </a:solidFill>
                <a:latin typeface="Arial" charset="0"/>
              </a:rPr>
              <a:t> </a:t>
            </a:r>
            <a:r>
              <a:rPr lang="en-AU" sz="2400" dirty="0">
                <a:solidFill>
                  <a:srgbClr val="00FF00"/>
                </a:solidFill>
                <a:latin typeface="Arial" charset="0"/>
              </a:rPr>
              <a:t>and though they sojourn in the Land, </a:t>
            </a:r>
            <a:r>
              <a:rPr lang="en-AU" sz="2400" dirty="0">
                <a:ln>
                  <a:solidFill>
                    <a:srgbClr val="FFFFFF"/>
                  </a:solidFill>
                </a:ln>
                <a:solidFill>
                  <a:srgbClr val="00FFFF"/>
                </a:solidFill>
                <a:latin typeface="Arial" charset="0"/>
              </a:rPr>
              <a:t>they are counted as Israelites</a:t>
            </a:r>
            <a:r>
              <a:rPr lang="en-AU" sz="2400" dirty="0">
                <a:ln>
                  <a:solidFill>
                    <a:srgbClr val="FFFFFF"/>
                  </a:solidFill>
                </a:ln>
                <a:solidFill>
                  <a:srgbClr val="00FF00"/>
                </a:solidFill>
                <a:latin typeface="Arial" charset="0"/>
              </a:rPr>
              <a:t>.</a:t>
            </a:r>
          </a:p>
        </p:txBody>
      </p:sp>
      <p:sp>
        <p:nvSpPr>
          <p:cNvPr id="203785" name="Rectangle 9"/>
          <p:cNvSpPr>
            <a:spLocks noChangeArrowheads="1"/>
          </p:cNvSpPr>
          <p:nvPr/>
        </p:nvSpPr>
        <p:spPr bwMode="auto">
          <a:xfrm>
            <a:off x="395288" y="5950222"/>
            <a:ext cx="8424862" cy="719138"/>
          </a:xfrm>
          <a:prstGeom prst="rect">
            <a:avLst/>
          </a:prstGeom>
          <a:solidFill>
            <a:schemeClr val="bg1"/>
          </a:solidFill>
          <a:ln w="9525" algn="ctr">
            <a:noFill/>
            <a:miter lim="800000"/>
            <a:headEnd/>
            <a:tailEnd/>
          </a:ln>
          <a:effectLst/>
        </p:spPr>
        <p:txBody>
          <a:bodyPr wrap="none" anchor="ctr"/>
          <a:lstStyle/>
          <a:p>
            <a:pPr>
              <a:buClr>
                <a:srgbClr val="FFFFCC"/>
              </a:buClr>
            </a:pPr>
            <a:endParaRPr lang="en-US">
              <a:solidFill>
                <a:srgbClr val="FFFFFF"/>
              </a:solidFill>
            </a:endParaRPr>
          </a:p>
        </p:txBody>
      </p:sp>
      <p:sp>
        <p:nvSpPr>
          <p:cNvPr id="203786" name="Rectangle 10"/>
          <p:cNvSpPr>
            <a:spLocks noChangeArrowheads="1"/>
          </p:cNvSpPr>
          <p:nvPr/>
        </p:nvSpPr>
        <p:spPr bwMode="auto">
          <a:xfrm>
            <a:off x="3419475" y="5567381"/>
            <a:ext cx="5387975" cy="504825"/>
          </a:xfrm>
          <a:prstGeom prst="rect">
            <a:avLst/>
          </a:prstGeom>
          <a:solidFill>
            <a:schemeClr val="bg1"/>
          </a:solidFill>
          <a:ln w="9525" algn="ctr">
            <a:noFill/>
            <a:miter lim="800000"/>
            <a:headEnd/>
            <a:tailEnd/>
          </a:ln>
          <a:effectLst/>
        </p:spPr>
        <p:txBody>
          <a:bodyPr wrap="none" anchor="ctr"/>
          <a:lstStyle/>
          <a:p>
            <a:pPr>
              <a:buClr>
                <a:srgbClr val="FFFFCC"/>
              </a:buClr>
            </a:pPr>
            <a:endParaRPr lang="en-US">
              <a:solidFill>
                <a:srgbClr val="FFFFFF"/>
              </a:solidFill>
            </a:endParaRPr>
          </a:p>
        </p:txBody>
      </p:sp>
      <p:sp>
        <p:nvSpPr>
          <p:cNvPr id="203787" name="Rectangle 11"/>
          <p:cNvSpPr>
            <a:spLocks noChangeArrowheads="1"/>
          </p:cNvSpPr>
          <p:nvPr/>
        </p:nvSpPr>
        <p:spPr bwMode="auto">
          <a:xfrm>
            <a:off x="395288" y="6308997"/>
            <a:ext cx="8424862" cy="360363"/>
          </a:xfrm>
          <a:prstGeom prst="rect">
            <a:avLst/>
          </a:prstGeom>
          <a:solidFill>
            <a:schemeClr val="bg1"/>
          </a:solidFill>
          <a:ln w="9525" algn="ctr">
            <a:solidFill>
              <a:schemeClr val="bg1"/>
            </a:solidFill>
            <a:miter lim="800000"/>
            <a:headEnd/>
            <a:tailEnd/>
          </a:ln>
          <a:effectLst/>
        </p:spPr>
        <p:txBody>
          <a:bodyPr wrap="none" anchor="ctr"/>
          <a:lstStyle/>
          <a:p>
            <a:pPr>
              <a:buClr>
                <a:srgbClr val="FFFFCC"/>
              </a:buClr>
            </a:pPr>
            <a:endParaRPr lang="en-US">
              <a:solidFill>
                <a:srgbClr val="FFFFFF"/>
              </a:solidFill>
            </a:endParaRPr>
          </a:p>
        </p:txBody>
      </p:sp>
      <p:sp>
        <p:nvSpPr>
          <p:cNvPr id="203788" name="Rectangle 12"/>
          <p:cNvSpPr>
            <a:spLocks noChangeArrowheads="1"/>
          </p:cNvSpPr>
          <p:nvPr/>
        </p:nvSpPr>
        <p:spPr bwMode="auto">
          <a:xfrm>
            <a:off x="4270808" y="5857892"/>
            <a:ext cx="4535487" cy="431800"/>
          </a:xfrm>
          <a:prstGeom prst="rect">
            <a:avLst/>
          </a:prstGeom>
          <a:solidFill>
            <a:schemeClr val="bg1"/>
          </a:solidFill>
          <a:ln w="9525" algn="ctr">
            <a:solidFill>
              <a:schemeClr val="bg1"/>
            </a:solidFill>
            <a:miter lim="800000"/>
            <a:headEnd/>
            <a:tailEnd/>
          </a:ln>
          <a:effectLst/>
        </p:spPr>
        <p:txBody>
          <a:bodyPr wrap="none" anchor="ctr"/>
          <a:lstStyle/>
          <a:p>
            <a:pPr>
              <a:buClr>
                <a:srgbClr val="FFFFCC"/>
              </a:buClr>
            </a:pP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80"/>
                                        </p:tgtEl>
                                        <p:attrNameLst>
                                          <p:attrName>style.visibility</p:attrName>
                                        </p:attrNameLst>
                                      </p:cBhvr>
                                      <p:to>
                                        <p:strVal val="visible"/>
                                      </p:to>
                                    </p:set>
                                  </p:childTnLst>
                                  <p:subTnLst>
                                    <p:set>
                                      <p:cBhvr override="childStyle">
                                        <p:cTn dur="1" fill="hold" display="0" masterRel="nextClick" afterEffect="1"/>
                                        <p:tgtEl>
                                          <p:spTgt spid="203780"/>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03784">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378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378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3783"/>
                                        </p:tgtEl>
                                        <p:attrNameLst>
                                          <p:attrName>style.visibility</p:attrName>
                                        </p:attrNameLst>
                                      </p:cBhvr>
                                      <p:to>
                                        <p:strVal val="visible"/>
                                      </p:to>
                                    </p:set>
                                  </p:childTnLst>
                                  <p:subTnLst>
                                    <p:set>
                                      <p:cBhvr override="childStyle">
                                        <p:cTn dur="1" fill="hold" display="0" masterRel="nextClick" afterEffect="1"/>
                                        <p:tgtEl>
                                          <p:spTgt spid="203783"/>
                                        </p:tgtEl>
                                        <p:attrNameLst>
                                          <p:attrName>style.visibility</p:attrName>
                                        </p:attrNameLst>
                                      </p:cBhvr>
                                      <p:to>
                                        <p:strVal val="hidden"/>
                                      </p:to>
                                    </p:set>
                                  </p:subTnLst>
                                </p:cTn>
                              </p:par>
                              <p:par>
                                <p:cTn id="17" presetID="1" presetClass="exit" presetSubtype="0" fill="hold" grpId="0" nodeType="withEffect">
                                  <p:stCondLst>
                                    <p:cond delay="0"/>
                                  </p:stCondLst>
                                  <p:childTnLst>
                                    <p:set>
                                      <p:cBhvr>
                                        <p:cTn id="18" dur="1" fill="hold">
                                          <p:stCondLst>
                                            <p:cond delay="0"/>
                                          </p:stCondLst>
                                        </p:cTn>
                                        <p:tgtEl>
                                          <p:spTgt spid="20378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0378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37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3782"/>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203788"/>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037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animBg="1"/>
      <p:bldP spid="203781" grpId="0" animBg="1"/>
      <p:bldP spid="203782" grpId="0" animBg="1"/>
      <p:bldP spid="203783" grpId="0" animBg="1"/>
      <p:bldP spid="203784" grpId="0" build="allAtOnce" animBg="1"/>
      <p:bldP spid="203785" grpId="0" animBg="1"/>
      <p:bldP spid="203786" grpId="0" animBg="1"/>
      <p:bldP spid="203787" grpId="0" animBg="1"/>
      <p:bldP spid="20378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subTitle" idx="1"/>
          </p:nvPr>
        </p:nvSpPr>
        <p:spPr>
          <a:xfrm>
            <a:off x="63500" y="1844675"/>
            <a:ext cx="3429000" cy="4824413"/>
          </a:xfrm>
        </p:spPr>
        <p:txBody>
          <a:bodyPr/>
          <a:lstStyle/>
          <a:p>
            <a:pPr marL="179388" lvl="1" indent="0" algn="ctr">
              <a:lnSpc>
                <a:spcPct val="90000"/>
              </a:lnSpc>
              <a:buClr>
                <a:srgbClr val="FFFF00"/>
              </a:buClr>
              <a:buSzTx/>
              <a:buFont typeface="Wingdings" pitchFamily="2" charset="2"/>
              <a:buNone/>
            </a:pPr>
            <a:r>
              <a:rPr lang="en-US" sz="3600" dirty="0">
                <a:ln w="19050">
                  <a:solidFill>
                    <a:schemeClr val="tx1"/>
                  </a:solidFill>
                </a:ln>
                <a:solidFill>
                  <a:srgbClr val="FF0000"/>
                </a:solidFill>
              </a:rPr>
              <a:t>Ezek. 47:23</a:t>
            </a:r>
          </a:p>
          <a:p>
            <a:pPr marL="179388" lvl="1" indent="0" algn="ctr">
              <a:lnSpc>
                <a:spcPct val="90000"/>
              </a:lnSpc>
              <a:buClr>
                <a:srgbClr val="FFFF00"/>
              </a:buClr>
              <a:buSzTx/>
              <a:buFont typeface="Wingdings" pitchFamily="2" charset="2"/>
              <a:buNone/>
            </a:pPr>
            <a:r>
              <a:rPr lang="en-US" sz="3000" dirty="0"/>
              <a:t>Unique among the mortal inhabitants of the Land, </a:t>
            </a:r>
            <a:r>
              <a:rPr lang="en-US" sz="3000" dirty="0">
                <a:solidFill>
                  <a:srgbClr val="00FF00"/>
                </a:solidFill>
              </a:rPr>
              <a:t>the children of Saints can choose where they inherit among the tribes of Israel</a:t>
            </a:r>
            <a:r>
              <a:rPr lang="en-US" sz="3000" dirty="0"/>
              <a:t>.</a:t>
            </a:r>
            <a:endParaRPr lang="en-AU" sz="3000" dirty="0"/>
          </a:p>
        </p:txBody>
      </p:sp>
      <p:pic>
        <p:nvPicPr>
          <p:cNvPr id="204803" name="Picture 3" descr="Cantons of the Tribes"/>
          <p:cNvPicPr>
            <a:picLocks noChangeAspect="1" noChangeArrowheads="1"/>
          </p:cNvPicPr>
          <p:nvPr/>
        </p:nvPicPr>
        <p:blipFill>
          <a:blip r:embed="rId2" cstate="print"/>
          <a:srcRect/>
          <a:stretch>
            <a:fillRect/>
          </a:stretch>
        </p:blipFill>
        <p:spPr bwMode="auto">
          <a:xfrm>
            <a:off x="3671888" y="77788"/>
            <a:ext cx="5413375" cy="6708775"/>
          </a:xfrm>
          <a:prstGeom prst="rect">
            <a:avLst/>
          </a:prstGeom>
          <a:noFill/>
          <a:ln w="76200">
            <a:solidFill>
              <a:srgbClr val="FF0000"/>
            </a:solidFill>
            <a:miter lim="800000"/>
            <a:headEnd/>
            <a:tailEnd/>
          </a:ln>
        </p:spPr>
      </p:pic>
      <p:sp>
        <p:nvSpPr>
          <p:cNvPr id="204804" name="Rectangle 4"/>
          <p:cNvSpPr>
            <a:spLocks noGrp="1" noChangeArrowheads="1"/>
          </p:cNvSpPr>
          <p:nvPr>
            <p:ph type="ctrTitle"/>
          </p:nvPr>
        </p:nvSpPr>
        <p:spPr>
          <a:xfrm>
            <a:off x="3563938" y="-100013"/>
            <a:ext cx="3311525" cy="1700213"/>
          </a:xfrm>
        </p:spPr>
        <p:txBody>
          <a:bodyPr/>
          <a:lstStyle/>
          <a:p>
            <a:r>
              <a:rPr lang="en-AU">
                <a:solidFill>
                  <a:schemeClr val="bg2"/>
                </a:solidFill>
              </a:rPr>
              <a:t>The Tribal Cantons</a:t>
            </a:r>
          </a:p>
        </p:txBody>
      </p:sp>
      <p:sp>
        <p:nvSpPr>
          <p:cNvPr id="204805" name="Text Box 5"/>
          <p:cNvSpPr txBox="1">
            <a:spLocks noChangeArrowheads="1"/>
          </p:cNvSpPr>
          <p:nvPr/>
        </p:nvSpPr>
        <p:spPr bwMode="auto">
          <a:xfrm>
            <a:off x="0" y="150813"/>
            <a:ext cx="3708400" cy="1739900"/>
          </a:xfrm>
          <a:prstGeom prst="rect">
            <a:avLst/>
          </a:prstGeom>
          <a:noFill/>
          <a:ln w="9525">
            <a:noFill/>
            <a:miter lim="800000"/>
            <a:headEnd/>
            <a:tailEnd/>
          </a:ln>
          <a:effectLst/>
        </p:spPr>
        <p:txBody>
          <a:bodyPr>
            <a:spAutoFit/>
          </a:bodyPr>
          <a:lstStyle/>
          <a:p>
            <a:pPr algn="ctr">
              <a:lnSpc>
                <a:spcPct val="100000"/>
              </a:lnSpc>
              <a:spcBef>
                <a:spcPct val="0"/>
              </a:spcBef>
              <a:buClrTx/>
              <a:buSzTx/>
              <a:buFontTx/>
              <a:buNone/>
            </a:pPr>
            <a:r>
              <a:rPr lang="en-AU" sz="3600" b="0" dirty="0">
                <a:solidFill>
                  <a:srgbClr val="FFFF00"/>
                </a:solidFill>
                <a:effectLst>
                  <a:outerShdw blurRad="38100" dist="38100" dir="2700000" algn="tl">
                    <a:srgbClr val="FFFFFF"/>
                  </a:outerShdw>
                </a:effectLst>
                <a:latin typeface="Arial Black" pitchFamily="34" charset="0"/>
              </a:rPr>
              <a:t>A </a:t>
            </a:r>
            <a:r>
              <a:rPr lang="en-AU" sz="3600" b="0" dirty="0" smtClean="0">
                <a:solidFill>
                  <a:srgbClr val="FFFF00"/>
                </a:solidFill>
                <a:effectLst>
                  <a:outerShdw blurRad="38100" dist="38100" dir="2700000" algn="tl">
                    <a:srgbClr val="FFFFFF"/>
                  </a:outerShdw>
                </a:effectLst>
                <a:latin typeface="Arial Black" pitchFamily="34" charset="0"/>
              </a:rPr>
              <a:t>privileged class </a:t>
            </a:r>
            <a:r>
              <a:rPr lang="en-AU" sz="3600" b="0" dirty="0">
                <a:solidFill>
                  <a:srgbClr val="FFFF00"/>
                </a:solidFill>
                <a:effectLst>
                  <a:outerShdw blurRad="38100" dist="38100" dir="2700000" algn="tl">
                    <a:srgbClr val="FFFFFF"/>
                  </a:outerShdw>
                </a:effectLst>
                <a:latin typeface="Arial Black" pitchFamily="34" charset="0"/>
              </a:rPr>
              <a:t>of </a:t>
            </a:r>
            <a:r>
              <a:rPr lang="en-AU" sz="3600" b="0" dirty="0" smtClean="0">
                <a:solidFill>
                  <a:srgbClr val="FFFF00"/>
                </a:solidFill>
                <a:effectLst>
                  <a:outerShdw blurRad="38100" dist="38100" dir="2700000" algn="tl">
                    <a:srgbClr val="FFFFFF"/>
                  </a:outerShdw>
                </a:effectLst>
                <a:latin typeface="Arial Black" pitchFamily="34" charset="0"/>
              </a:rPr>
              <a:t>mortals</a:t>
            </a:r>
            <a:endParaRPr lang="en-AU" sz="3600" b="0" dirty="0">
              <a:solidFill>
                <a:srgbClr val="FFFF00"/>
              </a:solidFill>
              <a:effectLst>
                <a:outerShdw blurRad="38100" dist="38100" dir="2700000" algn="tl">
                  <a:srgbClr val="FFFFFF"/>
                </a:outerShdw>
              </a:effectLst>
              <a:latin typeface="Arial Black" pitchFamily="34" charset="0"/>
            </a:endParaRPr>
          </a:p>
        </p:txBody>
      </p:sp>
      <p:sp>
        <p:nvSpPr>
          <p:cNvPr id="204806" name="AutoShape 6"/>
          <p:cNvSpPr>
            <a:spLocks noChangeArrowheads="1"/>
          </p:cNvSpPr>
          <p:nvPr/>
        </p:nvSpPr>
        <p:spPr bwMode="auto">
          <a:xfrm>
            <a:off x="7164388" y="549275"/>
            <a:ext cx="936625" cy="2951163"/>
          </a:xfrm>
          <a:prstGeom prst="upDownArrow">
            <a:avLst>
              <a:gd name="adj1" fmla="val 50000"/>
              <a:gd name="adj2" fmla="val 63017"/>
            </a:avLst>
          </a:prstGeom>
          <a:solidFill>
            <a:srgbClr val="00FFFF"/>
          </a:solidFill>
          <a:ln w="28575" algn="ctr">
            <a:solidFill>
              <a:schemeClr val="bg1"/>
            </a:solidFill>
            <a:miter lim="800000"/>
            <a:headEnd/>
            <a:tailEnd/>
          </a:ln>
          <a:effectLst/>
        </p:spPr>
        <p:txBody>
          <a:bodyPr wrap="none" anchor="ctr"/>
          <a:lstStyle/>
          <a:p>
            <a:pPr>
              <a:buClr>
                <a:srgbClr val="FFFFCC"/>
              </a:buClr>
            </a:pPr>
            <a:endParaRPr lang="en-US">
              <a:solidFill>
                <a:srgbClr val="FFFFFF"/>
              </a:solidFill>
            </a:endParaRPr>
          </a:p>
        </p:txBody>
      </p:sp>
      <p:sp>
        <p:nvSpPr>
          <p:cNvPr id="204807" name="AutoShape 7"/>
          <p:cNvSpPr>
            <a:spLocks noChangeArrowheads="1"/>
          </p:cNvSpPr>
          <p:nvPr/>
        </p:nvSpPr>
        <p:spPr bwMode="auto">
          <a:xfrm>
            <a:off x="5867400" y="4149725"/>
            <a:ext cx="936625" cy="2159000"/>
          </a:xfrm>
          <a:prstGeom prst="upDownArrow">
            <a:avLst>
              <a:gd name="adj1" fmla="val 50000"/>
              <a:gd name="adj2" fmla="val 46102"/>
            </a:avLst>
          </a:prstGeom>
          <a:solidFill>
            <a:srgbClr val="00FFFF"/>
          </a:solidFill>
          <a:ln w="28575" algn="ctr">
            <a:solidFill>
              <a:schemeClr val="bg1"/>
            </a:solidFill>
            <a:miter lim="800000"/>
            <a:headEnd/>
            <a:tailEnd/>
          </a:ln>
          <a:effectLst/>
        </p:spPr>
        <p:txBody>
          <a:bodyPr wrap="none" anchor="ctr"/>
          <a:lstStyle/>
          <a:p>
            <a:pPr>
              <a:buClr>
                <a:srgbClr val="FFFFCC"/>
              </a:buClr>
            </a:pP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0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04806"/>
                                        </p:tgtEl>
                                        <p:attrNameLst>
                                          <p:attrName>style.visibility</p:attrName>
                                        </p:attrNameLst>
                                      </p:cBhvr>
                                      <p:to>
                                        <p:strVal val="visible"/>
                                      </p:to>
                                    </p:set>
                                    <p:animEffect transition="in" filter="wipe(down)">
                                      <p:cBhvr>
                                        <p:cTn id="13" dur="1000"/>
                                        <p:tgtEl>
                                          <p:spTgt spid="204806"/>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04807"/>
                                        </p:tgtEl>
                                        <p:attrNameLst>
                                          <p:attrName>style.visibility</p:attrName>
                                        </p:attrNameLst>
                                      </p:cBhvr>
                                      <p:to>
                                        <p:strVal val="visible"/>
                                      </p:to>
                                    </p:set>
                                    <p:animEffect transition="in" filter="wipe(up)">
                                      <p:cBhvr>
                                        <p:cTn id="17" dur="1000"/>
                                        <p:tgtEl>
                                          <p:spTgt spid="204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build="p"/>
      <p:bldP spid="204806" grpId="0" animBg="1"/>
      <p:bldP spid="20480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ctrTitle"/>
          </p:nvPr>
        </p:nvSpPr>
        <p:spPr>
          <a:xfrm>
            <a:off x="0" y="231761"/>
            <a:ext cx="9144000" cy="1268413"/>
          </a:xfrm>
        </p:spPr>
        <p:txBody>
          <a:bodyPr/>
          <a:lstStyle/>
          <a:p>
            <a:pPr>
              <a:lnSpc>
                <a:spcPct val="90000"/>
              </a:lnSpc>
            </a:pPr>
            <a:r>
              <a:rPr lang="en-AU" sz="4800" b="1" dirty="0" smtClean="0">
                <a:latin typeface="+mj-lt"/>
              </a:rPr>
              <a:t>Timeline for Christadelphian children</a:t>
            </a:r>
            <a:endParaRPr lang="en-AU" sz="4800" b="1" dirty="0">
              <a:solidFill>
                <a:srgbClr val="FF0000"/>
              </a:solidFill>
              <a:latin typeface="+mj-lt"/>
            </a:endParaRPr>
          </a:p>
        </p:txBody>
      </p:sp>
      <p:sp>
        <p:nvSpPr>
          <p:cNvPr id="304131" name="Text Box 3"/>
          <p:cNvSpPr txBox="1">
            <a:spLocks noChangeArrowheads="1"/>
          </p:cNvSpPr>
          <p:nvPr/>
        </p:nvSpPr>
        <p:spPr bwMode="auto">
          <a:xfrm>
            <a:off x="172717" y="1455699"/>
            <a:ext cx="8678893" cy="3616375"/>
          </a:xfrm>
          <a:prstGeom prst="rect">
            <a:avLst/>
          </a:prstGeom>
          <a:noFill/>
          <a:ln w="9525" algn="ctr">
            <a:noFill/>
            <a:miter lim="800000"/>
            <a:headEnd/>
            <a:tailEnd/>
          </a:ln>
          <a:effectLst/>
        </p:spPr>
        <p:txBody>
          <a:bodyPr wrap="square">
            <a:spAutoFit/>
          </a:bodyPr>
          <a:lstStyle/>
          <a:p>
            <a:pPr marL="533400" indent="-533400" algn="l">
              <a:lnSpc>
                <a:spcPct val="100000"/>
              </a:lnSpc>
              <a:spcBef>
                <a:spcPts val="600"/>
              </a:spcBef>
              <a:buClr>
                <a:srgbClr val="FFFF00"/>
              </a:buClr>
              <a:buSzTx/>
              <a:buFont typeface="Wingdings" pitchFamily="2" charset="2"/>
              <a:buChar char="v"/>
            </a:pPr>
            <a:r>
              <a:rPr lang="en-AU" sz="3200" dirty="0" smtClean="0">
                <a:solidFill>
                  <a:srgbClr val="FFFFFF"/>
                </a:solidFill>
                <a:latin typeface="Arial" charset="0"/>
              </a:rPr>
              <a:t>Let us say Christ comes in </a:t>
            </a:r>
            <a:r>
              <a:rPr lang="en-AU" sz="3200" dirty="0" smtClean="0">
                <a:solidFill>
                  <a:srgbClr val="FFFF00"/>
                </a:solidFill>
                <a:latin typeface="Arial" charset="0"/>
              </a:rPr>
              <a:t>late 2015 </a:t>
            </a:r>
            <a:r>
              <a:rPr lang="en-AU" sz="3200" dirty="0" smtClean="0">
                <a:solidFill>
                  <a:srgbClr val="FFFFFF"/>
                </a:solidFill>
                <a:latin typeface="Arial" charset="0"/>
              </a:rPr>
              <a:t>and a baby is born to a Christadelphian family in </a:t>
            </a:r>
            <a:r>
              <a:rPr lang="en-AU" sz="3200" dirty="0" smtClean="0">
                <a:solidFill>
                  <a:srgbClr val="FFFF00"/>
                </a:solidFill>
                <a:latin typeface="Arial" charset="0"/>
              </a:rPr>
              <a:t>early 2015</a:t>
            </a:r>
            <a:r>
              <a:rPr lang="en-AU" sz="3200" dirty="0" smtClean="0">
                <a:solidFill>
                  <a:srgbClr val="FFFFFF"/>
                </a:solidFill>
                <a:latin typeface="Arial" charset="0"/>
              </a:rPr>
              <a:t>.</a:t>
            </a:r>
          </a:p>
          <a:p>
            <a:pPr marL="533400" indent="-533400" algn="l">
              <a:lnSpc>
                <a:spcPct val="100000"/>
              </a:lnSpc>
              <a:spcBef>
                <a:spcPts val="600"/>
              </a:spcBef>
              <a:buClr>
                <a:srgbClr val="FFFF00"/>
              </a:buClr>
              <a:buSzTx/>
              <a:buFont typeface="Wingdings" pitchFamily="2" charset="2"/>
              <a:buChar char="v"/>
            </a:pPr>
            <a:r>
              <a:rPr lang="en-AU" sz="3200" dirty="0" smtClean="0">
                <a:solidFill>
                  <a:srgbClr val="FFFFFF"/>
                </a:solidFill>
                <a:latin typeface="Arial" charset="0"/>
              </a:rPr>
              <a:t>That child will be nearly 2 years old when its parent/s are immortalised; aged </a:t>
            </a:r>
            <a:r>
              <a:rPr lang="en-AU" sz="3200" dirty="0" smtClean="0">
                <a:solidFill>
                  <a:srgbClr val="FFFF00"/>
                </a:solidFill>
                <a:latin typeface="Arial" charset="0"/>
              </a:rPr>
              <a:t>10 </a:t>
            </a:r>
            <a:r>
              <a:rPr lang="en-AU" sz="3200" dirty="0" smtClean="0">
                <a:solidFill>
                  <a:srgbClr val="FFFFFF"/>
                </a:solidFill>
                <a:latin typeface="Arial" charset="0"/>
              </a:rPr>
              <a:t>at </a:t>
            </a:r>
            <a:r>
              <a:rPr lang="en-AU" sz="3200" dirty="0" smtClean="0">
                <a:solidFill>
                  <a:srgbClr val="FFFF00"/>
                </a:solidFill>
                <a:latin typeface="Arial" charset="0"/>
              </a:rPr>
              <a:t>Armageddon</a:t>
            </a:r>
            <a:r>
              <a:rPr lang="en-AU" sz="3200" dirty="0" smtClean="0">
                <a:solidFill>
                  <a:srgbClr val="FFFFFF"/>
                </a:solidFill>
                <a:latin typeface="Arial" charset="0"/>
              </a:rPr>
              <a:t>; aged </a:t>
            </a:r>
            <a:r>
              <a:rPr lang="en-AU" sz="3200" dirty="0" smtClean="0">
                <a:solidFill>
                  <a:srgbClr val="FFFF00"/>
                </a:solidFill>
                <a:latin typeface="Arial" charset="0"/>
              </a:rPr>
              <a:t>50</a:t>
            </a:r>
            <a:r>
              <a:rPr lang="en-AU" sz="3200" dirty="0" smtClean="0">
                <a:solidFill>
                  <a:srgbClr val="FFFFFF"/>
                </a:solidFill>
                <a:latin typeface="Arial" charset="0"/>
              </a:rPr>
              <a:t> at opening of the Temple for worship.</a:t>
            </a:r>
            <a:endParaRPr lang="en-AU" sz="3200" dirty="0">
              <a:solidFill>
                <a:srgbClr val="FFFFFF"/>
              </a:solidFill>
              <a:latin typeface="Arial" charset="0"/>
            </a:endParaRPr>
          </a:p>
        </p:txBody>
      </p:sp>
      <p:sp>
        <p:nvSpPr>
          <p:cNvPr id="5" name="Rectangle 4"/>
          <p:cNvSpPr/>
          <p:nvPr/>
        </p:nvSpPr>
        <p:spPr bwMode="auto">
          <a:xfrm>
            <a:off x="285720" y="6429396"/>
            <a:ext cx="8572560" cy="142876"/>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FFFFCC"/>
              </a:buClr>
            </a:pPr>
            <a:endParaRPr lang="en-US" smtClean="0">
              <a:solidFill>
                <a:srgbClr val="FFFFFF"/>
              </a:solidFill>
            </a:endParaRPr>
          </a:p>
        </p:txBody>
      </p:sp>
      <p:sp>
        <p:nvSpPr>
          <p:cNvPr id="7" name="Isosceles Triangle 6"/>
          <p:cNvSpPr/>
          <p:nvPr/>
        </p:nvSpPr>
        <p:spPr bwMode="auto">
          <a:xfrm>
            <a:off x="428596" y="6143644"/>
            <a:ext cx="214314" cy="285752"/>
          </a:xfrm>
          <a:prstGeom prst="triangl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FFFFCC"/>
              </a:buClr>
            </a:pPr>
            <a:endParaRPr lang="en-US" smtClean="0">
              <a:solidFill>
                <a:srgbClr val="FFFFFF"/>
              </a:solidFill>
            </a:endParaRPr>
          </a:p>
        </p:txBody>
      </p:sp>
      <p:sp>
        <p:nvSpPr>
          <p:cNvPr id="8" name="Isosceles Triangle 7"/>
          <p:cNvSpPr/>
          <p:nvPr/>
        </p:nvSpPr>
        <p:spPr bwMode="auto">
          <a:xfrm>
            <a:off x="2214546" y="6143644"/>
            <a:ext cx="214314" cy="285752"/>
          </a:xfrm>
          <a:prstGeom prst="triangl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FFFFCC"/>
              </a:buClr>
            </a:pPr>
            <a:endParaRPr lang="en-US" smtClean="0">
              <a:solidFill>
                <a:srgbClr val="FFFFFF"/>
              </a:solidFill>
            </a:endParaRPr>
          </a:p>
        </p:txBody>
      </p:sp>
      <p:sp>
        <p:nvSpPr>
          <p:cNvPr id="9" name="Isosceles Triangle 8"/>
          <p:cNvSpPr/>
          <p:nvPr/>
        </p:nvSpPr>
        <p:spPr bwMode="auto">
          <a:xfrm>
            <a:off x="7643834" y="6143644"/>
            <a:ext cx="214314" cy="285752"/>
          </a:xfrm>
          <a:prstGeom prst="triangl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FFFFCC"/>
              </a:buClr>
            </a:pPr>
            <a:endParaRPr lang="en-US" smtClean="0">
              <a:solidFill>
                <a:srgbClr val="FFFFFF"/>
              </a:solidFill>
            </a:endParaRPr>
          </a:p>
        </p:txBody>
      </p:sp>
      <p:sp>
        <p:nvSpPr>
          <p:cNvPr id="11" name="TextBox 10"/>
          <p:cNvSpPr txBox="1"/>
          <p:nvPr/>
        </p:nvSpPr>
        <p:spPr>
          <a:xfrm>
            <a:off x="1643042" y="5774312"/>
            <a:ext cx="1529586" cy="369332"/>
          </a:xfrm>
          <a:prstGeom prst="rect">
            <a:avLst/>
          </a:prstGeom>
          <a:noFill/>
        </p:spPr>
        <p:txBody>
          <a:bodyPr wrap="none" rtlCol="0">
            <a:spAutoFit/>
          </a:bodyPr>
          <a:lstStyle/>
          <a:p>
            <a:pPr>
              <a:buClr>
                <a:srgbClr val="FFFFCC"/>
              </a:buClr>
            </a:pPr>
            <a:r>
              <a:rPr lang="en-AU" sz="2000" b="0" dirty="0" smtClean="0">
                <a:solidFill>
                  <a:srgbClr val="FFFF00"/>
                </a:solidFill>
                <a:latin typeface="Impact" pitchFamily="34" charset="0"/>
              </a:rPr>
              <a:t>Armageddon</a:t>
            </a:r>
            <a:endParaRPr lang="en-US" sz="2000" b="0" dirty="0">
              <a:solidFill>
                <a:srgbClr val="FFFF00"/>
              </a:solidFill>
              <a:latin typeface="Impact" pitchFamily="34" charset="0"/>
            </a:endParaRPr>
          </a:p>
        </p:txBody>
      </p:sp>
      <p:sp>
        <p:nvSpPr>
          <p:cNvPr id="12" name="TextBox 11"/>
          <p:cNvSpPr txBox="1"/>
          <p:nvPr/>
        </p:nvSpPr>
        <p:spPr>
          <a:xfrm>
            <a:off x="42018" y="5772166"/>
            <a:ext cx="1564852" cy="369332"/>
          </a:xfrm>
          <a:prstGeom prst="rect">
            <a:avLst/>
          </a:prstGeom>
          <a:noFill/>
        </p:spPr>
        <p:txBody>
          <a:bodyPr wrap="none" rtlCol="0">
            <a:spAutoFit/>
          </a:bodyPr>
          <a:lstStyle/>
          <a:p>
            <a:pPr>
              <a:buClr>
                <a:srgbClr val="FFFFCC"/>
              </a:buClr>
            </a:pPr>
            <a:r>
              <a:rPr lang="en-AU" sz="2000" b="0" dirty="0" smtClean="0">
                <a:solidFill>
                  <a:srgbClr val="FFFF00"/>
                </a:solidFill>
                <a:latin typeface="Impact" pitchFamily="34" charset="0"/>
              </a:rPr>
              <a:t>Resurrection</a:t>
            </a:r>
            <a:endParaRPr lang="en-US" sz="2000" b="0" dirty="0">
              <a:solidFill>
                <a:srgbClr val="FFFF00"/>
              </a:solidFill>
              <a:latin typeface="Impact" pitchFamily="34" charset="0"/>
            </a:endParaRPr>
          </a:p>
        </p:txBody>
      </p:sp>
      <p:sp>
        <p:nvSpPr>
          <p:cNvPr id="13" name="TextBox 12"/>
          <p:cNvSpPr txBox="1"/>
          <p:nvPr/>
        </p:nvSpPr>
        <p:spPr>
          <a:xfrm>
            <a:off x="928662" y="6143644"/>
            <a:ext cx="968535" cy="341632"/>
          </a:xfrm>
          <a:prstGeom prst="rect">
            <a:avLst/>
          </a:prstGeom>
          <a:noFill/>
        </p:spPr>
        <p:txBody>
          <a:bodyPr wrap="none" rtlCol="0">
            <a:spAutoFit/>
          </a:bodyPr>
          <a:lstStyle/>
          <a:p>
            <a:pPr>
              <a:buClr>
                <a:srgbClr val="FFFFCC"/>
              </a:buClr>
            </a:pPr>
            <a:r>
              <a:rPr lang="en-AU" sz="1800" b="0" dirty="0" smtClean="0">
                <a:solidFill>
                  <a:srgbClr val="FFFFFF"/>
                </a:solidFill>
                <a:latin typeface="Impact" pitchFamily="34" charset="0"/>
              </a:rPr>
              <a:t>10 years</a:t>
            </a:r>
            <a:endParaRPr lang="en-US" sz="1800" b="0" dirty="0">
              <a:solidFill>
                <a:srgbClr val="FFFFFF"/>
              </a:solidFill>
              <a:latin typeface="Impact" pitchFamily="34" charset="0"/>
            </a:endParaRPr>
          </a:p>
        </p:txBody>
      </p:sp>
      <p:sp>
        <p:nvSpPr>
          <p:cNvPr id="14" name="TextBox 13"/>
          <p:cNvSpPr txBox="1"/>
          <p:nvPr/>
        </p:nvSpPr>
        <p:spPr>
          <a:xfrm>
            <a:off x="4389283" y="6100780"/>
            <a:ext cx="1083951" cy="369332"/>
          </a:xfrm>
          <a:prstGeom prst="rect">
            <a:avLst/>
          </a:prstGeom>
          <a:noFill/>
        </p:spPr>
        <p:txBody>
          <a:bodyPr wrap="none" rtlCol="0">
            <a:spAutoFit/>
          </a:bodyPr>
          <a:lstStyle/>
          <a:p>
            <a:pPr>
              <a:buClr>
                <a:srgbClr val="FFFFCC"/>
              </a:buClr>
            </a:pPr>
            <a:r>
              <a:rPr lang="en-AU" sz="2000" b="0" dirty="0" smtClean="0">
                <a:solidFill>
                  <a:srgbClr val="FFFFFF"/>
                </a:solidFill>
                <a:latin typeface="Impact" pitchFamily="34" charset="0"/>
              </a:rPr>
              <a:t>40 years</a:t>
            </a:r>
            <a:endParaRPr lang="en-US" sz="2000" b="0" dirty="0">
              <a:solidFill>
                <a:srgbClr val="FFFFFF"/>
              </a:solidFill>
              <a:latin typeface="Impact" pitchFamily="34" charset="0"/>
            </a:endParaRPr>
          </a:p>
        </p:txBody>
      </p:sp>
      <p:pic>
        <p:nvPicPr>
          <p:cNvPr id="15" name="Picture 14" descr="Sanctuary 3D.jpg"/>
          <p:cNvPicPr>
            <a:picLocks noChangeAspect="1"/>
          </p:cNvPicPr>
          <p:nvPr/>
        </p:nvPicPr>
        <p:blipFill>
          <a:blip r:embed="rId2" cstate="print"/>
          <a:stretch>
            <a:fillRect/>
          </a:stretch>
        </p:blipFill>
        <p:spPr>
          <a:xfrm>
            <a:off x="6929454" y="5000636"/>
            <a:ext cx="1655671" cy="1047820"/>
          </a:xfrm>
          <a:prstGeom prst="rect">
            <a:avLst/>
          </a:prstGeom>
        </p:spPr>
      </p:pic>
      <p:sp>
        <p:nvSpPr>
          <p:cNvPr id="16" name="TextBox 15"/>
          <p:cNvSpPr txBox="1"/>
          <p:nvPr/>
        </p:nvSpPr>
        <p:spPr>
          <a:xfrm>
            <a:off x="3428992" y="5072074"/>
            <a:ext cx="3357586" cy="1126462"/>
          </a:xfrm>
          <a:prstGeom prst="rect">
            <a:avLst/>
          </a:prstGeom>
          <a:noFill/>
        </p:spPr>
        <p:txBody>
          <a:bodyPr wrap="square" rtlCol="0">
            <a:spAutoFit/>
          </a:bodyPr>
          <a:lstStyle/>
          <a:p>
            <a:pPr algn="ctr">
              <a:lnSpc>
                <a:spcPct val="80000"/>
              </a:lnSpc>
              <a:buClr>
                <a:srgbClr val="FFFFCC"/>
              </a:buClr>
            </a:pPr>
            <a:r>
              <a:rPr lang="en-AU" dirty="0" smtClean="0">
                <a:solidFill>
                  <a:srgbClr val="00FF00"/>
                </a:solidFill>
                <a:latin typeface="Arial Narrow" pitchFamily="34" charset="0"/>
              </a:rPr>
              <a:t>About here they will marry and start their own family</a:t>
            </a:r>
            <a:endParaRPr lang="en-US" dirty="0">
              <a:solidFill>
                <a:srgbClr val="00FF00"/>
              </a:solidFill>
              <a:latin typeface="Arial Narrow" pitchFamily="34" charset="0"/>
            </a:endParaRPr>
          </a:p>
        </p:txBody>
      </p:sp>
      <p:sp>
        <p:nvSpPr>
          <p:cNvPr id="17" name="Isosceles Triangle 16"/>
          <p:cNvSpPr/>
          <p:nvPr/>
        </p:nvSpPr>
        <p:spPr bwMode="auto">
          <a:xfrm>
            <a:off x="3714744" y="5786454"/>
            <a:ext cx="285752" cy="642942"/>
          </a:xfrm>
          <a:prstGeom prst="triangl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FFFFCC"/>
              </a:buClr>
            </a:pPr>
            <a:endParaRPr lang="en-US" smtClean="0">
              <a:solidFill>
                <a:srgbClr val="FFFFFF"/>
              </a:solidFill>
            </a:endParaRPr>
          </a:p>
        </p:txBody>
      </p:sp>
      <p:sp>
        <p:nvSpPr>
          <p:cNvPr id="18" name="TextBox 17"/>
          <p:cNvSpPr txBox="1"/>
          <p:nvPr/>
        </p:nvSpPr>
        <p:spPr>
          <a:xfrm>
            <a:off x="7429520" y="5072074"/>
            <a:ext cx="598241" cy="480131"/>
          </a:xfrm>
          <a:prstGeom prst="rect">
            <a:avLst/>
          </a:prstGeom>
          <a:noFill/>
        </p:spPr>
        <p:txBody>
          <a:bodyPr wrap="none" rtlCol="0">
            <a:spAutoFit/>
          </a:bodyPr>
          <a:lstStyle/>
          <a:p>
            <a:pPr>
              <a:buClr>
                <a:srgbClr val="FFFFCC"/>
              </a:buClr>
            </a:pPr>
            <a:r>
              <a:rPr lang="en-AU" dirty="0" smtClean="0">
                <a:solidFill>
                  <a:srgbClr val="000000"/>
                </a:solidFill>
                <a:latin typeface="Arial"/>
                <a:ea typeface="Segoe UI" pitchFamily="34" charset="0"/>
                <a:cs typeface="Segoe UI" pitchFamily="34" charset="0"/>
              </a:rPr>
              <a:t>50</a:t>
            </a:r>
            <a:endParaRPr lang="en-US" dirty="0">
              <a:solidFill>
                <a:srgbClr val="000000"/>
              </a:solidFill>
              <a:latin typeface="Arial"/>
              <a:ea typeface="Segoe UI" pitchFamily="34" charset="0"/>
              <a:cs typeface="Segoe UI" pitchFamily="34" charset="0"/>
            </a:endParaRPr>
          </a:p>
        </p:txBody>
      </p:sp>
      <p:sp>
        <p:nvSpPr>
          <p:cNvPr id="10" name="Explosion 1 9"/>
          <p:cNvSpPr/>
          <p:nvPr/>
        </p:nvSpPr>
        <p:spPr bwMode="auto">
          <a:xfrm>
            <a:off x="1928794" y="5072074"/>
            <a:ext cx="785818" cy="714380"/>
          </a:xfrm>
          <a:prstGeom prst="irregularSeal1">
            <a:avLst/>
          </a:prstGeom>
          <a:gradFill flip="none" rotWithShape="1">
            <a:gsLst>
              <a:gs pos="0">
                <a:srgbClr val="FFF200"/>
              </a:gs>
              <a:gs pos="45000">
                <a:srgbClr val="FF7A00"/>
              </a:gs>
              <a:gs pos="70000">
                <a:srgbClr val="FF0300"/>
              </a:gs>
              <a:gs pos="100000">
                <a:srgbClr val="4D0808"/>
              </a:gs>
            </a:gsLst>
            <a:lin ang="5400000" scaled="0"/>
            <a:tileRect/>
          </a:gra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Clr>
                <a:srgbClr val="FFFFCC"/>
              </a:buClr>
            </a:pPr>
            <a:r>
              <a:rPr lang="en-AU" sz="2000" dirty="0" smtClean="0">
                <a:solidFill>
                  <a:srgbClr val="000000"/>
                </a:solidFill>
                <a:latin typeface="Arial Narrow" pitchFamily="34" charset="0"/>
              </a:rPr>
              <a:t>10</a:t>
            </a:r>
            <a:endParaRPr lang="en-US" sz="2000" dirty="0" smtClean="0">
              <a:solidFill>
                <a:srgbClr val="000000"/>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4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4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4" presetClass="emph" presetSubtype="0" fill="hold" grpId="0" nodeType="withEffect">
                                  <p:stCondLst>
                                    <p:cond delay="0"/>
                                  </p:stCondLst>
                                  <p:childTnLst>
                                    <p:animClr clrSpc="rgb">
                                      <p:cBhvr override="childStyle">
                                        <p:cTn id="18" dur="1900" fill="hold">
                                          <p:stCondLst>
                                            <p:cond delay="100"/>
                                          </p:stCondLst>
                                        </p:cTn>
                                        <p:tgtEl>
                                          <p:spTgt spid="10"/>
                                        </p:tgtEl>
                                        <p:attrNameLst>
                                          <p:attrName>style.color</p:attrName>
                                        </p:attrNameLst>
                                      </p:cBhvr>
                                      <p:to>
                                        <a:srgbClr val="FF0000"/>
                                      </p:to>
                                    </p:animClr>
                                    <p:animClr clrSpc="rgb">
                                      <p:cBhvr>
                                        <p:cTn id="19" dur="1900" fill="hold">
                                          <p:stCondLst>
                                            <p:cond delay="100"/>
                                          </p:stCondLst>
                                        </p:cTn>
                                        <p:tgtEl>
                                          <p:spTgt spid="10"/>
                                        </p:tgtEl>
                                        <p:attrNameLst>
                                          <p:attrName>fillColor</p:attrName>
                                        </p:attrNameLst>
                                      </p:cBhvr>
                                      <p:to>
                                        <a:srgbClr val="FF0000"/>
                                      </p:to>
                                    </p:animClr>
                                    <p:set>
                                      <p:cBhvr>
                                        <p:cTn id="20" dur="1900" fill="hold">
                                          <p:stCondLst>
                                            <p:cond delay="100"/>
                                          </p:stCondLst>
                                        </p:cTn>
                                        <p:tgtEl>
                                          <p:spTgt spid="10"/>
                                        </p:tgtEl>
                                        <p:attrNameLst>
                                          <p:attrName>fill.type</p:attrName>
                                        </p:attrNameLst>
                                      </p:cBhvr>
                                      <p:to>
                                        <p:strVal val="solid"/>
                                      </p:to>
                                    </p:set>
                                    <p:set>
                                      <p:cBhvr>
                                        <p:cTn id="21" dur="1900" fill="hold">
                                          <p:stCondLst>
                                            <p:cond delay="100"/>
                                          </p:stCondLst>
                                        </p:cTn>
                                        <p:tgtEl>
                                          <p:spTgt spid="10"/>
                                        </p:tgtEl>
                                        <p:attrNameLst>
                                          <p:attrName>fill.on</p:attrName>
                                        </p:attrNameLst>
                                      </p:cBhvr>
                                      <p:to>
                                        <p:strVal val="true"/>
                                      </p:to>
                                    </p:set>
                                    <p:animScale>
                                      <p:cBhvr>
                                        <p:cTn id="22" dur="200" fill="hold">
                                          <p:stCondLst>
                                            <p:cond delay="0"/>
                                          </p:stCondLst>
                                        </p:cTn>
                                        <p:tgtEl>
                                          <p:spTgt spid="10"/>
                                        </p:tgtEl>
                                      </p:cBhvr>
                                      <p:from x="100000" y="100000"/>
                                      <p:to x="100000" y="5000"/>
                                    </p:animScale>
                                    <p:animScale>
                                      <p:cBhvr>
                                        <p:cTn id="23" dur="200" fill="hold">
                                          <p:stCondLst>
                                            <p:cond delay="200"/>
                                          </p:stCondLst>
                                        </p:cTn>
                                        <p:tgtEl>
                                          <p:spTgt spid="10"/>
                                        </p:tgtEl>
                                      </p:cBhvr>
                                      <p:from x="100000" y="5000"/>
                                      <p:to x="120000" y="150000"/>
                                    </p:animScale>
                                    <p:animScale>
                                      <p:cBhvr>
                                        <p:cTn id="24" dur="600" fill="hold">
                                          <p:stCondLst>
                                            <p:cond delay="1400"/>
                                          </p:stCondLst>
                                        </p:cTn>
                                        <p:tgtEl>
                                          <p:spTgt spid="10"/>
                                        </p:tgtEl>
                                      </p:cBhvr>
                                      <p:to x="120000" y="15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build="p"/>
      <p:bldP spid="11" grpId="0"/>
      <p:bldP spid="16" grpId="0"/>
      <p:bldP spid="17" grpId="0" animBg="1"/>
      <p:bldP spid="18" grpId="0"/>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subTitle" idx="1"/>
          </p:nvPr>
        </p:nvSpPr>
        <p:spPr>
          <a:xfrm>
            <a:off x="179388" y="332656"/>
            <a:ext cx="8713787" cy="6049094"/>
          </a:xfrm>
        </p:spPr>
        <p:txBody>
          <a:bodyPr/>
          <a:lstStyle/>
          <a:p>
            <a:pPr algn="ctr">
              <a:lnSpc>
                <a:spcPct val="110000"/>
              </a:lnSpc>
              <a:spcBef>
                <a:spcPct val="50000"/>
              </a:spcBef>
            </a:pPr>
            <a:endParaRPr lang="en-AU" sz="4800" dirty="0" smtClean="0">
              <a:solidFill>
                <a:srgbClr val="FFFF00"/>
              </a:solidFill>
              <a:effectLst/>
              <a:latin typeface="+mj-lt"/>
            </a:endParaRPr>
          </a:p>
          <a:p>
            <a:pPr algn="ctr">
              <a:lnSpc>
                <a:spcPct val="110000"/>
              </a:lnSpc>
              <a:spcBef>
                <a:spcPct val="50000"/>
              </a:spcBef>
            </a:pPr>
            <a:endParaRPr lang="en-AU" sz="4800" dirty="0" smtClean="0">
              <a:solidFill>
                <a:srgbClr val="FFFF00"/>
              </a:solidFill>
              <a:latin typeface="+mj-lt"/>
            </a:endParaRPr>
          </a:p>
          <a:p>
            <a:pPr algn="ctr">
              <a:lnSpc>
                <a:spcPct val="110000"/>
              </a:lnSpc>
              <a:spcBef>
                <a:spcPct val="50000"/>
              </a:spcBef>
            </a:pPr>
            <a:endParaRPr lang="en-AU" sz="1600" dirty="0" smtClean="0">
              <a:solidFill>
                <a:srgbClr val="FFFF00"/>
              </a:solidFill>
              <a:effectLst/>
              <a:latin typeface="+mj-lt"/>
            </a:endParaRPr>
          </a:p>
          <a:p>
            <a:pPr algn="ctr">
              <a:lnSpc>
                <a:spcPct val="110000"/>
              </a:lnSpc>
              <a:spcBef>
                <a:spcPct val="50000"/>
              </a:spcBef>
            </a:pPr>
            <a:endParaRPr lang="en-AU" sz="2000" dirty="0" smtClean="0">
              <a:solidFill>
                <a:srgbClr val="FFFF00"/>
              </a:solidFill>
              <a:effectLst/>
              <a:latin typeface="+mj-lt"/>
            </a:endParaRPr>
          </a:p>
        </p:txBody>
      </p:sp>
      <p:sp>
        <p:nvSpPr>
          <p:cNvPr id="6" name="WordArt 6"/>
          <p:cNvSpPr>
            <a:spLocks noChangeArrowheads="1" noChangeShapeType="1" noTextEdit="1"/>
          </p:cNvSpPr>
          <p:nvPr/>
        </p:nvSpPr>
        <p:spPr bwMode="auto">
          <a:xfrm>
            <a:off x="683568" y="476672"/>
            <a:ext cx="7920880" cy="2304256"/>
          </a:xfrm>
          <a:prstGeom prst="rect">
            <a:avLst/>
          </a:prstGeom>
        </p:spPr>
        <p:txBody>
          <a:bodyPr wrap="none" fromWordArt="1">
            <a:prstTxWarp prst="textPlain">
              <a:avLst>
                <a:gd name="adj" fmla="val 49483"/>
              </a:avLst>
            </a:prstTxWarp>
          </a:bodyPr>
          <a:lstStyle/>
          <a:p>
            <a:pPr algn="ct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Events surrounding</a:t>
            </a:r>
            <a:endPar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the return of Christ</a:t>
            </a:r>
          </a:p>
        </p:txBody>
      </p:sp>
      <p:sp>
        <p:nvSpPr>
          <p:cNvPr id="8" name="TextBox 7"/>
          <p:cNvSpPr txBox="1"/>
          <p:nvPr/>
        </p:nvSpPr>
        <p:spPr>
          <a:xfrm>
            <a:off x="467544" y="3212976"/>
            <a:ext cx="8208912" cy="3016210"/>
          </a:xfrm>
          <a:prstGeom prst="rect">
            <a:avLst/>
          </a:prstGeom>
          <a:noFill/>
        </p:spPr>
        <p:txBody>
          <a:bodyPr wrap="square" rtlCol="0">
            <a:spAutoFit/>
          </a:bodyPr>
          <a:lstStyle/>
          <a:p>
            <a:pPr>
              <a:lnSpc>
                <a:spcPct val="95000"/>
              </a:lnSpc>
              <a:spcBef>
                <a:spcPts val="0"/>
              </a:spcBef>
            </a:pPr>
            <a:r>
              <a:rPr lang="en-US" sz="4000" b="0" dirty="0" smtClean="0">
                <a:ln w="22225">
                  <a:solidFill>
                    <a:schemeClr val="tx1"/>
                  </a:solidFill>
                </a:ln>
                <a:solidFill>
                  <a:srgbClr val="FF0000"/>
                </a:solidFill>
                <a:latin typeface="Arial Black" pitchFamily="34" charset="0"/>
              </a:rPr>
              <a:t>2 Pet. 3:11 </a:t>
            </a:r>
            <a:r>
              <a:rPr lang="en-US" sz="4000" dirty="0" smtClean="0">
                <a:latin typeface="Bookman Old Style" pitchFamily="18" charset="0"/>
              </a:rPr>
              <a:t>- Seeing that these things are thus all to be dissolved, what manner of persons ought ye to be in all holy living and godliness.</a:t>
            </a:r>
            <a:endParaRPr lang="en-US" sz="4000" dirty="0">
              <a:latin typeface="Bookman Old Style" pitchFamily="18" charset="0"/>
            </a:endParaRPr>
          </a:p>
        </p:txBody>
      </p:sp>
      <p:sp>
        <p:nvSpPr>
          <p:cNvPr id="9" name="Rectangle 13"/>
          <p:cNvSpPr txBox="1">
            <a:spLocks noChangeArrowheads="1"/>
          </p:cNvSpPr>
          <p:nvPr/>
        </p:nvSpPr>
        <p:spPr bwMode="auto">
          <a:xfrm>
            <a:off x="0" y="6466984"/>
            <a:ext cx="4067175" cy="37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100000"/>
              </a:lnSpc>
              <a:spcBef>
                <a:spcPct val="0"/>
              </a:spcBef>
              <a:buClrTx/>
              <a:buSzTx/>
              <a:buFontTx/>
              <a:buNone/>
              <a:defRPr/>
            </a:pPr>
            <a:r>
              <a:rPr lang="en-AU" sz="2000" dirty="0" smtClean="0">
                <a:solidFill>
                  <a:srgbClr val="FFFF66"/>
                </a:solidFill>
                <a:latin typeface="Monotype Corsiva" pitchFamily="66" charset="0"/>
              </a:rPr>
              <a:t>Events surrounding the </a:t>
            </a:r>
            <a:r>
              <a:rPr lang="en-AU" sz="2000" dirty="0">
                <a:solidFill>
                  <a:srgbClr val="FFFF66"/>
                </a:solidFill>
                <a:latin typeface="Monotype Corsiva" pitchFamily="66" charset="0"/>
              </a:rPr>
              <a:t>r</a:t>
            </a:r>
            <a:r>
              <a:rPr lang="en-AU" sz="2000" dirty="0" smtClean="0">
                <a:solidFill>
                  <a:srgbClr val="FFFF66"/>
                </a:solidFill>
                <a:latin typeface="Monotype Corsiva" pitchFamily="66" charset="0"/>
              </a:rPr>
              <a:t>eturn </a:t>
            </a:r>
            <a:r>
              <a:rPr lang="en-AU" sz="2000" dirty="0">
                <a:solidFill>
                  <a:srgbClr val="FFFF66"/>
                </a:solidFill>
                <a:latin typeface="Monotype Corsiva" pitchFamily="66" charset="0"/>
              </a:rPr>
              <a:t>of Christ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0" y="43728"/>
            <a:ext cx="9144000" cy="765274"/>
          </a:xfrm>
        </p:spPr>
        <p:txBody>
          <a:bodyPr/>
          <a:lstStyle/>
          <a:p>
            <a:r>
              <a:rPr lang="en-AU" sz="4400" b="1" dirty="0">
                <a:latin typeface="+mj-lt"/>
              </a:rPr>
              <a:t>The </a:t>
            </a:r>
            <a:r>
              <a:rPr lang="en-AU" sz="4400" b="1" dirty="0" smtClean="0">
                <a:latin typeface="+mj-lt"/>
              </a:rPr>
              <a:t>final urgent warning</a:t>
            </a:r>
            <a:endParaRPr lang="en-AU" sz="4400" b="1" dirty="0">
              <a:latin typeface="+mj-lt"/>
            </a:endParaRPr>
          </a:p>
        </p:txBody>
      </p:sp>
      <p:sp>
        <p:nvSpPr>
          <p:cNvPr id="82947" name="Rectangle 3"/>
          <p:cNvSpPr>
            <a:spLocks noGrp="1" noChangeArrowheads="1"/>
          </p:cNvSpPr>
          <p:nvPr>
            <p:ph type="subTitle" idx="1"/>
          </p:nvPr>
        </p:nvSpPr>
        <p:spPr>
          <a:xfrm>
            <a:off x="323850" y="763588"/>
            <a:ext cx="8569325" cy="4465637"/>
          </a:xfrm>
        </p:spPr>
        <p:txBody>
          <a:bodyPr/>
          <a:lstStyle/>
          <a:p>
            <a:pPr algn="ctr">
              <a:lnSpc>
                <a:spcPct val="90000"/>
              </a:lnSpc>
            </a:pPr>
            <a:r>
              <a:rPr lang="en-US" sz="3600" b="0" dirty="0">
                <a:ln w="19050">
                  <a:solidFill>
                    <a:schemeClr val="tx1"/>
                  </a:solidFill>
                </a:ln>
                <a:solidFill>
                  <a:srgbClr val="FF0000"/>
                </a:solidFill>
                <a:effectLst/>
                <a:latin typeface="Arial Black" pitchFamily="34" charset="0"/>
              </a:rPr>
              <a:t>Revelation 22:11-12</a:t>
            </a:r>
          </a:p>
          <a:p>
            <a:pPr algn="just">
              <a:lnSpc>
                <a:spcPct val="90000"/>
              </a:lnSpc>
            </a:pPr>
            <a:r>
              <a:rPr lang="en-US" sz="3200" baseline="30000" dirty="0">
                <a:effectLst/>
                <a:latin typeface="Bookman Old Style" pitchFamily="18" charset="0"/>
              </a:rPr>
              <a:t>11</a:t>
            </a:r>
            <a:r>
              <a:rPr lang="en-US" sz="3200" dirty="0">
                <a:effectLst/>
                <a:latin typeface="Bookman Old Style" pitchFamily="18" charset="0"/>
              </a:rPr>
              <a:t> He that is unjust, let him be unjust still: and he which is filthy, let him be filthy still: and he that is righteous, let him be righteous still: and he that is holy, let him be holy still. </a:t>
            </a:r>
          </a:p>
          <a:p>
            <a:pPr algn="just">
              <a:lnSpc>
                <a:spcPct val="90000"/>
              </a:lnSpc>
            </a:pPr>
            <a:r>
              <a:rPr lang="en-US" sz="3200" baseline="30000" dirty="0">
                <a:effectLst/>
                <a:latin typeface="Bookman Old Style" pitchFamily="18" charset="0"/>
              </a:rPr>
              <a:t>12</a:t>
            </a:r>
            <a:r>
              <a:rPr lang="en-US" sz="3200" dirty="0">
                <a:effectLst/>
                <a:latin typeface="Bookman Old Style" pitchFamily="18" charset="0"/>
              </a:rPr>
              <a:t> </a:t>
            </a:r>
            <a:r>
              <a:rPr lang="en-US" sz="3200" dirty="0">
                <a:ln>
                  <a:solidFill>
                    <a:schemeClr val="tx1"/>
                  </a:solidFill>
                </a:ln>
                <a:solidFill>
                  <a:srgbClr val="FF0066"/>
                </a:solidFill>
                <a:effectLst/>
                <a:latin typeface="Bookman Old Style" pitchFamily="18" charset="0"/>
              </a:rPr>
              <a:t>And, behold, I come quickly;</a:t>
            </a:r>
            <a:r>
              <a:rPr lang="en-US" sz="3200" dirty="0">
                <a:effectLst/>
                <a:latin typeface="Bookman Old Style" pitchFamily="18" charset="0"/>
              </a:rPr>
              <a:t> </a:t>
            </a:r>
            <a:r>
              <a:rPr lang="en-US" sz="3200" dirty="0">
                <a:solidFill>
                  <a:srgbClr val="FFFF00"/>
                </a:solidFill>
                <a:effectLst/>
                <a:latin typeface="Bookman Old Style" pitchFamily="18" charset="0"/>
              </a:rPr>
              <a:t>and my reward </a:t>
            </a:r>
            <a:r>
              <a:rPr lang="en-US" sz="3200" i="1" dirty="0">
                <a:solidFill>
                  <a:srgbClr val="FFFF00"/>
                </a:solidFill>
                <a:effectLst/>
                <a:latin typeface="Bookman Old Style" pitchFamily="18" charset="0"/>
              </a:rPr>
              <a:t>is</a:t>
            </a:r>
            <a:r>
              <a:rPr lang="en-US" sz="3200" dirty="0">
                <a:solidFill>
                  <a:srgbClr val="FFFF00"/>
                </a:solidFill>
                <a:effectLst/>
                <a:latin typeface="Bookman Old Style" pitchFamily="18" charset="0"/>
              </a:rPr>
              <a:t> with me, to give every man according as his work shall be.</a:t>
            </a:r>
            <a:endParaRPr lang="en-AU" sz="3200" dirty="0">
              <a:solidFill>
                <a:srgbClr val="FFFF00"/>
              </a:solidFill>
              <a:effectLst>
                <a:outerShdw blurRad="38100" dist="38100" dir="2700000" algn="tl">
                  <a:srgbClr val="FFFFFF"/>
                </a:outerShdw>
              </a:effectLst>
              <a:latin typeface="Bookman Old Style" pitchFamily="18" charset="0"/>
            </a:endParaRPr>
          </a:p>
        </p:txBody>
      </p:sp>
      <p:sp>
        <p:nvSpPr>
          <p:cNvPr id="82948" name="Text Box 4"/>
          <p:cNvSpPr txBox="1">
            <a:spLocks noChangeArrowheads="1"/>
          </p:cNvSpPr>
          <p:nvPr/>
        </p:nvSpPr>
        <p:spPr bwMode="auto">
          <a:xfrm>
            <a:off x="1012544" y="5157788"/>
            <a:ext cx="7056438" cy="1054904"/>
          </a:xfrm>
          <a:prstGeom prst="rect">
            <a:avLst/>
          </a:prstGeom>
          <a:noFill/>
          <a:ln w="9525" algn="ctr">
            <a:noFill/>
            <a:miter lim="800000"/>
            <a:headEnd/>
            <a:tailEnd/>
          </a:ln>
          <a:effectLst/>
        </p:spPr>
        <p:txBody>
          <a:bodyPr>
            <a:spAutoFit/>
          </a:bodyPr>
          <a:lstStyle/>
          <a:p>
            <a:pPr algn="ctr">
              <a:lnSpc>
                <a:spcPct val="85000"/>
              </a:lnSpc>
              <a:spcBef>
                <a:spcPts val="0"/>
              </a:spcBef>
              <a:buClr>
                <a:srgbClr val="FFFFCC"/>
              </a:buClr>
            </a:pPr>
            <a:r>
              <a:rPr lang="en-AU" sz="3600" dirty="0">
                <a:solidFill>
                  <a:srgbClr val="00FF00"/>
                </a:solidFill>
                <a:latin typeface="Monotype Corsiva" pitchFamily="66" charset="0"/>
              </a:rPr>
              <a:t>Soon there will be no opportunity to make any necessary changes to our life</a:t>
            </a:r>
          </a:p>
        </p:txBody>
      </p:sp>
      <p:sp>
        <p:nvSpPr>
          <p:cNvPr id="6" name="Rectangle 13"/>
          <p:cNvSpPr txBox="1">
            <a:spLocks noChangeArrowheads="1"/>
          </p:cNvSpPr>
          <p:nvPr/>
        </p:nvSpPr>
        <p:spPr bwMode="auto">
          <a:xfrm>
            <a:off x="0" y="6439301"/>
            <a:ext cx="4067175" cy="37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100000"/>
              </a:lnSpc>
              <a:spcBef>
                <a:spcPct val="0"/>
              </a:spcBef>
              <a:buClrTx/>
              <a:buSzTx/>
              <a:buFontTx/>
              <a:buNone/>
              <a:defRPr/>
            </a:pPr>
            <a:r>
              <a:rPr lang="en-AU" sz="2000" dirty="0" smtClean="0">
                <a:solidFill>
                  <a:srgbClr val="FFFF66"/>
                </a:solidFill>
                <a:latin typeface="Monotype Corsiva" pitchFamily="66" charset="0"/>
              </a:rPr>
              <a:t>Events surrounding the </a:t>
            </a:r>
            <a:r>
              <a:rPr lang="en-AU" sz="2000" dirty="0">
                <a:solidFill>
                  <a:srgbClr val="FFFF66"/>
                </a:solidFill>
                <a:latin typeface="Monotype Corsiva" pitchFamily="66" charset="0"/>
              </a:rPr>
              <a:t>r</a:t>
            </a:r>
            <a:r>
              <a:rPr lang="en-AU" sz="2000" dirty="0" smtClean="0">
                <a:solidFill>
                  <a:srgbClr val="FFFF66"/>
                </a:solidFill>
                <a:latin typeface="Monotype Corsiva" pitchFamily="66" charset="0"/>
              </a:rPr>
              <a:t>eturn </a:t>
            </a:r>
            <a:r>
              <a:rPr lang="en-AU" sz="2000" dirty="0">
                <a:solidFill>
                  <a:srgbClr val="FFFF66"/>
                </a:solidFill>
                <a:latin typeface="Monotype Corsiva" pitchFamily="66" charset="0"/>
              </a:rPr>
              <a:t>of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82948"/>
                                        </p:tgtEl>
                                        <p:attrNameLst>
                                          <p:attrName>style.visibility</p:attrName>
                                        </p:attrNameLst>
                                      </p:cBhvr>
                                      <p:to>
                                        <p:strVal val="visible"/>
                                      </p:to>
                                    </p:set>
                                    <p:animEffect transition="in" filter="wipe(down)">
                                      <p:cBhvr>
                                        <p:cTn id="11" dur="580">
                                          <p:stCondLst>
                                            <p:cond delay="0"/>
                                          </p:stCondLst>
                                        </p:cTn>
                                        <p:tgtEl>
                                          <p:spTgt spid="82948"/>
                                        </p:tgtEl>
                                      </p:cBhvr>
                                    </p:animEffect>
                                    <p:anim calcmode="lin" valueType="num">
                                      <p:cBhvr>
                                        <p:cTn id="12" dur="1822" tmFilter="0,0; 0.14,0.36; 0.43,0.73; 0.71,0.91; 1.0,1.0">
                                          <p:stCondLst>
                                            <p:cond delay="0"/>
                                          </p:stCondLst>
                                        </p:cTn>
                                        <p:tgtEl>
                                          <p:spTgt spid="8294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294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294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294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2948"/>
                                        </p:tgtEl>
                                        <p:attrNameLst>
                                          <p:attrName>ppt_y</p:attrName>
                                        </p:attrNameLst>
                                      </p:cBhvr>
                                      <p:tavLst>
                                        <p:tav tm="0" fmla="#ppt_y-sin(pi*$)/81">
                                          <p:val>
                                            <p:fltVal val="0"/>
                                          </p:val>
                                        </p:tav>
                                        <p:tav tm="100000">
                                          <p:val>
                                            <p:fltVal val="1"/>
                                          </p:val>
                                        </p:tav>
                                      </p:tavLst>
                                    </p:anim>
                                    <p:animScale>
                                      <p:cBhvr>
                                        <p:cTn id="17" dur="26">
                                          <p:stCondLst>
                                            <p:cond delay="650"/>
                                          </p:stCondLst>
                                        </p:cTn>
                                        <p:tgtEl>
                                          <p:spTgt spid="82948"/>
                                        </p:tgtEl>
                                      </p:cBhvr>
                                      <p:to x="100000" y="60000"/>
                                    </p:animScale>
                                    <p:animScale>
                                      <p:cBhvr>
                                        <p:cTn id="18" dur="166" decel="50000">
                                          <p:stCondLst>
                                            <p:cond delay="676"/>
                                          </p:stCondLst>
                                        </p:cTn>
                                        <p:tgtEl>
                                          <p:spTgt spid="82948"/>
                                        </p:tgtEl>
                                      </p:cBhvr>
                                      <p:to x="100000" y="100000"/>
                                    </p:animScale>
                                    <p:animScale>
                                      <p:cBhvr>
                                        <p:cTn id="19" dur="26">
                                          <p:stCondLst>
                                            <p:cond delay="1312"/>
                                          </p:stCondLst>
                                        </p:cTn>
                                        <p:tgtEl>
                                          <p:spTgt spid="82948"/>
                                        </p:tgtEl>
                                      </p:cBhvr>
                                      <p:to x="100000" y="80000"/>
                                    </p:animScale>
                                    <p:animScale>
                                      <p:cBhvr>
                                        <p:cTn id="20" dur="166" decel="50000">
                                          <p:stCondLst>
                                            <p:cond delay="1338"/>
                                          </p:stCondLst>
                                        </p:cTn>
                                        <p:tgtEl>
                                          <p:spTgt spid="82948"/>
                                        </p:tgtEl>
                                      </p:cBhvr>
                                      <p:to x="100000" y="100000"/>
                                    </p:animScale>
                                    <p:animScale>
                                      <p:cBhvr>
                                        <p:cTn id="21" dur="26">
                                          <p:stCondLst>
                                            <p:cond delay="1642"/>
                                          </p:stCondLst>
                                        </p:cTn>
                                        <p:tgtEl>
                                          <p:spTgt spid="82948"/>
                                        </p:tgtEl>
                                      </p:cBhvr>
                                      <p:to x="100000" y="90000"/>
                                    </p:animScale>
                                    <p:animScale>
                                      <p:cBhvr>
                                        <p:cTn id="22" dur="166" decel="50000">
                                          <p:stCondLst>
                                            <p:cond delay="1668"/>
                                          </p:stCondLst>
                                        </p:cTn>
                                        <p:tgtEl>
                                          <p:spTgt spid="82948"/>
                                        </p:tgtEl>
                                      </p:cBhvr>
                                      <p:to x="100000" y="100000"/>
                                    </p:animScale>
                                    <p:animScale>
                                      <p:cBhvr>
                                        <p:cTn id="23" dur="26">
                                          <p:stCondLst>
                                            <p:cond delay="1808"/>
                                          </p:stCondLst>
                                        </p:cTn>
                                        <p:tgtEl>
                                          <p:spTgt spid="82948"/>
                                        </p:tgtEl>
                                      </p:cBhvr>
                                      <p:to x="100000" y="95000"/>
                                    </p:animScale>
                                    <p:animScale>
                                      <p:cBhvr>
                                        <p:cTn id="24" dur="166" decel="50000">
                                          <p:stCondLst>
                                            <p:cond delay="1834"/>
                                          </p:stCondLst>
                                        </p:cTn>
                                        <p:tgtEl>
                                          <p:spTgt spid="829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0" y="17485"/>
            <a:ext cx="9144000" cy="891235"/>
          </a:xfrm>
        </p:spPr>
        <p:txBody>
          <a:bodyPr/>
          <a:lstStyle/>
          <a:p>
            <a:pPr eaLnBrk="1" hangingPunct="1">
              <a:lnSpc>
                <a:spcPct val="90000"/>
              </a:lnSpc>
              <a:defRPr/>
            </a:pPr>
            <a:r>
              <a:rPr lang="en-AU" sz="4400" b="1" dirty="0" smtClean="0">
                <a:latin typeface="+mj-lt"/>
              </a:rPr>
              <a:t>...</a:t>
            </a:r>
            <a:endParaRPr lang="en-AU" sz="4400" b="1" dirty="0" smtClean="0">
              <a:ln w="28575">
                <a:solidFill>
                  <a:schemeClr val="tx1"/>
                </a:solidFill>
              </a:ln>
              <a:solidFill>
                <a:srgbClr val="FF0000"/>
              </a:solidFill>
              <a:effectLst/>
              <a:latin typeface="+mj-lt"/>
            </a:endParaRPr>
          </a:p>
        </p:txBody>
      </p:sp>
      <p:sp>
        <p:nvSpPr>
          <p:cNvPr id="23555" name="Text Box 3"/>
          <p:cNvSpPr txBox="1">
            <a:spLocks noChangeArrowheads="1"/>
          </p:cNvSpPr>
          <p:nvPr/>
        </p:nvSpPr>
        <p:spPr bwMode="auto">
          <a:xfrm>
            <a:off x="93856" y="780615"/>
            <a:ext cx="8964488" cy="560153"/>
          </a:xfrm>
          <a:prstGeom prst="rect">
            <a:avLst/>
          </a:prstGeom>
          <a:noFill/>
          <a:ln w="9525" algn="ctr">
            <a:noFill/>
            <a:miter lim="800000"/>
            <a:headEnd/>
            <a:tailEnd/>
          </a:ln>
        </p:spPr>
        <p:txBody>
          <a:bodyPr wrap="square">
            <a:spAutoFit/>
          </a:bodyPr>
          <a:lstStyle/>
          <a:p>
            <a:pPr marL="533400" indent="-533400" algn="l">
              <a:lnSpc>
                <a:spcPct val="95000"/>
              </a:lnSpc>
              <a:spcBef>
                <a:spcPts val="0"/>
              </a:spcBef>
              <a:spcAft>
                <a:spcPts val="600"/>
              </a:spcAft>
              <a:buClr>
                <a:srgbClr val="FFFF00"/>
              </a:buClr>
              <a:buSzTx/>
              <a:buFont typeface="Wingdings" pitchFamily="2" charset="2"/>
              <a:buChar char="v"/>
            </a:pPr>
            <a:r>
              <a:rPr lang="en-AU" sz="3200" dirty="0" smtClean="0">
                <a:latin typeface="Arial" charset="0"/>
                <a:cs typeface="Arial" charset="0"/>
              </a:rPr>
              <a:t>!</a:t>
            </a:r>
            <a:endParaRPr lang="en-AU" sz="3200" dirty="0">
              <a:latin typeface="Arial" charset="0"/>
              <a:cs typeface="Arial" charset="0"/>
            </a:endParaRPr>
          </a:p>
        </p:txBody>
      </p:sp>
      <p:sp>
        <p:nvSpPr>
          <p:cNvPr id="4" name="Rectangle 13"/>
          <p:cNvSpPr txBox="1">
            <a:spLocks noChangeArrowheads="1"/>
          </p:cNvSpPr>
          <p:nvPr/>
        </p:nvSpPr>
        <p:spPr bwMode="auto">
          <a:xfrm>
            <a:off x="0" y="6466984"/>
            <a:ext cx="4067175" cy="374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l">
              <a:lnSpc>
                <a:spcPct val="100000"/>
              </a:lnSpc>
              <a:spcBef>
                <a:spcPct val="0"/>
              </a:spcBef>
              <a:buClrTx/>
              <a:buSzTx/>
              <a:buFontTx/>
              <a:buNone/>
              <a:defRPr/>
            </a:pPr>
            <a:r>
              <a:rPr lang="en-AU" sz="2000" dirty="0" smtClean="0">
                <a:solidFill>
                  <a:srgbClr val="FFFF66"/>
                </a:solidFill>
                <a:latin typeface="Monotype Corsiva" pitchFamily="66" charset="0"/>
              </a:rPr>
              <a:t>Preparing for the </a:t>
            </a:r>
            <a:r>
              <a:rPr lang="en-AU" sz="2000" dirty="0">
                <a:solidFill>
                  <a:srgbClr val="FFFF66"/>
                </a:solidFill>
                <a:latin typeface="Monotype Corsiva" pitchFamily="66" charset="0"/>
              </a:rPr>
              <a:t>Return of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ctrTitle"/>
          </p:nvPr>
        </p:nvSpPr>
        <p:spPr>
          <a:xfrm>
            <a:off x="0" y="85725"/>
            <a:ext cx="9144000" cy="1268413"/>
          </a:xfrm>
        </p:spPr>
        <p:txBody>
          <a:bodyPr/>
          <a:lstStyle/>
          <a:p>
            <a:pPr>
              <a:lnSpc>
                <a:spcPct val="90000"/>
              </a:lnSpc>
            </a:pPr>
            <a:r>
              <a:rPr lang="en-AU">
                <a:solidFill>
                  <a:srgbClr val="FFFF66"/>
                </a:solidFill>
              </a:rPr>
              <a:t>Bro. Robert Roberts</a:t>
            </a:r>
            <a:br>
              <a:rPr lang="en-AU">
                <a:solidFill>
                  <a:srgbClr val="FFFF66"/>
                </a:solidFill>
              </a:rPr>
            </a:br>
            <a:r>
              <a:rPr lang="en-AU" sz="2800">
                <a:solidFill>
                  <a:srgbClr val="FFFF66"/>
                </a:solidFill>
              </a:rPr>
              <a:t>Ambassador Vol. 3 page 185</a:t>
            </a:r>
          </a:p>
        </p:txBody>
      </p:sp>
      <p:sp>
        <p:nvSpPr>
          <p:cNvPr id="334851" name="Text Box 3"/>
          <p:cNvSpPr txBox="1">
            <a:spLocks noChangeArrowheads="1"/>
          </p:cNvSpPr>
          <p:nvPr/>
        </p:nvSpPr>
        <p:spPr bwMode="auto">
          <a:xfrm>
            <a:off x="357188" y="1341438"/>
            <a:ext cx="8497887" cy="4789487"/>
          </a:xfrm>
          <a:prstGeom prst="rect">
            <a:avLst/>
          </a:prstGeom>
          <a:noFill/>
          <a:ln w="9525" algn="ctr">
            <a:noFill/>
            <a:miter lim="800000"/>
            <a:headEnd/>
            <a:tailEnd/>
          </a:ln>
          <a:effectLst/>
        </p:spPr>
        <p:txBody>
          <a:bodyPr>
            <a:spAutoFit/>
          </a:bodyPr>
          <a:lstStyle/>
          <a:p>
            <a:pPr>
              <a:lnSpc>
                <a:spcPct val="100000"/>
              </a:lnSpc>
              <a:spcBef>
                <a:spcPct val="50000"/>
              </a:spcBef>
              <a:buClr>
                <a:srgbClr val="FFFF00"/>
              </a:buClr>
              <a:buSzTx/>
            </a:pPr>
            <a:r>
              <a:rPr lang="en-AU">
                <a:solidFill>
                  <a:srgbClr val="FFFFFF"/>
                </a:solidFill>
                <a:latin typeface="Bookman Old Style" pitchFamily="18" charset="0"/>
              </a:rPr>
              <a:t>“As to children who may be alive when the Lord returns and sends for the members of his household......the question is, will not provision be made for the household of the faithful? If we are to judge from the Deity's operations in the past, we are justified in expecting that this will be so. Respect has always been shewn to the kindred of those who have been the objects of divine regard. Noah's family is one instance; Lot's family another.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0"/>
                                          </p:stCondLst>
                                        </p:cTn>
                                        <p:tgtEl>
                                          <p:spTgt spid="3348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Text Box 3"/>
          <p:cNvSpPr txBox="1">
            <a:spLocks noChangeArrowheads="1"/>
          </p:cNvSpPr>
          <p:nvPr/>
        </p:nvSpPr>
        <p:spPr bwMode="auto">
          <a:xfrm>
            <a:off x="250825" y="188913"/>
            <a:ext cx="8642350" cy="6497637"/>
          </a:xfrm>
          <a:prstGeom prst="rect">
            <a:avLst/>
          </a:prstGeom>
          <a:noFill/>
          <a:ln w="9525" algn="ctr">
            <a:noFill/>
            <a:miter lim="800000"/>
            <a:headEnd/>
            <a:tailEnd/>
          </a:ln>
          <a:effectLst/>
        </p:spPr>
        <p:txBody>
          <a:bodyPr>
            <a:spAutoFit/>
          </a:bodyPr>
          <a:lstStyle/>
          <a:p>
            <a:pPr>
              <a:lnSpc>
                <a:spcPct val="100000"/>
              </a:lnSpc>
              <a:spcBef>
                <a:spcPct val="50000"/>
              </a:spcBef>
              <a:buClr>
                <a:srgbClr val="FFFF00"/>
              </a:buClr>
              <a:buSzTx/>
            </a:pPr>
            <a:r>
              <a:rPr lang="en-AU">
                <a:solidFill>
                  <a:srgbClr val="FFFFFF"/>
                </a:solidFill>
                <a:latin typeface="Bookman Old Style" pitchFamily="18" charset="0"/>
              </a:rPr>
              <a:t>His sons-in-law were, by command of the angels, invited to escape the impending judgement, but laughed the invitation to scorn. Rahab's family were spared from the destruction that befell Jericho. Is it not possible that similar favour will be shewn when the greatest judgement of all arrives? Is it not possible that households may be invited to accompany the saints eastward? As a matter of course, the saints alone are called to judgement, and they alone enter the Kingdom of God, in the sense of obtaining the life, honour, and glory of it; but mortal subjects will have to be provided for as well as kings and priests;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300"/>
                                  </p:iterate>
                                  <p:childTnLst>
                                    <p:set>
                                      <p:cBhvr>
                                        <p:cTn id="6" dur="1" fill="hold">
                                          <p:stCondLst>
                                            <p:cond delay="0"/>
                                          </p:stCondLst>
                                        </p:cTn>
                                        <p:tgtEl>
                                          <p:spTgt spid="337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7" name="Text Box 3"/>
          <p:cNvSpPr txBox="1">
            <a:spLocks noChangeArrowheads="1"/>
          </p:cNvSpPr>
          <p:nvPr/>
        </p:nvSpPr>
        <p:spPr bwMode="auto">
          <a:xfrm>
            <a:off x="250825" y="260350"/>
            <a:ext cx="8642350" cy="5795963"/>
          </a:xfrm>
          <a:prstGeom prst="rect">
            <a:avLst/>
          </a:prstGeom>
          <a:noFill/>
          <a:ln w="9525" algn="ctr">
            <a:noFill/>
            <a:miter lim="800000"/>
            <a:headEnd/>
            <a:tailEnd/>
          </a:ln>
          <a:effectLst/>
        </p:spPr>
        <p:txBody>
          <a:bodyPr>
            <a:spAutoFit/>
          </a:bodyPr>
          <a:lstStyle/>
          <a:p>
            <a:pPr>
              <a:lnSpc>
                <a:spcPct val="100000"/>
              </a:lnSpc>
              <a:spcBef>
                <a:spcPct val="50000"/>
              </a:spcBef>
              <a:buClr>
                <a:srgbClr val="FFFF00"/>
              </a:buClr>
              <a:buSzTx/>
            </a:pPr>
            <a:r>
              <a:rPr lang="en-AU" dirty="0">
                <a:solidFill>
                  <a:srgbClr val="FFFFFF"/>
                </a:solidFill>
                <a:latin typeface="Bookman Old Style" pitchFamily="18" charset="0"/>
              </a:rPr>
              <a:t>…and is it not possible the saints may have a commission to secure among these a place for such of their kindred as shall have to leave home and country for the seat of the New Power, there to shelter in the King's refuge until the judgement is overpast, and afterwards to settle among the tribes of Israel as strangers sojourning in the Land, to whom a portion will be divided? (</a:t>
            </a:r>
            <a:r>
              <a:rPr lang="en-AU" dirty="0">
                <a:ln>
                  <a:solidFill>
                    <a:srgbClr val="FFFFFF"/>
                  </a:solidFill>
                </a:ln>
                <a:solidFill>
                  <a:srgbClr val="FF0000"/>
                </a:solidFill>
                <a:latin typeface="Bookman Old Style" pitchFamily="18" charset="0"/>
              </a:rPr>
              <a:t>Ezek.47:22</a:t>
            </a:r>
            <a:r>
              <a:rPr lang="en-AU" dirty="0">
                <a:solidFill>
                  <a:srgbClr val="FFFFFF"/>
                </a:solidFill>
                <a:latin typeface="Bookman Old Style" pitchFamily="18" charset="0"/>
              </a:rPr>
              <a:t>). If so all difficulty about the children would be at an end.”</a:t>
            </a:r>
          </a:p>
          <a:p>
            <a:pPr algn="r">
              <a:lnSpc>
                <a:spcPct val="100000"/>
              </a:lnSpc>
              <a:spcBef>
                <a:spcPct val="50000"/>
              </a:spcBef>
              <a:buClr>
                <a:srgbClr val="FFFF00"/>
              </a:buClr>
              <a:buSzTx/>
            </a:pPr>
            <a:r>
              <a:rPr lang="en-AU" dirty="0">
                <a:solidFill>
                  <a:srgbClr val="FFFF66"/>
                </a:solidFill>
                <a:effectLst>
                  <a:outerShdw blurRad="38100" dist="38100" dir="2700000" algn="tl">
                    <a:srgbClr val="FFFFFF"/>
                  </a:outerShdw>
                </a:effectLst>
                <a:latin typeface="Arial" charset="0"/>
              </a:rPr>
              <a:t>Bro. Robert Roberts</a:t>
            </a:r>
            <a:br>
              <a:rPr lang="en-AU" dirty="0">
                <a:solidFill>
                  <a:srgbClr val="FFFF66"/>
                </a:solidFill>
                <a:effectLst>
                  <a:outerShdw blurRad="38100" dist="38100" dir="2700000" algn="tl">
                    <a:srgbClr val="FFFFFF"/>
                  </a:outerShdw>
                </a:effectLst>
                <a:latin typeface="Arial" charset="0"/>
              </a:rPr>
            </a:br>
            <a:r>
              <a:rPr lang="en-AU" sz="2400" dirty="0">
                <a:solidFill>
                  <a:srgbClr val="FFFF66"/>
                </a:solidFill>
                <a:effectLst>
                  <a:outerShdw blurRad="38100" dist="38100" dir="2700000" algn="tl">
                    <a:srgbClr val="FFFFFF"/>
                  </a:outerShdw>
                </a:effectLst>
                <a:latin typeface="Arial" charset="0"/>
              </a:rPr>
              <a:t>Ambassador Vol. 3 page 185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wd">
                                    <p:tmAbs val="300"/>
                                  </p:iterate>
                                  <p:childTnLst>
                                    <p:set>
                                      <p:cBhvr>
                                        <p:cTn id="6" dur="1" fill="hold">
                                          <p:stCondLst>
                                            <p:cond delay="0"/>
                                          </p:stCondLst>
                                        </p:cTn>
                                        <p:tgtEl>
                                          <p:spTgt spid="3389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9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2995" name="AutoShape 3" descr="%5Cdocuments%20and%20settings%5Cjim%20cowie%5Cmy%20documents%5Cmy%20project"/>
          <p:cNvSpPr>
            <a:spLocks noChangeAspect="1" noChangeArrowheads="1"/>
          </p:cNvSpPr>
          <p:nvPr/>
        </p:nvSpPr>
        <p:spPr bwMode="auto">
          <a:xfrm>
            <a:off x="3543300" y="2514600"/>
            <a:ext cx="2057400" cy="1828800"/>
          </a:xfrm>
          <a:prstGeom prst="rect">
            <a:avLst/>
          </a:prstGeom>
          <a:noFill/>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52996" name="AutoShape 4" descr="%5Cdocuments%20and%20settings%5Cjim%20cowie%5Cmy%20documents%5Cmy%20project"/>
          <p:cNvSpPr>
            <a:spLocks noChangeAspect="1" noChangeArrowheads="1"/>
          </p:cNvSpPr>
          <p:nvPr/>
        </p:nvSpPr>
        <p:spPr bwMode="auto">
          <a:xfrm>
            <a:off x="131763" y="46038"/>
            <a:ext cx="2057400" cy="1828800"/>
          </a:xfrm>
          <a:prstGeom prst="rect">
            <a:avLst/>
          </a:prstGeom>
          <a:noFill/>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52997" name="AutoShape 5" descr="%5Cdocuments%20and%20settings%5Cjim%20cowie%5Cmy%20documents%5Cmy%20project"/>
          <p:cNvSpPr>
            <a:spLocks noChangeAspect="1" noChangeArrowheads="1"/>
          </p:cNvSpPr>
          <p:nvPr/>
        </p:nvSpPr>
        <p:spPr bwMode="auto">
          <a:xfrm>
            <a:off x="131763" y="46038"/>
            <a:ext cx="2057400" cy="1828800"/>
          </a:xfrm>
          <a:prstGeom prst="rect">
            <a:avLst/>
          </a:prstGeom>
          <a:noFill/>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6" name="TextBox 5"/>
          <p:cNvSpPr txBox="1"/>
          <p:nvPr/>
        </p:nvSpPr>
        <p:spPr>
          <a:xfrm>
            <a:off x="357158" y="1205948"/>
            <a:ext cx="8501122" cy="5509200"/>
          </a:xfrm>
          <a:prstGeom prst="rect">
            <a:avLst/>
          </a:prstGeom>
          <a:noFill/>
        </p:spPr>
        <p:txBody>
          <a:bodyPr wrap="square" rtlCol="0">
            <a:spAutoFit/>
          </a:bodyPr>
          <a:lstStyle/>
          <a:p>
            <a:pPr fontAlgn="auto">
              <a:lnSpc>
                <a:spcPct val="100000"/>
              </a:lnSpc>
              <a:spcBef>
                <a:spcPts val="0"/>
              </a:spcBef>
              <a:spcAft>
                <a:spcPts val="0"/>
              </a:spcAft>
              <a:buClrTx/>
              <a:buSzTx/>
              <a:buFontTx/>
              <a:buNone/>
            </a:pPr>
            <a:r>
              <a:rPr lang="en-AU" sz="3200" dirty="0" smtClean="0">
                <a:ln w="19050">
                  <a:solidFill>
                    <a:srgbClr val="FFFFFF"/>
                  </a:solidFill>
                </a:ln>
                <a:solidFill>
                  <a:srgbClr val="FF0000"/>
                </a:solidFill>
                <a:latin typeface="Arial"/>
              </a:rPr>
              <a:t>Dan. 12:1 </a:t>
            </a:r>
            <a:r>
              <a:rPr lang="en-AU" sz="3200" dirty="0" smtClean="0">
                <a:solidFill>
                  <a:srgbClr val="FFFFFF"/>
                </a:solidFill>
                <a:latin typeface="Arial"/>
              </a:rPr>
              <a:t>– </a:t>
            </a:r>
            <a:r>
              <a:rPr lang="en-AU" sz="3200" dirty="0" smtClean="0">
                <a:solidFill>
                  <a:srgbClr val="00FF00"/>
                </a:solidFill>
                <a:latin typeface="Arial"/>
              </a:rPr>
              <a:t>“</a:t>
            </a:r>
            <a:r>
              <a:rPr lang="en-US" sz="3200" dirty="0" smtClean="0">
                <a:solidFill>
                  <a:srgbClr val="00FF00"/>
                </a:solidFill>
                <a:latin typeface="Arial"/>
              </a:rPr>
              <a:t>trouble” </a:t>
            </a:r>
            <a:r>
              <a:rPr lang="en-US" sz="3200" dirty="0" smtClean="0">
                <a:solidFill>
                  <a:srgbClr val="FFFFFF"/>
                </a:solidFill>
                <a:latin typeface="Arial"/>
              </a:rPr>
              <a:t>— The Hebrew word for “trouble” </a:t>
            </a:r>
            <a:r>
              <a:rPr lang="en-US" sz="3200" i="1" dirty="0" smtClean="0">
                <a:solidFill>
                  <a:srgbClr val="FFFFFF"/>
                </a:solidFill>
                <a:latin typeface="Arial"/>
              </a:rPr>
              <a:t>(</a:t>
            </a:r>
            <a:r>
              <a:rPr lang="en-US" sz="3200" i="1" dirty="0" err="1" smtClean="0">
                <a:solidFill>
                  <a:srgbClr val="FFFFFF"/>
                </a:solidFill>
                <a:latin typeface="Arial"/>
              </a:rPr>
              <a:t>tsarah</a:t>
            </a:r>
            <a:r>
              <a:rPr lang="en-US" sz="3200" i="1" dirty="0" smtClean="0">
                <a:solidFill>
                  <a:srgbClr val="FFFFFF"/>
                </a:solidFill>
                <a:latin typeface="Arial"/>
              </a:rPr>
              <a:t>) indicates </a:t>
            </a:r>
            <a:r>
              <a:rPr lang="en-US" sz="3200" dirty="0" smtClean="0">
                <a:solidFill>
                  <a:srgbClr val="FFFF00"/>
                </a:solidFill>
                <a:latin typeface="Arial"/>
              </a:rPr>
              <a:t>“intense turmoil”</a:t>
            </a:r>
            <a:r>
              <a:rPr lang="en-US" sz="3200" dirty="0" smtClean="0">
                <a:solidFill>
                  <a:srgbClr val="FFFFFF"/>
                </a:solidFill>
                <a:latin typeface="Arial"/>
              </a:rPr>
              <a:t> (</a:t>
            </a:r>
            <a:r>
              <a:rPr lang="en-US" sz="3200" dirty="0" smtClean="0">
                <a:ln w="19050">
                  <a:solidFill>
                    <a:srgbClr val="FFFFFF"/>
                  </a:solidFill>
                </a:ln>
                <a:solidFill>
                  <a:srgbClr val="FF0000"/>
                </a:solidFill>
                <a:latin typeface="Arial"/>
              </a:rPr>
              <a:t>Ps. 25:17</a:t>
            </a:r>
            <a:r>
              <a:rPr lang="en-US" sz="3200" dirty="0" smtClean="0">
                <a:solidFill>
                  <a:srgbClr val="FFFFFF"/>
                </a:solidFill>
                <a:latin typeface="Arial"/>
              </a:rPr>
              <a:t>), comparable to the pain endured by a woman bearing her first child (</a:t>
            </a:r>
            <a:r>
              <a:rPr lang="en-US" sz="3200" dirty="0" smtClean="0">
                <a:ln w="19050">
                  <a:solidFill>
                    <a:srgbClr val="FFFFFF"/>
                  </a:solidFill>
                </a:ln>
                <a:solidFill>
                  <a:srgbClr val="FF0000"/>
                </a:solidFill>
                <a:latin typeface="Arial"/>
              </a:rPr>
              <a:t>Jer. 4:31</a:t>
            </a:r>
            <a:r>
              <a:rPr lang="en-US" sz="3200" dirty="0" smtClean="0">
                <a:solidFill>
                  <a:srgbClr val="FFFFFF"/>
                </a:solidFill>
                <a:latin typeface="Arial"/>
              </a:rPr>
              <a:t>). It describes the terror of a people who cowered in fear before a merciless, rapacious army (</a:t>
            </a:r>
            <a:r>
              <a:rPr lang="en-US" sz="3200" dirty="0" smtClean="0">
                <a:ln w="19050">
                  <a:solidFill>
                    <a:srgbClr val="FFFFFF"/>
                  </a:solidFill>
                </a:ln>
                <a:solidFill>
                  <a:srgbClr val="FF0000"/>
                </a:solidFill>
                <a:latin typeface="Arial"/>
              </a:rPr>
              <a:t>Jer. 6:24</a:t>
            </a:r>
            <a:r>
              <a:rPr lang="en-US" sz="3200" dirty="0" smtClean="0">
                <a:solidFill>
                  <a:srgbClr val="FFFFFF"/>
                </a:solidFill>
                <a:latin typeface="Arial"/>
              </a:rPr>
              <a:t>). Note the usage of the word in </a:t>
            </a:r>
            <a:r>
              <a:rPr lang="en-US" sz="3200" dirty="0" smtClean="0">
                <a:ln w="19050">
                  <a:solidFill>
                    <a:srgbClr val="FFFFFF"/>
                  </a:solidFill>
                </a:ln>
                <a:solidFill>
                  <a:srgbClr val="FF0000"/>
                </a:solidFill>
                <a:latin typeface="Arial"/>
              </a:rPr>
              <a:t>Hab. 3:16</a:t>
            </a:r>
            <a:r>
              <a:rPr lang="en-US" sz="3200" dirty="0" smtClean="0">
                <a:solidFill>
                  <a:srgbClr val="FFFFFF"/>
                </a:solidFill>
                <a:latin typeface="Arial"/>
              </a:rPr>
              <a:t>; </a:t>
            </a:r>
            <a:r>
              <a:rPr lang="en-US" sz="3200" dirty="0" smtClean="0">
                <a:ln w="19050">
                  <a:solidFill>
                    <a:srgbClr val="FFFFFF"/>
                  </a:solidFill>
                </a:ln>
                <a:solidFill>
                  <a:srgbClr val="FF0000"/>
                </a:solidFill>
                <a:latin typeface="Arial"/>
              </a:rPr>
              <a:t>Zeph. 1:15</a:t>
            </a:r>
            <a:r>
              <a:rPr lang="en-US" sz="3200" dirty="0" smtClean="0">
                <a:solidFill>
                  <a:srgbClr val="FFFFFF"/>
                </a:solidFill>
                <a:latin typeface="Arial"/>
              </a:rPr>
              <a:t> and </a:t>
            </a:r>
            <a:r>
              <a:rPr lang="en-US" sz="3200" dirty="0" smtClean="0">
                <a:ln w="19050">
                  <a:solidFill>
                    <a:srgbClr val="FFFFFF"/>
                  </a:solidFill>
                </a:ln>
                <a:solidFill>
                  <a:srgbClr val="FF0000"/>
                </a:solidFill>
                <a:latin typeface="Arial"/>
              </a:rPr>
              <a:t>Zech. 10:11</a:t>
            </a:r>
            <a:r>
              <a:rPr lang="en-US" sz="3200" dirty="0" smtClean="0">
                <a:solidFill>
                  <a:srgbClr val="FFFFFF"/>
                </a:solidFill>
                <a:latin typeface="Arial"/>
              </a:rPr>
              <a:t>. The same word appears in </a:t>
            </a:r>
            <a:r>
              <a:rPr lang="en-US" sz="3200" dirty="0" smtClean="0">
                <a:ln w="19050">
                  <a:solidFill>
                    <a:srgbClr val="FFFFFF"/>
                  </a:solidFill>
                </a:ln>
                <a:solidFill>
                  <a:srgbClr val="FF0000"/>
                </a:solidFill>
                <a:latin typeface="Arial"/>
              </a:rPr>
              <a:t>Jer. 30:7</a:t>
            </a:r>
            <a:r>
              <a:rPr lang="en-US" sz="3200" dirty="0" smtClean="0">
                <a:solidFill>
                  <a:srgbClr val="FFFFFF"/>
                </a:solidFill>
                <a:latin typeface="Arial"/>
              </a:rPr>
              <a:t>, </a:t>
            </a:r>
            <a:r>
              <a:rPr lang="en-US" sz="3200" dirty="0" smtClean="0">
                <a:solidFill>
                  <a:srgbClr val="FFFF00"/>
                </a:solidFill>
                <a:latin typeface="Arial"/>
              </a:rPr>
              <a:t>“the time of Jacob's </a:t>
            </a:r>
            <a:r>
              <a:rPr lang="en-US" sz="3200" i="1" dirty="0" smtClean="0">
                <a:solidFill>
                  <a:srgbClr val="FFFF00"/>
                </a:solidFill>
                <a:latin typeface="Arial"/>
              </a:rPr>
              <a:t>trouble.” </a:t>
            </a:r>
            <a:endParaRPr lang="en-US" sz="3200" dirty="0">
              <a:solidFill>
                <a:srgbClr val="FFFF00"/>
              </a:solidFill>
              <a:latin typeface="Arial"/>
            </a:endParaRPr>
          </a:p>
        </p:txBody>
      </p:sp>
      <p:sp>
        <p:nvSpPr>
          <p:cNvPr id="7" name="TextBox 6"/>
          <p:cNvSpPr txBox="1"/>
          <p:nvPr/>
        </p:nvSpPr>
        <p:spPr>
          <a:xfrm>
            <a:off x="0" y="71414"/>
            <a:ext cx="9144000" cy="830997"/>
          </a:xfrm>
          <a:prstGeom prst="rect">
            <a:avLst/>
          </a:prstGeom>
          <a:noFill/>
        </p:spPr>
        <p:txBody>
          <a:bodyPr wrap="square" rtlCol="0">
            <a:spAutoFit/>
          </a:bodyPr>
          <a:lstStyle/>
          <a:p>
            <a:pPr algn="ctr" fontAlgn="auto">
              <a:lnSpc>
                <a:spcPct val="100000"/>
              </a:lnSpc>
              <a:spcBef>
                <a:spcPts val="0"/>
              </a:spcBef>
              <a:spcAft>
                <a:spcPts val="0"/>
              </a:spcAft>
              <a:buClrTx/>
              <a:buSzTx/>
              <a:buFontTx/>
              <a:buNone/>
            </a:pPr>
            <a:r>
              <a:rPr lang="en-AU" sz="4800" dirty="0" smtClean="0">
                <a:solidFill>
                  <a:srgbClr val="FFFF00"/>
                </a:solidFill>
                <a:latin typeface="Arial"/>
              </a:rPr>
              <a:t>The time of trouble looming</a:t>
            </a:r>
            <a:endParaRPr lang="en-US" sz="4800" dirty="0">
              <a:solidFill>
                <a:srgbClr val="FFFF00"/>
              </a:solidFill>
              <a:latin typeface="Arial"/>
            </a:endParaRPr>
          </a:p>
        </p:txBody>
      </p:sp>
      <p:sp>
        <p:nvSpPr>
          <p:cNvPr id="8" name="TextBox 7"/>
          <p:cNvSpPr txBox="1"/>
          <p:nvPr/>
        </p:nvSpPr>
        <p:spPr>
          <a:xfrm>
            <a:off x="1571604" y="785794"/>
            <a:ext cx="6048644" cy="523220"/>
          </a:xfrm>
          <a:prstGeom prst="rect">
            <a:avLst/>
          </a:prstGeom>
          <a:noFill/>
        </p:spPr>
        <p:txBody>
          <a:bodyPr wrap="none" rtlCol="0">
            <a:spAutoFit/>
          </a:bodyPr>
          <a:lstStyle/>
          <a:p>
            <a:pPr algn="l" fontAlgn="auto">
              <a:lnSpc>
                <a:spcPct val="100000"/>
              </a:lnSpc>
              <a:spcBef>
                <a:spcPts val="0"/>
              </a:spcBef>
              <a:spcAft>
                <a:spcPts val="0"/>
              </a:spcAft>
              <a:buClrTx/>
              <a:buSzTx/>
              <a:buFontTx/>
              <a:buNone/>
            </a:pPr>
            <a:r>
              <a:rPr lang="en-AU" dirty="0" smtClean="0">
                <a:ln>
                  <a:solidFill>
                    <a:srgbClr val="FFFFFF"/>
                  </a:solidFill>
                </a:ln>
                <a:solidFill>
                  <a:srgbClr val="FF66CC"/>
                </a:solidFill>
                <a:latin typeface="Arial"/>
              </a:rPr>
              <a:t>H.P. Mansfield – Expositor - Daniel</a:t>
            </a:r>
            <a:endParaRPr lang="en-US" dirty="0">
              <a:ln>
                <a:solidFill>
                  <a:srgbClr val="FFFFFF"/>
                </a:solidFill>
              </a:ln>
              <a:solidFill>
                <a:srgbClr val="FF66CC"/>
              </a:solidFill>
              <a:latin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2995" name="AutoShape 3" descr="%5Cdocuments%20and%20settings%5Cjim%20cowie%5Cmy%20documents%5Cmy%20project"/>
          <p:cNvSpPr>
            <a:spLocks noChangeAspect="1" noChangeArrowheads="1"/>
          </p:cNvSpPr>
          <p:nvPr/>
        </p:nvSpPr>
        <p:spPr bwMode="auto">
          <a:xfrm>
            <a:off x="3543300" y="2514600"/>
            <a:ext cx="2057400" cy="1828800"/>
          </a:xfrm>
          <a:prstGeom prst="rect">
            <a:avLst/>
          </a:prstGeom>
          <a:noFill/>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52996" name="AutoShape 4" descr="%5Cdocuments%20and%20settings%5Cjim%20cowie%5Cmy%20documents%5Cmy%20project"/>
          <p:cNvSpPr>
            <a:spLocks noChangeAspect="1" noChangeArrowheads="1"/>
          </p:cNvSpPr>
          <p:nvPr/>
        </p:nvSpPr>
        <p:spPr bwMode="auto">
          <a:xfrm>
            <a:off x="131763" y="46038"/>
            <a:ext cx="2057400" cy="1828800"/>
          </a:xfrm>
          <a:prstGeom prst="rect">
            <a:avLst/>
          </a:prstGeom>
          <a:noFill/>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52997" name="AutoShape 5" descr="%5Cdocuments%20and%20settings%5Cjim%20cowie%5Cmy%20documents%5Cmy%20project"/>
          <p:cNvSpPr>
            <a:spLocks noChangeAspect="1" noChangeArrowheads="1"/>
          </p:cNvSpPr>
          <p:nvPr/>
        </p:nvSpPr>
        <p:spPr bwMode="auto">
          <a:xfrm>
            <a:off x="131763" y="46038"/>
            <a:ext cx="2057400" cy="1828800"/>
          </a:xfrm>
          <a:prstGeom prst="rect">
            <a:avLst/>
          </a:prstGeom>
          <a:noFill/>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6" name="TextBox 5"/>
          <p:cNvSpPr txBox="1"/>
          <p:nvPr/>
        </p:nvSpPr>
        <p:spPr>
          <a:xfrm>
            <a:off x="357158" y="866095"/>
            <a:ext cx="8429684" cy="5706177"/>
          </a:xfrm>
          <a:prstGeom prst="rect">
            <a:avLst/>
          </a:prstGeom>
          <a:noFill/>
        </p:spPr>
        <p:txBody>
          <a:bodyPr wrap="square" rtlCol="0">
            <a:spAutoFit/>
          </a:bodyPr>
          <a:lstStyle/>
          <a:p>
            <a:pPr fontAlgn="auto">
              <a:lnSpc>
                <a:spcPct val="95000"/>
              </a:lnSpc>
              <a:spcBef>
                <a:spcPts val="0"/>
              </a:spcBef>
              <a:spcAft>
                <a:spcPts val="0"/>
              </a:spcAft>
              <a:buClrTx/>
              <a:buSzTx/>
              <a:buFontTx/>
              <a:buNone/>
            </a:pPr>
            <a:r>
              <a:rPr lang="en-US" sz="3200" dirty="0" smtClean="0">
                <a:solidFill>
                  <a:srgbClr val="FFFFFF"/>
                </a:solidFill>
                <a:latin typeface="Arial"/>
              </a:rPr>
              <a:t>Thus, the Lord will return at a time of unparalleled chaos involving both Israel and the Gentiles (</a:t>
            </a:r>
            <a:r>
              <a:rPr lang="en-US" sz="3200" dirty="0" smtClean="0">
                <a:ln w="19050">
                  <a:solidFill>
                    <a:srgbClr val="FFFFFF"/>
                  </a:solidFill>
                </a:ln>
                <a:solidFill>
                  <a:srgbClr val="FF0000"/>
                </a:solidFill>
                <a:latin typeface="Arial"/>
              </a:rPr>
              <a:t>Jer. 25:30-33; </a:t>
            </a:r>
            <a:r>
              <a:rPr lang="pl-PL" sz="3200" dirty="0" smtClean="0">
                <a:ln w="19050">
                  <a:solidFill>
                    <a:srgbClr val="FFFFFF"/>
                  </a:solidFill>
                </a:ln>
                <a:solidFill>
                  <a:srgbClr val="FF0000"/>
                </a:solidFill>
                <a:latin typeface="Arial"/>
              </a:rPr>
              <a:t>Zech. 14</a:t>
            </a:r>
            <a:r>
              <a:rPr lang="pl-PL" sz="3200" dirty="0" smtClean="0">
                <a:ln w="19050">
                  <a:solidFill>
                    <a:schemeClr val="tx1"/>
                  </a:solidFill>
                </a:ln>
                <a:solidFill>
                  <a:srgbClr val="FFFFFF"/>
                </a:solidFill>
                <a:latin typeface="Arial"/>
              </a:rPr>
              <a:t>; </a:t>
            </a:r>
            <a:r>
              <a:rPr lang="pl-PL" sz="3200" dirty="0" smtClean="0">
                <a:ln w="19050">
                  <a:solidFill>
                    <a:srgbClr val="FFFFFF"/>
                  </a:solidFill>
                </a:ln>
                <a:solidFill>
                  <a:srgbClr val="FF0000"/>
                </a:solidFill>
                <a:latin typeface="Arial"/>
              </a:rPr>
              <a:t>Ma</a:t>
            </a:r>
            <a:r>
              <a:rPr lang="en-AU" sz="3200" dirty="0" smtClean="0">
                <a:ln w="19050">
                  <a:solidFill>
                    <a:srgbClr val="FFFFFF"/>
                  </a:solidFill>
                </a:ln>
                <a:solidFill>
                  <a:srgbClr val="FF0000"/>
                </a:solidFill>
                <a:latin typeface="Arial"/>
              </a:rPr>
              <a:t>l</a:t>
            </a:r>
            <a:r>
              <a:rPr lang="pl-PL" sz="3200" dirty="0" smtClean="0">
                <a:ln w="19050">
                  <a:solidFill>
                    <a:srgbClr val="FFFFFF"/>
                  </a:solidFill>
                </a:ln>
                <a:solidFill>
                  <a:srgbClr val="FF0000"/>
                </a:solidFill>
                <a:latin typeface="Arial"/>
              </a:rPr>
              <a:t>. 4; Luke 21:25-26; 2</a:t>
            </a:r>
            <a:r>
              <a:rPr lang="en-AU" sz="3200" dirty="0" smtClean="0">
                <a:ln w="19050">
                  <a:solidFill>
                    <a:srgbClr val="FFFFFF"/>
                  </a:solidFill>
                </a:ln>
                <a:solidFill>
                  <a:srgbClr val="FF0000"/>
                </a:solidFill>
                <a:latin typeface="Arial"/>
              </a:rPr>
              <a:t> </a:t>
            </a:r>
            <a:r>
              <a:rPr lang="en-US" sz="3200" dirty="0" smtClean="0">
                <a:ln w="19050">
                  <a:solidFill>
                    <a:srgbClr val="FFFFFF"/>
                  </a:solidFill>
                </a:ln>
                <a:solidFill>
                  <a:srgbClr val="FF0000"/>
                </a:solidFill>
                <a:latin typeface="Arial"/>
              </a:rPr>
              <a:t>Thess. 1:7-10</a:t>
            </a:r>
            <a:r>
              <a:rPr lang="en-US" sz="3200" dirty="0" smtClean="0">
                <a:solidFill>
                  <a:srgbClr val="FFFFFF"/>
                </a:solidFill>
                <a:latin typeface="Arial"/>
              </a:rPr>
              <a:t>). It will be an age of spiritual and moral gloom, with mankind in a state of "gross darkness" (</a:t>
            </a:r>
            <a:r>
              <a:rPr lang="en-US" sz="3200" dirty="0" smtClean="0">
                <a:ln w="19050">
                  <a:solidFill>
                    <a:srgbClr val="FFFFFF"/>
                  </a:solidFill>
                </a:ln>
                <a:solidFill>
                  <a:srgbClr val="FF0000"/>
                </a:solidFill>
                <a:latin typeface="Arial"/>
              </a:rPr>
              <a:t>Isa. 60:2</a:t>
            </a:r>
            <a:r>
              <a:rPr lang="en-US" sz="3200" dirty="0" smtClean="0">
                <a:solidFill>
                  <a:srgbClr val="FFFFFF"/>
                </a:solidFill>
                <a:latin typeface="Arial"/>
              </a:rPr>
              <a:t>). The trouble will be so intense that there will seem to be "no way out“ (as the word “perplexity" in </a:t>
            </a:r>
            <a:r>
              <a:rPr lang="en-US" sz="3200" dirty="0" smtClean="0">
                <a:ln w="19050">
                  <a:solidFill>
                    <a:srgbClr val="FFFFFF"/>
                  </a:solidFill>
                </a:ln>
                <a:solidFill>
                  <a:srgbClr val="FF0000"/>
                </a:solidFill>
                <a:latin typeface="Arial"/>
              </a:rPr>
              <a:t>Luke 21:25</a:t>
            </a:r>
            <a:r>
              <a:rPr lang="en-US" sz="3200" dirty="0" smtClean="0">
                <a:ln w="22225">
                  <a:solidFill>
                    <a:srgbClr val="FFFFFF"/>
                  </a:solidFill>
                </a:ln>
                <a:solidFill>
                  <a:srgbClr val="FF0000"/>
                </a:solidFill>
                <a:latin typeface="Arial"/>
              </a:rPr>
              <a:t> </a:t>
            </a:r>
            <a:r>
              <a:rPr lang="en-US" sz="3200" dirty="0" smtClean="0">
                <a:solidFill>
                  <a:srgbClr val="FFFFFF"/>
                </a:solidFill>
                <a:latin typeface="Arial"/>
              </a:rPr>
              <a:t>signifies), with men's hearts failing them for fear as they contemplate the catastrophe that faces them.</a:t>
            </a:r>
          </a:p>
        </p:txBody>
      </p:sp>
      <p:sp>
        <p:nvSpPr>
          <p:cNvPr id="7" name="TextBox 6"/>
          <p:cNvSpPr txBox="1"/>
          <p:nvPr/>
        </p:nvSpPr>
        <p:spPr>
          <a:xfrm>
            <a:off x="0" y="89954"/>
            <a:ext cx="9144000" cy="830997"/>
          </a:xfrm>
          <a:prstGeom prst="rect">
            <a:avLst/>
          </a:prstGeom>
          <a:noFill/>
        </p:spPr>
        <p:txBody>
          <a:bodyPr wrap="square" rtlCol="0">
            <a:spAutoFit/>
          </a:bodyPr>
          <a:lstStyle/>
          <a:p>
            <a:pPr algn="ctr" fontAlgn="auto">
              <a:lnSpc>
                <a:spcPct val="100000"/>
              </a:lnSpc>
              <a:spcBef>
                <a:spcPts val="0"/>
              </a:spcBef>
              <a:spcAft>
                <a:spcPts val="0"/>
              </a:spcAft>
              <a:buClrTx/>
              <a:buSzTx/>
              <a:buFontTx/>
              <a:buNone/>
            </a:pPr>
            <a:r>
              <a:rPr lang="en-AU" sz="4800" dirty="0" smtClean="0">
                <a:solidFill>
                  <a:srgbClr val="FFFF00"/>
                </a:solidFill>
                <a:latin typeface="Arial"/>
              </a:rPr>
              <a:t>The time of trouble looming</a:t>
            </a:r>
            <a:endParaRPr lang="en-US" sz="4800" dirty="0">
              <a:solidFill>
                <a:srgbClr val="FFFF00"/>
              </a:solidFill>
              <a:latin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2995" name="AutoShape 3" descr="%5Cdocuments%20and%20settings%5Cjim%20cowie%5Cmy%20documents%5Cmy%20project"/>
          <p:cNvSpPr>
            <a:spLocks noChangeAspect="1" noChangeArrowheads="1"/>
          </p:cNvSpPr>
          <p:nvPr/>
        </p:nvSpPr>
        <p:spPr bwMode="auto">
          <a:xfrm>
            <a:off x="3543300" y="2514600"/>
            <a:ext cx="2057400" cy="1828800"/>
          </a:xfrm>
          <a:prstGeom prst="rect">
            <a:avLst/>
          </a:prstGeom>
          <a:noFill/>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52996" name="AutoShape 4" descr="%5Cdocuments%20and%20settings%5Cjim%20cowie%5Cmy%20documents%5Cmy%20project"/>
          <p:cNvSpPr>
            <a:spLocks noChangeAspect="1" noChangeArrowheads="1"/>
          </p:cNvSpPr>
          <p:nvPr/>
        </p:nvSpPr>
        <p:spPr bwMode="auto">
          <a:xfrm>
            <a:off x="131763" y="46038"/>
            <a:ext cx="2057400" cy="1828800"/>
          </a:xfrm>
          <a:prstGeom prst="rect">
            <a:avLst/>
          </a:prstGeom>
          <a:noFill/>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52997" name="AutoShape 5" descr="%5Cdocuments%20and%20settings%5Cjim%20cowie%5Cmy%20documents%5Cmy%20project"/>
          <p:cNvSpPr>
            <a:spLocks noChangeAspect="1" noChangeArrowheads="1"/>
          </p:cNvSpPr>
          <p:nvPr/>
        </p:nvSpPr>
        <p:spPr bwMode="auto">
          <a:xfrm>
            <a:off x="131763" y="46038"/>
            <a:ext cx="2057400" cy="1828800"/>
          </a:xfrm>
          <a:prstGeom prst="rect">
            <a:avLst/>
          </a:prstGeom>
          <a:noFill/>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6" name="TextBox 5"/>
          <p:cNvSpPr txBox="1"/>
          <p:nvPr/>
        </p:nvSpPr>
        <p:spPr>
          <a:xfrm>
            <a:off x="428596" y="1017331"/>
            <a:ext cx="8286808" cy="3637919"/>
          </a:xfrm>
          <a:prstGeom prst="rect">
            <a:avLst/>
          </a:prstGeom>
          <a:noFill/>
        </p:spPr>
        <p:txBody>
          <a:bodyPr wrap="square" rtlCol="0">
            <a:spAutoFit/>
          </a:bodyPr>
          <a:lstStyle/>
          <a:p>
            <a:pPr fontAlgn="auto">
              <a:lnSpc>
                <a:spcPct val="100000"/>
              </a:lnSpc>
              <a:spcBef>
                <a:spcPts val="0"/>
              </a:spcBef>
              <a:spcAft>
                <a:spcPts val="0"/>
              </a:spcAft>
              <a:buClrTx/>
              <a:buSzTx/>
              <a:buFontTx/>
              <a:buNone/>
            </a:pPr>
            <a:r>
              <a:rPr lang="en-US" sz="3200" dirty="0" smtClean="0">
                <a:solidFill>
                  <a:srgbClr val="FFFFFF"/>
                </a:solidFill>
                <a:latin typeface="Arial"/>
              </a:rPr>
              <a:t>The saints, however, have already been removed from this scene of chaos, for the time of trouble will erupt as the Judgment Seat is in progress (</a:t>
            </a:r>
            <a:r>
              <a:rPr lang="en-US" sz="3200" dirty="0" smtClean="0">
                <a:ln w="19050">
                  <a:solidFill>
                    <a:srgbClr val="FFFFFF"/>
                  </a:solidFill>
                </a:ln>
                <a:solidFill>
                  <a:srgbClr val="FF0000"/>
                </a:solidFill>
                <a:latin typeface="Arial"/>
              </a:rPr>
              <a:t>Isa. 26:20-21; Luke 21:25-27; 2 Pet.3:12</a:t>
            </a:r>
            <a:r>
              <a:rPr lang="en-US" sz="3200" dirty="0" smtClean="0">
                <a:solidFill>
                  <a:srgbClr val="FFFFFF"/>
                </a:solidFill>
                <a:latin typeface="Arial"/>
              </a:rPr>
              <a:t>).</a:t>
            </a:r>
          </a:p>
          <a:p>
            <a:pPr algn="r" fontAlgn="auto">
              <a:lnSpc>
                <a:spcPct val="85000"/>
              </a:lnSpc>
              <a:spcBef>
                <a:spcPts val="1200"/>
              </a:spcBef>
              <a:spcAft>
                <a:spcPts val="0"/>
              </a:spcAft>
              <a:buClrTx/>
              <a:buSzTx/>
              <a:buFontTx/>
              <a:buNone/>
            </a:pPr>
            <a:r>
              <a:rPr lang="en-AU" dirty="0" smtClean="0">
                <a:ln>
                  <a:solidFill>
                    <a:srgbClr val="FFFFFF"/>
                  </a:solidFill>
                </a:ln>
                <a:solidFill>
                  <a:srgbClr val="FF66CC"/>
                </a:solidFill>
                <a:latin typeface="Arial"/>
              </a:rPr>
              <a:t>The </a:t>
            </a:r>
            <a:r>
              <a:rPr lang="en-AU" dirty="0" err="1" smtClean="0">
                <a:ln>
                  <a:solidFill>
                    <a:srgbClr val="FFFFFF"/>
                  </a:solidFill>
                </a:ln>
                <a:solidFill>
                  <a:srgbClr val="FF66CC"/>
                </a:solidFill>
                <a:latin typeface="Arial"/>
              </a:rPr>
              <a:t>Christadelphian</a:t>
            </a:r>
            <a:r>
              <a:rPr lang="en-AU" dirty="0" smtClean="0">
                <a:ln>
                  <a:solidFill>
                    <a:srgbClr val="FFFFFF"/>
                  </a:solidFill>
                </a:ln>
                <a:solidFill>
                  <a:srgbClr val="FF66CC"/>
                </a:solidFill>
                <a:latin typeface="Arial"/>
              </a:rPr>
              <a:t> Expositor</a:t>
            </a:r>
          </a:p>
          <a:p>
            <a:pPr algn="r" fontAlgn="auto">
              <a:lnSpc>
                <a:spcPct val="85000"/>
              </a:lnSpc>
              <a:spcBef>
                <a:spcPts val="1200"/>
              </a:spcBef>
              <a:spcAft>
                <a:spcPts val="0"/>
              </a:spcAft>
              <a:buClrTx/>
              <a:buSzTx/>
              <a:buFontTx/>
              <a:buNone/>
            </a:pPr>
            <a:r>
              <a:rPr lang="en-AU" dirty="0" smtClean="0">
                <a:ln>
                  <a:solidFill>
                    <a:srgbClr val="FFFFFF"/>
                  </a:solidFill>
                </a:ln>
                <a:solidFill>
                  <a:srgbClr val="FF66CC"/>
                </a:solidFill>
                <a:latin typeface="Arial"/>
              </a:rPr>
              <a:t>Bro. H.P. Mansfield</a:t>
            </a:r>
            <a:endParaRPr lang="en-US" dirty="0" smtClean="0">
              <a:ln>
                <a:solidFill>
                  <a:srgbClr val="FFFFFF"/>
                </a:solidFill>
              </a:ln>
              <a:solidFill>
                <a:srgbClr val="FF66CC"/>
              </a:solidFill>
              <a:latin typeface="Arial"/>
            </a:endParaRPr>
          </a:p>
        </p:txBody>
      </p:sp>
      <p:sp>
        <p:nvSpPr>
          <p:cNvPr id="7" name="TextBox 6"/>
          <p:cNvSpPr txBox="1"/>
          <p:nvPr/>
        </p:nvSpPr>
        <p:spPr>
          <a:xfrm>
            <a:off x="0" y="242000"/>
            <a:ext cx="9144000" cy="830997"/>
          </a:xfrm>
          <a:prstGeom prst="rect">
            <a:avLst/>
          </a:prstGeom>
          <a:noFill/>
        </p:spPr>
        <p:txBody>
          <a:bodyPr wrap="square" rtlCol="0">
            <a:spAutoFit/>
          </a:bodyPr>
          <a:lstStyle/>
          <a:p>
            <a:pPr algn="ctr" fontAlgn="auto">
              <a:lnSpc>
                <a:spcPct val="100000"/>
              </a:lnSpc>
              <a:spcBef>
                <a:spcPts val="0"/>
              </a:spcBef>
              <a:spcAft>
                <a:spcPts val="0"/>
              </a:spcAft>
              <a:buClrTx/>
              <a:buSzTx/>
              <a:buFontTx/>
              <a:buNone/>
            </a:pPr>
            <a:r>
              <a:rPr lang="en-AU" sz="4800" dirty="0" smtClean="0">
                <a:solidFill>
                  <a:srgbClr val="FFFF00"/>
                </a:solidFill>
                <a:latin typeface="Arial"/>
              </a:rPr>
              <a:t>The time of trouble looming</a:t>
            </a:r>
            <a:endParaRPr lang="en-US" sz="4800" dirty="0">
              <a:solidFill>
                <a:srgbClr val="FFFF00"/>
              </a:solidFill>
              <a:latin typeface="Arial"/>
            </a:endParaRPr>
          </a:p>
        </p:txBody>
      </p:sp>
      <p:sp>
        <p:nvSpPr>
          <p:cNvPr id="8" name="TextBox 7"/>
          <p:cNvSpPr txBox="1"/>
          <p:nvPr/>
        </p:nvSpPr>
        <p:spPr>
          <a:xfrm>
            <a:off x="755576" y="5013176"/>
            <a:ext cx="7632848" cy="1421928"/>
          </a:xfrm>
          <a:prstGeom prst="rect">
            <a:avLst/>
          </a:prstGeom>
          <a:noFill/>
        </p:spPr>
        <p:txBody>
          <a:bodyPr wrap="square" rtlCol="0">
            <a:spAutoFit/>
          </a:bodyPr>
          <a:lstStyle/>
          <a:p>
            <a:pPr algn="ctr"/>
            <a:r>
              <a:rPr lang="en-US" sz="4800" dirty="0" smtClean="0">
                <a:solidFill>
                  <a:srgbClr val="00FF00"/>
                </a:solidFill>
                <a:latin typeface="+mj-lt"/>
              </a:rPr>
              <a:t>So, what precedes this time of trouble?</a:t>
            </a:r>
            <a:endParaRPr lang="en-AU" sz="4800" dirty="0">
              <a:solidFill>
                <a:srgbClr val="00FF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30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2995" name="AutoShape 3" descr="%5Cdocuments%20and%20settings%5Cjim%20cowie%5Cmy%20documents%5Cmy%20project"/>
          <p:cNvSpPr>
            <a:spLocks noChangeAspect="1" noChangeArrowheads="1"/>
          </p:cNvSpPr>
          <p:nvPr/>
        </p:nvSpPr>
        <p:spPr bwMode="auto">
          <a:xfrm>
            <a:off x="3543300" y="2514600"/>
            <a:ext cx="2057400" cy="1828800"/>
          </a:xfrm>
          <a:prstGeom prst="rect">
            <a:avLst/>
          </a:prstGeom>
          <a:noFill/>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52996" name="AutoShape 4" descr="%5Cdocuments%20and%20settings%5Cjim%20cowie%5Cmy%20documents%5Cmy%20project"/>
          <p:cNvSpPr>
            <a:spLocks noChangeAspect="1" noChangeArrowheads="1"/>
          </p:cNvSpPr>
          <p:nvPr/>
        </p:nvSpPr>
        <p:spPr bwMode="auto">
          <a:xfrm>
            <a:off x="131763" y="46038"/>
            <a:ext cx="2057400" cy="1828800"/>
          </a:xfrm>
          <a:prstGeom prst="rect">
            <a:avLst/>
          </a:prstGeom>
          <a:noFill/>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52997" name="AutoShape 5" descr="%5Cdocuments%20and%20settings%5Cjim%20cowie%5Cmy%20documents%5Cmy%20project"/>
          <p:cNvSpPr>
            <a:spLocks noChangeAspect="1" noChangeArrowheads="1"/>
          </p:cNvSpPr>
          <p:nvPr/>
        </p:nvSpPr>
        <p:spPr bwMode="auto">
          <a:xfrm>
            <a:off x="131763" y="46038"/>
            <a:ext cx="2057400" cy="1828800"/>
          </a:xfrm>
          <a:prstGeom prst="rect">
            <a:avLst/>
          </a:prstGeom>
          <a:noFill/>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52998" name="Text Box 6"/>
          <p:cNvSpPr txBox="1">
            <a:spLocks noChangeArrowheads="1"/>
          </p:cNvSpPr>
          <p:nvPr/>
        </p:nvSpPr>
        <p:spPr bwMode="auto">
          <a:xfrm>
            <a:off x="323528" y="766211"/>
            <a:ext cx="8496944" cy="1837426"/>
          </a:xfrm>
          <a:prstGeom prst="rect">
            <a:avLst/>
          </a:prstGeom>
          <a:noFill/>
          <a:ln w="9525">
            <a:noFill/>
            <a:miter lim="800000"/>
            <a:headEnd/>
            <a:tailEnd/>
          </a:ln>
          <a:effectLst/>
        </p:spPr>
        <p:txBody>
          <a:bodyPr wrap="square">
            <a:spAutoFit/>
          </a:bodyPr>
          <a:lstStyle/>
          <a:p>
            <a:pPr algn="ctr" fontAlgn="auto">
              <a:spcBef>
                <a:spcPts val="0"/>
              </a:spcBef>
              <a:spcAft>
                <a:spcPts val="0"/>
              </a:spcAft>
              <a:buClr>
                <a:srgbClr val="FFFF00"/>
              </a:buClr>
              <a:buSzTx/>
              <a:buFontTx/>
              <a:buNone/>
            </a:pPr>
            <a:r>
              <a:rPr lang="en-AU" sz="4200" dirty="0">
                <a:solidFill>
                  <a:srgbClr val="00FF00"/>
                </a:solidFill>
                <a:latin typeface="Arial"/>
              </a:rPr>
              <a:t>What will conditions in the world be like just before the return of Christ to raise the dead?</a:t>
            </a:r>
          </a:p>
        </p:txBody>
      </p:sp>
      <p:sp>
        <p:nvSpPr>
          <p:cNvPr id="6" name="TextBox 5"/>
          <p:cNvSpPr txBox="1"/>
          <p:nvPr/>
        </p:nvSpPr>
        <p:spPr>
          <a:xfrm>
            <a:off x="251520" y="2924944"/>
            <a:ext cx="8640960" cy="3453253"/>
          </a:xfrm>
          <a:prstGeom prst="rect">
            <a:avLst/>
          </a:prstGeom>
          <a:noFill/>
        </p:spPr>
        <p:txBody>
          <a:bodyPr wrap="square" rtlCol="0">
            <a:spAutoFit/>
          </a:bodyPr>
          <a:lstStyle/>
          <a:p>
            <a:pPr algn="ctr" fontAlgn="auto">
              <a:spcBef>
                <a:spcPts val="0"/>
              </a:spcBef>
              <a:spcAft>
                <a:spcPts val="0"/>
              </a:spcAft>
              <a:buClrTx/>
              <a:buSzTx/>
              <a:buFontTx/>
              <a:buNone/>
            </a:pPr>
            <a:r>
              <a:rPr lang="en-AU" sz="5400" dirty="0">
                <a:solidFill>
                  <a:srgbClr val="FFFF00"/>
                </a:solidFill>
                <a:latin typeface="Arial"/>
              </a:rPr>
              <a:t>Will there be poverty and hard times or general prosperity?</a:t>
            </a:r>
          </a:p>
          <a:p>
            <a:pPr algn="ctr" fontAlgn="auto">
              <a:spcBef>
                <a:spcPts val="1800"/>
              </a:spcBef>
              <a:spcAft>
                <a:spcPts val="0"/>
              </a:spcAft>
              <a:buClrTx/>
              <a:buSzTx/>
              <a:buFontTx/>
              <a:buNone/>
            </a:pPr>
            <a:r>
              <a:rPr lang="en-AU" sz="3200" dirty="0">
                <a:ln w="19050">
                  <a:solidFill>
                    <a:srgbClr val="FFFFFF"/>
                  </a:solidFill>
                </a:ln>
                <a:solidFill>
                  <a:srgbClr val="FF0000"/>
                </a:solidFill>
                <a:latin typeface="Arial"/>
              </a:rPr>
              <a:t>Luke 17:26-30; 21:34</a:t>
            </a:r>
            <a:r>
              <a:rPr lang="en-AU" sz="3200" dirty="0">
                <a:ln w="22225">
                  <a:solidFill>
                    <a:srgbClr val="FFFFFF"/>
                  </a:solidFill>
                </a:ln>
                <a:solidFill>
                  <a:srgbClr val="FF0000"/>
                </a:solidFill>
                <a:latin typeface="Arial"/>
              </a:rPr>
              <a:t> </a:t>
            </a:r>
            <a:r>
              <a:rPr lang="en-AU" sz="3200" dirty="0">
                <a:solidFill>
                  <a:srgbClr val="FFFF00"/>
                </a:solidFill>
                <a:latin typeface="Arial"/>
              </a:rPr>
              <a:t>&amp;</a:t>
            </a:r>
            <a:r>
              <a:rPr lang="en-AU" sz="3200" dirty="0">
                <a:ln w="22225">
                  <a:solidFill>
                    <a:srgbClr val="FFFFFF"/>
                  </a:solidFill>
                </a:ln>
                <a:solidFill>
                  <a:srgbClr val="FF0000"/>
                </a:solidFill>
                <a:latin typeface="Arial"/>
              </a:rPr>
              <a:t> </a:t>
            </a:r>
            <a:r>
              <a:rPr lang="en-AU" sz="3200" dirty="0">
                <a:ln w="19050">
                  <a:solidFill>
                    <a:srgbClr val="FFFFFF"/>
                  </a:solidFill>
                </a:ln>
                <a:solidFill>
                  <a:srgbClr val="FF0000"/>
                </a:solidFill>
                <a:latin typeface="Arial"/>
              </a:rPr>
              <a:t>Rev. 3:14:22 </a:t>
            </a:r>
            <a:r>
              <a:rPr lang="en-AU" sz="3200" dirty="0">
                <a:solidFill>
                  <a:srgbClr val="FFFF00"/>
                </a:solidFill>
                <a:latin typeface="Arial"/>
              </a:rPr>
              <a:t>suggest the answer.</a:t>
            </a:r>
            <a:endParaRPr lang="en-US" sz="3200" dirty="0">
              <a:solidFill>
                <a:srgbClr val="FFFF00"/>
              </a:solidFill>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5299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50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150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998"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subTitle" idx="1"/>
          </p:nvPr>
        </p:nvSpPr>
        <p:spPr>
          <a:xfrm>
            <a:off x="150813" y="1473662"/>
            <a:ext cx="8813800" cy="5256584"/>
          </a:xfrm>
        </p:spPr>
        <p:txBody>
          <a:bodyPr/>
          <a:lstStyle/>
          <a:p>
            <a:pPr marL="450850" indent="-450850">
              <a:lnSpc>
                <a:spcPct val="95000"/>
              </a:lnSpc>
              <a:spcBef>
                <a:spcPts val="0"/>
              </a:spcBef>
              <a:spcAft>
                <a:spcPts val="200"/>
              </a:spcAft>
              <a:buFont typeface="Wingdings" pitchFamily="2" charset="2"/>
              <a:buChar char="v"/>
            </a:pPr>
            <a:r>
              <a:rPr lang="en-AU" sz="3000" dirty="0">
                <a:solidFill>
                  <a:srgbClr val="00FF00"/>
                </a:solidFill>
              </a:rPr>
              <a:t>Eating and drinking </a:t>
            </a:r>
            <a:r>
              <a:rPr lang="en-AU" sz="3000" dirty="0"/>
              <a:t>– gluttony and excessive drinking – culture of </a:t>
            </a:r>
            <a:r>
              <a:rPr lang="en-AU" sz="3000" dirty="0" smtClean="0">
                <a:solidFill>
                  <a:srgbClr val="FFFF00"/>
                </a:solidFill>
              </a:rPr>
              <a:t>enjoyment</a:t>
            </a:r>
            <a:r>
              <a:rPr lang="en-AU" sz="3000" dirty="0" smtClean="0"/>
              <a:t> </a:t>
            </a:r>
            <a:r>
              <a:rPr lang="en-AU" sz="3000" dirty="0"/>
              <a:t>and revelry.</a:t>
            </a:r>
          </a:p>
          <a:p>
            <a:pPr marL="450850" indent="-450850">
              <a:lnSpc>
                <a:spcPct val="95000"/>
              </a:lnSpc>
              <a:spcBef>
                <a:spcPts val="0"/>
              </a:spcBef>
              <a:spcAft>
                <a:spcPts val="200"/>
              </a:spcAft>
              <a:buFont typeface="Wingdings" pitchFamily="2" charset="2"/>
              <a:buChar char="v"/>
            </a:pPr>
            <a:r>
              <a:rPr lang="en-AU" sz="3000" dirty="0">
                <a:ln>
                  <a:solidFill>
                    <a:schemeClr val="tx1"/>
                  </a:solidFill>
                </a:ln>
                <a:solidFill>
                  <a:srgbClr val="FF66CC"/>
                </a:solidFill>
              </a:rPr>
              <a:t>Marrying and being given in marriage</a:t>
            </a:r>
            <a:r>
              <a:rPr lang="en-AU" sz="3000" dirty="0"/>
              <a:t> – implies multiple marriages – culture of </a:t>
            </a:r>
            <a:r>
              <a:rPr lang="en-AU" sz="3000" dirty="0">
                <a:solidFill>
                  <a:srgbClr val="FFFF00"/>
                </a:solidFill>
              </a:rPr>
              <a:t>pleasure</a:t>
            </a:r>
            <a:r>
              <a:rPr lang="en-AU" sz="3000" dirty="0"/>
              <a:t>.</a:t>
            </a:r>
          </a:p>
          <a:p>
            <a:pPr marL="450850" indent="-450850">
              <a:lnSpc>
                <a:spcPct val="95000"/>
              </a:lnSpc>
              <a:spcBef>
                <a:spcPts val="0"/>
              </a:spcBef>
              <a:spcAft>
                <a:spcPts val="200"/>
              </a:spcAft>
              <a:buFont typeface="Wingdings" pitchFamily="2" charset="2"/>
              <a:buChar char="v"/>
            </a:pPr>
            <a:r>
              <a:rPr lang="en-AU" sz="3000" dirty="0">
                <a:ln>
                  <a:solidFill>
                    <a:schemeClr val="tx1"/>
                  </a:solidFill>
                </a:ln>
                <a:solidFill>
                  <a:srgbClr val="00FFFF"/>
                </a:solidFill>
              </a:rPr>
              <a:t>Buying and selling</a:t>
            </a:r>
            <a:r>
              <a:rPr lang="en-AU" sz="3000" dirty="0">
                <a:ln>
                  <a:solidFill>
                    <a:schemeClr val="tx1"/>
                  </a:solidFill>
                </a:ln>
              </a:rPr>
              <a:t> </a:t>
            </a:r>
            <a:r>
              <a:rPr lang="en-AU" sz="3000" dirty="0"/>
              <a:t>– pre-occupation with acquisition – never satisfied = </a:t>
            </a:r>
            <a:r>
              <a:rPr lang="en-AU" sz="3000" dirty="0">
                <a:solidFill>
                  <a:srgbClr val="FFFF00"/>
                </a:solidFill>
              </a:rPr>
              <a:t>materialism</a:t>
            </a:r>
            <a:r>
              <a:rPr lang="en-AU" sz="3000" dirty="0"/>
              <a:t>.</a:t>
            </a:r>
          </a:p>
          <a:p>
            <a:pPr marL="450850" indent="-450850">
              <a:lnSpc>
                <a:spcPct val="95000"/>
              </a:lnSpc>
              <a:spcBef>
                <a:spcPts val="0"/>
              </a:spcBef>
              <a:spcAft>
                <a:spcPts val="200"/>
              </a:spcAft>
              <a:buFont typeface="Wingdings" pitchFamily="2" charset="2"/>
              <a:buChar char="v"/>
            </a:pPr>
            <a:r>
              <a:rPr lang="en-AU" sz="3000" dirty="0">
                <a:solidFill>
                  <a:srgbClr val="00FF00"/>
                </a:solidFill>
              </a:rPr>
              <a:t>Planting</a:t>
            </a:r>
            <a:r>
              <a:rPr lang="en-AU" sz="3000" dirty="0"/>
              <a:t> – business pursuits - culture of increase and </a:t>
            </a:r>
            <a:r>
              <a:rPr lang="en-AU" sz="3000" dirty="0">
                <a:solidFill>
                  <a:srgbClr val="FFFF00"/>
                </a:solidFill>
              </a:rPr>
              <a:t>gain</a:t>
            </a:r>
            <a:r>
              <a:rPr lang="en-AU" sz="3000" dirty="0"/>
              <a:t>.</a:t>
            </a:r>
          </a:p>
          <a:p>
            <a:pPr marL="450850" indent="-450850">
              <a:lnSpc>
                <a:spcPct val="95000"/>
              </a:lnSpc>
              <a:spcBef>
                <a:spcPts val="0"/>
              </a:spcBef>
              <a:spcAft>
                <a:spcPts val="200"/>
              </a:spcAft>
              <a:buFont typeface="Wingdings" pitchFamily="2" charset="2"/>
              <a:buChar char="v"/>
            </a:pPr>
            <a:r>
              <a:rPr lang="en-AU" sz="3000" dirty="0">
                <a:solidFill>
                  <a:srgbClr val="FFC000"/>
                </a:solidFill>
              </a:rPr>
              <a:t>Building </a:t>
            </a:r>
            <a:r>
              <a:rPr lang="en-AU" sz="3000" dirty="0"/>
              <a:t>– continual upgrading to improve status – culture of </a:t>
            </a:r>
            <a:r>
              <a:rPr lang="en-AU" sz="3000" dirty="0">
                <a:solidFill>
                  <a:srgbClr val="FFFF00"/>
                </a:solidFill>
              </a:rPr>
              <a:t>luxury</a:t>
            </a:r>
            <a:r>
              <a:rPr lang="en-AU" sz="3000" dirty="0"/>
              <a:t> and comfort.</a:t>
            </a:r>
          </a:p>
        </p:txBody>
      </p:sp>
      <p:sp>
        <p:nvSpPr>
          <p:cNvPr id="34819" name="Text Box 3"/>
          <p:cNvSpPr txBox="1">
            <a:spLocks noChangeArrowheads="1"/>
          </p:cNvSpPr>
          <p:nvPr/>
        </p:nvSpPr>
        <p:spPr bwMode="auto">
          <a:xfrm>
            <a:off x="0" y="46613"/>
            <a:ext cx="9144000" cy="1378839"/>
          </a:xfrm>
          <a:prstGeom prst="rect">
            <a:avLst/>
          </a:prstGeom>
          <a:noFill/>
          <a:ln w="9525">
            <a:noFill/>
            <a:miter lim="800000"/>
            <a:headEnd/>
            <a:tailEnd/>
          </a:ln>
          <a:effectLst/>
        </p:spPr>
        <p:txBody>
          <a:bodyPr>
            <a:spAutoFit/>
          </a:bodyPr>
          <a:lstStyle/>
          <a:p>
            <a:pPr algn="ctr" fontAlgn="auto">
              <a:lnSpc>
                <a:spcPct val="100000"/>
              </a:lnSpc>
              <a:spcBef>
                <a:spcPct val="50000"/>
              </a:spcBef>
              <a:spcAft>
                <a:spcPts val="0"/>
              </a:spcAft>
              <a:buClrTx/>
              <a:buSzTx/>
              <a:buFontTx/>
              <a:buNone/>
            </a:pPr>
            <a:r>
              <a:rPr lang="en-AU" sz="4400" dirty="0">
                <a:solidFill>
                  <a:srgbClr val="FFFF66"/>
                </a:solidFill>
                <a:effectLst>
                  <a:outerShdw blurRad="38100" dist="38100" dir="2700000" algn="tl">
                    <a:srgbClr val="FFFFFF"/>
                  </a:outerShdw>
                </a:effectLst>
                <a:latin typeface="Arial"/>
              </a:rPr>
              <a:t>Prosperity at return of Christ!</a:t>
            </a:r>
          </a:p>
          <a:p>
            <a:pPr algn="ctr" fontAlgn="auto">
              <a:lnSpc>
                <a:spcPct val="100000"/>
              </a:lnSpc>
              <a:spcBef>
                <a:spcPct val="10000"/>
              </a:spcBef>
              <a:spcAft>
                <a:spcPts val="0"/>
              </a:spcAft>
              <a:buClrTx/>
              <a:buSzTx/>
              <a:buFontTx/>
              <a:buNone/>
            </a:pPr>
            <a:r>
              <a:rPr lang="en-AU" sz="3600" dirty="0">
                <a:ln w="19050">
                  <a:solidFill>
                    <a:srgbClr val="FFFFFF"/>
                  </a:solidFill>
                </a:ln>
                <a:solidFill>
                  <a:srgbClr val="FF0000"/>
                </a:solidFill>
                <a:latin typeface="Arial"/>
              </a:rPr>
              <a:t>Luke 17:26-30</a:t>
            </a:r>
          </a:p>
        </p:txBody>
      </p:sp>
      <p:sp>
        <p:nvSpPr>
          <p:cNvPr id="4" name="TextBox 3"/>
          <p:cNvSpPr txBox="1"/>
          <p:nvPr/>
        </p:nvSpPr>
        <p:spPr>
          <a:xfrm rot="20878087">
            <a:off x="153695" y="3113159"/>
            <a:ext cx="8831264" cy="1107996"/>
          </a:xfrm>
          <a:prstGeom prst="rect">
            <a:avLst/>
          </a:prstGeom>
          <a:solidFill>
            <a:srgbClr val="FFFF00"/>
          </a:solidFill>
          <a:ln w="57150">
            <a:solidFill>
              <a:srgbClr val="FF0000"/>
            </a:solidFill>
          </a:ln>
        </p:spPr>
        <p:txBody>
          <a:bodyPr wrap="none" rtlCol="0">
            <a:spAutoFit/>
          </a:bodyPr>
          <a:lstStyle/>
          <a:p>
            <a:pPr algn="l" fontAlgn="auto">
              <a:lnSpc>
                <a:spcPct val="100000"/>
              </a:lnSpc>
              <a:spcBef>
                <a:spcPts val="0"/>
              </a:spcBef>
              <a:spcAft>
                <a:spcPts val="0"/>
              </a:spcAft>
              <a:buClrTx/>
              <a:buSzTx/>
              <a:buFontTx/>
              <a:buNone/>
            </a:pPr>
            <a:r>
              <a:rPr lang="en-AU" sz="6600" b="0" dirty="0">
                <a:solidFill>
                  <a:srgbClr val="000000"/>
                </a:solidFill>
                <a:latin typeface="Impact" pitchFamily="34" charset="0"/>
              </a:rPr>
              <a:t>The days of Noah and Lot!</a:t>
            </a:r>
            <a:endParaRPr lang="en-US" sz="6600" b="0" dirty="0">
              <a:solidFill>
                <a:srgbClr val="000000"/>
              </a:solidFill>
              <a:latin typeface="Impact" pitchFamily="34" charset="0"/>
            </a:endParaRPr>
          </a:p>
        </p:txBody>
      </p:sp>
      <p:sp>
        <p:nvSpPr>
          <p:cNvPr id="5" name="TextBox 4"/>
          <p:cNvSpPr txBox="1"/>
          <p:nvPr/>
        </p:nvSpPr>
        <p:spPr>
          <a:xfrm rot="21352342">
            <a:off x="431032" y="1882942"/>
            <a:ext cx="8245424" cy="4022961"/>
          </a:xfrm>
          <a:prstGeom prst="rect">
            <a:avLst/>
          </a:prstGeom>
          <a:solidFill>
            <a:srgbClr val="FFFF00"/>
          </a:solidFill>
          <a:ln w="57150">
            <a:solidFill>
              <a:srgbClr val="FF0000"/>
            </a:solidFill>
          </a:ln>
        </p:spPr>
        <p:txBody>
          <a:bodyPr wrap="square" rtlCol="0">
            <a:spAutoFit/>
          </a:bodyPr>
          <a:lstStyle/>
          <a:p>
            <a:pPr algn="ctr" fontAlgn="auto">
              <a:lnSpc>
                <a:spcPct val="85000"/>
              </a:lnSpc>
              <a:spcBef>
                <a:spcPts val="0"/>
              </a:spcBef>
              <a:spcAft>
                <a:spcPts val="0"/>
              </a:spcAft>
              <a:buClrTx/>
              <a:buSzTx/>
              <a:buFontTx/>
              <a:buNone/>
            </a:pPr>
            <a:r>
              <a:rPr lang="en-AU" sz="6000" b="0" dirty="0">
                <a:solidFill>
                  <a:srgbClr val="000000"/>
                </a:solidFill>
                <a:latin typeface="Arial Black" pitchFamily="34" charset="0"/>
              </a:rPr>
              <a:t>...and then all their prosperity collapsed in a day when the saints were taken away</a:t>
            </a:r>
            <a:endParaRPr lang="en-US" sz="6000" b="0" dirty="0">
              <a:solidFill>
                <a:srgbClr val="00000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34818">
                                            <p:txEl>
                                              <p:pRg st="0" end="0"/>
                                            </p:txEl>
                                          </p:spTgt>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1000"/>
                                  </p:stCondLst>
                                  <p:childTnLst>
                                    <p:set>
                                      <p:cBhvr>
                                        <p:cTn id="14" dur="1" fill="hold">
                                          <p:stCondLst>
                                            <p:cond delay="0"/>
                                          </p:stCondLst>
                                        </p:cTn>
                                        <p:tgtEl>
                                          <p:spTgt spid="34818">
                                            <p:txEl>
                                              <p:pRg st="1" end="1"/>
                                            </p:txEl>
                                          </p:spTgt>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1000"/>
                                  </p:stCondLst>
                                  <p:childTnLst>
                                    <p:set>
                                      <p:cBhvr>
                                        <p:cTn id="17" dur="1" fill="hold">
                                          <p:stCondLst>
                                            <p:cond delay="0"/>
                                          </p:stCondLst>
                                        </p:cTn>
                                        <p:tgtEl>
                                          <p:spTgt spid="34818">
                                            <p:txEl>
                                              <p:pRg st="2" end="2"/>
                                            </p:txEl>
                                          </p:spTgt>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grpId="0" nodeType="afterEffect">
                                  <p:stCondLst>
                                    <p:cond delay="1000"/>
                                  </p:stCondLst>
                                  <p:childTnLst>
                                    <p:set>
                                      <p:cBhvr>
                                        <p:cTn id="20" dur="1" fill="hold">
                                          <p:stCondLst>
                                            <p:cond delay="0"/>
                                          </p:stCondLst>
                                        </p:cTn>
                                        <p:tgtEl>
                                          <p:spTgt spid="34818">
                                            <p:txEl>
                                              <p:pRg st="3" end="3"/>
                                            </p:txEl>
                                          </p:spTgt>
                                        </p:tgtEl>
                                        <p:attrNameLst>
                                          <p:attrName>style.visibility</p:attrName>
                                        </p:attrNameLst>
                                      </p:cBhvr>
                                      <p:to>
                                        <p:strVal val="visible"/>
                                      </p:to>
                                    </p:set>
                                  </p:childTnLst>
                                </p:cTn>
                              </p:par>
                            </p:childTnLst>
                          </p:cTn>
                        </p:par>
                        <p:par>
                          <p:cTn id="21" fill="hold">
                            <p:stCondLst>
                              <p:cond delay="4000"/>
                            </p:stCondLst>
                            <p:childTnLst>
                              <p:par>
                                <p:cTn id="22" presetID="1" presetClass="entr" presetSubtype="0" fill="hold" grpId="0" nodeType="afterEffect">
                                  <p:stCondLst>
                                    <p:cond delay="1000"/>
                                  </p:stCondLst>
                                  <p:childTnLst>
                                    <p:set>
                                      <p:cBhvr>
                                        <p:cTn id="23" dur="1" fill="hold">
                                          <p:stCondLst>
                                            <p:cond delay="0"/>
                                          </p:stCondLst>
                                        </p:cTn>
                                        <p:tgtEl>
                                          <p:spTgt spid="34818">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buClr>
                <a:srgbClr val="009999"/>
              </a:buClr>
            </a:pPr>
            <a:r>
              <a:rPr lang="en-AU"/>
              <a:t>The Letters to the Seven Ecclesias</a:t>
            </a:r>
          </a:p>
        </p:txBody>
      </p:sp>
      <p:sp>
        <p:nvSpPr>
          <p:cNvPr id="271363" name="Rectangle 3"/>
          <p:cNvSpPr>
            <a:spLocks noGrp="1" noChangeArrowheads="1"/>
          </p:cNvSpPr>
          <p:nvPr>
            <p:ph type="body" idx="1"/>
          </p:nvPr>
        </p:nvSpPr>
        <p:spPr>
          <a:xfrm>
            <a:off x="173038" y="836613"/>
            <a:ext cx="8791575" cy="5400675"/>
          </a:xfrm>
        </p:spPr>
        <p:txBody>
          <a:bodyPr/>
          <a:lstStyle/>
          <a:p>
            <a:pPr marL="538163" indent="-538163">
              <a:lnSpc>
                <a:spcPct val="90000"/>
              </a:lnSpc>
              <a:spcBef>
                <a:spcPct val="30000"/>
              </a:spcBef>
            </a:pPr>
            <a:r>
              <a:rPr lang="en-US" sz="3400"/>
              <a:t>.</a:t>
            </a:r>
          </a:p>
        </p:txBody>
      </p:sp>
      <p:pic>
        <p:nvPicPr>
          <p:cNvPr id="271364" name="Picture 4" descr="IMG_0269"/>
          <p:cNvPicPr>
            <a:picLocks noChangeAspect="1" noChangeArrowheads="1"/>
          </p:cNvPicPr>
          <p:nvPr/>
        </p:nvPicPr>
        <p:blipFill>
          <a:blip r:embed="rId2" cstate="print"/>
          <a:srcRect/>
          <a:stretch>
            <a:fillRect/>
          </a:stretch>
        </p:blipFill>
        <p:spPr bwMode="auto">
          <a:xfrm>
            <a:off x="0" y="760413"/>
            <a:ext cx="9252000" cy="6169605"/>
          </a:xfrm>
          <a:prstGeom prst="rect">
            <a:avLst/>
          </a:prstGeom>
          <a:noFill/>
          <a:ln w="9525">
            <a:noFill/>
            <a:miter lim="800000"/>
            <a:headEnd/>
            <a:tailEnd/>
          </a:ln>
        </p:spPr>
      </p:pic>
      <p:sp>
        <p:nvSpPr>
          <p:cNvPr id="271362" name="Rectangle 2"/>
          <p:cNvSpPr>
            <a:spLocks noGrp="1" noChangeArrowheads="1"/>
          </p:cNvSpPr>
          <p:nvPr>
            <p:ph type="title"/>
          </p:nvPr>
        </p:nvSpPr>
        <p:spPr>
          <a:xfrm>
            <a:off x="0" y="43728"/>
            <a:ext cx="9144000" cy="765175"/>
          </a:xfrm>
          <a:solidFill>
            <a:schemeClr val="tx2"/>
          </a:solidFill>
        </p:spPr>
        <p:txBody>
          <a:bodyPr/>
          <a:lstStyle/>
          <a:p>
            <a:r>
              <a:rPr lang="en-AU" sz="4400" dirty="0">
                <a:effectLst>
                  <a:outerShdw blurRad="38100" dist="38100" dir="2700000" algn="tl">
                    <a:srgbClr val="FFFFFF"/>
                  </a:outerShdw>
                </a:effectLst>
              </a:rPr>
              <a:t>Ruins of ancient Laodicea</a:t>
            </a:r>
          </a:p>
        </p:txBody>
      </p:sp>
      <p:sp>
        <p:nvSpPr>
          <p:cNvPr id="271365" name="Text Box 5"/>
          <p:cNvSpPr txBox="1">
            <a:spLocks noChangeArrowheads="1"/>
          </p:cNvSpPr>
          <p:nvPr/>
        </p:nvSpPr>
        <p:spPr bwMode="auto">
          <a:xfrm>
            <a:off x="0" y="857232"/>
            <a:ext cx="9143999" cy="2308324"/>
          </a:xfrm>
          <a:prstGeom prst="rect">
            <a:avLst/>
          </a:prstGeom>
          <a:noFill/>
          <a:ln w="9525">
            <a:noFill/>
            <a:miter lim="800000"/>
            <a:headEnd/>
            <a:tailEnd/>
          </a:ln>
          <a:effectLst/>
        </p:spPr>
        <p:txBody>
          <a:bodyPr wrap="square">
            <a:spAutoFit/>
          </a:bodyPr>
          <a:lstStyle/>
          <a:p>
            <a:pPr algn="ctr">
              <a:spcBef>
                <a:spcPct val="0"/>
              </a:spcBef>
              <a:buClrTx/>
              <a:buSzTx/>
              <a:buFontTx/>
              <a:buNone/>
            </a:pPr>
            <a:r>
              <a:rPr lang="en-US" sz="3200" dirty="0" smtClean="0">
                <a:solidFill>
                  <a:srgbClr val="000000"/>
                </a:solidFill>
                <a:latin typeface="Bookman Old Style" pitchFamily="18" charset="0"/>
              </a:rPr>
              <a:t>“Because thou </a:t>
            </a:r>
            <a:r>
              <a:rPr lang="en-US" sz="3200" dirty="0" err="1" smtClean="0">
                <a:solidFill>
                  <a:srgbClr val="000000"/>
                </a:solidFill>
                <a:latin typeface="Bookman Old Style" pitchFamily="18" charset="0"/>
              </a:rPr>
              <a:t>sayest</a:t>
            </a:r>
            <a:r>
              <a:rPr lang="en-US" sz="3200" dirty="0" smtClean="0">
                <a:solidFill>
                  <a:srgbClr val="000000"/>
                </a:solidFill>
                <a:latin typeface="Bookman Old Style" pitchFamily="18" charset="0"/>
              </a:rPr>
              <a:t>, I am rich, and increased with goods, and have need of nothing; and </a:t>
            </a:r>
            <a:r>
              <a:rPr lang="en-US" sz="3200" dirty="0" err="1">
                <a:solidFill>
                  <a:srgbClr val="000000"/>
                </a:solidFill>
                <a:latin typeface="Bookman Old Style" pitchFamily="18" charset="0"/>
              </a:rPr>
              <a:t>knowest</a:t>
            </a:r>
            <a:r>
              <a:rPr lang="en-US" sz="3200" dirty="0">
                <a:solidFill>
                  <a:srgbClr val="000000"/>
                </a:solidFill>
                <a:latin typeface="Bookman Old Style" pitchFamily="18" charset="0"/>
              </a:rPr>
              <a:t> not that thou art wretched, and miserable, and poor, and blind, and naked</a:t>
            </a:r>
            <a:r>
              <a:rPr lang="en-US" sz="3200" dirty="0" smtClean="0">
                <a:solidFill>
                  <a:srgbClr val="000000"/>
                </a:solidFill>
                <a:latin typeface="Bookman Old Style" pitchFamily="18" charset="0"/>
              </a:rPr>
              <a:t>.” – </a:t>
            </a:r>
            <a:r>
              <a:rPr lang="en-US" sz="3200" b="0" dirty="0" smtClean="0">
                <a:ln w="22225">
                  <a:solidFill>
                    <a:srgbClr val="000000"/>
                  </a:solidFill>
                </a:ln>
                <a:solidFill>
                  <a:srgbClr val="FF0000"/>
                </a:solidFill>
                <a:latin typeface="Arial Black" pitchFamily="34" charset="0"/>
              </a:rPr>
              <a:t>Rev. 3:17</a:t>
            </a:r>
            <a:endParaRPr lang="en-AU" sz="3200" b="0" dirty="0">
              <a:ln w="22225">
                <a:solidFill>
                  <a:srgbClr val="000000"/>
                </a:solidFill>
              </a:ln>
              <a:solidFill>
                <a:srgbClr val="FF0000"/>
              </a:solidFill>
              <a:latin typeface="Arial Black" pitchFamily="34" charset="0"/>
            </a:endParaRPr>
          </a:p>
        </p:txBody>
      </p:sp>
      <p:sp>
        <p:nvSpPr>
          <p:cNvPr id="7" name="Text Box 5"/>
          <p:cNvSpPr txBox="1">
            <a:spLocks noChangeArrowheads="1"/>
          </p:cNvSpPr>
          <p:nvPr/>
        </p:nvSpPr>
        <p:spPr bwMode="auto">
          <a:xfrm>
            <a:off x="714347" y="5295649"/>
            <a:ext cx="7715305" cy="1348061"/>
          </a:xfrm>
          <a:prstGeom prst="rect">
            <a:avLst/>
          </a:prstGeom>
          <a:solidFill>
            <a:srgbClr val="FFFF00"/>
          </a:solidFill>
          <a:ln w="38100">
            <a:solidFill>
              <a:srgbClr val="FF0000"/>
            </a:solidFill>
            <a:miter lim="800000"/>
            <a:headEnd/>
            <a:tailEnd/>
          </a:ln>
          <a:effectLst/>
        </p:spPr>
        <p:txBody>
          <a:bodyPr wrap="square">
            <a:spAutoFit/>
          </a:bodyPr>
          <a:lstStyle/>
          <a:p>
            <a:pPr algn="ctr">
              <a:lnSpc>
                <a:spcPct val="85000"/>
              </a:lnSpc>
              <a:spcBef>
                <a:spcPct val="50000"/>
              </a:spcBef>
              <a:buClrTx/>
              <a:buSzTx/>
              <a:buFontTx/>
              <a:buNone/>
            </a:pPr>
            <a:r>
              <a:rPr lang="en-US" sz="4800" dirty="0">
                <a:solidFill>
                  <a:srgbClr val="000000"/>
                </a:solidFill>
                <a:latin typeface="Bookman Old Style" pitchFamily="18" charset="0"/>
              </a:rPr>
              <a:t>“Behold, I stand at the door, and knock…”</a:t>
            </a:r>
            <a:endParaRPr lang="en-AU" sz="4800" dirty="0">
              <a:solidFill>
                <a:srgbClr val="000000"/>
              </a:solidFill>
              <a:latin typeface="Bookman Old Style" pitchFamily="18" charset="0"/>
            </a:endParaRPr>
          </a:p>
        </p:txBody>
      </p:sp>
      <p:sp>
        <p:nvSpPr>
          <p:cNvPr id="8" name="TextBox 7"/>
          <p:cNvSpPr txBox="1"/>
          <p:nvPr/>
        </p:nvSpPr>
        <p:spPr>
          <a:xfrm>
            <a:off x="428596" y="3204520"/>
            <a:ext cx="8358246" cy="1938992"/>
          </a:xfrm>
          <a:prstGeom prst="rect">
            <a:avLst/>
          </a:prstGeom>
          <a:solidFill>
            <a:schemeClr val="tx1"/>
          </a:solidFill>
        </p:spPr>
        <p:txBody>
          <a:bodyPr wrap="square" rtlCol="0">
            <a:spAutoFit/>
          </a:bodyPr>
          <a:lstStyle/>
          <a:p>
            <a:pPr algn="ctr">
              <a:lnSpc>
                <a:spcPct val="100000"/>
              </a:lnSpc>
              <a:spcBef>
                <a:spcPct val="0"/>
              </a:spcBef>
              <a:buClrTx/>
              <a:buSzTx/>
              <a:buFontTx/>
              <a:buNone/>
            </a:pPr>
            <a:r>
              <a:rPr lang="en-AU" sz="4000" b="0" dirty="0" smtClean="0">
                <a:ln>
                  <a:solidFill>
                    <a:srgbClr val="000000"/>
                  </a:solidFill>
                </a:ln>
                <a:solidFill>
                  <a:srgbClr val="00FF00"/>
                </a:solidFill>
                <a:latin typeface="Arial Black" pitchFamily="34" charset="0"/>
              </a:rPr>
              <a:t>We are in the </a:t>
            </a:r>
            <a:r>
              <a:rPr lang="en-AU" sz="4000" b="0" dirty="0" err="1" smtClean="0">
                <a:ln>
                  <a:solidFill>
                    <a:srgbClr val="000000"/>
                  </a:solidFill>
                </a:ln>
                <a:solidFill>
                  <a:srgbClr val="00FF00"/>
                </a:solidFill>
                <a:latin typeface="Arial Black" pitchFamily="34" charset="0"/>
              </a:rPr>
              <a:t>Laodicean</a:t>
            </a:r>
            <a:r>
              <a:rPr lang="en-AU" sz="4000" b="0" dirty="0" smtClean="0">
                <a:ln>
                  <a:solidFill>
                    <a:srgbClr val="000000"/>
                  </a:solidFill>
                </a:ln>
                <a:solidFill>
                  <a:srgbClr val="00FF00"/>
                </a:solidFill>
                <a:latin typeface="Arial Black" pitchFamily="34" charset="0"/>
              </a:rPr>
              <a:t> era of Ecclesial history – A time of unparalleled prosperity!</a:t>
            </a:r>
            <a:endParaRPr lang="en-US" sz="4000" b="0" dirty="0">
              <a:ln>
                <a:solidFill>
                  <a:srgbClr val="000000"/>
                </a:solidFill>
              </a:ln>
              <a:solidFill>
                <a:srgbClr val="00FF0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2000"/>
                            </p:stCondLst>
                            <p:childTnLst>
                              <p:par>
                                <p:cTn id="13" presetID="35" presetClass="emph" presetSubtype="0" repeatCount="indefinite" fill="hold" grpId="1" nodeType="afterEffect">
                                  <p:stCondLst>
                                    <p:cond delay="0"/>
                                  </p:stCondLst>
                                  <p:endCondLst>
                                    <p:cond evt="onNext" delay="0">
                                      <p:tgtEl>
                                        <p:sldTgt/>
                                      </p:tgtEl>
                                    </p:cond>
                                  </p:endCondLst>
                                  <p:childTnLst>
                                    <p:anim calcmode="discrete" valueType="str">
                                      <p:cBhvr>
                                        <p:cTn id="14"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2994" name="Rectangle 2"/>
          <p:cNvSpPr>
            <a:spLocks noGrp="1" noChangeArrowheads="1"/>
          </p:cNvSpPr>
          <p:nvPr>
            <p:ph type="ctrTitle"/>
          </p:nvPr>
        </p:nvSpPr>
        <p:spPr>
          <a:xfrm>
            <a:off x="0" y="73025"/>
            <a:ext cx="9144000" cy="763687"/>
          </a:xfrm>
          <a:noFill/>
          <a:ln/>
        </p:spPr>
        <p:txBody>
          <a:bodyPr/>
          <a:lstStyle/>
          <a:p>
            <a:r>
              <a:rPr lang="en-AU" sz="4400" dirty="0" smtClean="0"/>
              <a:t>A great depression looms</a:t>
            </a:r>
            <a:endParaRPr lang="en-AU" sz="4400" dirty="0"/>
          </a:p>
        </p:txBody>
      </p:sp>
      <p:sp>
        <p:nvSpPr>
          <p:cNvPr id="852995" name="AutoShape 3" descr="%5Cdocuments%20and%20settings%5Cjim%20cowie%5Cmy%20documents%5Cmy%20project"/>
          <p:cNvSpPr>
            <a:spLocks noChangeAspect="1" noChangeArrowheads="1"/>
          </p:cNvSpPr>
          <p:nvPr/>
        </p:nvSpPr>
        <p:spPr bwMode="auto">
          <a:xfrm>
            <a:off x="3543300" y="2514600"/>
            <a:ext cx="2057400" cy="1828800"/>
          </a:xfrm>
          <a:prstGeom prst="rect">
            <a:avLst/>
          </a:prstGeom>
          <a:noFill/>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52996" name="AutoShape 4" descr="%5Cdocuments%20and%20settings%5Cjim%20cowie%5Cmy%20documents%5Cmy%20project"/>
          <p:cNvSpPr>
            <a:spLocks noChangeAspect="1" noChangeArrowheads="1"/>
          </p:cNvSpPr>
          <p:nvPr/>
        </p:nvSpPr>
        <p:spPr bwMode="auto">
          <a:xfrm>
            <a:off x="131763" y="46038"/>
            <a:ext cx="2057400" cy="1828800"/>
          </a:xfrm>
          <a:prstGeom prst="rect">
            <a:avLst/>
          </a:prstGeom>
          <a:noFill/>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52997" name="AutoShape 5" descr="%5Cdocuments%20and%20settings%5Cjim%20cowie%5Cmy%20documents%5Cmy%20project"/>
          <p:cNvSpPr>
            <a:spLocks noChangeAspect="1" noChangeArrowheads="1"/>
          </p:cNvSpPr>
          <p:nvPr/>
        </p:nvSpPr>
        <p:spPr bwMode="auto">
          <a:xfrm>
            <a:off x="131763" y="46038"/>
            <a:ext cx="2057400" cy="1828800"/>
          </a:xfrm>
          <a:prstGeom prst="rect">
            <a:avLst/>
          </a:prstGeom>
          <a:noFill/>
        </p:spPr>
        <p:txBody>
          <a:bodyPr/>
          <a:lstStyle/>
          <a:p>
            <a:pPr algn="l" fontAlgn="auto">
              <a:lnSpc>
                <a:spcPct val="100000"/>
              </a:lnSpc>
              <a:spcBef>
                <a:spcPts val="0"/>
              </a:spcBef>
              <a:spcAft>
                <a:spcPts val="0"/>
              </a:spcAft>
              <a:buClrTx/>
              <a:buSzTx/>
              <a:buFontTx/>
              <a:buNone/>
            </a:pPr>
            <a:endParaRPr lang="en-US" sz="1800" b="0">
              <a:solidFill>
                <a:srgbClr val="FFFFFF"/>
              </a:solidFill>
              <a:latin typeface="Arial"/>
            </a:endParaRPr>
          </a:p>
        </p:txBody>
      </p:sp>
      <p:sp>
        <p:nvSpPr>
          <p:cNvPr id="852998" name="Text Box 6"/>
          <p:cNvSpPr txBox="1">
            <a:spLocks noChangeArrowheads="1"/>
          </p:cNvSpPr>
          <p:nvPr/>
        </p:nvSpPr>
        <p:spPr bwMode="auto">
          <a:xfrm>
            <a:off x="137946" y="840744"/>
            <a:ext cx="8798831" cy="5808770"/>
          </a:xfrm>
          <a:prstGeom prst="rect">
            <a:avLst/>
          </a:prstGeom>
          <a:noFill/>
          <a:ln w="9525">
            <a:noFill/>
            <a:miter lim="800000"/>
            <a:headEnd/>
            <a:tailEnd/>
          </a:ln>
          <a:effectLst/>
        </p:spPr>
        <p:txBody>
          <a:bodyPr wrap="square">
            <a:spAutoFit/>
          </a:bodyPr>
          <a:lstStyle/>
          <a:p>
            <a:pPr marL="539750" indent="-539750" algn="l" fontAlgn="auto">
              <a:lnSpc>
                <a:spcPct val="95000"/>
              </a:lnSpc>
              <a:spcBef>
                <a:spcPts val="0"/>
              </a:spcBef>
              <a:spcAft>
                <a:spcPts val="200"/>
              </a:spcAft>
              <a:buClr>
                <a:srgbClr val="FFFF00"/>
              </a:buClr>
              <a:buSzTx/>
              <a:buFont typeface="Wingdings" pitchFamily="2" charset="2"/>
              <a:buChar char="v"/>
            </a:pPr>
            <a:r>
              <a:rPr lang="en-AU" sz="3200" dirty="0" smtClean="0">
                <a:solidFill>
                  <a:srgbClr val="FFFFFF"/>
                </a:solidFill>
                <a:latin typeface="Arial"/>
              </a:rPr>
              <a:t>Soaring </a:t>
            </a:r>
            <a:r>
              <a:rPr lang="en-AU" sz="3200" dirty="0" smtClean="0">
                <a:solidFill>
                  <a:srgbClr val="FFFFFF"/>
                </a:solidFill>
                <a:latin typeface="Arial"/>
              </a:rPr>
              <a:t>US </a:t>
            </a:r>
            <a:r>
              <a:rPr lang="en-AU" sz="3200" dirty="0" smtClean="0">
                <a:solidFill>
                  <a:srgbClr val="FFFFFF"/>
                </a:solidFill>
                <a:latin typeface="Arial"/>
              </a:rPr>
              <a:t>debt</a:t>
            </a:r>
            <a:r>
              <a:rPr lang="en-AU" sz="3200" dirty="0">
                <a:solidFill>
                  <a:srgbClr val="FFFFFF"/>
                </a:solidFill>
                <a:latin typeface="Arial"/>
              </a:rPr>
              <a:t>, political </a:t>
            </a:r>
            <a:r>
              <a:rPr lang="en-AU" sz="3200" dirty="0" smtClean="0">
                <a:solidFill>
                  <a:srgbClr val="FFFFFF"/>
                </a:solidFill>
                <a:latin typeface="Arial"/>
              </a:rPr>
              <a:t>grid-lock, ‘Quantitative </a:t>
            </a:r>
            <a:r>
              <a:rPr lang="en-AU" sz="3200" dirty="0">
                <a:solidFill>
                  <a:srgbClr val="FFFFFF"/>
                </a:solidFill>
                <a:latin typeface="Arial"/>
              </a:rPr>
              <a:t>Easing’ </a:t>
            </a:r>
            <a:r>
              <a:rPr lang="en-AU" sz="3200" dirty="0" smtClean="0">
                <a:solidFill>
                  <a:srgbClr val="FFFFFF"/>
                </a:solidFill>
                <a:latin typeface="Arial"/>
              </a:rPr>
              <a:t>and rising interest rates guarantee collapse in </a:t>
            </a:r>
            <a:r>
              <a:rPr lang="en-AU" sz="3200" dirty="0">
                <a:solidFill>
                  <a:srgbClr val="FFFFFF"/>
                </a:solidFill>
                <a:latin typeface="Arial"/>
              </a:rPr>
              <a:t>the </a:t>
            </a:r>
            <a:r>
              <a:rPr lang="en-AU" sz="3200" dirty="0" smtClean="0">
                <a:solidFill>
                  <a:srgbClr val="FFFFFF"/>
                </a:solidFill>
                <a:latin typeface="Arial"/>
              </a:rPr>
              <a:t>US.</a:t>
            </a:r>
            <a:endParaRPr lang="en-AU" sz="3200" dirty="0">
              <a:solidFill>
                <a:srgbClr val="FFFFFF"/>
              </a:solidFill>
              <a:latin typeface="Arial"/>
            </a:endParaRPr>
          </a:p>
          <a:p>
            <a:pPr marL="539750" indent="-539750" algn="l" fontAlgn="auto">
              <a:lnSpc>
                <a:spcPct val="95000"/>
              </a:lnSpc>
              <a:spcBef>
                <a:spcPts val="0"/>
              </a:spcBef>
              <a:spcAft>
                <a:spcPts val="200"/>
              </a:spcAft>
              <a:buClr>
                <a:srgbClr val="FFFF00"/>
              </a:buClr>
              <a:buSzTx/>
              <a:buFont typeface="Wingdings" pitchFamily="2" charset="2"/>
              <a:buChar char="v"/>
            </a:pPr>
            <a:r>
              <a:rPr lang="en-AU" sz="3200" dirty="0">
                <a:solidFill>
                  <a:srgbClr val="FFFFFF"/>
                </a:solidFill>
                <a:latin typeface="Arial"/>
              </a:rPr>
              <a:t>Numerous European states are on the verge of </a:t>
            </a:r>
            <a:r>
              <a:rPr lang="en-AU" sz="3200" dirty="0" smtClean="0">
                <a:solidFill>
                  <a:srgbClr val="FFFFFF"/>
                </a:solidFill>
                <a:latin typeface="Arial"/>
              </a:rPr>
              <a:t>bankruptcy, e.g. Greece, Cyprus, Spain, Italy, France....</a:t>
            </a:r>
          </a:p>
          <a:p>
            <a:pPr marL="539750" indent="-539750" algn="l" fontAlgn="auto">
              <a:lnSpc>
                <a:spcPct val="95000"/>
              </a:lnSpc>
              <a:spcBef>
                <a:spcPts val="0"/>
              </a:spcBef>
              <a:spcAft>
                <a:spcPts val="200"/>
              </a:spcAft>
              <a:buClr>
                <a:srgbClr val="FFFF00"/>
              </a:buClr>
              <a:buSzTx/>
              <a:buFont typeface="Wingdings" pitchFamily="2" charset="2"/>
              <a:buChar char="v"/>
            </a:pPr>
            <a:r>
              <a:rPr lang="en-US" sz="3200" dirty="0" smtClean="0">
                <a:solidFill>
                  <a:srgbClr val="FFFFFF"/>
                </a:solidFill>
                <a:latin typeface="Arial"/>
              </a:rPr>
              <a:t>The European Central Bank is in panic mode turning to Quantitative Easing.</a:t>
            </a:r>
            <a:endParaRPr lang="en-AU" sz="3200" dirty="0">
              <a:solidFill>
                <a:srgbClr val="FFFFFF"/>
              </a:solidFill>
              <a:latin typeface="Arial"/>
            </a:endParaRPr>
          </a:p>
          <a:p>
            <a:pPr marL="539750" indent="-539750" algn="l" fontAlgn="auto">
              <a:lnSpc>
                <a:spcPct val="95000"/>
              </a:lnSpc>
              <a:spcBef>
                <a:spcPts val="0"/>
              </a:spcBef>
              <a:spcAft>
                <a:spcPts val="200"/>
              </a:spcAft>
              <a:buClr>
                <a:srgbClr val="FFFF00"/>
              </a:buClr>
              <a:buSzTx/>
              <a:buFont typeface="Wingdings" pitchFamily="2" charset="2"/>
              <a:buChar char="v"/>
            </a:pPr>
            <a:r>
              <a:rPr lang="en-AU" sz="3200" dirty="0">
                <a:solidFill>
                  <a:srgbClr val="FFFFFF"/>
                </a:solidFill>
                <a:latin typeface="Arial"/>
              </a:rPr>
              <a:t>China </a:t>
            </a:r>
            <a:r>
              <a:rPr lang="en-AU" sz="3200" dirty="0" smtClean="0">
                <a:solidFill>
                  <a:srgbClr val="FFFFFF"/>
                </a:solidFill>
                <a:latin typeface="Arial"/>
              </a:rPr>
              <a:t>and Russia have signed financial, oil and gas and military deals that cut the US dollar out of their international trade.</a:t>
            </a:r>
          </a:p>
          <a:p>
            <a:pPr marL="539750" indent="-539750" algn="l" fontAlgn="auto">
              <a:lnSpc>
                <a:spcPct val="95000"/>
              </a:lnSpc>
              <a:spcBef>
                <a:spcPts val="0"/>
              </a:spcBef>
              <a:spcAft>
                <a:spcPts val="200"/>
              </a:spcAft>
              <a:buClr>
                <a:srgbClr val="FFFF00"/>
              </a:buClr>
              <a:buSzTx/>
              <a:buFont typeface="Wingdings" pitchFamily="2" charset="2"/>
              <a:buChar char="v"/>
            </a:pPr>
            <a:r>
              <a:rPr lang="en-US" sz="3200" dirty="0" smtClean="0">
                <a:solidFill>
                  <a:srgbClr val="FFFFFF"/>
                </a:solidFill>
                <a:latin typeface="Arial"/>
              </a:rPr>
              <a:t>The Greek crisis simmers. ECB quivers!</a:t>
            </a:r>
            <a:endParaRPr lang="en-AU" sz="3200"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529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29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29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29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29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2998" grpId="0" build="p"/>
    </p:bld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90000"/>
          </a:lnSpc>
          <a:spcBef>
            <a:spcPct val="20000"/>
          </a:spcBef>
          <a:spcAft>
            <a:spcPct val="0"/>
          </a:spcAft>
          <a:buClr>
            <a:schemeClr val="hlink"/>
          </a:buClr>
          <a:buSzPct val="75000"/>
          <a:buFont typeface="Wingdings" pitchFamily="2" charset="2"/>
          <a:buNone/>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90000"/>
          </a:lnSpc>
          <a:spcBef>
            <a:spcPct val="20000"/>
          </a:spcBef>
          <a:spcAft>
            <a:spcPct val="0"/>
          </a:spcAft>
          <a:buClr>
            <a:schemeClr val="hlink"/>
          </a:buClr>
          <a:buSzPct val="75000"/>
          <a:buFont typeface="Wingdings" pitchFamily="2" charset="2"/>
          <a:buNone/>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90000"/>
          </a:lnSpc>
          <a:spcBef>
            <a:spcPct val="20000"/>
          </a:spcBef>
          <a:spcAft>
            <a:spcPct val="0"/>
          </a:spcAft>
          <a:buClr>
            <a:schemeClr val="hlink"/>
          </a:buClr>
          <a:buSzPct val="75000"/>
          <a:buFont typeface="Wingdings" pitchFamily="2" charset="2"/>
          <a:buNone/>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90000"/>
          </a:lnSpc>
          <a:spcBef>
            <a:spcPct val="20000"/>
          </a:spcBef>
          <a:spcAft>
            <a:spcPct val="0"/>
          </a:spcAft>
          <a:buClr>
            <a:schemeClr val="hlink"/>
          </a:buClr>
          <a:buSzPct val="75000"/>
          <a:buFont typeface="Wingdings" pitchFamily="2" charset="2"/>
          <a:buNone/>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rbit">
  <a:themeElements>
    <a:clrScheme name="2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2_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90000"/>
          </a:lnSpc>
          <a:spcBef>
            <a:spcPct val="20000"/>
          </a:spcBef>
          <a:spcAft>
            <a:spcPct val="0"/>
          </a:spcAft>
          <a:buClr>
            <a:schemeClr val="hlink"/>
          </a:buClr>
          <a:buSzPct val="75000"/>
          <a:buFont typeface="Wingdings" pitchFamily="2" charset="2"/>
          <a:buNone/>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90000"/>
          </a:lnSpc>
          <a:spcBef>
            <a:spcPct val="20000"/>
          </a:spcBef>
          <a:spcAft>
            <a:spcPct val="0"/>
          </a:spcAft>
          <a:buClr>
            <a:schemeClr val="hlink"/>
          </a:buClr>
          <a:buSzPct val="75000"/>
          <a:buFont typeface="Wingdings" pitchFamily="2" charset="2"/>
          <a:buNone/>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2_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2_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2_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2_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2_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2_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2_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Orbit">
  <a:themeElements>
    <a:clrScheme name="2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2_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90000"/>
          </a:lnSpc>
          <a:spcBef>
            <a:spcPct val="20000"/>
          </a:spcBef>
          <a:spcAft>
            <a:spcPct val="0"/>
          </a:spcAft>
          <a:buClr>
            <a:schemeClr val="hlink"/>
          </a:buClr>
          <a:buSzPct val="75000"/>
          <a:buFont typeface="Wingdings" pitchFamily="2" charset="2"/>
          <a:buNone/>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90000"/>
          </a:lnSpc>
          <a:spcBef>
            <a:spcPct val="20000"/>
          </a:spcBef>
          <a:spcAft>
            <a:spcPct val="0"/>
          </a:spcAft>
          <a:buClr>
            <a:schemeClr val="hlink"/>
          </a:buClr>
          <a:buSzPct val="75000"/>
          <a:buFont typeface="Wingdings" pitchFamily="2" charset="2"/>
          <a:buNone/>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2_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2_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2_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2_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2_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2_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2_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Orbit">
  <a:themeElements>
    <a:clrScheme name="1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1_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90000"/>
          </a:lnSpc>
          <a:spcBef>
            <a:spcPct val="20000"/>
          </a:spcBef>
          <a:spcAft>
            <a:spcPct val="0"/>
          </a:spcAft>
          <a:buClr>
            <a:schemeClr val="hlink"/>
          </a:buClr>
          <a:buSzPct val="75000"/>
          <a:buFont typeface="Wingdings" pitchFamily="2" charset="2"/>
          <a:buNone/>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just" defTabSz="914400" rtl="0" eaLnBrk="1" fontAlgn="base" latinLnBrk="0" hangingPunct="1">
          <a:lnSpc>
            <a:spcPct val="90000"/>
          </a:lnSpc>
          <a:spcBef>
            <a:spcPct val="20000"/>
          </a:spcBef>
          <a:spcAft>
            <a:spcPct val="0"/>
          </a:spcAft>
          <a:buClr>
            <a:schemeClr val="hlink"/>
          </a:buClr>
          <a:buSzPct val="75000"/>
          <a:buFont typeface="Wingdings" pitchFamily="2" charset="2"/>
          <a:buNone/>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1_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1_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1_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1_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1_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1_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1_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6556</TotalTime>
  <Words>2191</Words>
  <Application>Microsoft Office PowerPoint</Application>
  <PresentationFormat>On-screen Show (4:3)</PresentationFormat>
  <Paragraphs>141</Paragraphs>
  <Slides>28</Slides>
  <Notes>0</Notes>
  <HiddenSlides>0</HiddenSlides>
  <MMClips>0</MMClips>
  <ScaleCrop>false</ScaleCrop>
  <HeadingPairs>
    <vt:vector size="4" baseType="variant">
      <vt:variant>
        <vt:lpstr>Theme</vt:lpstr>
      </vt:variant>
      <vt:variant>
        <vt:i4>8</vt:i4>
      </vt:variant>
      <vt:variant>
        <vt:lpstr>Slide Titles</vt:lpstr>
      </vt:variant>
      <vt:variant>
        <vt:i4>28</vt:i4>
      </vt:variant>
    </vt:vector>
  </HeadingPairs>
  <TitlesOfParts>
    <vt:vector size="36" baseType="lpstr">
      <vt:lpstr>Orbit</vt:lpstr>
      <vt:lpstr>1_Custom Design</vt:lpstr>
      <vt:lpstr>7_Orbit</vt:lpstr>
      <vt:lpstr>8_Orbit</vt:lpstr>
      <vt:lpstr>9_Orbit</vt:lpstr>
      <vt:lpstr>10_Orbit</vt:lpstr>
      <vt:lpstr>Generic</vt:lpstr>
      <vt:lpstr>1_Default Design</vt:lpstr>
      <vt:lpstr>Slide 1</vt:lpstr>
      <vt:lpstr>Isa. 26:20-21 – “indignation” “A time of trouble” – When?</vt:lpstr>
      <vt:lpstr>Slide 3</vt:lpstr>
      <vt:lpstr>Slide 4</vt:lpstr>
      <vt:lpstr>Slide 5</vt:lpstr>
      <vt:lpstr>Slide 6</vt:lpstr>
      <vt:lpstr>Slide 7</vt:lpstr>
      <vt:lpstr>Ruins of ancient Laodicea</vt:lpstr>
      <vt:lpstr>A great depression looms</vt:lpstr>
      <vt:lpstr>Timeline of Depressions</vt:lpstr>
      <vt:lpstr>Slide 11</vt:lpstr>
      <vt:lpstr>The Saints’ role not passive</vt:lpstr>
      <vt:lpstr>“My servants would fight…” John 18:36</vt:lpstr>
      <vt:lpstr>Singing a New Song Ps. 149:1-3</vt:lpstr>
      <vt:lpstr>The meek beautified with salvation Ps. 149:4</vt:lpstr>
      <vt:lpstr>“This honour have all His saints” Ps. 149:5-9</vt:lpstr>
      <vt:lpstr>The relation of young people to judgement</vt:lpstr>
      <vt:lpstr>The fate of children whose parents are rejected at the Judgement Seat</vt:lpstr>
      <vt:lpstr>The care of the Judge</vt:lpstr>
      <vt:lpstr>The inheritance of our children Ezek. 47:22-23</vt:lpstr>
      <vt:lpstr>The Tribal Cantons</vt:lpstr>
      <vt:lpstr>Timeline for Christadelphian children</vt:lpstr>
      <vt:lpstr>Slide 23</vt:lpstr>
      <vt:lpstr>The final urgent warning</vt:lpstr>
      <vt:lpstr>...</vt:lpstr>
      <vt:lpstr>Bro. Robert Roberts Ambassador Vol. 3 page 185</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Cowie</dc:creator>
  <cp:lastModifiedBy>Jim Cowie</cp:lastModifiedBy>
  <cp:revision>373</cp:revision>
  <dcterms:created xsi:type="dcterms:W3CDTF">2006-01-06T04:44:25Z</dcterms:created>
  <dcterms:modified xsi:type="dcterms:W3CDTF">2015-07-30T21:03:58Z</dcterms:modified>
</cp:coreProperties>
</file>