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5" r:id="rId10"/>
    <p:sldId id="271" r:id="rId11"/>
    <p:sldId id="272" r:id="rId12"/>
    <p:sldId id="268" r:id="rId13"/>
    <p:sldId id="264" r:id="rId14"/>
    <p:sldId id="269" r:id="rId15"/>
    <p:sldId id="266" r:id="rId16"/>
    <p:sldId id="267" r:id="rId17"/>
    <p:sldId id="270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D911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70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48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01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60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99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6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5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82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72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53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BC7D4-244E-D046-BAE1-8F33C4F92609}" type="datetimeFigureOut">
              <a:rPr lang="en-US" smtClean="0"/>
              <a:t>12/29/2014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alphaModFix amt="3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2696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40" y="504825"/>
            <a:ext cx="8127276" cy="1844123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I</a:t>
            </a:r>
            <a:r>
              <a:rPr lang="en-US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 Corinthians</a:t>
            </a:r>
            <a:endParaRPr lang="en-US" sz="80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000" y="3225248"/>
            <a:ext cx="7888515" cy="2858052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Let him glory in the Lord</a:t>
            </a:r>
          </a:p>
          <a:p>
            <a:r>
              <a:rPr lang="en-US" sz="5400" b="1" dirty="0" smtClean="0"/>
              <a:t>I Corinthians 1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57025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1148" y="0"/>
            <a:ext cx="1018514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40" y="9525"/>
            <a:ext cx="7772400" cy="1470025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I</a:t>
            </a:r>
            <a:r>
              <a:rPr lang="en-US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 Corinthians</a:t>
            </a:r>
            <a:endParaRPr lang="en-US" sz="80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40916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38"/>
          <a:stretch/>
        </p:blipFill>
        <p:spPr bwMode="auto">
          <a:xfrm>
            <a:off x="0" y="1"/>
            <a:ext cx="7084704" cy="7073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514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78156" y="-750070"/>
            <a:ext cx="9475304" cy="838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447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6674" y="0"/>
            <a:ext cx="1026694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25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5732" y="-101600"/>
            <a:ext cx="11599333" cy="695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483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93" y="431800"/>
            <a:ext cx="5659907" cy="6111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909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00100" y="11303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Immediate focus on unity in the Lord Jesus Christ</a:t>
            </a:r>
            <a:endParaRPr lang="en-US" sz="7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81866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73100" y="679449"/>
            <a:ext cx="7988300" cy="5467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6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Fulfil ye my joy, that ye be likeminded, having the same love, </a:t>
            </a:r>
            <a:r>
              <a:rPr lang="en-NZ" sz="60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being</a:t>
            </a:r>
            <a:r>
              <a:rPr lang="en-NZ" sz="6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of one accord, of one mind. </a:t>
            </a:r>
          </a:p>
          <a:p>
            <a:r>
              <a:rPr lang="en-NZ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Philippians 2:2</a:t>
            </a:r>
            <a:r>
              <a:rPr lang="en-NZ" sz="6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algn="l"/>
            <a:endParaRPr lang="en-NZ" sz="4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l"/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03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73100" y="679449"/>
            <a:ext cx="7988300" cy="54673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NZ" sz="4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NZ" sz="5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Nevertheless, whereto we have already attained, let us walk by the same rule, let us mind the same thing. </a:t>
            </a:r>
          </a:p>
          <a:p>
            <a:r>
              <a:rPr lang="en-NZ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Philippians 3:16 </a:t>
            </a:r>
          </a:p>
        </p:txBody>
      </p:sp>
    </p:spTree>
    <p:extLst>
      <p:ext uri="{BB962C8B-B14F-4D97-AF65-F5344CB8AC3E}">
        <p14:creationId xmlns:p14="http://schemas.microsoft.com/office/powerpoint/2010/main" val="44581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73100" y="679449"/>
            <a:ext cx="7988300" cy="546735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NZ" sz="4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en-NZ" sz="6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 beseech </a:t>
            </a:r>
            <a:r>
              <a:rPr lang="en-NZ" sz="6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Euodias</a:t>
            </a:r>
            <a:r>
              <a:rPr lang="en-NZ" sz="6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and beseech </a:t>
            </a:r>
            <a:r>
              <a:rPr lang="en-NZ" sz="66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Syntyche</a:t>
            </a:r>
            <a:r>
              <a:rPr lang="en-NZ" sz="66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that they be of the same mind in the Lord. </a:t>
            </a:r>
          </a:p>
          <a:p>
            <a:r>
              <a:rPr lang="en-NZ" sz="39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Philippians 4:2</a:t>
            </a:r>
            <a:r>
              <a:rPr lang="en-NZ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</a:t>
            </a:r>
          </a:p>
          <a:p>
            <a:pPr algn="l"/>
            <a:endParaRPr 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66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38"/>
            <a:ext cx="9137650" cy="703262"/>
          </a:xfrm>
        </p:spPr>
        <p:txBody>
          <a:bodyPr>
            <a:noAutofit/>
          </a:bodyPr>
          <a:lstStyle/>
          <a:p>
            <a:r>
              <a:rPr lang="en-US" sz="3600" dirty="0" smtClean="0"/>
              <a:t>Be perfectly joined together in the same mind</a:t>
            </a:r>
            <a:endParaRPr lang="en-US" sz="5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584" r="5730"/>
          <a:stretch/>
        </p:blipFill>
        <p:spPr>
          <a:xfrm>
            <a:off x="4660900" y="1193354"/>
            <a:ext cx="4381500" cy="4885442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4419600" y="723900"/>
            <a:ext cx="0" cy="5981700"/>
          </a:xfrm>
          <a:prstGeom prst="line">
            <a:avLst/>
          </a:prstGeom>
          <a:ln w="101600" cmpd="sng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2" y="1154808"/>
            <a:ext cx="914348" cy="67354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831" y="5485161"/>
            <a:ext cx="1007410" cy="104387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986" y="5627338"/>
            <a:ext cx="810389" cy="9017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181" y="4565650"/>
            <a:ext cx="1003300" cy="10033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7"/>
          <a:srcRect l="15306" t="19898" r="15306" b="18878"/>
          <a:stretch/>
        </p:blipFill>
        <p:spPr>
          <a:xfrm>
            <a:off x="557442" y="1954396"/>
            <a:ext cx="1180759" cy="104184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0831" y="1193354"/>
            <a:ext cx="1066800" cy="10668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9"/>
          <a:srcRect r="5940"/>
          <a:stretch/>
        </p:blipFill>
        <p:spPr>
          <a:xfrm>
            <a:off x="2240487" y="2475319"/>
            <a:ext cx="873687" cy="892359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0"/>
          <a:srcRect l="17544" t="11297" r="19737" b="8144"/>
          <a:stretch/>
        </p:blipFill>
        <p:spPr>
          <a:xfrm>
            <a:off x="3114174" y="2766486"/>
            <a:ext cx="965769" cy="120238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4231" y="3367678"/>
            <a:ext cx="1069943" cy="105420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5018" y="3968869"/>
            <a:ext cx="1114925" cy="1090367"/>
          </a:xfrm>
          <a:prstGeom prst="rect">
            <a:avLst/>
          </a:prstGeom>
        </p:spPr>
      </p:pic>
      <p:sp>
        <p:nvSpPr>
          <p:cNvPr id="27" name="Freeform 26"/>
          <p:cNvSpPr/>
          <p:nvPr/>
        </p:nvSpPr>
        <p:spPr>
          <a:xfrm>
            <a:off x="139700" y="927100"/>
            <a:ext cx="2668196" cy="2044700"/>
          </a:xfrm>
          <a:custGeom>
            <a:avLst/>
            <a:gdLst>
              <a:gd name="connsiteX0" fmla="*/ 88900 w 2668196"/>
              <a:gd name="connsiteY0" fmla="*/ 76200 h 2044700"/>
              <a:gd name="connsiteX1" fmla="*/ 88900 w 2668196"/>
              <a:gd name="connsiteY1" fmla="*/ 76200 h 2044700"/>
              <a:gd name="connsiteX2" fmla="*/ 723900 w 2668196"/>
              <a:gd name="connsiteY2" fmla="*/ 50800 h 2044700"/>
              <a:gd name="connsiteX3" fmla="*/ 850900 w 2668196"/>
              <a:gd name="connsiteY3" fmla="*/ 25400 h 2044700"/>
              <a:gd name="connsiteX4" fmla="*/ 1193800 w 2668196"/>
              <a:gd name="connsiteY4" fmla="*/ 0 h 2044700"/>
              <a:gd name="connsiteX5" fmla="*/ 1689100 w 2668196"/>
              <a:gd name="connsiteY5" fmla="*/ 12700 h 2044700"/>
              <a:gd name="connsiteX6" fmla="*/ 1828800 w 2668196"/>
              <a:gd name="connsiteY6" fmla="*/ 63500 h 2044700"/>
              <a:gd name="connsiteX7" fmla="*/ 1917700 w 2668196"/>
              <a:gd name="connsiteY7" fmla="*/ 88900 h 2044700"/>
              <a:gd name="connsiteX8" fmla="*/ 1993900 w 2668196"/>
              <a:gd name="connsiteY8" fmla="*/ 101600 h 2044700"/>
              <a:gd name="connsiteX9" fmla="*/ 2057400 w 2668196"/>
              <a:gd name="connsiteY9" fmla="*/ 127000 h 2044700"/>
              <a:gd name="connsiteX10" fmla="*/ 2146300 w 2668196"/>
              <a:gd name="connsiteY10" fmla="*/ 165100 h 2044700"/>
              <a:gd name="connsiteX11" fmla="*/ 2184400 w 2668196"/>
              <a:gd name="connsiteY11" fmla="*/ 203200 h 2044700"/>
              <a:gd name="connsiteX12" fmla="*/ 2247900 w 2668196"/>
              <a:gd name="connsiteY12" fmla="*/ 215900 h 2044700"/>
              <a:gd name="connsiteX13" fmla="*/ 2336800 w 2668196"/>
              <a:gd name="connsiteY13" fmla="*/ 254000 h 2044700"/>
              <a:gd name="connsiteX14" fmla="*/ 2374900 w 2668196"/>
              <a:gd name="connsiteY14" fmla="*/ 266700 h 2044700"/>
              <a:gd name="connsiteX15" fmla="*/ 2413000 w 2668196"/>
              <a:gd name="connsiteY15" fmla="*/ 304800 h 2044700"/>
              <a:gd name="connsiteX16" fmla="*/ 2489200 w 2668196"/>
              <a:gd name="connsiteY16" fmla="*/ 330200 h 2044700"/>
              <a:gd name="connsiteX17" fmla="*/ 2527300 w 2668196"/>
              <a:gd name="connsiteY17" fmla="*/ 342900 h 2044700"/>
              <a:gd name="connsiteX18" fmla="*/ 2565400 w 2668196"/>
              <a:gd name="connsiteY18" fmla="*/ 368300 h 2044700"/>
              <a:gd name="connsiteX19" fmla="*/ 2641600 w 2668196"/>
              <a:gd name="connsiteY19" fmla="*/ 406400 h 2044700"/>
              <a:gd name="connsiteX20" fmla="*/ 2667000 w 2668196"/>
              <a:gd name="connsiteY20" fmla="*/ 457200 h 2044700"/>
              <a:gd name="connsiteX21" fmla="*/ 2654300 w 2668196"/>
              <a:gd name="connsiteY21" fmla="*/ 800100 h 2044700"/>
              <a:gd name="connsiteX22" fmla="*/ 2628900 w 2668196"/>
              <a:gd name="connsiteY22" fmla="*/ 838200 h 2044700"/>
              <a:gd name="connsiteX23" fmla="*/ 2616200 w 2668196"/>
              <a:gd name="connsiteY23" fmla="*/ 876300 h 2044700"/>
              <a:gd name="connsiteX24" fmla="*/ 2578100 w 2668196"/>
              <a:gd name="connsiteY24" fmla="*/ 901700 h 2044700"/>
              <a:gd name="connsiteX25" fmla="*/ 2501900 w 2668196"/>
              <a:gd name="connsiteY25" fmla="*/ 952500 h 2044700"/>
              <a:gd name="connsiteX26" fmla="*/ 2451100 w 2668196"/>
              <a:gd name="connsiteY26" fmla="*/ 990600 h 2044700"/>
              <a:gd name="connsiteX27" fmla="*/ 2374900 w 2668196"/>
              <a:gd name="connsiteY27" fmla="*/ 1066800 h 2044700"/>
              <a:gd name="connsiteX28" fmla="*/ 2273300 w 2668196"/>
              <a:gd name="connsiteY28" fmla="*/ 1143000 h 2044700"/>
              <a:gd name="connsiteX29" fmla="*/ 2235200 w 2668196"/>
              <a:gd name="connsiteY29" fmla="*/ 1219200 h 2044700"/>
              <a:gd name="connsiteX30" fmla="*/ 2171700 w 2668196"/>
              <a:gd name="connsiteY30" fmla="*/ 1295400 h 2044700"/>
              <a:gd name="connsiteX31" fmla="*/ 2146300 w 2668196"/>
              <a:gd name="connsiteY31" fmla="*/ 1333500 h 2044700"/>
              <a:gd name="connsiteX32" fmla="*/ 2108200 w 2668196"/>
              <a:gd name="connsiteY32" fmla="*/ 1422400 h 2044700"/>
              <a:gd name="connsiteX33" fmla="*/ 2095500 w 2668196"/>
              <a:gd name="connsiteY33" fmla="*/ 1460500 h 2044700"/>
              <a:gd name="connsiteX34" fmla="*/ 1981200 w 2668196"/>
              <a:gd name="connsiteY34" fmla="*/ 1600200 h 2044700"/>
              <a:gd name="connsiteX35" fmla="*/ 1943100 w 2668196"/>
              <a:gd name="connsiteY35" fmla="*/ 1612900 h 2044700"/>
              <a:gd name="connsiteX36" fmla="*/ 1866900 w 2668196"/>
              <a:gd name="connsiteY36" fmla="*/ 1689100 h 2044700"/>
              <a:gd name="connsiteX37" fmla="*/ 1816100 w 2668196"/>
              <a:gd name="connsiteY37" fmla="*/ 1739900 h 2044700"/>
              <a:gd name="connsiteX38" fmla="*/ 1778000 w 2668196"/>
              <a:gd name="connsiteY38" fmla="*/ 1765300 h 2044700"/>
              <a:gd name="connsiteX39" fmla="*/ 1663700 w 2668196"/>
              <a:gd name="connsiteY39" fmla="*/ 1866900 h 2044700"/>
              <a:gd name="connsiteX40" fmla="*/ 1600200 w 2668196"/>
              <a:gd name="connsiteY40" fmla="*/ 1917700 h 2044700"/>
              <a:gd name="connsiteX41" fmla="*/ 1524000 w 2668196"/>
              <a:gd name="connsiteY41" fmla="*/ 1968500 h 2044700"/>
              <a:gd name="connsiteX42" fmla="*/ 1358900 w 2668196"/>
              <a:gd name="connsiteY42" fmla="*/ 2006600 h 2044700"/>
              <a:gd name="connsiteX43" fmla="*/ 1308100 w 2668196"/>
              <a:gd name="connsiteY43" fmla="*/ 2019300 h 2044700"/>
              <a:gd name="connsiteX44" fmla="*/ 1270000 w 2668196"/>
              <a:gd name="connsiteY44" fmla="*/ 2032000 h 2044700"/>
              <a:gd name="connsiteX45" fmla="*/ 1066800 w 2668196"/>
              <a:gd name="connsiteY45" fmla="*/ 2044700 h 2044700"/>
              <a:gd name="connsiteX46" fmla="*/ 317500 w 2668196"/>
              <a:gd name="connsiteY46" fmla="*/ 2032000 h 2044700"/>
              <a:gd name="connsiteX47" fmla="*/ 228600 w 2668196"/>
              <a:gd name="connsiteY47" fmla="*/ 2006600 h 2044700"/>
              <a:gd name="connsiteX48" fmla="*/ 177800 w 2668196"/>
              <a:gd name="connsiteY48" fmla="*/ 1993900 h 2044700"/>
              <a:gd name="connsiteX49" fmla="*/ 165100 w 2668196"/>
              <a:gd name="connsiteY49" fmla="*/ 1955800 h 2044700"/>
              <a:gd name="connsiteX50" fmla="*/ 152400 w 2668196"/>
              <a:gd name="connsiteY50" fmla="*/ 1574800 h 2044700"/>
              <a:gd name="connsiteX51" fmla="*/ 127000 w 2668196"/>
              <a:gd name="connsiteY51" fmla="*/ 1536700 h 2044700"/>
              <a:gd name="connsiteX52" fmla="*/ 88900 w 2668196"/>
              <a:gd name="connsiteY52" fmla="*/ 1511300 h 2044700"/>
              <a:gd name="connsiteX53" fmla="*/ 63500 w 2668196"/>
              <a:gd name="connsiteY53" fmla="*/ 1473200 h 2044700"/>
              <a:gd name="connsiteX54" fmla="*/ 0 w 2668196"/>
              <a:gd name="connsiteY54" fmla="*/ 1219200 h 2044700"/>
              <a:gd name="connsiteX55" fmla="*/ 25400 w 2668196"/>
              <a:gd name="connsiteY55" fmla="*/ 508000 h 2044700"/>
              <a:gd name="connsiteX56" fmla="*/ 38100 w 2668196"/>
              <a:gd name="connsiteY56" fmla="*/ 406400 h 2044700"/>
              <a:gd name="connsiteX57" fmla="*/ 63500 w 2668196"/>
              <a:gd name="connsiteY57" fmla="*/ 254000 h 2044700"/>
              <a:gd name="connsiteX58" fmla="*/ 76200 w 2668196"/>
              <a:gd name="connsiteY58" fmla="*/ 152400 h 2044700"/>
              <a:gd name="connsiteX59" fmla="*/ 88900 w 2668196"/>
              <a:gd name="connsiteY59" fmla="*/ 101600 h 2044700"/>
              <a:gd name="connsiteX60" fmla="*/ 88900 w 2668196"/>
              <a:gd name="connsiteY60" fmla="*/ 76200 h 204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668196" h="2044700">
                <a:moveTo>
                  <a:pt x="88900" y="76200"/>
                </a:moveTo>
                <a:lnTo>
                  <a:pt x="88900" y="76200"/>
                </a:lnTo>
                <a:lnTo>
                  <a:pt x="723900" y="50800"/>
                </a:lnTo>
                <a:cubicBezTo>
                  <a:pt x="998675" y="36338"/>
                  <a:pt x="707203" y="47507"/>
                  <a:pt x="850900" y="25400"/>
                </a:cubicBezTo>
                <a:cubicBezTo>
                  <a:pt x="937018" y="12151"/>
                  <a:pt x="1126255" y="3973"/>
                  <a:pt x="1193800" y="0"/>
                </a:cubicBezTo>
                <a:cubicBezTo>
                  <a:pt x="1358900" y="4233"/>
                  <a:pt x="1524312" y="1714"/>
                  <a:pt x="1689100" y="12700"/>
                </a:cubicBezTo>
                <a:cubicBezTo>
                  <a:pt x="1710734" y="14142"/>
                  <a:pt x="1805317" y="54694"/>
                  <a:pt x="1828800" y="63500"/>
                </a:cubicBezTo>
                <a:cubicBezTo>
                  <a:pt x="1856467" y="73875"/>
                  <a:pt x="1889106" y="83181"/>
                  <a:pt x="1917700" y="88900"/>
                </a:cubicBezTo>
                <a:cubicBezTo>
                  <a:pt x="1942950" y="93950"/>
                  <a:pt x="1968500" y="97367"/>
                  <a:pt x="1993900" y="101600"/>
                </a:cubicBezTo>
                <a:cubicBezTo>
                  <a:pt x="2015067" y="110067"/>
                  <a:pt x="2036054" y="118995"/>
                  <a:pt x="2057400" y="127000"/>
                </a:cubicBezTo>
                <a:cubicBezTo>
                  <a:pt x="2092311" y="140092"/>
                  <a:pt x="2113437" y="141626"/>
                  <a:pt x="2146300" y="165100"/>
                </a:cubicBezTo>
                <a:cubicBezTo>
                  <a:pt x="2160915" y="175539"/>
                  <a:pt x="2168336" y="195168"/>
                  <a:pt x="2184400" y="203200"/>
                </a:cubicBezTo>
                <a:cubicBezTo>
                  <a:pt x="2203707" y="212853"/>
                  <a:pt x="2226959" y="210665"/>
                  <a:pt x="2247900" y="215900"/>
                </a:cubicBezTo>
                <a:cubicBezTo>
                  <a:pt x="2295554" y="227814"/>
                  <a:pt x="2285915" y="232192"/>
                  <a:pt x="2336800" y="254000"/>
                </a:cubicBezTo>
                <a:cubicBezTo>
                  <a:pt x="2349105" y="259273"/>
                  <a:pt x="2362200" y="262467"/>
                  <a:pt x="2374900" y="266700"/>
                </a:cubicBezTo>
                <a:cubicBezTo>
                  <a:pt x="2387600" y="279400"/>
                  <a:pt x="2397300" y="296078"/>
                  <a:pt x="2413000" y="304800"/>
                </a:cubicBezTo>
                <a:cubicBezTo>
                  <a:pt x="2436405" y="317803"/>
                  <a:pt x="2463800" y="321733"/>
                  <a:pt x="2489200" y="330200"/>
                </a:cubicBezTo>
                <a:cubicBezTo>
                  <a:pt x="2501900" y="334433"/>
                  <a:pt x="2516161" y="335474"/>
                  <a:pt x="2527300" y="342900"/>
                </a:cubicBezTo>
                <a:cubicBezTo>
                  <a:pt x="2540000" y="351367"/>
                  <a:pt x="2551748" y="361474"/>
                  <a:pt x="2565400" y="368300"/>
                </a:cubicBezTo>
                <a:cubicBezTo>
                  <a:pt x="2670560" y="420880"/>
                  <a:pt x="2532411" y="333607"/>
                  <a:pt x="2641600" y="406400"/>
                </a:cubicBezTo>
                <a:cubicBezTo>
                  <a:pt x="2650067" y="423333"/>
                  <a:pt x="2666390" y="438278"/>
                  <a:pt x="2667000" y="457200"/>
                </a:cubicBezTo>
                <a:cubicBezTo>
                  <a:pt x="2670688" y="571519"/>
                  <a:pt x="2665681" y="686289"/>
                  <a:pt x="2654300" y="800100"/>
                </a:cubicBezTo>
                <a:cubicBezTo>
                  <a:pt x="2652781" y="815288"/>
                  <a:pt x="2635726" y="824548"/>
                  <a:pt x="2628900" y="838200"/>
                </a:cubicBezTo>
                <a:cubicBezTo>
                  <a:pt x="2622913" y="850174"/>
                  <a:pt x="2624563" y="865847"/>
                  <a:pt x="2616200" y="876300"/>
                </a:cubicBezTo>
                <a:cubicBezTo>
                  <a:pt x="2606665" y="888219"/>
                  <a:pt x="2589826" y="891929"/>
                  <a:pt x="2578100" y="901700"/>
                </a:cubicBezTo>
                <a:cubicBezTo>
                  <a:pt x="2514679" y="954551"/>
                  <a:pt x="2568857" y="930181"/>
                  <a:pt x="2501900" y="952500"/>
                </a:cubicBezTo>
                <a:cubicBezTo>
                  <a:pt x="2484967" y="965200"/>
                  <a:pt x="2466833" y="976440"/>
                  <a:pt x="2451100" y="990600"/>
                </a:cubicBezTo>
                <a:cubicBezTo>
                  <a:pt x="2424400" y="1014630"/>
                  <a:pt x="2403637" y="1045247"/>
                  <a:pt x="2374900" y="1066800"/>
                </a:cubicBezTo>
                <a:cubicBezTo>
                  <a:pt x="2341033" y="1092200"/>
                  <a:pt x="2296782" y="1107777"/>
                  <a:pt x="2273300" y="1143000"/>
                </a:cubicBezTo>
                <a:cubicBezTo>
                  <a:pt x="2200507" y="1252189"/>
                  <a:pt x="2287780" y="1114040"/>
                  <a:pt x="2235200" y="1219200"/>
                </a:cubicBezTo>
                <a:cubicBezTo>
                  <a:pt x="2211551" y="1266498"/>
                  <a:pt x="2206809" y="1253269"/>
                  <a:pt x="2171700" y="1295400"/>
                </a:cubicBezTo>
                <a:cubicBezTo>
                  <a:pt x="2161929" y="1307126"/>
                  <a:pt x="2154767" y="1320800"/>
                  <a:pt x="2146300" y="1333500"/>
                </a:cubicBezTo>
                <a:cubicBezTo>
                  <a:pt x="2119869" y="1439226"/>
                  <a:pt x="2152053" y="1334695"/>
                  <a:pt x="2108200" y="1422400"/>
                </a:cubicBezTo>
                <a:cubicBezTo>
                  <a:pt x="2102213" y="1434374"/>
                  <a:pt x="2102687" y="1449206"/>
                  <a:pt x="2095500" y="1460500"/>
                </a:cubicBezTo>
                <a:cubicBezTo>
                  <a:pt x="2090492" y="1468370"/>
                  <a:pt x="2014458" y="1578028"/>
                  <a:pt x="1981200" y="1600200"/>
                </a:cubicBezTo>
                <a:cubicBezTo>
                  <a:pt x="1970061" y="1607626"/>
                  <a:pt x="1955800" y="1608667"/>
                  <a:pt x="1943100" y="1612900"/>
                </a:cubicBezTo>
                <a:lnTo>
                  <a:pt x="1866900" y="1689100"/>
                </a:lnTo>
                <a:cubicBezTo>
                  <a:pt x="1849967" y="1706033"/>
                  <a:pt x="1836025" y="1726616"/>
                  <a:pt x="1816100" y="1739900"/>
                </a:cubicBezTo>
                <a:cubicBezTo>
                  <a:pt x="1803400" y="1748367"/>
                  <a:pt x="1789408" y="1755159"/>
                  <a:pt x="1778000" y="1765300"/>
                </a:cubicBezTo>
                <a:cubicBezTo>
                  <a:pt x="1647511" y="1881291"/>
                  <a:pt x="1750171" y="1809253"/>
                  <a:pt x="1663700" y="1866900"/>
                </a:cubicBezTo>
                <a:cubicBezTo>
                  <a:pt x="1616768" y="1937298"/>
                  <a:pt x="1665152" y="1881616"/>
                  <a:pt x="1600200" y="1917700"/>
                </a:cubicBezTo>
                <a:cubicBezTo>
                  <a:pt x="1573515" y="1932525"/>
                  <a:pt x="1552960" y="1958847"/>
                  <a:pt x="1524000" y="1968500"/>
                </a:cubicBezTo>
                <a:cubicBezTo>
                  <a:pt x="1418873" y="2003542"/>
                  <a:pt x="1583103" y="1950549"/>
                  <a:pt x="1358900" y="2006600"/>
                </a:cubicBezTo>
                <a:cubicBezTo>
                  <a:pt x="1341967" y="2010833"/>
                  <a:pt x="1324883" y="2014505"/>
                  <a:pt x="1308100" y="2019300"/>
                </a:cubicBezTo>
                <a:cubicBezTo>
                  <a:pt x="1295228" y="2022978"/>
                  <a:pt x="1283313" y="2030599"/>
                  <a:pt x="1270000" y="2032000"/>
                </a:cubicBezTo>
                <a:cubicBezTo>
                  <a:pt x="1202507" y="2039104"/>
                  <a:pt x="1134533" y="2040467"/>
                  <a:pt x="1066800" y="2044700"/>
                </a:cubicBezTo>
                <a:cubicBezTo>
                  <a:pt x="817033" y="2040467"/>
                  <a:pt x="567045" y="2043343"/>
                  <a:pt x="317500" y="2032000"/>
                </a:cubicBezTo>
                <a:cubicBezTo>
                  <a:pt x="286713" y="2030601"/>
                  <a:pt x="258333" y="2014709"/>
                  <a:pt x="228600" y="2006600"/>
                </a:cubicBezTo>
                <a:cubicBezTo>
                  <a:pt x="211761" y="2002007"/>
                  <a:pt x="194733" y="1998133"/>
                  <a:pt x="177800" y="1993900"/>
                </a:cubicBezTo>
                <a:cubicBezTo>
                  <a:pt x="173567" y="1981200"/>
                  <a:pt x="165910" y="1969162"/>
                  <a:pt x="165100" y="1955800"/>
                </a:cubicBezTo>
                <a:cubicBezTo>
                  <a:pt x="157413" y="1828962"/>
                  <a:pt x="163904" y="1701349"/>
                  <a:pt x="152400" y="1574800"/>
                </a:cubicBezTo>
                <a:cubicBezTo>
                  <a:pt x="151018" y="1559599"/>
                  <a:pt x="137793" y="1547493"/>
                  <a:pt x="127000" y="1536700"/>
                </a:cubicBezTo>
                <a:cubicBezTo>
                  <a:pt x="116207" y="1525907"/>
                  <a:pt x="101600" y="1519767"/>
                  <a:pt x="88900" y="1511300"/>
                </a:cubicBezTo>
                <a:cubicBezTo>
                  <a:pt x="80433" y="1498600"/>
                  <a:pt x="69371" y="1487289"/>
                  <a:pt x="63500" y="1473200"/>
                </a:cubicBezTo>
                <a:cubicBezTo>
                  <a:pt x="20704" y="1370489"/>
                  <a:pt x="20480" y="1331838"/>
                  <a:pt x="0" y="1219200"/>
                </a:cubicBezTo>
                <a:cubicBezTo>
                  <a:pt x="6100" y="975184"/>
                  <a:pt x="5458" y="747308"/>
                  <a:pt x="25400" y="508000"/>
                </a:cubicBezTo>
                <a:cubicBezTo>
                  <a:pt x="28234" y="473988"/>
                  <a:pt x="33589" y="440231"/>
                  <a:pt x="38100" y="406400"/>
                </a:cubicBezTo>
                <a:cubicBezTo>
                  <a:pt x="84605" y="57609"/>
                  <a:pt x="22753" y="518854"/>
                  <a:pt x="63500" y="254000"/>
                </a:cubicBezTo>
                <a:cubicBezTo>
                  <a:pt x="68690" y="220267"/>
                  <a:pt x="70589" y="186066"/>
                  <a:pt x="76200" y="152400"/>
                </a:cubicBezTo>
                <a:cubicBezTo>
                  <a:pt x="79069" y="135183"/>
                  <a:pt x="84105" y="118383"/>
                  <a:pt x="88900" y="101600"/>
                </a:cubicBezTo>
                <a:cubicBezTo>
                  <a:pt x="92578" y="88728"/>
                  <a:pt x="101600" y="63500"/>
                  <a:pt x="88900" y="7620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1905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1816100" y="2277316"/>
            <a:ext cx="2400300" cy="2904284"/>
          </a:xfrm>
          <a:custGeom>
            <a:avLst/>
            <a:gdLst>
              <a:gd name="connsiteX0" fmla="*/ 1117600 w 2400300"/>
              <a:gd name="connsiteY0" fmla="*/ 8684 h 2904284"/>
              <a:gd name="connsiteX1" fmla="*/ 1117600 w 2400300"/>
              <a:gd name="connsiteY1" fmla="*/ 8684 h 2904284"/>
              <a:gd name="connsiteX2" fmla="*/ 1244600 w 2400300"/>
              <a:gd name="connsiteY2" fmla="*/ 34084 h 2904284"/>
              <a:gd name="connsiteX3" fmla="*/ 1282700 w 2400300"/>
              <a:gd name="connsiteY3" fmla="*/ 46784 h 2904284"/>
              <a:gd name="connsiteX4" fmla="*/ 1320800 w 2400300"/>
              <a:gd name="connsiteY4" fmla="*/ 97584 h 2904284"/>
              <a:gd name="connsiteX5" fmla="*/ 1435100 w 2400300"/>
              <a:gd name="connsiteY5" fmla="*/ 173784 h 2904284"/>
              <a:gd name="connsiteX6" fmla="*/ 1498600 w 2400300"/>
              <a:gd name="connsiteY6" fmla="*/ 211884 h 2904284"/>
              <a:gd name="connsiteX7" fmla="*/ 1714500 w 2400300"/>
              <a:gd name="connsiteY7" fmla="*/ 249984 h 2904284"/>
              <a:gd name="connsiteX8" fmla="*/ 1790700 w 2400300"/>
              <a:gd name="connsiteY8" fmla="*/ 262684 h 2904284"/>
              <a:gd name="connsiteX9" fmla="*/ 1841500 w 2400300"/>
              <a:gd name="connsiteY9" fmla="*/ 275384 h 2904284"/>
              <a:gd name="connsiteX10" fmla="*/ 1892300 w 2400300"/>
              <a:gd name="connsiteY10" fmla="*/ 300784 h 2904284"/>
              <a:gd name="connsiteX11" fmla="*/ 1993900 w 2400300"/>
              <a:gd name="connsiteY11" fmla="*/ 313484 h 2904284"/>
              <a:gd name="connsiteX12" fmla="*/ 2159000 w 2400300"/>
              <a:gd name="connsiteY12" fmla="*/ 351584 h 2904284"/>
              <a:gd name="connsiteX13" fmla="*/ 2247900 w 2400300"/>
              <a:gd name="connsiteY13" fmla="*/ 376984 h 2904284"/>
              <a:gd name="connsiteX14" fmla="*/ 2286000 w 2400300"/>
              <a:gd name="connsiteY14" fmla="*/ 427784 h 2904284"/>
              <a:gd name="connsiteX15" fmla="*/ 2324100 w 2400300"/>
              <a:gd name="connsiteY15" fmla="*/ 516684 h 2904284"/>
              <a:gd name="connsiteX16" fmla="*/ 2336800 w 2400300"/>
              <a:gd name="connsiteY16" fmla="*/ 605584 h 2904284"/>
              <a:gd name="connsiteX17" fmla="*/ 2362200 w 2400300"/>
              <a:gd name="connsiteY17" fmla="*/ 757984 h 2904284"/>
              <a:gd name="connsiteX18" fmla="*/ 2349500 w 2400300"/>
              <a:gd name="connsiteY18" fmla="*/ 1532684 h 2904284"/>
              <a:gd name="connsiteX19" fmla="*/ 2311400 w 2400300"/>
              <a:gd name="connsiteY19" fmla="*/ 1608884 h 2904284"/>
              <a:gd name="connsiteX20" fmla="*/ 2298700 w 2400300"/>
              <a:gd name="connsiteY20" fmla="*/ 1646984 h 2904284"/>
              <a:gd name="connsiteX21" fmla="*/ 2311400 w 2400300"/>
              <a:gd name="connsiteY21" fmla="*/ 1913684 h 2904284"/>
              <a:gd name="connsiteX22" fmla="*/ 2349500 w 2400300"/>
              <a:gd name="connsiteY22" fmla="*/ 2091484 h 2904284"/>
              <a:gd name="connsiteX23" fmla="*/ 2387600 w 2400300"/>
              <a:gd name="connsiteY23" fmla="*/ 2269284 h 2904284"/>
              <a:gd name="connsiteX24" fmla="*/ 2400300 w 2400300"/>
              <a:gd name="connsiteY24" fmla="*/ 2307384 h 2904284"/>
              <a:gd name="connsiteX25" fmla="*/ 2374900 w 2400300"/>
              <a:gd name="connsiteY25" fmla="*/ 2561384 h 2904284"/>
              <a:gd name="connsiteX26" fmla="*/ 2349500 w 2400300"/>
              <a:gd name="connsiteY26" fmla="*/ 2599484 h 2904284"/>
              <a:gd name="connsiteX27" fmla="*/ 2311400 w 2400300"/>
              <a:gd name="connsiteY27" fmla="*/ 2675684 h 2904284"/>
              <a:gd name="connsiteX28" fmla="*/ 2286000 w 2400300"/>
              <a:gd name="connsiteY28" fmla="*/ 2764584 h 2904284"/>
              <a:gd name="connsiteX29" fmla="*/ 2235200 w 2400300"/>
              <a:gd name="connsiteY29" fmla="*/ 2802684 h 2904284"/>
              <a:gd name="connsiteX30" fmla="*/ 2222500 w 2400300"/>
              <a:gd name="connsiteY30" fmla="*/ 2853484 h 2904284"/>
              <a:gd name="connsiteX31" fmla="*/ 2184400 w 2400300"/>
              <a:gd name="connsiteY31" fmla="*/ 2866184 h 2904284"/>
              <a:gd name="connsiteX32" fmla="*/ 2070100 w 2400300"/>
              <a:gd name="connsiteY32" fmla="*/ 2878884 h 2904284"/>
              <a:gd name="connsiteX33" fmla="*/ 1714500 w 2400300"/>
              <a:gd name="connsiteY33" fmla="*/ 2904284 h 2904284"/>
              <a:gd name="connsiteX34" fmla="*/ 1422400 w 2400300"/>
              <a:gd name="connsiteY34" fmla="*/ 2878884 h 2904284"/>
              <a:gd name="connsiteX35" fmla="*/ 1308100 w 2400300"/>
              <a:gd name="connsiteY35" fmla="*/ 2828084 h 2904284"/>
              <a:gd name="connsiteX36" fmla="*/ 1257300 w 2400300"/>
              <a:gd name="connsiteY36" fmla="*/ 2815384 h 2904284"/>
              <a:gd name="connsiteX37" fmla="*/ 1219200 w 2400300"/>
              <a:gd name="connsiteY37" fmla="*/ 2789984 h 2904284"/>
              <a:gd name="connsiteX38" fmla="*/ 1155700 w 2400300"/>
              <a:gd name="connsiteY38" fmla="*/ 2777284 h 2904284"/>
              <a:gd name="connsiteX39" fmla="*/ 1117600 w 2400300"/>
              <a:gd name="connsiteY39" fmla="*/ 2764584 h 2904284"/>
              <a:gd name="connsiteX40" fmla="*/ 1041400 w 2400300"/>
              <a:gd name="connsiteY40" fmla="*/ 2713784 h 2904284"/>
              <a:gd name="connsiteX41" fmla="*/ 965200 w 2400300"/>
              <a:gd name="connsiteY41" fmla="*/ 2624884 h 2904284"/>
              <a:gd name="connsiteX42" fmla="*/ 927100 w 2400300"/>
              <a:gd name="connsiteY42" fmla="*/ 2599484 h 2904284"/>
              <a:gd name="connsiteX43" fmla="*/ 889000 w 2400300"/>
              <a:gd name="connsiteY43" fmla="*/ 2561384 h 2904284"/>
              <a:gd name="connsiteX44" fmla="*/ 850900 w 2400300"/>
              <a:gd name="connsiteY44" fmla="*/ 2535984 h 2904284"/>
              <a:gd name="connsiteX45" fmla="*/ 812800 w 2400300"/>
              <a:gd name="connsiteY45" fmla="*/ 2497884 h 2904284"/>
              <a:gd name="connsiteX46" fmla="*/ 762000 w 2400300"/>
              <a:gd name="connsiteY46" fmla="*/ 2472484 h 2904284"/>
              <a:gd name="connsiteX47" fmla="*/ 749300 w 2400300"/>
              <a:gd name="connsiteY47" fmla="*/ 2434384 h 2904284"/>
              <a:gd name="connsiteX48" fmla="*/ 673100 w 2400300"/>
              <a:gd name="connsiteY48" fmla="*/ 2370884 h 2904284"/>
              <a:gd name="connsiteX49" fmla="*/ 635000 w 2400300"/>
              <a:gd name="connsiteY49" fmla="*/ 2358184 h 2904284"/>
              <a:gd name="connsiteX50" fmla="*/ 596900 w 2400300"/>
              <a:gd name="connsiteY50" fmla="*/ 2332784 h 2904284"/>
              <a:gd name="connsiteX51" fmla="*/ 508000 w 2400300"/>
              <a:gd name="connsiteY51" fmla="*/ 2320084 h 2904284"/>
              <a:gd name="connsiteX52" fmla="*/ 457200 w 2400300"/>
              <a:gd name="connsiteY52" fmla="*/ 2294684 h 2904284"/>
              <a:gd name="connsiteX53" fmla="*/ 419100 w 2400300"/>
              <a:gd name="connsiteY53" fmla="*/ 2256584 h 2904284"/>
              <a:gd name="connsiteX54" fmla="*/ 368300 w 2400300"/>
              <a:gd name="connsiteY54" fmla="*/ 2243884 h 2904284"/>
              <a:gd name="connsiteX55" fmla="*/ 330200 w 2400300"/>
              <a:gd name="connsiteY55" fmla="*/ 2218484 h 2904284"/>
              <a:gd name="connsiteX56" fmla="*/ 266700 w 2400300"/>
              <a:gd name="connsiteY56" fmla="*/ 2193084 h 2904284"/>
              <a:gd name="connsiteX57" fmla="*/ 203200 w 2400300"/>
              <a:gd name="connsiteY57" fmla="*/ 2116884 h 2904284"/>
              <a:gd name="connsiteX58" fmla="*/ 165100 w 2400300"/>
              <a:gd name="connsiteY58" fmla="*/ 2066084 h 2904284"/>
              <a:gd name="connsiteX59" fmla="*/ 127000 w 2400300"/>
              <a:gd name="connsiteY59" fmla="*/ 1926384 h 2904284"/>
              <a:gd name="connsiteX60" fmla="*/ 114300 w 2400300"/>
              <a:gd name="connsiteY60" fmla="*/ 1875584 h 2904284"/>
              <a:gd name="connsiteX61" fmla="*/ 101600 w 2400300"/>
              <a:gd name="connsiteY61" fmla="*/ 1773984 h 2904284"/>
              <a:gd name="connsiteX62" fmla="*/ 76200 w 2400300"/>
              <a:gd name="connsiteY62" fmla="*/ 1723184 h 2904284"/>
              <a:gd name="connsiteX63" fmla="*/ 38100 w 2400300"/>
              <a:gd name="connsiteY63" fmla="*/ 1621584 h 2904284"/>
              <a:gd name="connsiteX64" fmla="*/ 12700 w 2400300"/>
              <a:gd name="connsiteY64" fmla="*/ 1443784 h 2904284"/>
              <a:gd name="connsiteX65" fmla="*/ 0 w 2400300"/>
              <a:gd name="connsiteY65" fmla="*/ 1392984 h 2904284"/>
              <a:gd name="connsiteX66" fmla="*/ 38100 w 2400300"/>
              <a:gd name="connsiteY66" fmla="*/ 1151684 h 2904284"/>
              <a:gd name="connsiteX67" fmla="*/ 50800 w 2400300"/>
              <a:gd name="connsiteY67" fmla="*/ 1113584 h 2904284"/>
              <a:gd name="connsiteX68" fmla="*/ 88900 w 2400300"/>
              <a:gd name="connsiteY68" fmla="*/ 1062784 h 2904284"/>
              <a:gd name="connsiteX69" fmla="*/ 114300 w 2400300"/>
              <a:gd name="connsiteY69" fmla="*/ 986584 h 2904284"/>
              <a:gd name="connsiteX70" fmla="*/ 139700 w 2400300"/>
              <a:gd name="connsiteY70" fmla="*/ 948484 h 2904284"/>
              <a:gd name="connsiteX71" fmla="*/ 190500 w 2400300"/>
              <a:gd name="connsiteY71" fmla="*/ 859584 h 2904284"/>
              <a:gd name="connsiteX72" fmla="*/ 203200 w 2400300"/>
              <a:gd name="connsiteY72" fmla="*/ 821484 h 2904284"/>
              <a:gd name="connsiteX73" fmla="*/ 266700 w 2400300"/>
              <a:gd name="connsiteY73" fmla="*/ 745284 h 2904284"/>
              <a:gd name="connsiteX74" fmla="*/ 292100 w 2400300"/>
              <a:gd name="connsiteY74" fmla="*/ 656384 h 2904284"/>
              <a:gd name="connsiteX75" fmla="*/ 317500 w 2400300"/>
              <a:gd name="connsiteY75" fmla="*/ 567484 h 2904284"/>
              <a:gd name="connsiteX76" fmla="*/ 355600 w 2400300"/>
              <a:gd name="connsiteY76" fmla="*/ 516684 h 2904284"/>
              <a:gd name="connsiteX77" fmla="*/ 419100 w 2400300"/>
              <a:gd name="connsiteY77" fmla="*/ 415084 h 2904284"/>
              <a:gd name="connsiteX78" fmla="*/ 431800 w 2400300"/>
              <a:gd name="connsiteY78" fmla="*/ 376984 h 2904284"/>
              <a:gd name="connsiteX79" fmla="*/ 469900 w 2400300"/>
              <a:gd name="connsiteY79" fmla="*/ 351584 h 2904284"/>
              <a:gd name="connsiteX80" fmla="*/ 546100 w 2400300"/>
              <a:gd name="connsiteY80" fmla="*/ 288084 h 2904284"/>
              <a:gd name="connsiteX81" fmla="*/ 596900 w 2400300"/>
              <a:gd name="connsiteY81" fmla="*/ 199184 h 2904284"/>
              <a:gd name="connsiteX82" fmla="*/ 622300 w 2400300"/>
              <a:gd name="connsiteY82" fmla="*/ 122984 h 2904284"/>
              <a:gd name="connsiteX83" fmla="*/ 698500 w 2400300"/>
              <a:gd name="connsiteY83" fmla="*/ 84884 h 2904284"/>
              <a:gd name="connsiteX84" fmla="*/ 736600 w 2400300"/>
              <a:gd name="connsiteY84" fmla="*/ 72184 h 2904284"/>
              <a:gd name="connsiteX85" fmla="*/ 774700 w 2400300"/>
              <a:gd name="connsiteY85" fmla="*/ 46784 h 2904284"/>
              <a:gd name="connsiteX86" fmla="*/ 990600 w 2400300"/>
              <a:gd name="connsiteY86" fmla="*/ 21384 h 2904284"/>
              <a:gd name="connsiteX87" fmla="*/ 1117600 w 2400300"/>
              <a:gd name="connsiteY87" fmla="*/ 8684 h 2904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2400300" h="2904284">
                <a:moveTo>
                  <a:pt x="1117600" y="8684"/>
                </a:moveTo>
                <a:lnTo>
                  <a:pt x="1117600" y="8684"/>
                </a:lnTo>
                <a:cubicBezTo>
                  <a:pt x="1159933" y="17151"/>
                  <a:pt x="1202534" y="24376"/>
                  <a:pt x="1244600" y="34084"/>
                </a:cubicBezTo>
                <a:cubicBezTo>
                  <a:pt x="1257644" y="37094"/>
                  <a:pt x="1272416" y="38214"/>
                  <a:pt x="1282700" y="46784"/>
                </a:cubicBezTo>
                <a:cubicBezTo>
                  <a:pt x="1298961" y="60335"/>
                  <a:pt x="1305833" y="82617"/>
                  <a:pt x="1320800" y="97584"/>
                </a:cubicBezTo>
                <a:cubicBezTo>
                  <a:pt x="1377287" y="154071"/>
                  <a:pt x="1375279" y="140550"/>
                  <a:pt x="1435100" y="173784"/>
                </a:cubicBezTo>
                <a:cubicBezTo>
                  <a:pt x="1456678" y="185772"/>
                  <a:pt x="1476128" y="201670"/>
                  <a:pt x="1498600" y="211884"/>
                </a:cubicBezTo>
                <a:cubicBezTo>
                  <a:pt x="1583344" y="250404"/>
                  <a:pt x="1610685" y="237770"/>
                  <a:pt x="1714500" y="249984"/>
                </a:cubicBezTo>
                <a:cubicBezTo>
                  <a:pt x="1740074" y="252993"/>
                  <a:pt x="1765450" y="257634"/>
                  <a:pt x="1790700" y="262684"/>
                </a:cubicBezTo>
                <a:cubicBezTo>
                  <a:pt x="1807816" y="266107"/>
                  <a:pt x="1825157" y="269255"/>
                  <a:pt x="1841500" y="275384"/>
                </a:cubicBezTo>
                <a:cubicBezTo>
                  <a:pt x="1859227" y="282031"/>
                  <a:pt x="1873933" y="296192"/>
                  <a:pt x="1892300" y="300784"/>
                </a:cubicBezTo>
                <a:cubicBezTo>
                  <a:pt x="1925411" y="309062"/>
                  <a:pt x="1960167" y="308294"/>
                  <a:pt x="1993900" y="313484"/>
                </a:cubicBezTo>
                <a:cubicBezTo>
                  <a:pt x="2044720" y="321302"/>
                  <a:pt x="2112324" y="339915"/>
                  <a:pt x="2159000" y="351584"/>
                </a:cubicBezTo>
                <a:cubicBezTo>
                  <a:pt x="2222787" y="367531"/>
                  <a:pt x="2193241" y="358764"/>
                  <a:pt x="2247900" y="376984"/>
                </a:cubicBezTo>
                <a:cubicBezTo>
                  <a:pt x="2260600" y="393917"/>
                  <a:pt x="2274782" y="409835"/>
                  <a:pt x="2286000" y="427784"/>
                </a:cubicBezTo>
                <a:cubicBezTo>
                  <a:pt x="2308419" y="463655"/>
                  <a:pt x="2311754" y="479647"/>
                  <a:pt x="2324100" y="516684"/>
                </a:cubicBezTo>
                <a:cubicBezTo>
                  <a:pt x="2328333" y="546317"/>
                  <a:pt x="2332131" y="576016"/>
                  <a:pt x="2336800" y="605584"/>
                </a:cubicBezTo>
                <a:cubicBezTo>
                  <a:pt x="2344832" y="656455"/>
                  <a:pt x="2361495" y="706488"/>
                  <a:pt x="2362200" y="757984"/>
                </a:cubicBezTo>
                <a:cubicBezTo>
                  <a:pt x="2365738" y="1016228"/>
                  <a:pt x="2357567" y="1274542"/>
                  <a:pt x="2349500" y="1532684"/>
                </a:cubicBezTo>
                <a:cubicBezTo>
                  <a:pt x="2348436" y="1566734"/>
                  <a:pt x="2325455" y="1580773"/>
                  <a:pt x="2311400" y="1608884"/>
                </a:cubicBezTo>
                <a:cubicBezTo>
                  <a:pt x="2305413" y="1620858"/>
                  <a:pt x="2302933" y="1634284"/>
                  <a:pt x="2298700" y="1646984"/>
                </a:cubicBezTo>
                <a:cubicBezTo>
                  <a:pt x="2302933" y="1735884"/>
                  <a:pt x="2302827" y="1825097"/>
                  <a:pt x="2311400" y="1913684"/>
                </a:cubicBezTo>
                <a:cubicBezTo>
                  <a:pt x="2319838" y="2000875"/>
                  <a:pt x="2334571" y="2021816"/>
                  <a:pt x="2349500" y="2091484"/>
                </a:cubicBezTo>
                <a:cubicBezTo>
                  <a:pt x="2361997" y="2149803"/>
                  <a:pt x="2371030" y="2211289"/>
                  <a:pt x="2387600" y="2269284"/>
                </a:cubicBezTo>
                <a:cubicBezTo>
                  <a:pt x="2391278" y="2282156"/>
                  <a:pt x="2396067" y="2294684"/>
                  <a:pt x="2400300" y="2307384"/>
                </a:cubicBezTo>
                <a:cubicBezTo>
                  <a:pt x="2399646" y="2315883"/>
                  <a:pt x="2387628" y="2518958"/>
                  <a:pt x="2374900" y="2561384"/>
                </a:cubicBezTo>
                <a:cubicBezTo>
                  <a:pt x="2370514" y="2576004"/>
                  <a:pt x="2356326" y="2585832"/>
                  <a:pt x="2349500" y="2599484"/>
                </a:cubicBezTo>
                <a:cubicBezTo>
                  <a:pt x="2296920" y="2704644"/>
                  <a:pt x="2384193" y="2566495"/>
                  <a:pt x="2311400" y="2675684"/>
                </a:cubicBezTo>
                <a:cubicBezTo>
                  <a:pt x="2310725" y="2678386"/>
                  <a:pt x="2292507" y="2756776"/>
                  <a:pt x="2286000" y="2764584"/>
                </a:cubicBezTo>
                <a:cubicBezTo>
                  <a:pt x="2272449" y="2780845"/>
                  <a:pt x="2252133" y="2789984"/>
                  <a:pt x="2235200" y="2802684"/>
                </a:cubicBezTo>
                <a:cubicBezTo>
                  <a:pt x="2230967" y="2819617"/>
                  <a:pt x="2233404" y="2839854"/>
                  <a:pt x="2222500" y="2853484"/>
                </a:cubicBezTo>
                <a:cubicBezTo>
                  <a:pt x="2214137" y="2863937"/>
                  <a:pt x="2197605" y="2863983"/>
                  <a:pt x="2184400" y="2866184"/>
                </a:cubicBezTo>
                <a:cubicBezTo>
                  <a:pt x="2146587" y="2872486"/>
                  <a:pt x="2108309" y="2875786"/>
                  <a:pt x="2070100" y="2878884"/>
                </a:cubicBezTo>
                <a:lnTo>
                  <a:pt x="1714500" y="2904284"/>
                </a:lnTo>
                <a:cubicBezTo>
                  <a:pt x="1628136" y="2899486"/>
                  <a:pt x="1514409" y="2903977"/>
                  <a:pt x="1422400" y="2878884"/>
                </a:cubicBezTo>
                <a:cubicBezTo>
                  <a:pt x="1205179" y="2819642"/>
                  <a:pt x="1440616" y="2884877"/>
                  <a:pt x="1308100" y="2828084"/>
                </a:cubicBezTo>
                <a:cubicBezTo>
                  <a:pt x="1292057" y="2821208"/>
                  <a:pt x="1274233" y="2819617"/>
                  <a:pt x="1257300" y="2815384"/>
                </a:cubicBezTo>
                <a:cubicBezTo>
                  <a:pt x="1244600" y="2806917"/>
                  <a:pt x="1233492" y="2795343"/>
                  <a:pt x="1219200" y="2789984"/>
                </a:cubicBezTo>
                <a:cubicBezTo>
                  <a:pt x="1198989" y="2782405"/>
                  <a:pt x="1176641" y="2782519"/>
                  <a:pt x="1155700" y="2777284"/>
                </a:cubicBezTo>
                <a:cubicBezTo>
                  <a:pt x="1142713" y="2774037"/>
                  <a:pt x="1130300" y="2768817"/>
                  <a:pt x="1117600" y="2764584"/>
                </a:cubicBezTo>
                <a:cubicBezTo>
                  <a:pt x="996057" y="2643041"/>
                  <a:pt x="1151678" y="2787302"/>
                  <a:pt x="1041400" y="2713784"/>
                </a:cubicBezTo>
                <a:cubicBezTo>
                  <a:pt x="999927" y="2686135"/>
                  <a:pt x="1000412" y="2660096"/>
                  <a:pt x="965200" y="2624884"/>
                </a:cubicBezTo>
                <a:cubicBezTo>
                  <a:pt x="954407" y="2614091"/>
                  <a:pt x="938826" y="2609255"/>
                  <a:pt x="927100" y="2599484"/>
                </a:cubicBezTo>
                <a:cubicBezTo>
                  <a:pt x="913302" y="2587986"/>
                  <a:pt x="902798" y="2572882"/>
                  <a:pt x="889000" y="2561384"/>
                </a:cubicBezTo>
                <a:cubicBezTo>
                  <a:pt x="877274" y="2551613"/>
                  <a:pt x="862626" y="2545755"/>
                  <a:pt x="850900" y="2535984"/>
                </a:cubicBezTo>
                <a:cubicBezTo>
                  <a:pt x="837102" y="2524486"/>
                  <a:pt x="827415" y="2508323"/>
                  <a:pt x="812800" y="2497884"/>
                </a:cubicBezTo>
                <a:cubicBezTo>
                  <a:pt x="797394" y="2486880"/>
                  <a:pt x="778933" y="2480951"/>
                  <a:pt x="762000" y="2472484"/>
                </a:cubicBezTo>
                <a:cubicBezTo>
                  <a:pt x="757767" y="2459784"/>
                  <a:pt x="756726" y="2445523"/>
                  <a:pt x="749300" y="2434384"/>
                </a:cubicBezTo>
                <a:cubicBezTo>
                  <a:pt x="735256" y="2413318"/>
                  <a:pt x="696528" y="2382598"/>
                  <a:pt x="673100" y="2370884"/>
                </a:cubicBezTo>
                <a:cubicBezTo>
                  <a:pt x="661126" y="2364897"/>
                  <a:pt x="646974" y="2364171"/>
                  <a:pt x="635000" y="2358184"/>
                </a:cubicBezTo>
                <a:cubicBezTo>
                  <a:pt x="621348" y="2351358"/>
                  <a:pt x="611520" y="2337170"/>
                  <a:pt x="596900" y="2332784"/>
                </a:cubicBezTo>
                <a:cubicBezTo>
                  <a:pt x="568228" y="2324182"/>
                  <a:pt x="537633" y="2324317"/>
                  <a:pt x="508000" y="2320084"/>
                </a:cubicBezTo>
                <a:cubicBezTo>
                  <a:pt x="491067" y="2311617"/>
                  <a:pt x="472606" y="2305688"/>
                  <a:pt x="457200" y="2294684"/>
                </a:cubicBezTo>
                <a:cubicBezTo>
                  <a:pt x="442585" y="2284245"/>
                  <a:pt x="434694" y="2265495"/>
                  <a:pt x="419100" y="2256584"/>
                </a:cubicBezTo>
                <a:cubicBezTo>
                  <a:pt x="403945" y="2247924"/>
                  <a:pt x="385233" y="2248117"/>
                  <a:pt x="368300" y="2243884"/>
                </a:cubicBezTo>
                <a:cubicBezTo>
                  <a:pt x="355600" y="2235417"/>
                  <a:pt x="343852" y="2225310"/>
                  <a:pt x="330200" y="2218484"/>
                </a:cubicBezTo>
                <a:cubicBezTo>
                  <a:pt x="309810" y="2208289"/>
                  <a:pt x="286032" y="2205166"/>
                  <a:pt x="266700" y="2193084"/>
                </a:cubicBezTo>
                <a:cubicBezTo>
                  <a:pt x="236096" y="2173956"/>
                  <a:pt x="223020" y="2144632"/>
                  <a:pt x="203200" y="2116884"/>
                </a:cubicBezTo>
                <a:cubicBezTo>
                  <a:pt x="190897" y="2099660"/>
                  <a:pt x="177800" y="2083017"/>
                  <a:pt x="165100" y="2066084"/>
                </a:cubicBezTo>
                <a:cubicBezTo>
                  <a:pt x="141361" y="1994866"/>
                  <a:pt x="155647" y="2040971"/>
                  <a:pt x="127000" y="1926384"/>
                </a:cubicBezTo>
                <a:cubicBezTo>
                  <a:pt x="122767" y="1909451"/>
                  <a:pt x="116465" y="1892904"/>
                  <a:pt x="114300" y="1875584"/>
                </a:cubicBezTo>
                <a:cubicBezTo>
                  <a:pt x="110067" y="1841717"/>
                  <a:pt x="109878" y="1807095"/>
                  <a:pt x="101600" y="1773984"/>
                </a:cubicBezTo>
                <a:cubicBezTo>
                  <a:pt x="97008" y="1755617"/>
                  <a:pt x="83889" y="1740484"/>
                  <a:pt x="76200" y="1723184"/>
                </a:cubicBezTo>
                <a:cubicBezTo>
                  <a:pt x="55952" y="1677626"/>
                  <a:pt x="52064" y="1663476"/>
                  <a:pt x="38100" y="1621584"/>
                </a:cubicBezTo>
                <a:cubicBezTo>
                  <a:pt x="30296" y="1559152"/>
                  <a:pt x="24907" y="1504821"/>
                  <a:pt x="12700" y="1443784"/>
                </a:cubicBezTo>
                <a:cubicBezTo>
                  <a:pt x="9277" y="1426668"/>
                  <a:pt x="4233" y="1409917"/>
                  <a:pt x="0" y="1392984"/>
                </a:cubicBezTo>
                <a:cubicBezTo>
                  <a:pt x="14752" y="1282343"/>
                  <a:pt x="13392" y="1238161"/>
                  <a:pt x="38100" y="1151684"/>
                </a:cubicBezTo>
                <a:cubicBezTo>
                  <a:pt x="41778" y="1138812"/>
                  <a:pt x="44158" y="1125207"/>
                  <a:pt x="50800" y="1113584"/>
                </a:cubicBezTo>
                <a:cubicBezTo>
                  <a:pt x="61302" y="1095206"/>
                  <a:pt x="76200" y="1079717"/>
                  <a:pt x="88900" y="1062784"/>
                </a:cubicBezTo>
                <a:cubicBezTo>
                  <a:pt x="97367" y="1037384"/>
                  <a:pt x="99448" y="1008861"/>
                  <a:pt x="114300" y="986584"/>
                </a:cubicBezTo>
                <a:cubicBezTo>
                  <a:pt x="122767" y="973884"/>
                  <a:pt x="132874" y="962136"/>
                  <a:pt x="139700" y="948484"/>
                </a:cubicBezTo>
                <a:cubicBezTo>
                  <a:pt x="188184" y="851517"/>
                  <a:pt x="98372" y="982421"/>
                  <a:pt x="190500" y="859584"/>
                </a:cubicBezTo>
                <a:cubicBezTo>
                  <a:pt x="194733" y="846884"/>
                  <a:pt x="197213" y="833458"/>
                  <a:pt x="203200" y="821484"/>
                </a:cubicBezTo>
                <a:cubicBezTo>
                  <a:pt x="220881" y="786121"/>
                  <a:pt x="238613" y="773371"/>
                  <a:pt x="266700" y="745284"/>
                </a:cubicBezTo>
                <a:cubicBezTo>
                  <a:pt x="306402" y="586475"/>
                  <a:pt x="255661" y="783921"/>
                  <a:pt x="292100" y="656384"/>
                </a:cubicBezTo>
                <a:cubicBezTo>
                  <a:pt x="295635" y="644012"/>
                  <a:pt x="308800" y="582709"/>
                  <a:pt x="317500" y="567484"/>
                </a:cubicBezTo>
                <a:cubicBezTo>
                  <a:pt x="328002" y="549106"/>
                  <a:pt x="342900" y="533617"/>
                  <a:pt x="355600" y="516684"/>
                </a:cubicBezTo>
                <a:cubicBezTo>
                  <a:pt x="385827" y="426004"/>
                  <a:pt x="358723" y="455336"/>
                  <a:pt x="419100" y="415084"/>
                </a:cubicBezTo>
                <a:cubicBezTo>
                  <a:pt x="423333" y="402384"/>
                  <a:pt x="423437" y="387437"/>
                  <a:pt x="431800" y="376984"/>
                </a:cubicBezTo>
                <a:cubicBezTo>
                  <a:pt x="441335" y="365065"/>
                  <a:pt x="458174" y="361355"/>
                  <a:pt x="469900" y="351584"/>
                </a:cubicBezTo>
                <a:cubicBezTo>
                  <a:pt x="567686" y="270096"/>
                  <a:pt x="451505" y="351147"/>
                  <a:pt x="546100" y="288084"/>
                </a:cubicBezTo>
                <a:cubicBezTo>
                  <a:pt x="580982" y="148556"/>
                  <a:pt x="528115" y="322997"/>
                  <a:pt x="596900" y="199184"/>
                </a:cubicBezTo>
                <a:cubicBezTo>
                  <a:pt x="609903" y="175779"/>
                  <a:pt x="596900" y="131451"/>
                  <a:pt x="622300" y="122984"/>
                </a:cubicBezTo>
                <a:cubicBezTo>
                  <a:pt x="718065" y="91062"/>
                  <a:pt x="600023" y="134123"/>
                  <a:pt x="698500" y="84884"/>
                </a:cubicBezTo>
                <a:cubicBezTo>
                  <a:pt x="710474" y="78897"/>
                  <a:pt x="724626" y="78171"/>
                  <a:pt x="736600" y="72184"/>
                </a:cubicBezTo>
                <a:cubicBezTo>
                  <a:pt x="750252" y="65358"/>
                  <a:pt x="760080" y="51170"/>
                  <a:pt x="774700" y="46784"/>
                </a:cubicBezTo>
                <a:cubicBezTo>
                  <a:pt x="802775" y="38361"/>
                  <a:pt x="980122" y="22432"/>
                  <a:pt x="990600" y="21384"/>
                </a:cubicBezTo>
                <a:cubicBezTo>
                  <a:pt x="1071691" y="-19162"/>
                  <a:pt x="1096433" y="10801"/>
                  <a:pt x="1117600" y="8684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1905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355600" y="4419285"/>
            <a:ext cx="2362200" cy="2235515"/>
          </a:xfrm>
          <a:custGeom>
            <a:avLst/>
            <a:gdLst>
              <a:gd name="connsiteX0" fmla="*/ 419100 w 2362200"/>
              <a:gd name="connsiteY0" fmla="*/ 368615 h 2235515"/>
              <a:gd name="connsiteX1" fmla="*/ 419100 w 2362200"/>
              <a:gd name="connsiteY1" fmla="*/ 368615 h 2235515"/>
              <a:gd name="connsiteX2" fmla="*/ 457200 w 2362200"/>
              <a:gd name="connsiteY2" fmla="*/ 228915 h 2235515"/>
              <a:gd name="connsiteX3" fmla="*/ 495300 w 2362200"/>
              <a:gd name="connsiteY3" fmla="*/ 152715 h 2235515"/>
              <a:gd name="connsiteX4" fmla="*/ 571500 w 2362200"/>
              <a:gd name="connsiteY4" fmla="*/ 114615 h 2235515"/>
              <a:gd name="connsiteX5" fmla="*/ 673100 w 2362200"/>
              <a:gd name="connsiteY5" fmla="*/ 51115 h 2235515"/>
              <a:gd name="connsiteX6" fmla="*/ 774700 w 2362200"/>
              <a:gd name="connsiteY6" fmla="*/ 38415 h 2235515"/>
              <a:gd name="connsiteX7" fmla="*/ 812800 w 2362200"/>
              <a:gd name="connsiteY7" fmla="*/ 13015 h 2235515"/>
              <a:gd name="connsiteX8" fmla="*/ 1155700 w 2362200"/>
              <a:gd name="connsiteY8" fmla="*/ 13015 h 2235515"/>
              <a:gd name="connsiteX9" fmla="*/ 1231900 w 2362200"/>
              <a:gd name="connsiteY9" fmla="*/ 25715 h 2235515"/>
              <a:gd name="connsiteX10" fmla="*/ 1270000 w 2362200"/>
              <a:gd name="connsiteY10" fmla="*/ 51115 h 2235515"/>
              <a:gd name="connsiteX11" fmla="*/ 1308100 w 2362200"/>
              <a:gd name="connsiteY11" fmla="*/ 63815 h 2235515"/>
              <a:gd name="connsiteX12" fmla="*/ 1346200 w 2362200"/>
              <a:gd name="connsiteY12" fmla="*/ 89215 h 2235515"/>
              <a:gd name="connsiteX13" fmla="*/ 1384300 w 2362200"/>
              <a:gd name="connsiteY13" fmla="*/ 101915 h 2235515"/>
              <a:gd name="connsiteX14" fmla="*/ 1422400 w 2362200"/>
              <a:gd name="connsiteY14" fmla="*/ 127315 h 2235515"/>
              <a:gd name="connsiteX15" fmla="*/ 1473200 w 2362200"/>
              <a:gd name="connsiteY15" fmla="*/ 152715 h 2235515"/>
              <a:gd name="connsiteX16" fmla="*/ 1511300 w 2362200"/>
              <a:gd name="connsiteY16" fmla="*/ 190815 h 2235515"/>
              <a:gd name="connsiteX17" fmla="*/ 1562100 w 2362200"/>
              <a:gd name="connsiteY17" fmla="*/ 216215 h 2235515"/>
              <a:gd name="connsiteX18" fmla="*/ 1600200 w 2362200"/>
              <a:gd name="connsiteY18" fmla="*/ 254315 h 2235515"/>
              <a:gd name="connsiteX19" fmla="*/ 1651000 w 2362200"/>
              <a:gd name="connsiteY19" fmla="*/ 279715 h 2235515"/>
              <a:gd name="connsiteX20" fmla="*/ 1727200 w 2362200"/>
              <a:gd name="connsiteY20" fmla="*/ 317815 h 2235515"/>
              <a:gd name="connsiteX21" fmla="*/ 1778000 w 2362200"/>
              <a:gd name="connsiteY21" fmla="*/ 355915 h 2235515"/>
              <a:gd name="connsiteX22" fmla="*/ 1828800 w 2362200"/>
              <a:gd name="connsiteY22" fmla="*/ 381315 h 2235515"/>
              <a:gd name="connsiteX23" fmla="*/ 1879600 w 2362200"/>
              <a:gd name="connsiteY23" fmla="*/ 482915 h 2235515"/>
              <a:gd name="connsiteX24" fmla="*/ 1905000 w 2362200"/>
              <a:gd name="connsiteY24" fmla="*/ 521015 h 2235515"/>
              <a:gd name="connsiteX25" fmla="*/ 1917700 w 2362200"/>
              <a:gd name="connsiteY25" fmla="*/ 559115 h 2235515"/>
              <a:gd name="connsiteX26" fmla="*/ 1955800 w 2362200"/>
              <a:gd name="connsiteY26" fmla="*/ 597215 h 2235515"/>
              <a:gd name="connsiteX27" fmla="*/ 1993900 w 2362200"/>
              <a:gd name="connsiteY27" fmla="*/ 698815 h 2235515"/>
              <a:gd name="connsiteX28" fmla="*/ 2006600 w 2362200"/>
              <a:gd name="connsiteY28" fmla="*/ 787715 h 2235515"/>
              <a:gd name="connsiteX29" fmla="*/ 2057400 w 2362200"/>
              <a:gd name="connsiteY29" fmla="*/ 889315 h 2235515"/>
              <a:gd name="connsiteX30" fmla="*/ 2082800 w 2362200"/>
              <a:gd name="connsiteY30" fmla="*/ 940115 h 2235515"/>
              <a:gd name="connsiteX31" fmla="*/ 2171700 w 2362200"/>
              <a:gd name="connsiteY31" fmla="*/ 1054415 h 2235515"/>
              <a:gd name="connsiteX32" fmla="*/ 2197100 w 2362200"/>
              <a:gd name="connsiteY32" fmla="*/ 1092515 h 2235515"/>
              <a:gd name="connsiteX33" fmla="*/ 2222500 w 2362200"/>
              <a:gd name="connsiteY33" fmla="*/ 1181415 h 2235515"/>
              <a:gd name="connsiteX34" fmla="*/ 2235200 w 2362200"/>
              <a:gd name="connsiteY34" fmla="*/ 1219515 h 2235515"/>
              <a:gd name="connsiteX35" fmla="*/ 2273300 w 2362200"/>
              <a:gd name="connsiteY35" fmla="*/ 1384615 h 2235515"/>
              <a:gd name="connsiteX36" fmla="*/ 2286000 w 2362200"/>
              <a:gd name="connsiteY36" fmla="*/ 1486215 h 2235515"/>
              <a:gd name="connsiteX37" fmla="*/ 2311400 w 2362200"/>
              <a:gd name="connsiteY37" fmla="*/ 1524315 h 2235515"/>
              <a:gd name="connsiteX38" fmla="*/ 2324100 w 2362200"/>
              <a:gd name="connsiteY38" fmla="*/ 1613215 h 2235515"/>
              <a:gd name="connsiteX39" fmla="*/ 2349500 w 2362200"/>
              <a:gd name="connsiteY39" fmla="*/ 1727515 h 2235515"/>
              <a:gd name="connsiteX40" fmla="*/ 2362200 w 2362200"/>
              <a:gd name="connsiteY40" fmla="*/ 1791015 h 2235515"/>
              <a:gd name="connsiteX41" fmla="*/ 2336800 w 2362200"/>
              <a:gd name="connsiteY41" fmla="*/ 2070415 h 2235515"/>
              <a:gd name="connsiteX42" fmla="*/ 2324100 w 2362200"/>
              <a:gd name="connsiteY42" fmla="*/ 2108515 h 2235515"/>
              <a:gd name="connsiteX43" fmla="*/ 2298700 w 2362200"/>
              <a:gd name="connsiteY43" fmla="*/ 2146615 h 2235515"/>
              <a:gd name="connsiteX44" fmla="*/ 2260600 w 2362200"/>
              <a:gd name="connsiteY44" fmla="*/ 2222815 h 2235515"/>
              <a:gd name="connsiteX45" fmla="*/ 2197100 w 2362200"/>
              <a:gd name="connsiteY45" fmla="*/ 2235515 h 2235515"/>
              <a:gd name="connsiteX46" fmla="*/ 1511300 w 2362200"/>
              <a:gd name="connsiteY46" fmla="*/ 2222815 h 2235515"/>
              <a:gd name="connsiteX47" fmla="*/ 1295400 w 2362200"/>
              <a:gd name="connsiteY47" fmla="*/ 2210115 h 2235515"/>
              <a:gd name="connsiteX48" fmla="*/ 1257300 w 2362200"/>
              <a:gd name="connsiteY48" fmla="*/ 2184715 h 2235515"/>
              <a:gd name="connsiteX49" fmla="*/ 1054100 w 2362200"/>
              <a:gd name="connsiteY49" fmla="*/ 2159315 h 2235515"/>
              <a:gd name="connsiteX50" fmla="*/ 774700 w 2362200"/>
              <a:gd name="connsiteY50" fmla="*/ 2172015 h 2235515"/>
              <a:gd name="connsiteX51" fmla="*/ 609600 w 2362200"/>
              <a:gd name="connsiteY51" fmla="*/ 2184715 h 2235515"/>
              <a:gd name="connsiteX52" fmla="*/ 228600 w 2362200"/>
              <a:gd name="connsiteY52" fmla="*/ 2172015 h 2235515"/>
              <a:gd name="connsiteX53" fmla="*/ 190500 w 2362200"/>
              <a:gd name="connsiteY53" fmla="*/ 2159315 h 2235515"/>
              <a:gd name="connsiteX54" fmla="*/ 76200 w 2362200"/>
              <a:gd name="connsiteY54" fmla="*/ 2095815 h 2235515"/>
              <a:gd name="connsiteX55" fmla="*/ 50800 w 2362200"/>
              <a:gd name="connsiteY55" fmla="*/ 1943415 h 2235515"/>
              <a:gd name="connsiteX56" fmla="*/ 38100 w 2362200"/>
              <a:gd name="connsiteY56" fmla="*/ 1867215 h 2235515"/>
              <a:gd name="connsiteX57" fmla="*/ 25400 w 2362200"/>
              <a:gd name="connsiteY57" fmla="*/ 1816415 h 2235515"/>
              <a:gd name="connsiteX58" fmla="*/ 0 w 2362200"/>
              <a:gd name="connsiteY58" fmla="*/ 1740215 h 2235515"/>
              <a:gd name="connsiteX59" fmla="*/ 12700 w 2362200"/>
              <a:gd name="connsiteY59" fmla="*/ 1041715 h 2235515"/>
              <a:gd name="connsiteX60" fmla="*/ 25400 w 2362200"/>
              <a:gd name="connsiteY60" fmla="*/ 1003615 h 2235515"/>
              <a:gd name="connsiteX61" fmla="*/ 50800 w 2362200"/>
              <a:gd name="connsiteY61" fmla="*/ 940115 h 2235515"/>
              <a:gd name="connsiteX62" fmla="*/ 63500 w 2362200"/>
              <a:gd name="connsiteY62" fmla="*/ 889315 h 2235515"/>
              <a:gd name="connsiteX63" fmla="*/ 101600 w 2362200"/>
              <a:gd name="connsiteY63" fmla="*/ 851215 h 2235515"/>
              <a:gd name="connsiteX64" fmla="*/ 152400 w 2362200"/>
              <a:gd name="connsiteY64" fmla="*/ 775015 h 2235515"/>
              <a:gd name="connsiteX65" fmla="*/ 203200 w 2362200"/>
              <a:gd name="connsiteY65" fmla="*/ 762315 h 2235515"/>
              <a:gd name="connsiteX66" fmla="*/ 292100 w 2362200"/>
              <a:gd name="connsiteY66" fmla="*/ 711515 h 2235515"/>
              <a:gd name="connsiteX67" fmla="*/ 330200 w 2362200"/>
              <a:gd name="connsiteY67" fmla="*/ 698815 h 2235515"/>
              <a:gd name="connsiteX68" fmla="*/ 381000 w 2362200"/>
              <a:gd name="connsiteY68" fmla="*/ 622615 h 2235515"/>
              <a:gd name="connsiteX69" fmla="*/ 406400 w 2362200"/>
              <a:gd name="connsiteY69" fmla="*/ 584515 h 2235515"/>
              <a:gd name="connsiteX70" fmla="*/ 419100 w 2362200"/>
              <a:gd name="connsiteY70" fmla="*/ 546415 h 2235515"/>
              <a:gd name="connsiteX71" fmla="*/ 431800 w 2362200"/>
              <a:gd name="connsiteY71" fmla="*/ 317815 h 2235515"/>
              <a:gd name="connsiteX72" fmla="*/ 419100 w 2362200"/>
              <a:gd name="connsiteY72" fmla="*/ 368615 h 223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2362200" h="2235515">
                <a:moveTo>
                  <a:pt x="419100" y="368615"/>
                </a:moveTo>
                <a:lnTo>
                  <a:pt x="419100" y="368615"/>
                </a:lnTo>
                <a:cubicBezTo>
                  <a:pt x="431800" y="322048"/>
                  <a:pt x="443940" y="275325"/>
                  <a:pt x="457200" y="228915"/>
                </a:cubicBezTo>
                <a:cubicBezTo>
                  <a:pt x="465463" y="199993"/>
                  <a:pt x="473036" y="174979"/>
                  <a:pt x="495300" y="152715"/>
                </a:cubicBezTo>
                <a:cubicBezTo>
                  <a:pt x="519919" y="128096"/>
                  <a:pt x="540512" y="124944"/>
                  <a:pt x="571500" y="114615"/>
                </a:cubicBezTo>
                <a:cubicBezTo>
                  <a:pt x="598464" y="94392"/>
                  <a:pt x="638234" y="59832"/>
                  <a:pt x="673100" y="51115"/>
                </a:cubicBezTo>
                <a:cubicBezTo>
                  <a:pt x="706211" y="42837"/>
                  <a:pt x="740833" y="42648"/>
                  <a:pt x="774700" y="38415"/>
                </a:cubicBezTo>
                <a:cubicBezTo>
                  <a:pt x="787400" y="29948"/>
                  <a:pt x="798074" y="17031"/>
                  <a:pt x="812800" y="13015"/>
                </a:cubicBezTo>
                <a:cubicBezTo>
                  <a:pt x="911903" y="-14013"/>
                  <a:pt x="1074820" y="8758"/>
                  <a:pt x="1155700" y="13015"/>
                </a:cubicBezTo>
                <a:cubicBezTo>
                  <a:pt x="1181100" y="17248"/>
                  <a:pt x="1207471" y="17572"/>
                  <a:pt x="1231900" y="25715"/>
                </a:cubicBezTo>
                <a:cubicBezTo>
                  <a:pt x="1246380" y="30542"/>
                  <a:pt x="1256348" y="44289"/>
                  <a:pt x="1270000" y="51115"/>
                </a:cubicBezTo>
                <a:cubicBezTo>
                  <a:pt x="1281974" y="57102"/>
                  <a:pt x="1296126" y="57828"/>
                  <a:pt x="1308100" y="63815"/>
                </a:cubicBezTo>
                <a:cubicBezTo>
                  <a:pt x="1321752" y="70641"/>
                  <a:pt x="1332548" y="82389"/>
                  <a:pt x="1346200" y="89215"/>
                </a:cubicBezTo>
                <a:cubicBezTo>
                  <a:pt x="1358174" y="95202"/>
                  <a:pt x="1372326" y="95928"/>
                  <a:pt x="1384300" y="101915"/>
                </a:cubicBezTo>
                <a:cubicBezTo>
                  <a:pt x="1397952" y="108741"/>
                  <a:pt x="1409148" y="119742"/>
                  <a:pt x="1422400" y="127315"/>
                </a:cubicBezTo>
                <a:cubicBezTo>
                  <a:pt x="1438838" y="136708"/>
                  <a:pt x="1457794" y="141711"/>
                  <a:pt x="1473200" y="152715"/>
                </a:cubicBezTo>
                <a:cubicBezTo>
                  <a:pt x="1487815" y="163154"/>
                  <a:pt x="1496685" y="180376"/>
                  <a:pt x="1511300" y="190815"/>
                </a:cubicBezTo>
                <a:cubicBezTo>
                  <a:pt x="1526706" y="201819"/>
                  <a:pt x="1546694" y="205211"/>
                  <a:pt x="1562100" y="216215"/>
                </a:cubicBezTo>
                <a:cubicBezTo>
                  <a:pt x="1576715" y="226654"/>
                  <a:pt x="1585585" y="243876"/>
                  <a:pt x="1600200" y="254315"/>
                </a:cubicBezTo>
                <a:cubicBezTo>
                  <a:pt x="1615606" y="265319"/>
                  <a:pt x="1634562" y="270322"/>
                  <a:pt x="1651000" y="279715"/>
                </a:cubicBezTo>
                <a:cubicBezTo>
                  <a:pt x="1719934" y="319106"/>
                  <a:pt x="1657346" y="294530"/>
                  <a:pt x="1727200" y="317815"/>
                </a:cubicBezTo>
                <a:cubicBezTo>
                  <a:pt x="1744133" y="330515"/>
                  <a:pt x="1760051" y="344697"/>
                  <a:pt x="1778000" y="355915"/>
                </a:cubicBezTo>
                <a:cubicBezTo>
                  <a:pt x="1794054" y="365949"/>
                  <a:pt x="1816973" y="366532"/>
                  <a:pt x="1828800" y="381315"/>
                </a:cubicBezTo>
                <a:cubicBezTo>
                  <a:pt x="1852454" y="410882"/>
                  <a:pt x="1858597" y="451410"/>
                  <a:pt x="1879600" y="482915"/>
                </a:cubicBezTo>
                <a:cubicBezTo>
                  <a:pt x="1888067" y="495615"/>
                  <a:pt x="1898174" y="507363"/>
                  <a:pt x="1905000" y="521015"/>
                </a:cubicBezTo>
                <a:cubicBezTo>
                  <a:pt x="1910987" y="532989"/>
                  <a:pt x="1910274" y="547976"/>
                  <a:pt x="1917700" y="559115"/>
                </a:cubicBezTo>
                <a:cubicBezTo>
                  <a:pt x="1927663" y="574059"/>
                  <a:pt x="1943100" y="584515"/>
                  <a:pt x="1955800" y="597215"/>
                </a:cubicBezTo>
                <a:cubicBezTo>
                  <a:pt x="1959049" y="605337"/>
                  <a:pt x="1989918" y="678906"/>
                  <a:pt x="1993900" y="698815"/>
                </a:cubicBezTo>
                <a:cubicBezTo>
                  <a:pt x="1999771" y="728168"/>
                  <a:pt x="1997134" y="759317"/>
                  <a:pt x="2006600" y="787715"/>
                </a:cubicBezTo>
                <a:cubicBezTo>
                  <a:pt x="2018574" y="823636"/>
                  <a:pt x="2040467" y="855448"/>
                  <a:pt x="2057400" y="889315"/>
                </a:cubicBezTo>
                <a:cubicBezTo>
                  <a:pt x="2065867" y="906248"/>
                  <a:pt x="2069413" y="926728"/>
                  <a:pt x="2082800" y="940115"/>
                </a:cubicBezTo>
                <a:cubicBezTo>
                  <a:pt x="2142486" y="999801"/>
                  <a:pt x="2110937" y="963271"/>
                  <a:pt x="2171700" y="1054415"/>
                </a:cubicBezTo>
                <a:cubicBezTo>
                  <a:pt x="2180167" y="1067115"/>
                  <a:pt x="2192273" y="1078035"/>
                  <a:pt x="2197100" y="1092515"/>
                </a:cubicBezTo>
                <a:cubicBezTo>
                  <a:pt x="2227550" y="1183866"/>
                  <a:pt x="2190606" y="1069787"/>
                  <a:pt x="2222500" y="1181415"/>
                </a:cubicBezTo>
                <a:cubicBezTo>
                  <a:pt x="2226178" y="1194287"/>
                  <a:pt x="2232190" y="1206471"/>
                  <a:pt x="2235200" y="1219515"/>
                </a:cubicBezTo>
                <a:cubicBezTo>
                  <a:pt x="2277238" y="1401680"/>
                  <a:pt x="2242603" y="1292523"/>
                  <a:pt x="2273300" y="1384615"/>
                </a:cubicBezTo>
                <a:cubicBezTo>
                  <a:pt x="2277533" y="1418482"/>
                  <a:pt x="2277020" y="1453287"/>
                  <a:pt x="2286000" y="1486215"/>
                </a:cubicBezTo>
                <a:cubicBezTo>
                  <a:pt x="2290016" y="1500941"/>
                  <a:pt x="2307014" y="1509695"/>
                  <a:pt x="2311400" y="1524315"/>
                </a:cubicBezTo>
                <a:cubicBezTo>
                  <a:pt x="2320002" y="1552987"/>
                  <a:pt x="2319179" y="1583688"/>
                  <a:pt x="2324100" y="1613215"/>
                </a:cubicBezTo>
                <a:cubicBezTo>
                  <a:pt x="2336868" y="1689822"/>
                  <a:pt x="2334278" y="1659015"/>
                  <a:pt x="2349500" y="1727515"/>
                </a:cubicBezTo>
                <a:cubicBezTo>
                  <a:pt x="2354183" y="1748587"/>
                  <a:pt x="2357967" y="1769848"/>
                  <a:pt x="2362200" y="1791015"/>
                </a:cubicBezTo>
                <a:cubicBezTo>
                  <a:pt x="2353237" y="1952343"/>
                  <a:pt x="2366934" y="1964948"/>
                  <a:pt x="2336800" y="2070415"/>
                </a:cubicBezTo>
                <a:cubicBezTo>
                  <a:pt x="2333122" y="2083287"/>
                  <a:pt x="2330087" y="2096541"/>
                  <a:pt x="2324100" y="2108515"/>
                </a:cubicBezTo>
                <a:cubicBezTo>
                  <a:pt x="2317274" y="2122167"/>
                  <a:pt x="2305526" y="2132963"/>
                  <a:pt x="2298700" y="2146615"/>
                </a:cubicBezTo>
                <a:cubicBezTo>
                  <a:pt x="2287618" y="2168779"/>
                  <a:pt x="2286078" y="2208256"/>
                  <a:pt x="2260600" y="2222815"/>
                </a:cubicBezTo>
                <a:cubicBezTo>
                  <a:pt x="2241858" y="2233525"/>
                  <a:pt x="2218267" y="2231282"/>
                  <a:pt x="2197100" y="2235515"/>
                </a:cubicBezTo>
                <a:lnTo>
                  <a:pt x="1511300" y="2222815"/>
                </a:lnTo>
                <a:cubicBezTo>
                  <a:pt x="1439238" y="2220785"/>
                  <a:pt x="1366693" y="2220809"/>
                  <a:pt x="1295400" y="2210115"/>
                </a:cubicBezTo>
                <a:cubicBezTo>
                  <a:pt x="1280305" y="2207851"/>
                  <a:pt x="1272236" y="2187859"/>
                  <a:pt x="1257300" y="2184715"/>
                </a:cubicBezTo>
                <a:cubicBezTo>
                  <a:pt x="1190504" y="2170653"/>
                  <a:pt x="1121833" y="2167782"/>
                  <a:pt x="1054100" y="2159315"/>
                </a:cubicBezTo>
                <a:lnTo>
                  <a:pt x="774700" y="2172015"/>
                </a:lnTo>
                <a:cubicBezTo>
                  <a:pt x="719594" y="2175164"/>
                  <a:pt x="664796" y="2184715"/>
                  <a:pt x="609600" y="2184715"/>
                </a:cubicBezTo>
                <a:cubicBezTo>
                  <a:pt x="482529" y="2184715"/>
                  <a:pt x="355600" y="2176248"/>
                  <a:pt x="228600" y="2172015"/>
                </a:cubicBezTo>
                <a:cubicBezTo>
                  <a:pt x="215900" y="2167782"/>
                  <a:pt x="202202" y="2165816"/>
                  <a:pt x="190500" y="2159315"/>
                </a:cubicBezTo>
                <a:cubicBezTo>
                  <a:pt x="59492" y="2086533"/>
                  <a:pt x="162411" y="2124552"/>
                  <a:pt x="76200" y="2095815"/>
                </a:cubicBezTo>
                <a:lnTo>
                  <a:pt x="50800" y="1943415"/>
                </a:lnTo>
                <a:cubicBezTo>
                  <a:pt x="46567" y="1918015"/>
                  <a:pt x="44345" y="1892197"/>
                  <a:pt x="38100" y="1867215"/>
                </a:cubicBezTo>
                <a:cubicBezTo>
                  <a:pt x="33867" y="1850282"/>
                  <a:pt x="30416" y="1833133"/>
                  <a:pt x="25400" y="1816415"/>
                </a:cubicBezTo>
                <a:cubicBezTo>
                  <a:pt x="17707" y="1790770"/>
                  <a:pt x="0" y="1740215"/>
                  <a:pt x="0" y="1740215"/>
                </a:cubicBezTo>
                <a:cubicBezTo>
                  <a:pt x="4233" y="1507382"/>
                  <a:pt x="4675" y="1274448"/>
                  <a:pt x="12700" y="1041715"/>
                </a:cubicBezTo>
                <a:cubicBezTo>
                  <a:pt x="13161" y="1028336"/>
                  <a:pt x="20700" y="1016150"/>
                  <a:pt x="25400" y="1003615"/>
                </a:cubicBezTo>
                <a:cubicBezTo>
                  <a:pt x="33405" y="982269"/>
                  <a:pt x="43591" y="961742"/>
                  <a:pt x="50800" y="940115"/>
                </a:cubicBezTo>
                <a:cubicBezTo>
                  <a:pt x="56320" y="923556"/>
                  <a:pt x="54840" y="904470"/>
                  <a:pt x="63500" y="889315"/>
                </a:cubicBezTo>
                <a:cubicBezTo>
                  <a:pt x="72411" y="873721"/>
                  <a:pt x="90573" y="865392"/>
                  <a:pt x="101600" y="851215"/>
                </a:cubicBezTo>
                <a:cubicBezTo>
                  <a:pt x="120342" y="827118"/>
                  <a:pt x="122784" y="782419"/>
                  <a:pt x="152400" y="775015"/>
                </a:cubicBezTo>
                <a:cubicBezTo>
                  <a:pt x="169333" y="770782"/>
                  <a:pt x="186857" y="768444"/>
                  <a:pt x="203200" y="762315"/>
                </a:cubicBezTo>
                <a:cubicBezTo>
                  <a:pt x="292261" y="728917"/>
                  <a:pt x="218407" y="748361"/>
                  <a:pt x="292100" y="711515"/>
                </a:cubicBezTo>
                <a:cubicBezTo>
                  <a:pt x="304074" y="705528"/>
                  <a:pt x="317500" y="703048"/>
                  <a:pt x="330200" y="698815"/>
                </a:cubicBezTo>
                <a:lnTo>
                  <a:pt x="381000" y="622615"/>
                </a:lnTo>
                <a:cubicBezTo>
                  <a:pt x="389467" y="609915"/>
                  <a:pt x="401573" y="598995"/>
                  <a:pt x="406400" y="584515"/>
                </a:cubicBezTo>
                <a:lnTo>
                  <a:pt x="419100" y="546415"/>
                </a:lnTo>
                <a:cubicBezTo>
                  <a:pt x="433423" y="360211"/>
                  <a:pt x="431800" y="436511"/>
                  <a:pt x="431800" y="317815"/>
                </a:cubicBezTo>
                <a:lnTo>
                  <a:pt x="419100" y="368615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1905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460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533400" y="1130300"/>
            <a:ext cx="75565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The burden of the Corinthian Ecclesia: </a:t>
            </a:r>
            <a:r>
              <a:rPr lang="en-US" sz="72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T</a:t>
            </a:r>
            <a:r>
              <a:rPr lang="en-US" sz="7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he “I” Brigade</a:t>
            </a:r>
            <a:endParaRPr lang="en-US" sz="72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58827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Left Arrow 21"/>
          <p:cNvSpPr/>
          <p:nvPr/>
        </p:nvSpPr>
        <p:spPr>
          <a:xfrm rot="2520926">
            <a:off x="662568" y="2777765"/>
            <a:ext cx="4204359" cy="3891178"/>
          </a:xfrm>
          <a:prstGeom prst="leftArrow">
            <a:avLst>
              <a:gd name="adj1" fmla="val 50000"/>
              <a:gd name="adj2" fmla="val 33063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rot="18909110">
            <a:off x="4345681" y="3103655"/>
            <a:ext cx="3183783" cy="2263017"/>
          </a:xfrm>
          <a:prstGeom prst="rightArrow">
            <a:avLst>
              <a:gd name="adj1" fmla="val 50000"/>
              <a:gd name="adj2" fmla="val 32073"/>
            </a:avLst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846265" y="0"/>
            <a:ext cx="7484934" cy="6858000"/>
            <a:chOff x="846265" y="0"/>
            <a:chExt cx="7484934" cy="6858000"/>
          </a:xfrm>
        </p:grpSpPr>
        <p:sp>
          <p:nvSpPr>
            <p:cNvPr id="9" name="Freeform 8"/>
            <p:cNvSpPr/>
            <p:nvPr/>
          </p:nvSpPr>
          <p:spPr>
            <a:xfrm>
              <a:off x="3035300" y="5210250"/>
              <a:ext cx="3314699" cy="1647750"/>
            </a:xfrm>
            <a:custGeom>
              <a:avLst/>
              <a:gdLst>
                <a:gd name="connsiteX0" fmla="*/ 0 w 1552575"/>
                <a:gd name="connsiteY0" fmla="*/ 194072 h 1552575"/>
                <a:gd name="connsiteX1" fmla="*/ 1552575 w 1552575"/>
                <a:gd name="connsiteY1" fmla="*/ 194072 h 1552575"/>
                <a:gd name="connsiteX2" fmla="*/ 1552575 w 1552575"/>
                <a:gd name="connsiteY2" fmla="*/ 1358503 h 1552575"/>
                <a:gd name="connsiteX3" fmla="*/ 0 w 1552575"/>
                <a:gd name="connsiteY3" fmla="*/ 1358503 h 1552575"/>
                <a:gd name="connsiteX4" fmla="*/ 0 w 1552575"/>
                <a:gd name="connsiteY4" fmla="*/ 194072 h 155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2575" h="1552575">
                  <a:moveTo>
                    <a:pt x="0" y="194072"/>
                  </a:moveTo>
                  <a:cubicBezTo>
                    <a:pt x="517525" y="-452834"/>
                    <a:pt x="1035050" y="840978"/>
                    <a:pt x="1552575" y="194072"/>
                  </a:cubicBezTo>
                  <a:lnTo>
                    <a:pt x="1552575" y="1358503"/>
                  </a:lnTo>
                  <a:cubicBezTo>
                    <a:pt x="1035050" y="2005409"/>
                    <a:pt x="517525" y="711597"/>
                    <a:pt x="0" y="1358503"/>
                  </a:cubicBezTo>
                  <a:lnTo>
                    <a:pt x="0" y="19407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hueOff val="0"/>
                    <a:satOff val="0"/>
                    <a:lumOff val="0"/>
                    <a:alphaOff val="0"/>
                    <a:tint val="100000"/>
                    <a:shade val="100000"/>
                    <a:satMod val="130000"/>
                  </a:schemeClr>
                </a:gs>
                <a:gs pos="100000">
                  <a:schemeClr val="accent3">
                    <a:hueOff val="0"/>
                    <a:satOff val="0"/>
                    <a:lumOff val="0"/>
                    <a:alphaOff val="0"/>
                    <a:tint val="50000"/>
                    <a:shade val="100000"/>
                    <a:satMod val="35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0640" tIns="428784" rIns="40640" bIns="428784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b="1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Preaching – The Gospel </a:t>
              </a:r>
              <a:br>
                <a:rPr lang="en-US" sz="2400" b="1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</a:br>
              <a:r>
                <a:rPr lang="en-US" sz="2400" b="1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of Salvation</a:t>
              </a:r>
              <a:endParaRPr lang="en-US" sz="2400" b="1" kern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846265" y="2153569"/>
              <a:ext cx="2070099" cy="1170167"/>
            </a:xfrm>
            <a:custGeom>
              <a:avLst/>
              <a:gdLst>
                <a:gd name="connsiteX0" fmla="*/ 0 w 1444433"/>
                <a:gd name="connsiteY0" fmla="*/ 0 h 1444440"/>
                <a:gd name="connsiteX1" fmla="*/ 1444433 w 1444433"/>
                <a:gd name="connsiteY1" fmla="*/ 0 h 1444440"/>
                <a:gd name="connsiteX2" fmla="*/ 1444433 w 1444433"/>
                <a:gd name="connsiteY2" fmla="*/ 1444440 h 1444440"/>
                <a:gd name="connsiteX3" fmla="*/ 0 w 1444433"/>
                <a:gd name="connsiteY3" fmla="*/ 1444440 h 1444440"/>
                <a:gd name="connsiteX4" fmla="*/ 0 w 1444433"/>
                <a:gd name="connsiteY4" fmla="*/ 0 h 144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4433" h="1444440">
                  <a:moveTo>
                    <a:pt x="0" y="0"/>
                  </a:moveTo>
                  <a:lnTo>
                    <a:pt x="1444433" y="0"/>
                  </a:lnTo>
                  <a:lnTo>
                    <a:pt x="1444433" y="1444440"/>
                  </a:lnTo>
                  <a:lnTo>
                    <a:pt x="0" y="1444440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2812566"/>
                <a:satOff val="-4220"/>
                <a:lumOff val="-68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Foolishness</a:t>
              </a:r>
              <a:endParaRPr lang="en-US" sz="2200" kern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846265" y="50818"/>
              <a:ext cx="2111351" cy="1572839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00" h="43200">
                  <a:moveTo>
                    <a:pt x="3900" y="14370"/>
                  </a:moveTo>
                  <a:cubicBezTo>
                    <a:pt x="3629" y="11657"/>
                    <a:pt x="4261" y="8921"/>
                    <a:pt x="5623" y="6907"/>
                  </a:cubicBezTo>
                  <a:cubicBezTo>
                    <a:pt x="7775" y="3726"/>
                    <a:pt x="11264" y="3017"/>
                    <a:pt x="14005" y="5202"/>
                  </a:cubicBezTo>
                  <a:cubicBezTo>
                    <a:pt x="15678" y="909"/>
                    <a:pt x="19914" y="22"/>
                    <a:pt x="22456" y="3432"/>
                  </a:cubicBezTo>
                  <a:cubicBezTo>
                    <a:pt x="23097" y="1683"/>
                    <a:pt x="24328" y="474"/>
                    <a:pt x="25749" y="200"/>
                  </a:cubicBezTo>
                  <a:cubicBezTo>
                    <a:pt x="27313" y="-102"/>
                    <a:pt x="28875" y="770"/>
                    <a:pt x="29833" y="2481"/>
                  </a:cubicBezTo>
                  <a:cubicBezTo>
                    <a:pt x="31215" y="267"/>
                    <a:pt x="33501" y="-460"/>
                    <a:pt x="35463" y="690"/>
                  </a:cubicBezTo>
                  <a:cubicBezTo>
                    <a:pt x="36958" y="1566"/>
                    <a:pt x="38030" y="3400"/>
                    <a:pt x="38318" y="5576"/>
                  </a:cubicBezTo>
                  <a:cubicBezTo>
                    <a:pt x="40046" y="6218"/>
                    <a:pt x="41422" y="7998"/>
                    <a:pt x="41982" y="10318"/>
                  </a:cubicBezTo>
                  <a:cubicBezTo>
                    <a:pt x="42389" y="12002"/>
                    <a:pt x="42331" y="13831"/>
                    <a:pt x="41818" y="15460"/>
                  </a:cubicBezTo>
                  <a:cubicBezTo>
                    <a:pt x="43079" y="17694"/>
                    <a:pt x="43520" y="20590"/>
                    <a:pt x="43016" y="23322"/>
                  </a:cubicBezTo>
                  <a:cubicBezTo>
                    <a:pt x="42346" y="26954"/>
                    <a:pt x="40128" y="29674"/>
                    <a:pt x="37404" y="30204"/>
                  </a:cubicBezTo>
                  <a:cubicBezTo>
                    <a:pt x="37391" y="32471"/>
                    <a:pt x="36658" y="34621"/>
                    <a:pt x="35395" y="36101"/>
                  </a:cubicBezTo>
                  <a:cubicBezTo>
                    <a:pt x="33476" y="38350"/>
                    <a:pt x="30704" y="38639"/>
                    <a:pt x="28555" y="36815"/>
                  </a:cubicBezTo>
                  <a:cubicBezTo>
                    <a:pt x="27860" y="39948"/>
                    <a:pt x="25999" y="42343"/>
                    <a:pt x="23667" y="43106"/>
                  </a:cubicBezTo>
                  <a:cubicBezTo>
                    <a:pt x="20919" y="44005"/>
                    <a:pt x="18051" y="42473"/>
                    <a:pt x="16480" y="39266"/>
                  </a:cubicBezTo>
                  <a:cubicBezTo>
                    <a:pt x="12772" y="42310"/>
                    <a:pt x="7956" y="40599"/>
                    <a:pt x="5804" y="35472"/>
                  </a:cubicBezTo>
                  <a:cubicBezTo>
                    <a:pt x="3690" y="35809"/>
                    <a:pt x="1705" y="34024"/>
                    <a:pt x="1110" y="31250"/>
                  </a:cubicBezTo>
                  <a:cubicBezTo>
                    <a:pt x="679" y="29243"/>
                    <a:pt x="1060" y="27077"/>
                    <a:pt x="2113" y="25551"/>
                  </a:cubicBezTo>
                  <a:cubicBezTo>
                    <a:pt x="619" y="24354"/>
                    <a:pt x="-213" y="22057"/>
                    <a:pt x="-5" y="19704"/>
                  </a:cubicBezTo>
                  <a:cubicBezTo>
                    <a:pt x="239" y="16949"/>
                    <a:pt x="1845" y="14791"/>
                    <a:pt x="3863" y="14507"/>
                  </a:cubicBezTo>
                  <a:cubicBezTo>
                    <a:pt x="3875" y="14461"/>
                    <a:pt x="3888" y="14416"/>
                    <a:pt x="3900" y="14370"/>
                  </a:cubicBezTo>
                  <a:close/>
                </a:path>
                <a:path w="43200" h="43200" fill="none" extrusionOk="0">
                  <a:moveTo>
                    <a:pt x="4693" y="26177"/>
                  </a:moveTo>
                  <a:cubicBezTo>
                    <a:pt x="3809" y="26271"/>
                    <a:pt x="2925" y="25993"/>
                    <a:pt x="2160" y="25380"/>
                  </a:cubicBezTo>
                  <a:moveTo>
                    <a:pt x="6928" y="34899"/>
                  </a:moveTo>
                  <a:cubicBezTo>
                    <a:pt x="6573" y="35092"/>
                    <a:pt x="6200" y="35220"/>
                    <a:pt x="5820" y="35280"/>
                  </a:cubicBezTo>
                  <a:moveTo>
                    <a:pt x="16478" y="39090"/>
                  </a:moveTo>
                  <a:cubicBezTo>
                    <a:pt x="16211" y="38544"/>
                    <a:pt x="15987" y="37961"/>
                    <a:pt x="15810" y="37350"/>
                  </a:cubicBezTo>
                  <a:moveTo>
                    <a:pt x="28827" y="34751"/>
                  </a:moveTo>
                  <a:cubicBezTo>
                    <a:pt x="28788" y="35398"/>
                    <a:pt x="28698" y="36038"/>
                    <a:pt x="28560" y="36660"/>
                  </a:cubicBezTo>
                  <a:moveTo>
                    <a:pt x="34129" y="22954"/>
                  </a:moveTo>
                  <a:cubicBezTo>
                    <a:pt x="36133" y="24282"/>
                    <a:pt x="37398" y="27058"/>
                    <a:pt x="37380" y="30090"/>
                  </a:cubicBezTo>
                  <a:moveTo>
                    <a:pt x="41798" y="15354"/>
                  </a:moveTo>
                  <a:cubicBezTo>
                    <a:pt x="41473" y="16386"/>
                    <a:pt x="40978" y="17302"/>
                    <a:pt x="40350" y="18030"/>
                  </a:cubicBezTo>
                  <a:moveTo>
                    <a:pt x="38324" y="5426"/>
                  </a:moveTo>
                  <a:cubicBezTo>
                    <a:pt x="38379" y="5843"/>
                    <a:pt x="38405" y="6266"/>
                    <a:pt x="38400" y="6690"/>
                  </a:cubicBezTo>
                  <a:moveTo>
                    <a:pt x="29078" y="3952"/>
                  </a:moveTo>
                  <a:cubicBezTo>
                    <a:pt x="29267" y="3369"/>
                    <a:pt x="29516" y="2826"/>
                    <a:pt x="29820" y="2340"/>
                  </a:cubicBezTo>
                  <a:moveTo>
                    <a:pt x="22141" y="4720"/>
                  </a:moveTo>
                  <a:cubicBezTo>
                    <a:pt x="22218" y="4238"/>
                    <a:pt x="22339" y="3771"/>
                    <a:pt x="22500" y="3330"/>
                  </a:cubicBezTo>
                  <a:moveTo>
                    <a:pt x="14000" y="5192"/>
                  </a:moveTo>
                  <a:cubicBezTo>
                    <a:pt x="14472" y="5568"/>
                    <a:pt x="14908" y="6021"/>
                    <a:pt x="15300" y="6540"/>
                  </a:cubicBezTo>
                  <a:moveTo>
                    <a:pt x="4127" y="15789"/>
                  </a:moveTo>
                  <a:cubicBezTo>
                    <a:pt x="4024" y="15325"/>
                    <a:pt x="3948" y="14851"/>
                    <a:pt x="3900" y="14370"/>
                  </a:cubicBezTo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  <a:tileRect r="-100000" b="-100000"/>
            </a:gra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5625133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2435" tIns="410293" rIns="532576" bIns="508139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Perish</a:t>
              </a:r>
              <a:endPara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6223134" y="2001169"/>
              <a:ext cx="2050914" cy="1170167"/>
            </a:xfrm>
            <a:custGeom>
              <a:avLst/>
              <a:gdLst>
                <a:gd name="connsiteX0" fmla="*/ 0 w 1587269"/>
                <a:gd name="connsiteY0" fmla="*/ 0 h 1587269"/>
                <a:gd name="connsiteX1" fmla="*/ 1587269 w 1587269"/>
                <a:gd name="connsiteY1" fmla="*/ 0 h 1587269"/>
                <a:gd name="connsiteX2" fmla="*/ 1587269 w 1587269"/>
                <a:gd name="connsiteY2" fmla="*/ 1587269 h 1587269"/>
                <a:gd name="connsiteX3" fmla="*/ 0 w 1587269"/>
                <a:gd name="connsiteY3" fmla="*/ 1587269 h 1587269"/>
                <a:gd name="connsiteX4" fmla="*/ 0 w 1587269"/>
                <a:gd name="connsiteY4" fmla="*/ 0 h 1587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7269" h="1587269">
                  <a:moveTo>
                    <a:pt x="0" y="0"/>
                  </a:moveTo>
                  <a:lnTo>
                    <a:pt x="1587269" y="0"/>
                  </a:lnTo>
                  <a:lnTo>
                    <a:pt x="1587269" y="1587269"/>
                  </a:lnTo>
                  <a:lnTo>
                    <a:pt x="0" y="1587269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rgbClr val="FFFFFF"/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8437700"/>
                <a:satOff val="-12660"/>
                <a:lumOff val="-205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The Power of God</a:t>
              </a:r>
              <a:endParaRPr lang="en-US" sz="3200" kern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6223134" y="0"/>
              <a:ext cx="2108065" cy="1511282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" fmla="*/ 4693 w 43200"/>
                <a:gd name="connsiteY0" fmla="*/ 26177 h 43200"/>
                <a:gd name="connsiteX1" fmla="*/ 2160 w 43200"/>
                <a:gd name="connsiteY1" fmla="*/ 25380 h 43200"/>
                <a:gd name="connsiteX2" fmla="*/ 6928 w 43200"/>
                <a:gd name="connsiteY2" fmla="*/ 34899 h 43200"/>
                <a:gd name="connsiteX3" fmla="*/ 5820 w 43200"/>
                <a:gd name="connsiteY3" fmla="*/ 35280 h 43200"/>
                <a:gd name="connsiteX4" fmla="*/ 16478 w 43200"/>
                <a:gd name="connsiteY4" fmla="*/ 39090 h 43200"/>
                <a:gd name="connsiteX5" fmla="*/ 15810 w 43200"/>
                <a:gd name="connsiteY5" fmla="*/ 37350 h 43200"/>
                <a:gd name="connsiteX6" fmla="*/ 28827 w 43200"/>
                <a:gd name="connsiteY6" fmla="*/ 34751 h 43200"/>
                <a:gd name="connsiteX7" fmla="*/ 28560 w 43200"/>
                <a:gd name="connsiteY7" fmla="*/ 36660 h 43200"/>
                <a:gd name="connsiteX8" fmla="*/ 34129 w 43200"/>
                <a:gd name="connsiteY8" fmla="*/ 22954 h 43200"/>
                <a:gd name="connsiteX9" fmla="*/ 37380 w 43200"/>
                <a:gd name="connsiteY9" fmla="*/ 30090 h 43200"/>
                <a:gd name="connsiteX10" fmla="*/ 41798 w 43200"/>
                <a:gd name="connsiteY10" fmla="*/ 15354 h 43200"/>
                <a:gd name="connsiteX11" fmla="*/ 40350 w 43200"/>
                <a:gd name="connsiteY11" fmla="*/ 18030 h 43200"/>
                <a:gd name="connsiteX12" fmla="*/ 38324 w 43200"/>
                <a:gd name="connsiteY12" fmla="*/ 5426 h 43200"/>
                <a:gd name="connsiteX13" fmla="*/ 38400 w 43200"/>
                <a:gd name="connsiteY13" fmla="*/ 6690 h 43200"/>
                <a:gd name="connsiteX14" fmla="*/ 29078 w 43200"/>
                <a:gd name="connsiteY14" fmla="*/ 3952 h 43200"/>
                <a:gd name="connsiteX15" fmla="*/ 29820 w 43200"/>
                <a:gd name="connsiteY15" fmla="*/ 2340 h 43200"/>
                <a:gd name="connsiteX16" fmla="*/ 22141 w 43200"/>
                <a:gd name="connsiteY16" fmla="*/ 4720 h 43200"/>
                <a:gd name="connsiteX17" fmla="*/ 22500 w 43200"/>
                <a:gd name="connsiteY17" fmla="*/ 3330 h 43200"/>
                <a:gd name="connsiteX18" fmla="*/ 14000 w 43200"/>
                <a:gd name="connsiteY18" fmla="*/ 5192 h 43200"/>
                <a:gd name="connsiteX19" fmla="*/ 15300 w 43200"/>
                <a:gd name="connsiteY19" fmla="*/ 6540 h 43200"/>
                <a:gd name="connsiteX20" fmla="*/ 4127 w 43200"/>
                <a:gd name="connsiteY20" fmla="*/ 15789 h 43200"/>
                <a:gd name="connsiteX21" fmla="*/ 3900 w 43200"/>
                <a:gd name="connsiteY21" fmla="*/ 14370 h 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200" h="43200">
                  <a:moveTo>
                    <a:pt x="3900" y="14370"/>
                  </a:moveTo>
                  <a:cubicBezTo>
                    <a:pt x="3629" y="11657"/>
                    <a:pt x="4261" y="8921"/>
                    <a:pt x="5623" y="6907"/>
                  </a:cubicBezTo>
                  <a:cubicBezTo>
                    <a:pt x="7775" y="3726"/>
                    <a:pt x="11264" y="3017"/>
                    <a:pt x="14005" y="5202"/>
                  </a:cubicBezTo>
                  <a:cubicBezTo>
                    <a:pt x="15678" y="909"/>
                    <a:pt x="19914" y="22"/>
                    <a:pt x="22456" y="3432"/>
                  </a:cubicBezTo>
                  <a:cubicBezTo>
                    <a:pt x="23097" y="1683"/>
                    <a:pt x="24328" y="474"/>
                    <a:pt x="25749" y="200"/>
                  </a:cubicBezTo>
                  <a:cubicBezTo>
                    <a:pt x="27313" y="-102"/>
                    <a:pt x="28875" y="770"/>
                    <a:pt x="29833" y="2481"/>
                  </a:cubicBezTo>
                  <a:cubicBezTo>
                    <a:pt x="31215" y="267"/>
                    <a:pt x="33501" y="-460"/>
                    <a:pt x="35463" y="690"/>
                  </a:cubicBezTo>
                  <a:cubicBezTo>
                    <a:pt x="36958" y="1566"/>
                    <a:pt x="38030" y="3400"/>
                    <a:pt x="38318" y="5576"/>
                  </a:cubicBezTo>
                  <a:cubicBezTo>
                    <a:pt x="40046" y="6218"/>
                    <a:pt x="41422" y="7998"/>
                    <a:pt x="41982" y="10318"/>
                  </a:cubicBezTo>
                  <a:cubicBezTo>
                    <a:pt x="42389" y="12002"/>
                    <a:pt x="42331" y="13831"/>
                    <a:pt x="41818" y="15460"/>
                  </a:cubicBezTo>
                  <a:cubicBezTo>
                    <a:pt x="43079" y="17694"/>
                    <a:pt x="43520" y="20590"/>
                    <a:pt x="43016" y="23322"/>
                  </a:cubicBezTo>
                  <a:cubicBezTo>
                    <a:pt x="42346" y="26954"/>
                    <a:pt x="40128" y="29674"/>
                    <a:pt x="37404" y="30204"/>
                  </a:cubicBezTo>
                  <a:cubicBezTo>
                    <a:pt x="37391" y="32471"/>
                    <a:pt x="36658" y="34621"/>
                    <a:pt x="35395" y="36101"/>
                  </a:cubicBezTo>
                  <a:cubicBezTo>
                    <a:pt x="33476" y="38350"/>
                    <a:pt x="30704" y="38639"/>
                    <a:pt x="28555" y="36815"/>
                  </a:cubicBezTo>
                  <a:cubicBezTo>
                    <a:pt x="27860" y="39948"/>
                    <a:pt x="25999" y="42343"/>
                    <a:pt x="23667" y="43106"/>
                  </a:cubicBezTo>
                  <a:cubicBezTo>
                    <a:pt x="20919" y="44005"/>
                    <a:pt x="18051" y="42473"/>
                    <a:pt x="16480" y="39266"/>
                  </a:cubicBezTo>
                  <a:cubicBezTo>
                    <a:pt x="12772" y="42310"/>
                    <a:pt x="7956" y="40599"/>
                    <a:pt x="5804" y="35472"/>
                  </a:cubicBezTo>
                  <a:cubicBezTo>
                    <a:pt x="3690" y="35809"/>
                    <a:pt x="1705" y="34024"/>
                    <a:pt x="1110" y="31250"/>
                  </a:cubicBezTo>
                  <a:cubicBezTo>
                    <a:pt x="679" y="29243"/>
                    <a:pt x="1060" y="27077"/>
                    <a:pt x="2113" y="25551"/>
                  </a:cubicBezTo>
                  <a:cubicBezTo>
                    <a:pt x="619" y="24354"/>
                    <a:pt x="-213" y="22057"/>
                    <a:pt x="-5" y="19704"/>
                  </a:cubicBezTo>
                  <a:cubicBezTo>
                    <a:pt x="239" y="16949"/>
                    <a:pt x="1845" y="14791"/>
                    <a:pt x="3863" y="14507"/>
                  </a:cubicBezTo>
                  <a:cubicBezTo>
                    <a:pt x="3875" y="14461"/>
                    <a:pt x="3888" y="14416"/>
                    <a:pt x="3900" y="14370"/>
                  </a:cubicBezTo>
                  <a:close/>
                </a:path>
                <a:path w="43200" h="43200" fill="none" extrusionOk="0">
                  <a:moveTo>
                    <a:pt x="4693" y="26177"/>
                  </a:moveTo>
                  <a:cubicBezTo>
                    <a:pt x="3809" y="26271"/>
                    <a:pt x="2925" y="25993"/>
                    <a:pt x="2160" y="25380"/>
                  </a:cubicBezTo>
                  <a:moveTo>
                    <a:pt x="6928" y="34899"/>
                  </a:moveTo>
                  <a:cubicBezTo>
                    <a:pt x="6573" y="35092"/>
                    <a:pt x="6200" y="35220"/>
                    <a:pt x="5820" y="35280"/>
                  </a:cubicBezTo>
                  <a:moveTo>
                    <a:pt x="16478" y="39090"/>
                  </a:moveTo>
                  <a:cubicBezTo>
                    <a:pt x="16211" y="38544"/>
                    <a:pt x="15987" y="37961"/>
                    <a:pt x="15810" y="37350"/>
                  </a:cubicBezTo>
                  <a:moveTo>
                    <a:pt x="28827" y="34751"/>
                  </a:moveTo>
                  <a:cubicBezTo>
                    <a:pt x="28788" y="35398"/>
                    <a:pt x="28698" y="36038"/>
                    <a:pt x="28560" y="36660"/>
                  </a:cubicBezTo>
                  <a:moveTo>
                    <a:pt x="34129" y="22954"/>
                  </a:moveTo>
                  <a:cubicBezTo>
                    <a:pt x="36133" y="24282"/>
                    <a:pt x="37398" y="27058"/>
                    <a:pt x="37380" y="30090"/>
                  </a:cubicBezTo>
                  <a:moveTo>
                    <a:pt x="41798" y="15354"/>
                  </a:moveTo>
                  <a:cubicBezTo>
                    <a:pt x="41473" y="16386"/>
                    <a:pt x="40978" y="17302"/>
                    <a:pt x="40350" y="18030"/>
                  </a:cubicBezTo>
                  <a:moveTo>
                    <a:pt x="38324" y="5426"/>
                  </a:moveTo>
                  <a:cubicBezTo>
                    <a:pt x="38379" y="5843"/>
                    <a:pt x="38405" y="6266"/>
                    <a:pt x="38400" y="6690"/>
                  </a:cubicBezTo>
                  <a:moveTo>
                    <a:pt x="29078" y="3952"/>
                  </a:moveTo>
                  <a:cubicBezTo>
                    <a:pt x="29267" y="3369"/>
                    <a:pt x="29516" y="2826"/>
                    <a:pt x="29820" y="2340"/>
                  </a:cubicBezTo>
                  <a:moveTo>
                    <a:pt x="22141" y="4720"/>
                  </a:moveTo>
                  <a:cubicBezTo>
                    <a:pt x="22218" y="4238"/>
                    <a:pt x="22339" y="3771"/>
                    <a:pt x="22500" y="3330"/>
                  </a:cubicBezTo>
                  <a:moveTo>
                    <a:pt x="14000" y="5192"/>
                  </a:moveTo>
                  <a:cubicBezTo>
                    <a:pt x="14472" y="5568"/>
                    <a:pt x="14908" y="6021"/>
                    <a:pt x="15300" y="6540"/>
                  </a:cubicBezTo>
                  <a:moveTo>
                    <a:pt x="4127" y="15789"/>
                  </a:moveTo>
                  <a:cubicBezTo>
                    <a:pt x="4024" y="15325"/>
                    <a:pt x="3948" y="14851"/>
                    <a:pt x="3900" y="14370"/>
                  </a:cubicBezTo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rgbClr val="FFFFFF"/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3">
                <a:hueOff val="11250266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982" tIns="409798" rIns="531889" bIns="507492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kern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Saved</a:t>
              </a:r>
              <a:endParaRPr lang="en-US" sz="3600" kern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 rot="18912096">
            <a:off x="4586756" y="3758167"/>
            <a:ext cx="248510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AU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Not many wise, </a:t>
            </a:r>
            <a:br>
              <a:rPr lang="en-AU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AU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not many mighty, </a:t>
            </a:r>
            <a:br>
              <a:rPr lang="en-AU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AU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not many noble</a:t>
            </a:r>
            <a:endParaRPr lang="en-A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 rot="2492945">
            <a:off x="1087124" y="3919495"/>
            <a:ext cx="2711349" cy="1200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AU" sz="2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The wise, the scribe</a:t>
            </a:r>
          </a:p>
          <a:p>
            <a:pPr algn="ctr"/>
            <a:r>
              <a:rPr lang="en-A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The disputers of</a:t>
            </a:r>
          </a:p>
          <a:p>
            <a:pPr algn="ctr"/>
            <a:r>
              <a:rPr lang="en-A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t</a:t>
            </a:r>
            <a:r>
              <a:rPr lang="en-A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his worl</a:t>
            </a:r>
            <a:r>
              <a:rPr lang="en-AU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</a:rPr>
              <a:t>d</a:t>
            </a:r>
            <a:endParaRPr lang="en-AU" sz="2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Left Arrow 23"/>
          <p:cNvSpPr/>
          <p:nvPr/>
        </p:nvSpPr>
        <p:spPr>
          <a:xfrm rot="5400000">
            <a:off x="1392659" y="1562825"/>
            <a:ext cx="977311" cy="615942"/>
          </a:xfrm>
          <a:prstGeom prst="leftArrow">
            <a:avLst>
              <a:gd name="adj1" fmla="val 50000"/>
              <a:gd name="adj2" fmla="val 33063"/>
            </a:avLst>
          </a:prstGeom>
          <a:gradFill flip="none" rotWithShape="1">
            <a:gsLst>
              <a:gs pos="0">
                <a:srgbClr val="FF0000"/>
              </a:gs>
              <a:gs pos="100000">
                <a:srgbClr val="FFFFFF"/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16200000">
            <a:off x="6826227" y="1435990"/>
            <a:ext cx="831015" cy="604140"/>
          </a:xfrm>
          <a:prstGeom prst="rightArrow">
            <a:avLst>
              <a:gd name="adj1" fmla="val 50000"/>
              <a:gd name="adj2" fmla="val 32073"/>
            </a:avLst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55" b="99194" l="3941" r="80296"/>
                    </a14:imgEffect>
                  </a14:imgLayer>
                </a14:imgProps>
              </a:ext>
            </a:extLst>
          </a:blip>
          <a:srcRect l="7628" t="6673" r="22107" b="7219"/>
          <a:stretch/>
        </p:blipFill>
        <p:spPr>
          <a:xfrm>
            <a:off x="8331199" y="1987489"/>
            <a:ext cx="763456" cy="1143001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98" b="100000" l="20874" r="98058"/>
                    </a14:imgEffect>
                  </a14:imgLayer>
                </a14:imgProps>
              </a:ext>
            </a:extLst>
          </a:blip>
          <a:srcRect l="18876" t="4489"/>
          <a:stretch/>
        </p:blipFill>
        <p:spPr>
          <a:xfrm>
            <a:off x="53302" y="2183477"/>
            <a:ext cx="792963" cy="1110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7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800100" y="11303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No flesh will glory in His presence</a:t>
            </a:r>
            <a:endParaRPr lang="en-US" sz="8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2406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800100" y="13589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Let him glory in the Lord</a:t>
            </a:r>
            <a:endParaRPr lang="en-US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34927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0481855"/>
              </p:ext>
            </p:extLst>
          </p:nvPr>
        </p:nvGraphicFramePr>
        <p:xfrm>
          <a:off x="101599" y="182880"/>
          <a:ext cx="8915401" cy="66300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97116"/>
                <a:gridCol w="2031023"/>
                <a:gridCol w="3587262"/>
              </a:tblGrid>
              <a:tr h="4040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Jeremiah 9 v 23-24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1 Corinthians 1 v 26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bg1"/>
                          </a:solidFill>
                        </a:rPr>
                        <a:t>1 Corinthians v 27-31</a:t>
                      </a:r>
                      <a:endParaRPr 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99626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Thus </a:t>
                      </a:r>
                      <a:r>
                        <a:rPr lang="en-US" sz="2000" dirty="0" err="1" smtClean="0"/>
                        <a:t>saith</a:t>
                      </a:r>
                      <a:r>
                        <a:rPr lang="en-US" sz="2000" dirty="0" smtClean="0"/>
                        <a:t> the LORD, let</a:t>
                      </a:r>
                      <a:r>
                        <a:rPr lang="en-US" sz="2000" baseline="0" dirty="0" smtClean="0"/>
                        <a:t> not the </a:t>
                      </a:r>
                      <a:r>
                        <a:rPr lang="en-US" sz="2000" b="1" baseline="0" dirty="0" smtClean="0"/>
                        <a:t>wise man</a:t>
                      </a:r>
                      <a:r>
                        <a:rPr lang="en-US" sz="2000" baseline="0" dirty="0" smtClean="0"/>
                        <a:t> glory in his wisdom, 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….not many </a:t>
                      </a:r>
                      <a:r>
                        <a:rPr lang="en-US" sz="2000" b="1" dirty="0" smtClean="0"/>
                        <a:t>wise men</a:t>
                      </a:r>
                      <a:r>
                        <a:rPr lang="en-US" sz="2000" b="0" dirty="0" smtClean="0"/>
                        <a:t> after the flesh,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But God hath chosen the </a:t>
                      </a:r>
                      <a:r>
                        <a:rPr lang="en-US" sz="2000" b="1" dirty="0" smtClean="0"/>
                        <a:t>foolish</a:t>
                      </a:r>
                      <a:r>
                        <a:rPr lang="en-US" sz="2000" b="0" dirty="0" smtClean="0"/>
                        <a:t> things of the world to confound the </a:t>
                      </a:r>
                      <a:r>
                        <a:rPr lang="en-US" sz="2000" b="1" dirty="0" smtClean="0"/>
                        <a:t>wise</a:t>
                      </a:r>
                      <a:r>
                        <a:rPr lang="en-US" sz="2000" b="0" dirty="0" smtClean="0"/>
                        <a:t>;   v27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514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neither let the </a:t>
                      </a:r>
                      <a:r>
                        <a:rPr lang="en-US" sz="2000" b="1" dirty="0" smtClean="0"/>
                        <a:t>mighty man</a:t>
                      </a:r>
                      <a:r>
                        <a:rPr lang="en-US" sz="2000" b="0" dirty="0" smtClean="0"/>
                        <a:t> glory in his might,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not many </a:t>
                      </a:r>
                      <a:r>
                        <a:rPr lang="en-US" sz="2000" b="1" dirty="0" smtClean="0"/>
                        <a:t>mighty</a:t>
                      </a:r>
                      <a:r>
                        <a:rPr lang="en-US" sz="2000" b="0" dirty="0" smtClean="0"/>
                        <a:t>,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And God hath</a:t>
                      </a:r>
                      <a:r>
                        <a:rPr lang="en-US" sz="2000" baseline="0" dirty="0" smtClean="0"/>
                        <a:t> chosen the </a:t>
                      </a:r>
                      <a:r>
                        <a:rPr lang="en-US" sz="2000" b="1" baseline="0" dirty="0" smtClean="0"/>
                        <a:t>weak</a:t>
                      </a:r>
                      <a:r>
                        <a:rPr lang="en-US" sz="2000" b="0" baseline="0" dirty="0" smtClean="0"/>
                        <a:t> things of the world to confound the things which are </a:t>
                      </a:r>
                      <a:r>
                        <a:rPr lang="en-US" sz="2000" b="1" baseline="0" dirty="0" smtClean="0"/>
                        <a:t>mighty</a:t>
                      </a:r>
                      <a:r>
                        <a:rPr lang="en-US" sz="2000" b="0" baseline="0" dirty="0" smtClean="0"/>
                        <a:t>;  v27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38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let not the </a:t>
                      </a:r>
                      <a:r>
                        <a:rPr lang="en-US" sz="2000" b="1" dirty="0" smtClean="0"/>
                        <a:t>rich man</a:t>
                      </a:r>
                      <a:r>
                        <a:rPr lang="en-US" sz="2000" b="0" dirty="0" smtClean="0"/>
                        <a:t> glory in his riches: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not many </a:t>
                      </a:r>
                      <a:r>
                        <a:rPr lang="en-US" sz="2000" b="1" dirty="0" smtClean="0"/>
                        <a:t>noble</a:t>
                      </a:r>
                      <a:r>
                        <a:rPr lang="en-US" sz="2000" b="0" dirty="0" smtClean="0"/>
                        <a:t>, are called…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and the </a:t>
                      </a:r>
                      <a:r>
                        <a:rPr lang="en-US" sz="2000" b="1" dirty="0" smtClean="0"/>
                        <a:t>base</a:t>
                      </a:r>
                      <a:r>
                        <a:rPr lang="en-US" sz="2000" b="0" dirty="0" smtClean="0"/>
                        <a:t> things of the world… v28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9534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But let </a:t>
                      </a:r>
                      <a:r>
                        <a:rPr lang="en-US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him that </a:t>
                      </a:r>
                      <a:r>
                        <a:rPr lang="en-US" sz="2000" b="1" dirty="0" err="1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glorieth</a:t>
                      </a:r>
                      <a:r>
                        <a:rPr lang="en-US" sz="2000" b="1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 glory in this</a:t>
                      </a:r>
                      <a:r>
                        <a:rPr lang="en-US" sz="2000" dirty="0" smtClean="0"/>
                        <a:t>, that he </a:t>
                      </a:r>
                      <a:r>
                        <a:rPr lang="en-US" sz="2000" dirty="0" err="1" smtClean="0"/>
                        <a:t>understandeth</a:t>
                      </a:r>
                      <a:r>
                        <a:rPr lang="en-US" sz="2000" dirty="0" smtClean="0"/>
                        <a:t> and </a:t>
                      </a:r>
                      <a:r>
                        <a:rPr lang="en-US" sz="2000" dirty="0" err="1" smtClean="0"/>
                        <a:t>knoweth</a:t>
                      </a:r>
                      <a:r>
                        <a:rPr lang="en-US" sz="2000" dirty="0" smtClean="0"/>
                        <a:t> me, that I am the LORD which exercise </a:t>
                      </a:r>
                      <a:r>
                        <a:rPr lang="en-US" sz="2000" dirty="0" err="1" smtClean="0"/>
                        <a:t>lovingkindness</a:t>
                      </a:r>
                      <a:r>
                        <a:rPr lang="en-US" sz="2000" dirty="0" smtClean="0"/>
                        <a:t>, judgment, and righteousness, in</a:t>
                      </a:r>
                      <a:r>
                        <a:rPr lang="en-US" sz="2000" baseline="0" dirty="0" smtClean="0"/>
                        <a:t> the earth: for in these things I delight, </a:t>
                      </a:r>
                      <a:r>
                        <a:rPr lang="en-US" sz="2000" baseline="0" dirty="0" err="1" smtClean="0"/>
                        <a:t>saith</a:t>
                      </a:r>
                      <a:r>
                        <a:rPr lang="en-US" sz="2000" baseline="0" dirty="0" smtClean="0"/>
                        <a:t> the LORD.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That, according as it is written, </a:t>
                      </a:r>
                      <a:r>
                        <a:rPr lang="en-US" sz="2000" b="1" dirty="0" smtClean="0">
                          <a:solidFill>
                            <a:srgbClr val="558ED5"/>
                          </a:solidFill>
                        </a:rPr>
                        <a:t>He that </a:t>
                      </a:r>
                      <a:r>
                        <a:rPr lang="en-US" sz="2000" b="1" dirty="0" err="1" smtClean="0">
                          <a:solidFill>
                            <a:srgbClr val="558ED5"/>
                          </a:solidFill>
                        </a:rPr>
                        <a:t>glorieth</a:t>
                      </a:r>
                      <a:r>
                        <a:rPr lang="en-US" sz="2000" b="1" dirty="0" smtClean="0">
                          <a:solidFill>
                            <a:srgbClr val="558ED5"/>
                          </a:solidFill>
                        </a:rPr>
                        <a:t>, let him glory </a:t>
                      </a:r>
                      <a:r>
                        <a:rPr lang="en-US" sz="2000" dirty="0" smtClean="0"/>
                        <a:t>in the Lord.  v31</a:t>
                      </a:r>
                      <a:endParaRPr lang="en-US" sz="20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215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329</Words>
  <Application>Microsoft Office PowerPoint</Application>
  <PresentationFormat>On-screen Show (4:3)</PresentationFormat>
  <Paragraphs>40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 Corinthians</vt:lpstr>
      <vt:lpstr>I Corinthians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 perfectly joined together in the same mind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O'Grady</dc:creator>
  <cp:lastModifiedBy>Ben O'Grady</cp:lastModifiedBy>
  <cp:revision>63</cp:revision>
  <dcterms:created xsi:type="dcterms:W3CDTF">2014-11-12T09:11:32Z</dcterms:created>
  <dcterms:modified xsi:type="dcterms:W3CDTF">2014-12-29T08:29:17Z</dcterms:modified>
</cp:coreProperties>
</file>