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83" r:id="rId3"/>
    <p:sldId id="265" r:id="rId4"/>
    <p:sldId id="266" r:id="rId5"/>
    <p:sldId id="284" r:id="rId6"/>
    <p:sldId id="275" r:id="rId7"/>
    <p:sldId id="263" r:id="rId8"/>
    <p:sldId id="282" r:id="rId9"/>
    <p:sldId id="276" r:id="rId10"/>
    <p:sldId id="272" r:id="rId11"/>
    <p:sldId id="267" r:id="rId12"/>
    <p:sldId id="269" r:id="rId13"/>
    <p:sldId id="279" r:id="rId14"/>
    <p:sldId id="278" r:id="rId15"/>
    <p:sldId id="280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90" d="100"/>
          <a:sy n="90" d="100"/>
        </p:scale>
        <p:origin x="-732" y="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970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23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8485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04012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6604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499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86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45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82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78725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153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8BC7D4-244E-D046-BAE1-8F33C4F92609}" type="datetimeFigureOut">
              <a:rPr lang="en-US" smtClean="0"/>
              <a:t>12/25/2014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93D51-50D6-5C4D-B8EA-7830F2D54904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alphaModFix amt="35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9269670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I</a:t>
            </a:r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 Corinthians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1552" y="2348947"/>
            <a:ext cx="8114281" cy="3754893"/>
          </a:xfrm>
        </p:spPr>
        <p:txBody>
          <a:bodyPr>
            <a:normAutofit/>
          </a:bodyPr>
          <a:lstStyle/>
          <a:p>
            <a:r>
              <a:rPr lang="en-NZ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Ye </a:t>
            </a:r>
            <a:r>
              <a:rPr lang="en-NZ" sz="6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 not your own</a:t>
            </a:r>
            <a:r>
              <a:rPr lang="en-NZ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… ye </a:t>
            </a:r>
            <a:r>
              <a:rPr lang="en-NZ" sz="60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are bought with a </a:t>
            </a:r>
            <a:r>
              <a:rPr lang="en-NZ" sz="6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price</a:t>
            </a:r>
          </a:p>
          <a:p>
            <a:r>
              <a:rPr lang="en-NZ" sz="5400" b="1" dirty="0" smtClean="0"/>
              <a:t>I </a:t>
            </a:r>
            <a:r>
              <a:rPr lang="en-NZ" sz="5400" b="1" dirty="0"/>
              <a:t>Corinthians 5 – </a:t>
            </a:r>
            <a:r>
              <a:rPr lang="en-NZ" sz="5400" b="1" dirty="0" smtClean="0"/>
              <a:t>7</a:t>
            </a:r>
            <a:endParaRPr lang="en-US" sz="5400" b="1" dirty="0"/>
          </a:p>
        </p:txBody>
      </p:sp>
    </p:spTree>
    <p:extLst>
      <p:ext uri="{BB962C8B-B14F-4D97-AF65-F5344CB8AC3E}">
        <p14:creationId xmlns:p14="http://schemas.microsoft.com/office/powerpoint/2010/main" val="570256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55600" y="7366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Now some are puffed up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59630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5500" y="2590801"/>
            <a:ext cx="6946900" cy="5246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Disfellowship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Sending back to the Jewish Synagogue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Deliver to the Roman authorities</a:t>
            </a:r>
            <a:endParaRPr lang="en-NZ" sz="4000" dirty="0">
              <a:solidFill>
                <a:srgbClr val="7F7F7F"/>
              </a:solidFill>
            </a:endParaRPr>
          </a:p>
          <a:p>
            <a:endParaRPr lang="en-US" sz="400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841756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Deliver such an one to Satan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423603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60400" y="895349"/>
            <a:ext cx="6400800" cy="416090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4400" dirty="0" smtClean="0">
                <a:solidFill>
                  <a:srgbClr val="7F7F7F"/>
                </a:solidFill>
              </a:rPr>
              <a:t>Of </a:t>
            </a:r>
            <a:r>
              <a:rPr lang="en-NZ" sz="4400" dirty="0">
                <a:solidFill>
                  <a:srgbClr val="7F7F7F"/>
                </a:solidFill>
              </a:rPr>
              <a:t>whom is Hymenaeus and Alexander; whom I have delivered unto Satan, that they may learn not to blaspheme. </a:t>
            </a:r>
            <a:endParaRPr lang="en-NZ" sz="4400" dirty="0" smtClean="0">
              <a:solidFill>
                <a:srgbClr val="7F7F7F"/>
              </a:solidFill>
            </a:endParaRPr>
          </a:p>
          <a:p>
            <a:endParaRPr lang="en-NZ" sz="4400" dirty="0"/>
          </a:p>
          <a:p>
            <a:pPr algn="r"/>
            <a:r>
              <a:rPr lang="en-NZ" sz="4400" b="1" dirty="0" smtClean="0"/>
              <a:t>I Timothy </a:t>
            </a:r>
            <a:r>
              <a:rPr lang="en-NZ" sz="4400" b="1" dirty="0"/>
              <a:t>1:20</a:t>
            </a:r>
            <a:r>
              <a:rPr lang="en-NZ" sz="4400" dirty="0"/>
              <a:t> 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19244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5500" y="2590801"/>
            <a:ext cx="6946900" cy="52467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Disfellowship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Sending back to the Jewish Synagogue</a:t>
            </a:r>
          </a:p>
          <a:p>
            <a:pPr marL="742950" indent="-742950" algn="l">
              <a:buFont typeface="+mj-lt"/>
              <a:buAutoNum type="arabicPeriod"/>
            </a:pPr>
            <a:r>
              <a:rPr lang="en-NZ" sz="4000" b="1" dirty="0" smtClean="0">
                <a:solidFill>
                  <a:srgbClr val="7F7F7F"/>
                </a:solidFill>
              </a:rPr>
              <a:t>Deliver to the Roman authorities</a:t>
            </a:r>
            <a:endParaRPr lang="en-NZ" sz="4000" dirty="0">
              <a:solidFill>
                <a:srgbClr val="7F7F7F"/>
              </a:solidFill>
            </a:endParaRPr>
          </a:p>
          <a:p>
            <a:endParaRPr lang="en-US" sz="4000" dirty="0"/>
          </a:p>
        </p:txBody>
      </p:sp>
      <p:sp>
        <p:nvSpPr>
          <p:cNvPr id="5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8417560" cy="1470025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Deliver such an one to Satan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71865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660400" y="812801"/>
            <a:ext cx="7112000" cy="532295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4000" dirty="0" smtClean="0">
                <a:solidFill>
                  <a:schemeClr val="bg1">
                    <a:lumMod val="50000"/>
                  </a:schemeClr>
                </a:solidFill>
              </a:rPr>
              <a:t>But 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rise, and stand upon thy feet: for I have appeared unto thee for this purpose, to make thee a minister and a witness both of these things which thou hast seen, and of those things in the which I will appear unto thee; </a:t>
            </a:r>
            <a:r>
              <a:rPr lang="en-NZ" sz="4000" dirty="0" smtClean="0">
                <a:solidFill>
                  <a:schemeClr val="bg1">
                    <a:lumMod val="50000"/>
                  </a:schemeClr>
                </a:solidFill>
              </a:rPr>
              <a:t>Delivering 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thee from the people, and </a:t>
            </a:r>
            <a:r>
              <a:rPr lang="en-NZ" sz="4000" i="1" dirty="0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 the Gentiles, unto whom now I send thee, </a:t>
            </a:r>
          </a:p>
          <a:p>
            <a:r>
              <a:rPr lang="en-NZ" sz="4000" dirty="0" smtClean="0">
                <a:solidFill>
                  <a:schemeClr val="bg1">
                    <a:lumMod val="50000"/>
                  </a:schemeClr>
                </a:solidFill>
              </a:rPr>
              <a:t>To 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open their eyes, </a:t>
            </a:r>
            <a:r>
              <a:rPr lang="en-NZ" sz="4000" i="1" dirty="0">
                <a:solidFill>
                  <a:schemeClr val="bg1">
                    <a:lumMod val="50000"/>
                  </a:schemeClr>
                </a:solidFill>
              </a:rPr>
              <a:t>and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 to turn </a:t>
            </a:r>
            <a:r>
              <a:rPr lang="en-NZ" sz="4000" i="1" dirty="0">
                <a:solidFill>
                  <a:schemeClr val="bg1">
                    <a:lumMod val="50000"/>
                  </a:schemeClr>
                </a:solidFill>
              </a:rPr>
              <a:t>them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 from darkness to light, and </a:t>
            </a:r>
            <a:r>
              <a:rPr lang="en-NZ" sz="4000" i="1" dirty="0">
                <a:solidFill>
                  <a:schemeClr val="bg1">
                    <a:lumMod val="50000"/>
                  </a:schemeClr>
                </a:solidFill>
              </a:rPr>
              <a:t>from</a:t>
            </a:r>
            <a:r>
              <a:rPr lang="en-NZ" sz="4000" dirty="0">
                <a:solidFill>
                  <a:schemeClr val="bg1">
                    <a:lumMod val="50000"/>
                  </a:schemeClr>
                </a:solidFill>
              </a:rPr>
              <a:t> the power of Satan unto God, that they may receive forgiveness of sins, and inheritance among them which are sanctified by faith that is in me</a:t>
            </a:r>
            <a:r>
              <a:rPr lang="en-NZ" sz="4000" dirty="0" smtClean="0"/>
              <a:t>.</a:t>
            </a:r>
            <a:r>
              <a:rPr lang="en-NZ" sz="4000" dirty="0"/>
              <a:t> </a:t>
            </a:r>
            <a:endParaRPr lang="en-NZ" sz="4000" dirty="0" smtClean="0"/>
          </a:p>
          <a:p>
            <a:endParaRPr lang="en-NZ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r>
              <a:rPr lang="en-NZ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Acts 26:16-18 </a:t>
            </a:r>
            <a:endParaRPr lang="en-NZ" sz="4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4612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067300" y="412748"/>
            <a:ext cx="3848100" cy="2292352"/>
          </a:xfrm>
        </p:spPr>
        <p:txBody>
          <a:bodyPr>
            <a:noAutofit/>
          </a:bodyPr>
          <a:lstStyle/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Leaven and the Passover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243" y="222248"/>
            <a:ext cx="4511612" cy="337935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9255" y="3411102"/>
            <a:ext cx="4466145" cy="3345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8663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-95252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Ecclesial Elders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0574" y="1282698"/>
            <a:ext cx="8160026" cy="42006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this cause left I thee in Crete, that thou shouldest set in order the things that are wanting, and ordain elders in every city, as I had appointed </a:t>
            </a:r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thee: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NZ" sz="21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If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any be blameless, the husband of one wife, having faithful children not accused of riot or unruly</a:t>
            </a:r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. For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bishop must be blameless, as the steward of God; not selfwilled, not soon angry, not given to wine, no striker, not given to filthy lucre; </a:t>
            </a:r>
          </a:p>
          <a:p>
            <a:pPr algn="l"/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But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a lover of hospitality, a lover of good men, sober, just, holy, temperate</a:t>
            </a:r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; Holding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fast the faithful word as he hath been taught, that he may be able by sound doctrine both to exhort and to convince the gainsayers. </a:t>
            </a:r>
          </a:p>
          <a:p>
            <a:pPr algn="l"/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For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there are many unruly and vain talkers and deceivers, specially they of the </a:t>
            </a:r>
            <a:r>
              <a:rPr lang="en-NZ" sz="21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circumcision:Whose </a:t>
            </a:r>
            <a:r>
              <a:rPr lang="en-NZ" sz="2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mouths must be stopped, who subvert whole houses, teaching things which they ought not, for filthy lucre's sake. </a:t>
            </a:r>
            <a:endParaRPr lang="en-NZ" sz="2100" dirty="0"/>
          </a:p>
          <a:p>
            <a:pPr algn="r"/>
            <a:r>
              <a:rPr lang="en-AU" sz="2800" b="1" dirty="0" smtClean="0"/>
              <a:t>Titus 1:5-11</a:t>
            </a:r>
            <a:endParaRPr lang="en-US" sz="2800" b="1" dirty="0"/>
          </a:p>
          <a:p>
            <a:endParaRPr lang="en-NZ" sz="1200" dirty="0"/>
          </a:p>
          <a:p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211977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450574" y="1412874"/>
            <a:ext cx="7321826" cy="4918212"/>
          </a:xfrm>
          <a:prstGeom prst="rect">
            <a:avLst/>
          </a:prstGeom>
        </p:spPr>
        <p:txBody>
          <a:bodyPr vert="horz" lIns="91440" tIns="45720" rIns="91440" bIns="45720" rtlCol="0">
            <a:normAutofit fontScale="625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This </a:t>
            </a:r>
            <a:r>
              <a:rPr lang="en-NZ" sz="4000" i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is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 true saying, If a man desire the office of a bishop, he desireth a good work. </a:t>
            </a:r>
          </a:p>
          <a:p>
            <a:pPr algn="l"/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A 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bishop then must be blameless, the husband of one wife, vigilant, sober, of good behaviour, given to hospitality, apt to teach; </a:t>
            </a:r>
          </a:p>
          <a:p>
            <a:pPr algn="l"/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 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given to wine, no striker, not greedy of filthy lucre; but patient, not a brawler, not covetous; </a:t>
            </a:r>
          </a:p>
          <a:p>
            <a:pPr algn="l"/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One 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that ruleth well his own house, having his children in subjection with all gravity; </a:t>
            </a:r>
          </a:p>
          <a:p>
            <a:pPr algn="l"/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(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For if a man know not how to rule his own house, how shall he take care of the </a:t>
            </a: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ecclesia of 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God?) </a:t>
            </a:r>
            <a:endParaRPr lang="en-NZ" sz="40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endParaRPr lang="en-NZ" sz="4500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r"/>
            <a:r>
              <a:rPr lang="en-NZ" sz="4500" b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1 Timothy 3:1-5</a:t>
            </a:r>
            <a:endParaRPr lang="en-NZ" sz="45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4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69240" y="-95252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Ecclesial Elders</a:t>
            </a:r>
            <a:endParaRPr lang="en-US" sz="54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85093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81000" y="10160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Ye are not </a:t>
            </a:r>
          </a:p>
          <a:p>
            <a:r>
              <a:rPr lang="en-US" sz="9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your own</a:t>
            </a:r>
            <a:endParaRPr lang="en-US" sz="96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18420093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40" y="504825"/>
            <a:ext cx="7772400" cy="1470025"/>
          </a:xfrm>
        </p:spPr>
        <p:txBody>
          <a:bodyPr>
            <a:noAutofit/>
          </a:bodyPr>
          <a:lstStyle/>
          <a:p>
            <a:r>
              <a:rPr lang="en-US" sz="4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Basis of Ecclesial Life</a:t>
            </a:r>
            <a:endParaRPr lang="en-US" sz="48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450574" y="2228849"/>
            <a:ext cx="7321826" cy="4200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50" indent="-742950" algn="l">
              <a:buAutoNum type="arabicPeriod"/>
            </a:pP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Not about our self or our right</a:t>
            </a:r>
          </a:p>
          <a:p>
            <a:pPr marL="742950" indent="-742950" algn="l">
              <a:buAutoNum type="arabicPeriod"/>
            </a:pP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 do not even own ourselves – we belong to God</a:t>
            </a:r>
          </a:p>
          <a:p>
            <a:pPr marL="742950" indent="-742950" algn="l">
              <a:buAutoNum type="arabicPeriod"/>
            </a:pP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Do all for the body of Christ</a:t>
            </a:r>
            <a:endParaRPr lang="en-NZ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l"/>
            <a:endParaRPr lang="en-US" sz="40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5131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355600" y="73660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All things are lawful – but not not all things are expedient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3724765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527050"/>
            <a:ext cx="7772400" cy="1470025"/>
          </a:xfrm>
        </p:spPr>
        <p:txBody>
          <a:bodyPr>
            <a:normAutofit/>
          </a:bodyPr>
          <a:lstStyle/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/>
                <a:cs typeface="Arial Black"/>
              </a:rPr>
              <a:t>“Expedient”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Arial Black"/>
              <a:cs typeface="Arial Black"/>
            </a:endParaRPr>
          </a:p>
        </p:txBody>
      </p:sp>
      <p:sp>
        <p:nvSpPr>
          <p:cNvPr id="4" name="Subtitle 2"/>
          <p:cNvSpPr txBox="1">
            <a:spLocks/>
          </p:cNvSpPr>
          <p:nvPr/>
        </p:nvSpPr>
        <p:spPr>
          <a:xfrm>
            <a:off x="266700" y="2457450"/>
            <a:ext cx="6642100" cy="22034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Expedient </a:t>
            </a:r>
            <a:r>
              <a:rPr lang="en-NZ" sz="4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– </a:t>
            </a: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Greek – </a:t>
            </a:r>
            <a:r>
              <a:rPr lang="en-NZ" sz="4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sumpherō </a:t>
            </a:r>
            <a:r>
              <a:rPr lang="en-NZ" sz="4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  <a:p>
            <a:r>
              <a:rPr lang="en-NZ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To </a:t>
            </a:r>
            <a:r>
              <a:rPr lang="en-NZ" sz="3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bear together, to contribute – conducive – advantage.</a:t>
            </a:r>
          </a:p>
          <a:p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1209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269240" y="920750"/>
            <a:ext cx="7289800" cy="51181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The Temple </a:t>
            </a:r>
          </a:p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of the </a:t>
            </a:r>
          </a:p>
          <a:p>
            <a:r>
              <a:rPr lang="en-US" sz="8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cs typeface="Bookman Old Style"/>
              </a:rPr>
              <a:t>Living God</a:t>
            </a:r>
            <a:endParaRPr lang="en-US" sz="8000" dirty="0">
              <a:solidFill>
                <a:schemeClr val="tx1">
                  <a:lumMod val="65000"/>
                  <a:lumOff val="35000"/>
                </a:schemeClr>
              </a:solidFill>
              <a:latin typeface="+mj-lt"/>
              <a:cs typeface="Bookman Old Style"/>
            </a:endParaRPr>
          </a:p>
        </p:txBody>
      </p:sp>
    </p:spTree>
    <p:extLst>
      <p:ext uri="{BB962C8B-B14F-4D97-AF65-F5344CB8AC3E}">
        <p14:creationId xmlns:p14="http://schemas.microsoft.com/office/powerpoint/2010/main" val="2426254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08344"/>
            <a:ext cx="9187596" cy="620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106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1994</TotalTime>
  <Words>576</Words>
  <Application>Microsoft Office PowerPoint</Application>
  <PresentationFormat>On-screen Show (4:3)</PresentationFormat>
  <Paragraphs>48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I Corinthians</vt:lpstr>
      <vt:lpstr>PowerPoint Presentation</vt:lpstr>
      <vt:lpstr>Deliver such an one to Satan</vt:lpstr>
      <vt:lpstr>PowerPoint Presentation</vt:lpstr>
      <vt:lpstr>Deliver such an one to Satan</vt:lpstr>
      <vt:lpstr>PowerPoint Presentation</vt:lpstr>
      <vt:lpstr>Leaven and the Passover</vt:lpstr>
      <vt:lpstr>Ecclesial Elders</vt:lpstr>
      <vt:lpstr>PowerPoint Presentation</vt:lpstr>
      <vt:lpstr>PowerPoint Presentation</vt:lpstr>
      <vt:lpstr>Basis of Ecclesial Life</vt:lpstr>
      <vt:lpstr>PowerPoint Presentation</vt:lpstr>
      <vt:lpstr>“Expedient”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Liz O'Grady</dc:creator>
  <cp:lastModifiedBy>Ben O'Grady</cp:lastModifiedBy>
  <cp:revision>50</cp:revision>
  <dcterms:created xsi:type="dcterms:W3CDTF">2014-11-12T09:11:32Z</dcterms:created>
  <dcterms:modified xsi:type="dcterms:W3CDTF">2014-12-25T02:39:36Z</dcterms:modified>
</cp:coreProperties>
</file>