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1" r:id="rId3"/>
    <p:sldId id="286" r:id="rId4"/>
    <p:sldId id="287" r:id="rId5"/>
    <p:sldId id="288" r:id="rId6"/>
    <p:sldId id="282" r:id="rId7"/>
    <p:sldId id="289" r:id="rId8"/>
    <p:sldId id="290" r:id="rId9"/>
    <p:sldId id="265" r:id="rId10"/>
    <p:sldId id="283" r:id="rId11"/>
    <p:sldId id="284" r:id="rId12"/>
    <p:sldId id="266" r:id="rId13"/>
    <p:sldId id="293" r:id="rId14"/>
    <p:sldId id="275" r:id="rId15"/>
    <p:sldId id="291" r:id="rId16"/>
    <p:sldId id="292" r:id="rId17"/>
    <p:sldId id="269" r:id="rId18"/>
    <p:sldId id="278" r:id="rId19"/>
    <p:sldId id="280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DC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00" autoAdjust="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57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970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23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848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401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60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499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862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45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821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872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153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BC7D4-244E-D046-BAE1-8F33C4F92609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alphaModFix amt="35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26967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40" y="504825"/>
            <a:ext cx="7772400" cy="1470025"/>
          </a:xfrm>
        </p:spPr>
        <p:txBody>
          <a:bodyPr>
            <a:normAutofit/>
          </a:bodyPr>
          <a:lstStyle/>
          <a:p>
            <a:r>
              <a:rPr lang="en-US" sz="8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I</a:t>
            </a:r>
            <a:r>
              <a:rPr lang="en-US" sz="8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 Corinthians</a:t>
            </a:r>
            <a:endParaRPr lang="en-US" sz="80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4200" y="2348948"/>
            <a:ext cx="7607299" cy="4064552"/>
          </a:xfrm>
        </p:spPr>
        <p:txBody>
          <a:bodyPr>
            <a:normAutofit fontScale="92500" lnSpcReduction="10000"/>
          </a:bodyPr>
          <a:lstStyle/>
          <a:p>
            <a:r>
              <a:rPr lang="en-NZ" sz="6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 things are lawful unto me but not all things are expedient</a:t>
            </a:r>
          </a:p>
          <a:p>
            <a:endParaRPr lang="en-NZ" b="1" dirty="0" smtClean="0"/>
          </a:p>
          <a:p>
            <a:r>
              <a:rPr lang="en-NZ" sz="5800" b="1" dirty="0" smtClean="0"/>
              <a:t>I </a:t>
            </a:r>
            <a:r>
              <a:rPr lang="en-NZ" sz="5800" b="1" dirty="0"/>
              <a:t>Corinthians </a:t>
            </a:r>
            <a:r>
              <a:rPr lang="en-NZ" sz="5800" b="1" dirty="0" smtClean="0"/>
              <a:t>8 </a:t>
            </a:r>
            <a:r>
              <a:rPr lang="en-NZ" sz="5800" b="1" dirty="0"/>
              <a:t>– </a:t>
            </a:r>
            <a:r>
              <a:rPr lang="en-NZ" sz="5800" b="1" dirty="0" smtClean="0"/>
              <a:t>11</a:t>
            </a:r>
            <a:endParaRPr lang="en-US" sz="5800" b="1" dirty="0"/>
          </a:p>
        </p:txBody>
      </p:sp>
    </p:spTree>
    <p:extLst>
      <p:ext uri="{BB962C8B-B14F-4D97-AF65-F5344CB8AC3E}">
        <p14:creationId xmlns:p14="http://schemas.microsoft.com/office/powerpoint/2010/main" val="57025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381000" y="762000"/>
            <a:ext cx="7289800" cy="5118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The danger of self imposed justification</a:t>
            </a:r>
            <a:endParaRPr lang="en-US" sz="9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29606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0400" y="5283200"/>
            <a:ext cx="1663700" cy="114300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Idol is Nothing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6648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60400" y="4445000"/>
            <a:ext cx="2578100" cy="19812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60400" y="5283200"/>
            <a:ext cx="1663700" cy="114300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Idol is Nothing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60399" y="4497169"/>
            <a:ext cx="26111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“Commended” idol to God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88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60400" y="3517900"/>
            <a:ext cx="3644900" cy="290830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100000"/>
                  <a:shade val="100000"/>
                  <a:satMod val="130000"/>
                </a:schemeClr>
              </a:gs>
              <a:gs pos="100000">
                <a:schemeClr val="accent2">
                  <a:tint val="50000"/>
                  <a:shade val="100000"/>
                  <a:satMod val="350000"/>
                </a:schemeClr>
              </a:gs>
            </a:gsLst>
            <a:lin ang="0" scaled="1"/>
            <a:tileRect/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60400" y="4445000"/>
            <a:ext cx="2578100" cy="19812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60400" y="5283200"/>
            <a:ext cx="1663700" cy="114300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Idol is Nothing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60399" y="4497169"/>
            <a:ext cx="26111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“Commended” idol to God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9499" y="3646269"/>
            <a:ext cx="3225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Eat meat offered to idol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26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584200" y="463550"/>
            <a:ext cx="7289800" cy="5118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Destroy not thy brother for whom Christ died</a:t>
            </a:r>
            <a:endParaRPr lang="en-US" sz="9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215387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73100" y="2527300"/>
            <a:ext cx="4762500" cy="389890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100000"/>
                  <a:shade val="100000"/>
                  <a:satMod val="130000"/>
                </a:schemeClr>
              </a:gs>
              <a:gs pos="100000">
                <a:schemeClr val="accent3">
                  <a:tint val="50000"/>
                  <a:shade val="100000"/>
                  <a:satMod val="350000"/>
                </a:schemeClr>
              </a:gs>
            </a:gsLst>
            <a:lin ang="0" scaled="1"/>
            <a:tileRect/>
          </a:gra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60400" y="3517900"/>
            <a:ext cx="3644900" cy="290830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100000"/>
                  <a:shade val="100000"/>
                  <a:satMod val="130000"/>
                </a:schemeClr>
              </a:gs>
              <a:gs pos="100000">
                <a:schemeClr val="accent2">
                  <a:tint val="50000"/>
                  <a:shade val="100000"/>
                  <a:satMod val="350000"/>
                </a:schemeClr>
              </a:gs>
            </a:gsLst>
            <a:lin ang="0" scaled="1"/>
            <a:tileRect/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60400" y="4445000"/>
            <a:ext cx="2578100" cy="19812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60400" y="5283200"/>
            <a:ext cx="1663700" cy="114300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Idol is Nothing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60399" y="4497169"/>
            <a:ext cx="26111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“Commended” idol to God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9499" y="3646269"/>
            <a:ext cx="3225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Eat meat offered to idol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04899" y="2782669"/>
            <a:ext cx="3225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In the idol’s temple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54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60400" y="1612900"/>
            <a:ext cx="5879438" cy="48133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00000"/>
                  <a:shade val="100000"/>
                  <a:satMod val="130000"/>
                </a:schemeClr>
              </a:gs>
              <a:gs pos="100000">
                <a:schemeClr val="accent4">
                  <a:tint val="50000"/>
                  <a:shade val="100000"/>
                  <a:satMod val="350000"/>
                </a:schemeClr>
              </a:gs>
            </a:gsLst>
            <a:lin ang="0" scaled="1"/>
            <a:tileRect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73100" y="2527300"/>
            <a:ext cx="4762500" cy="389890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100000"/>
                  <a:shade val="100000"/>
                  <a:satMod val="130000"/>
                </a:schemeClr>
              </a:gs>
              <a:gs pos="100000">
                <a:schemeClr val="accent3">
                  <a:tint val="50000"/>
                  <a:shade val="100000"/>
                  <a:satMod val="350000"/>
                </a:schemeClr>
              </a:gs>
            </a:gsLst>
            <a:lin ang="0" scaled="1"/>
            <a:tileRect/>
          </a:gra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60400" y="3517900"/>
            <a:ext cx="3644900" cy="290830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100000"/>
                  <a:shade val="100000"/>
                  <a:satMod val="130000"/>
                </a:schemeClr>
              </a:gs>
              <a:gs pos="100000">
                <a:schemeClr val="accent2">
                  <a:tint val="50000"/>
                  <a:shade val="100000"/>
                  <a:satMod val="350000"/>
                </a:schemeClr>
              </a:gs>
            </a:gsLst>
            <a:lin ang="0" scaled="1"/>
            <a:tileRect/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60400" y="4445000"/>
            <a:ext cx="2578100" cy="19812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60400" y="5283200"/>
            <a:ext cx="1663700" cy="114300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Idol is Nothing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60399" y="4497169"/>
            <a:ext cx="26111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“Commended” idol to God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9499" y="3646269"/>
            <a:ext cx="3225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Eat meat offered to idol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04899" y="2782669"/>
            <a:ext cx="3225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In the idol’s temple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04899" y="1830169"/>
            <a:ext cx="4267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Cause the loss of a brother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08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635000" y="1974849"/>
            <a:ext cx="7406640" cy="41609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What will edify (build up) my brother or sister rather then what can I justify getting away with</a:t>
            </a:r>
            <a:r>
              <a:rPr lang="en-NZ" sz="5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</a:t>
            </a:r>
            <a:endParaRPr lang="en-US" sz="5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269240" y="504825"/>
            <a:ext cx="7772400" cy="1470025"/>
          </a:xfrm>
        </p:spPr>
        <p:txBody>
          <a:bodyPr>
            <a:normAutofit/>
          </a:bodyPr>
          <a:lstStyle/>
          <a:p>
            <a:r>
              <a:rPr lang="en-US" sz="8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Principle:</a:t>
            </a:r>
            <a:endParaRPr lang="en-US" sz="80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423603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381000" y="762000"/>
            <a:ext cx="7289800" cy="5118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The example of the Apostles</a:t>
            </a:r>
            <a:endParaRPr lang="en-US" sz="9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215387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254000" y="876300"/>
            <a:ext cx="7289800" cy="5118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Examples of Israel in the Wilderness</a:t>
            </a:r>
            <a:endParaRPr lang="en-US" sz="9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349481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440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584200" y="463550"/>
            <a:ext cx="7289800" cy="5118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Bookman Old Style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508546"/>
              </p:ext>
            </p:extLst>
          </p:nvPr>
        </p:nvGraphicFramePr>
        <p:xfrm>
          <a:off x="1" y="-2"/>
          <a:ext cx="9143999" cy="6264400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2168012"/>
                <a:gridCol w="2389239"/>
                <a:gridCol w="1146687"/>
                <a:gridCol w="1146687"/>
                <a:gridCol w="1146687"/>
                <a:gridCol w="1146687"/>
              </a:tblGrid>
              <a:tr h="899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000" b="1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NZ" sz="2000" b="1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NZ" sz="2000" b="1" baseline="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Cor</a:t>
                      </a:r>
                      <a:r>
                        <a:rPr lang="en-NZ" sz="2000" b="1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10</a:t>
                      </a:r>
                      <a:endParaRPr lang="en-NZ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0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  <a:endParaRPr lang="en-NZ" sz="20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1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Eating/</a:t>
                      </a:r>
                      <a:br>
                        <a:rPr lang="en-NZ" sz="1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en-NZ" sz="1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Drinking</a:t>
                      </a:r>
                      <a:endParaRPr lang="en-NZ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1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Anti-manna</a:t>
                      </a:r>
                      <a:endParaRPr lang="en-NZ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1800" b="1" dirty="0" smtClean="0">
                          <a:effectLst/>
                        </a:rPr>
                        <a:t>Idols</a:t>
                      </a:r>
                      <a:endParaRPr lang="en-NZ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1800" b="1" dirty="0" smtClean="0">
                          <a:effectLst/>
                        </a:rPr>
                        <a:t>Immoral-</a:t>
                      </a:r>
                      <a:r>
                        <a:rPr lang="en-NZ" sz="1800" b="1" dirty="0" err="1" smtClean="0">
                          <a:effectLst/>
                        </a:rPr>
                        <a:t>ity</a:t>
                      </a:r>
                      <a:endParaRPr lang="en-NZ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</a:tr>
              <a:tr h="8271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000" b="0" dirty="0" smtClean="0">
                          <a:effectLst/>
                        </a:rPr>
                        <a:t>V6 As they also lusted</a:t>
                      </a:r>
                      <a:endParaRPr lang="en-NZ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000" dirty="0" smtClean="0">
                          <a:solidFill>
                            <a:schemeClr val="bg1"/>
                          </a:solidFill>
                          <a:effectLst/>
                        </a:rPr>
                        <a:t>Graves of the Greedy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000" dirty="0" err="1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Num</a:t>
                      </a:r>
                      <a:r>
                        <a:rPr lang="en-NZ" sz="20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11:4-6, 33-34</a:t>
                      </a:r>
                      <a:endParaRPr lang="en-NZ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N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N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N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N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</a:tr>
              <a:tr h="9427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000" b="0" dirty="0" smtClean="0">
                          <a:effectLst/>
                        </a:rPr>
                        <a:t>V7 Idolaters as were some of them</a:t>
                      </a:r>
                      <a:endParaRPr lang="en-NZ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000" dirty="0" smtClean="0">
                          <a:solidFill>
                            <a:schemeClr val="bg1"/>
                          </a:solidFill>
                          <a:effectLst/>
                        </a:rPr>
                        <a:t>Golden Calf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0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Ex 32:6</a:t>
                      </a:r>
                      <a:endParaRPr lang="en-NZ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N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N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N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N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</a:tr>
              <a:tr h="851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000" b="0" dirty="0" smtClean="0">
                          <a:effectLst/>
                        </a:rPr>
                        <a:t>V8 Fornication as some of them committed</a:t>
                      </a:r>
                      <a:endParaRPr lang="en-NZ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000" dirty="0" smtClean="0">
                          <a:solidFill>
                            <a:schemeClr val="bg1"/>
                          </a:solidFill>
                          <a:effectLst/>
                        </a:rPr>
                        <a:t>Baal-</a:t>
                      </a:r>
                      <a:r>
                        <a:rPr lang="en-NZ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Peor</a:t>
                      </a:r>
                      <a:endParaRPr lang="en-NZ" sz="20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000" dirty="0" err="1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Num</a:t>
                      </a:r>
                      <a:r>
                        <a:rPr lang="en-NZ" sz="20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25:1-3</a:t>
                      </a:r>
                      <a:endParaRPr lang="en-NZ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N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N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N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N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</a:tr>
              <a:tr h="11823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000" b="0" dirty="0" smtClean="0">
                          <a:effectLst/>
                        </a:rPr>
                        <a:t>V9 Some of them tempted</a:t>
                      </a:r>
                      <a:endParaRPr lang="en-NZ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000" dirty="0" smtClean="0">
                          <a:solidFill>
                            <a:schemeClr val="bg1"/>
                          </a:solidFill>
                          <a:effectLst/>
                        </a:rPr>
                        <a:t>Fiery Serpents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000" dirty="0" err="1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Num</a:t>
                      </a:r>
                      <a:r>
                        <a:rPr lang="en-NZ" sz="20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21:5-6</a:t>
                      </a:r>
                      <a:endParaRPr lang="en-NZ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N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N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N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N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</a:tr>
              <a:tr h="12771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000" b="0" dirty="0" smtClean="0">
                          <a:effectLst/>
                        </a:rPr>
                        <a:t>V10 Some of them murmured </a:t>
                      </a:r>
                      <a:endParaRPr lang="en-NZ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000" dirty="0" smtClean="0">
                          <a:solidFill>
                            <a:schemeClr val="bg1"/>
                          </a:solidFill>
                          <a:effectLst/>
                        </a:rPr>
                        <a:t>Marah, </a:t>
                      </a:r>
                      <a:r>
                        <a:rPr lang="en-NZ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Elim</a:t>
                      </a:r>
                      <a:r>
                        <a:rPr lang="en-NZ" sz="2000" dirty="0" smtClean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NZ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Rephidim</a:t>
                      </a:r>
                      <a:endParaRPr lang="en-NZ" sz="20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0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Ex</a:t>
                      </a:r>
                      <a:r>
                        <a:rPr lang="en-NZ" sz="2000" baseline="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15:24; Ex 16:2-4;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000" baseline="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Ex 17:3</a:t>
                      </a:r>
                      <a:endParaRPr lang="en-NZ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N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N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N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N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4852220" y="1032388"/>
            <a:ext cx="501444" cy="501444"/>
          </a:xfrm>
          <a:prstGeom prst="ellipse">
            <a:avLst/>
          </a:prstGeom>
          <a:solidFill>
            <a:schemeClr val="accent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852220" y="1946788"/>
            <a:ext cx="501444" cy="501444"/>
          </a:xfrm>
          <a:prstGeom prst="ellipse">
            <a:avLst/>
          </a:prstGeom>
          <a:solidFill>
            <a:schemeClr val="accent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852220" y="2875936"/>
            <a:ext cx="501444" cy="501444"/>
          </a:xfrm>
          <a:prstGeom prst="ellipse">
            <a:avLst/>
          </a:prstGeom>
          <a:solidFill>
            <a:schemeClr val="accent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4852220" y="4011562"/>
            <a:ext cx="501444" cy="501444"/>
          </a:xfrm>
          <a:prstGeom prst="ellipse">
            <a:avLst/>
          </a:prstGeom>
          <a:solidFill>
            <a:schemeClr val="accent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852220" y="5330928"/>
            <a:ext cx="501444" cy="501444"/>
          </a:xfrm>
          <a:prstGeom prst="ellipse">
            <a:avLst/>
          </a:prstGeom>
          <a:solidFill>
            <a:schemeClr val="accent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5928852" y="1032388"/>
            <a:ext cx="501444" cy="501444"/>
          </a:xfrm>
          <a:prstGeom prst="ellipse">
            <a:avLst/>
          </a:prstGeom>
          <a:solidFill>
            <a:schemeClr val="accent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5928852" y="4011562"/>
            <a:ext cx="501444" cy="501444"/>
          </a:xfrm>
          <a:prstGeom prst="ellipse">
            <a:avLst/>
          </a:prstGeom>
          <a:solidFill>
            <a:schemeClr val="accent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928852" y="5330928"/>
            <a:ext cx="501444" cy="501444"/>
          </a:xfrm>
          <a:prstGeom prst="ellipse">
            <a:avLst/>
          </a:prstGeom>
          <a:solidFill>
            <a:schemeClr val="accent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7123471" y="1946788"/>
            <a:ext cx="501444" cy="501444"/>
          </a:xfrm>
          <a:prstGeom prst="ellipse">
            <a:avLst/>
          </a:prstGeom>
          <a:solidFill>
            <a:schemeClr val="accent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7123471" y="2875936"/>
            <a:ext cx="501444" cy="501444"/>
          </a:xfrm>
          <a:prstGeom prst="ellipse">
            <a:avLst/>
          </a:prstGeom>
          <a:solidFill>
            <a:schemeClr val="accent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8288594" y="1946788"/>
            <a:ext cx="501444" cy="501444"/>
          </a:xfrm>
          <a:prstGeom prst="ellipse">
            <a:avLst/>
          </a:prstGeom>
          <a:solidFill>
            <a:schemeClr val="accent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8288594" y="2875936"/>
            <a:ext cx="501444" cy="501444"/>
          </a:xfrm>
          <a:prstGeom prst="ellipse">
            <a:avLst/>
          </a:prstGeom>
          <a:solidFill>
            <a:schemeClr val="accent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18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191727" y="3684472"/>
            <a:ext cx="3274144" cy="2692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Bookman Old Style"/>
              </a:rPr>
              <a:t>The Communion of the Body and Blood of the Lord</a:t>
            </a:r>
            <a:endParaRPr 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Bookman Old Style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5751871" cy="36844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6314" y="3406877"/>
            <a:ext cx="5417686" cy="345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6127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60399" y="723900"/>
            <a:ext cx="6918811" cy="5664200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100000"/>
                  <a:shade val="100000"/>
                  <a:satMod val="130000"/>
                </a:schemeClr>
              </a:gs>
              <a:gs pos="100000">
                <a:schemeClr val="accent5">
                  <a:tint val="50000"/>
                  <a:shade val="100000"/>
                  <a:satMod val="350000"/>
                </a:schemeClr>
              </a:gs>
            </a:gsLst>
            <a:lin ang="0" scaled="1"/>
            <a:tileRect/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60400" y="1612900"/>
            <a:ext cx="5879438" cy="48133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00000"/>
                  <a:shade val="100000"/>
                  <a:satMod val="130000"/>
                </a:schemeClr>
              </a:gs>
              <a:gs pos="100000">
                <a:schemeClr val="accent4">
                  <a:tint val="50000"/>
                  <a:shade val="100000"/>
                  <a:satMod val="350000"/>
                </a:schemeClr>
              </a:gs>
            </a:gsLst>
            <a:lin ang="0" scaled="1"/>
            <a:tileRect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73100" y="2527300"/>
            <a:ext cx="4762500" cy="389890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100000"/>
                  <a:shade val="100000"/>
                  <a:satMod val="130000"/>
                </a:schemeClr>
              </a:gs>
              <a:gs pos="100000">
                <a:schemeClr val="accent3">
                  <a:tint val="50000"/>
                  <a:shade val="100000"/>
                  <a:satMod val="350000"/>
                </a:schemeClr>
              </a:gs>
            </a:gsLst>
            <a:lin ang="0" scaled="1"/>
            <a:tileRect/>
          </a:gra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60400" y="3517900"/>
            <a:ext cx="3644900" cy="290830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100000"/>
                  <a:shade val="100000"/>
                  <a:satMod val="130000"/>
                </a:schemeClr>
              </a:gs>
              <a:gs pos="100000">
                <a:schemeClr val="accent2">
                  <a:tint val="50000"/>
                  <a:shade val="100000"/>
                  <a:satMod val="350000"/>
                </a:schemeClr>
              </a:gs>
            </a:gsLst>
            <a:lin ang="0" scaled="1"/>
            <a:tileRect/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60400" y="4445000"/>
            <a:ext cx="2578100" cy="19812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60400" y="5283200"/>
            <a:ext cx="1663700" cy="114300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Idol is Nothing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60399" y="4497169"/>
            <a:ext cx="26111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“Commended” idol to God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9499" y="3646269"/>
            <a:ext cx="3225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Eat meat offered to idol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04899" y="2782669"/>
            <a:ext cx="3225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In the idol’s temple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04899" y="1830169"/>
            <a:ext cx="4267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Cause the loss of a brother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7599" y="877669"/>
            <a:ext cx="3225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Fellowship with devils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46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60399" y="0"/>
            <a:ext cx="7756515" cy="6350000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100000"/>
                  <a:shade val="100000"/>
                  <a:satMod val="130000"/>
                </a:schemeClr>
              </a:gs>
              <a:gs pos="100000">
                <a:schemeClr val="accent6">
                  <a:tint val="50000"/>
                  <a:shade val="100000"/>
                  <a:satMod val="350000"/>
                </a:schemeClr>
              </a:gs>
            </a:gsLst>
            <a:lin ang="0" scaled="1"/>
            <a:tileRect/>
          </a:gra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60399" y="723900"/>
            <a:ext cx="6918811" cy="5664200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100000"/>
                  <a:shade val="100000"/>
                  <a:satMod val="130000"/>
                </a:schemeClr>
              </a:gs>
              <a:gs pos="100000">
                <a:schemeClr val="accent5">
                  <a:tint val="50000"/>
                  <a:shade val="100000"/>
                  <a:satMod val="350000"/>
                </a:schemeClr>
              </a:gs>
            </a:gsLst>
            <a:lin ang="0" scaled="1"/>
            <a:tileRect/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60400" y="1612900"/>
            <a:ext cx="5879438" cy="48133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100000"/>
                  <a:shade val="100000"/>
                  <a:satMod val="130000"/>
                </a:schemeClr>
              </a:gs>
              <a:gs pos="100000">
                <a:schemeClr val="accent4">
                  <a:tint val="50000"/>
                  <a:shade val="100000"/>
                  <a:satMod val="350000"/>
                </a:schemeClr>
              </a:gs>
            </a:gsLst>
            <a:lin ang="0" scaled="1"/>
            <a:tileRect/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73100" y="2527300"/>
            <a:ext cx="4762500" cy="389890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100000"/>
                  <a:shade val="100000"/>
                  <a:satMod val="130000"/>
                </a:schemeClr>
              </a:gs>
              <a:gs pos="100000">
                <a:schemeClr val="accent3">
                  <a:tint val="50000"/>
                  <a:shade val="100000"/>
                  <a:satMod val="350000"/>
                </a:schemeClr>
              </a:gs>
            </a:gsLst>
            <a:lin ang="0" scaled="1"/>
            <a:tileRect/>
          </a:gra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60400" y="3517900"/>
            <a:ext cx="3644900" cy="290830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100000"/>
                  <a:shade val="100000"/>
                  <a:satMod val="130000"/>
                </a:schemeClr>
              </a:gs>
              <a:gs pos="100000">
                <a:schemeClr val="accent2">
                  <a:tint val="50000"/>
                  <a:shade val="100000"/>
                  <a:satMod val="350000"/>
                </a:schemeClr>
              </a:gs>
            </a:gsLst>
            <a:lin ang="0" scaled="1"/>
            <a:tileRect/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60400" y="4445000"/>
            <a:ext cx="2578100" cy="19812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60400" y="5283200"/>
            <a:ext cx="1663700" cy="114300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Idol is Nothing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60399" y="4497169"/>
            <a:ext cx="26111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“Commended” idol to God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9499" y="3646269"/>
            <a:ext cx="3225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Eat meat offered to idol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04899" y="2782669"/>
            <a:ext cx="3225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In the idol’s temple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04899" y="1830169"/>
            <a:ext cx="4267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Cause the loss of a brother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7599" y="877669"/>
            <a:ext cx="3225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Fellowship with devils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17599" y="153769"/>
            <a:ext cx="6461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Make the Memorial Meeting like idol worship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33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381000" y="647700"/>
            <a:ext cx="7289800" cy="5118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All things are lawful – but not all things are expedient</a:t>
            </a:r>
            <a:endParaRPr lang="en-US" sz="80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372476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-152400" y="1358900"/>
            <a:ext cx="7289800" cy="5118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God’s Salvation</a:t>
            </a:r>
            <a:endParaRPr lang="en-US" sz="9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242625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342900" y="1333936"/>
            <a:ext cx="7289800" cy="37948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“Whether therefore ye eat or drink, or whatsoever ye do – do all to the glory of God.”  </a:t>
            </a:r>
          </a:p>
          <a:p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06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2127</TotalTime>
  <Words>309</Words>
  <Application>Microsoft Office PowerPoint</Application>
  <PresentationFormat>On-screen Show (4:3)</PresentationFormat>
  <Paragraphs>64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I Corinthians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Principle: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Liz O'Grady</dc:creator>
  <cp:lastModifiedBy>Ben O'Grady</cp:lastModifiedBy>
  <cp:revision>61</cp:revision>
  <dcterms:created xsi:type="dcterms:W3CDTF">2014-11-12T09:11:32Z</dcterms:created>
  <dcterms:modified xsi:type="dcterms:W3CDTF">2014-12-29T10:19:58Z</dcterms:modified>
</cp:coreProperties>
</file>