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4" name="Shape 3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 - Blank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sldNum" sz="quarter" idx="2"/>
          </p:nvPr>
        </p:nvSpPr>
        <p:spPr>
          <a:xfrm>
            <a:off x="12039639" y="9249974"/>
            <a:ext cx="314921" cy="317501"/>
          </a:xfrm>
          <a:prstGeom prst="rect">
            <a:avLst/>
          </a:prstGeom>
          <a:ln w="12700">
            <a:round/>
          </a:ln>
        </p:spPr>
        <p:txBody>
          <a:bodyPr wrap="none" lIns="38100" tIns="38100" rIns="38100" bIns="38100" anchor="ctr">
            <a:spAutoFit/>
          </a:bodyPr>
          <a:lstStyle>
            <a:lvl1pPr algn="r" defTabSz="12954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sldNum" sz="quarter" idx="2"/>
          </p:nvPr>
        </p:nvSpPr>
        <p:spPr>
          <a:xfrm>
            <a:off x="12007466" y="9194941"/>
            <a:ext cx="347094" cy="349674"/>
          </a:xfrm>
          <a:prstGeom prst="rect">
            <a:avLst/>
          </a:prstGeom>
          <a:ln w="12700">
            <a:round/>
          </a:ln>
        </p:spPr>
        <p:txBody>
          <a:bodyPr wrap="none" lIns="54186" tIns="54186" rIns="54186" bIns="54186" anchor="ctr">
            <a:spAutoFit/>
          </a:bodyPr>
          <a:lstStyle>
            <a:lvl1pPr algn="r" defTabSz="9144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type="sldNum" sz="quarter" idx="2"/>
          </p:nvPr>
        </p:nvSpPr>
        <p:spPr>
          <a:xfrm>
            <a:off x="12008683" y="9249974"/>
            <a:ext cx="345877" cy="317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</a:rPr>
            </a:fld>
          </a:p>
        </p:txBody>
      </p:sp>
      <p:graphicFrame>
        <p:nvGraphicFramePr>
          <p:cNvPr id="37" name="Table 37"/>
          <p:cNvGraphicFramePr/>
          <p:nvPr/>
        </p:nvGraphicFramePr>
        <p:xfrm>
          <a:off x="566584" y="329281"/>
          <a:ext cx="12671792" cy="9107738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49400"/>
                <a:gridCol w="4173136"/>
                <a:gridCol w="5632180"/>
                <a:gridCol w="1304373"/>
              </a:tblGrid>
              <a:tr h="824237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rPr>
                        <a:t>John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sz="3800"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rPr>
                        <a:t>Isaiah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rPr>
                        <a:t>55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6095C9"/>
                    </a:solidFill>
                  </a:tcPr>
                </a:tc>
              </a:tr>
              <a:tr h="1089301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7:37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if any man thirst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every one that thirsteth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let him come unto me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 ye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</a:tr>
              <a:tr h="837937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and drink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to the waters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</a:tr>
              <a:tr h="1219792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7:16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my doctrine ... sent me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 sent it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</a:tr>
              <a:tr h="724598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7:18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seeketh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seek ye the LORD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</a:tr>
              <a:tr h="119877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7:34, 36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seek ... not find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seek ... found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7:35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Gentiles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 nation thou knowest not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7:42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David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sure mercies of David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8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sldNum" sz="quarter" idx="2"/>
          </p:nvPr>
        </p:nvSpPr>
        <p:spPr>
          <a:xfrm>
            <a:off x="12152649" y="9249974"/>
            <a:ext cx="201911" cy="317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</a:rPr>
            </a:fld>
          </a:p>
        </p:txBody>
      </p:sp>
      <p:sp>
        <p:nvSpPr>
          <p:cNvPr id="40" name="Shape 40"/>
          <p:cNvSpPr/>
          <p:nvPr/>
        </p:nvSpPr>
        <p:spPr>
          <a:xfrm>
            <a:off x="298837" y="594681"/>
            <a:ext cx="12407125" cy="951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Isaiah 55:1-3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Ho, every one that </a:t>
            </a:r>
            <a:r>
              <a:rPr b="1" sz="2900">
                <a:latin typeface="Helvetica"/>
                <a:ea typeface="Helvetica"/>
                <a:cs typeface="Helvetica"/>
                <a:sym typeface="Helvetica"/>
              </a:rPr>
              <a:t>thirsteth,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sz="2900">
                <a:latin typeface="Helvetica"/>
                <a:ea typeface="Helvetica"/>
                <a:cs typeface="Helvetica"/>
                <a:sym typeface="Helvetica"/>
              </a:rPr>
              <a:t>come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 ye to the </a:t>
            </a:r>
            <a:r>
              <a:rPr b="1" sz="2900">
                <a:latin typeface="Helvetica"/>
                <a:ea typeface="Helvetica"/>
                <a:cs typeface="Helvetica"/>
                <a:sym typeface="Helvetica"/>
              </a:rPr>
              <a:t>waters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,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and he that hath </a:t>
            </a:r>
            <a:r>
              <a:rPr b="1" sz="2900">
                <a:solidFill>
                  <a:srgbClr val="B36AE2"/>
                </a:solidFill>
                <a:latin typeface="Helvetica"/>
                <a:ea typeface="Helvetica"/>
                <a:cs typeface="Helvetica"/>
                <a:sym typeface="Helvetica"/>
              </a:rPr>
              <a:t>no money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; 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1" algn="l" defTabSz="457200">
              <a:defRPr sz="1800"/>
            </a:pPr>
            <a:r>
              <a:rPr b="1" sz="2900">
                <a:latin typeface="Helvetica"/>
                <a:ea typeface="Helvetica"/>
                <a:cs typeface="Helvetica"/>
                <a:sym typeface="Helvetica"/>
              </a:rPr>
              <a:t>come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 ye, </a:t>
            </a:r>
            <a:r>
              <a:rPr b="1" sz="2900">
                <a:latin typeface="Helvetica"/>
                <a:ea typeface="Helvetica"/>
                <a:cs typeface="Helvetica"/>
                <a:sym typeface="Helvetica"/>
              </a:rPr>
              <a:t>buy, and eat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;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1" algn="l" defTabSz="457200">
              <a:defRPr sz="1800"/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yea, </a:t>
            </a:r>
            <a:r>
              <a:rPr b="1" sz="2900">
                <a:latin typeface="Helvetica"/>
                <a:ea typeface="Helvetica"/>
                <a:cs typeface="Helvetica"/>
                <a:sym typeface="Helvetica"/>
              </a:rPr>
              <a:t>come, buy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 wine and milk 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b="1" sz="2900">
                <a:solidFill>
                  <a:srgbClr val="B36AE2"/>
                </a:solidFill>
                <a:latin typeface="Helvetica"/>
                <a:ea typeface="Helvetica"/>
                <a:cs typeface="Helvetica"/>
                <a:sym typeface="Helvetica"/>
              </a:rPr>
              <a:t>without money</a:t>
            </a:r>
            <a:r>
              <a:rPr b="1" sz="290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and without price.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Wherefore do ye spend money for that which is not </a:t>
            </a:r>
            <a:r>
              <a:rPr b="1" sz="2900">
                <a:latin typeface="Helvetica"/>
                <a:ea typeface="Helvetica"/>
                <a:cs typeface="Helvetica"/>
                <a:sym typeface="Helvetica"/>
              </a:rPr>
              <a:t>bread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?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and your </a:t>
            </a:r>
            <a:r>
              <a:rPr b="1" sz="2900">
                <a:latin typeface="Helvetica"/>
                <a:ea typeface="Helvetica"/>
                <a:cs typeface="Helvetica"/>
                <a:sym typeface="Helvetica"/>
              </a:rPr>
              <a:t>labour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 for that which satisfieth not?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b="1" sz="2900">
                <a:solidFill>
                  <a:srgbClr val="70BF41"/>
                </a:solidFill>
                <a:latin typeface="Helvetica"/>
                <a:ea typeface="Helvetica"/>
                <a:cs typeface="Helvetica"/>
                <a:sym typeface="Helvetica"/>
              </a:rPr>
              <a:t>hearken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 diligently unto me, 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1" algn="l" defTabSz="457200">
              <a:defRPr sz="1800"/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and </a:t>
            </a:r>
            <a:r>
              <a:rPr b="1" sz="2900">
                <a:latin typeface="Helvetica"/>
                <a:ea typeface="Helvetica"/>
                <a:cs typeface="Helvetica"/>
                <a:sym typeface="Helvetica"/>
              </a:rPr>
              <a:t>eat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 ye that which is good,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1" algn="l" defTabSz="457200">
              <a:defRPr sz="1800"/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and let your soul delight itself in fatness.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b="1" sz="2900">
                <a:solidFill>
                  <a:srgbClr val="70BF41"/>
                </a:solidFill>
                <a:latin typeface="Helvetica"/>
                <a:ea typeface="Helvetica"/>
                <a:cs typeface="Helvetica"/>
                <a:sym typeface="Helvetica"/>
              </a:rPr>
              <a:t>Incline your ear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, and </a:t>
            </a:r>
            <a:r>
              <a:rPr b="1" sz="2900">
                <a:latin typeface="Helvetica"/>
                <a:ea typeface="Helvetica"/>
                <a:cs typeface="Helvetica"/>
                <a:sym typeface="Helvetica"/>
              </a:rPr>
              <a:t>come unto me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b="1" sz="2900">
                <a:solidFill>
                  <a:srgbClr val="70BF41"/>
                </a:solidFill>
                <a:latin typeface="Helvetica"/>
                <a:ea typeface="Helvetica"/>
                <a:cs typeface="Helvetica"/>
                <a:sym typeface="Helvetica"/>
              </a:rPr>
              <a:t>hear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, and your soul shall </a:t>
            </a:r>
            <a:r>
              <a:rPr b="1" sz="2900">
                <a:latin typeface="Helvetica"/>
                <a:ea typeface="Helvetica"/>
                <a:cs typeface="Helvetica"/>
                <a:sym typeface="Helvetica"/>
              </a:rPr>
              <a:t>live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;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and I will make an everlasting covenant with you,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2900">
                <a:latin typeface="Helvetica"/>
                <a:ea typeface="Helvetica"/>
                <a:cs typeface="Helvetica"/>
                <a:sym typeface="Helvetica"/>
              </a:rPr>
              <a:t>even the sure mercies of</a:t>
            </a:r>
            <a:r>
              <a:rPr b="1" sz="2900">
                <a:latin typeface="Helvetica"/>
                <a:ea typeface="Helvetica"/>
                <a:cs typeface="Helvetica"/>
                <a:sym typeface="Helvetica"/>
              </a:rPr>
              <a:t> David</a:t>
            </a:r>
            <a:r>
              <a:rPr sz="2900">
                <a:latin typeface="Helvetica"/>
                <a:ea typeface="Helvetica"/>
                <a:cs typeface="Helvetica"/>
                <a:sym typeface="Helvetica"/>
              </a:rPr>
              <a:t>.</a:t>
            </a:r>
            <a:endParaRPr sz="29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2900"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sldNum" sz="quarter" idx="2"/>
          </p:nvPr>
        </p:nvSpPr>
        <p:spPr>
          <a:xfrm>
            <a:off x="12152649" y="9249974"/>
            <a:ext cx="201911" cy="317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</a:rPr>
            </a:fld>
          </a:p>
        </p:txBody>
      </p:sp>
      <p:sp>
        <p:nvSpPr>
          <p:cNvPr id="43" name="Shape 43"/>
          <p:cNvSpPr/>
          <p:nvPr/>
        </p:nvSpPr>
        <p:spPr>
          <a:xfrm>
            <a:off x="968161" y="715762"/>
            <a:ext cx="11068478" cy="883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 defTabSz="457200">
              <a:defRPr sz="1800"/>
            </a:pPr>
            <a:r>
              <a:rPr sz="3600">
                <a:latin typeface="Helvetica"/>
                <a:ea typeface="Helvetica"/>
                <a:cs typeface="Helvetica"/>
                <a:sym typeface="Helvetica"/>
              </a:rPr>
              <a:t>Isaiah 55:4-6</a:t>
            </a:r>
            <a:endParaRPr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>
                <a:latin typeface="Helvetica"/>
                <a:ea typeface="Helvetica"/>
                <a:cs typeface="Helvetica"/>
                <a:sym typeface="Helvetica"/>
              </a:rPr>
              <a:t>Behold, I have given him for a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witness</a:t>
            </a:r>
            <a:r>
              <a:rPr sz="360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i="1" sz="3600">
                <a:latin typeface="Helvetica"/>
                <a:ea typeface="Helvetica"/>
                <a:cs typeface="Helvetica"/>
                <a:sym typeface="Helvetica"/>
              </a:rPr>
              <a:t>to the people,</a:t>
            </a:r>
            <a:endParaRPr i="1"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>
                <a:latin typeface="Helvetica"/>
                <a:ea typeface="Helvetica"/>
                <a:cs typeface="Helvetica"/>
                <a:sym typeface="Helvetica"/>
              </a:rPr>
              <a:t>a leader and commander </a:t>
            </a:r>
            <a:r>
              <a:rPr i="1" sz="3600">
                <a:latin typeface="Helvetica"/>
                <a:ea typeface="Helvetica"/>
                <a:cs typeface="Helvetica"/>
                <a:sym typeface="Helvetica"/>
              </a:rPr>
              <a:t>to the people.</a:t>
            </a:r>
            <a:endParaRPr i="1"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>
                <a:latin typeface="Helvetica"/>
                <a:ea typeface="Helvetica"/>
                <a:cs typeface="Helvetica"/>
                <a:sym typeface="Helvetica"/>
              </a:rPr>
              <a:t> </a:t>
            </a:r>
            <a:endParaRPr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>
                <a:latin typeface="Helvetica"/>
                <a:ea typeface="Helvetica"/>
                <a:cs typeface="Helvetica"/>
                <a:sym typeface="Helvetica"/>
              </a:rPr>
              <a:t>Behold, thou shalt call a </a:t>
            </a:r>
            <a:r>
              <a:rPr i="1" sz="3600">
                <a:latin typeface="Helvetica"/>
                <a:ea typeface="Helvetica"/>
                <a:cs typeface="Helvetica"/>
                <a:sym typeface="Helvetica"/>
              </a:rPr>
              <a:t>nation</a:t>
            </a:r>
            <a:r>
              <a:rPr sz="3600">
                <a:latin typeface="Helvetica"/>
                <a:ea typeface="Helvetica"/>
                <a:cs typeface="Helvetica"/>
                <a:sym typeface="Helvetica"/>
              </a:rPr>
              <a:t> that </a:t>
            </a:r>
            <a:r>
              <a:rPr i="1" sz="3600">
                <a:latin typeface="Helvetica"/>
                <a:ea typeface="Helvetica"/>
                <a:cs typeface="Helvetica"/>
                <a:sym typeface="Helvetica"/>
              </a:rPr>
              <a:t>thou knowest not</a:t>
            </a:r>
            <a:r>
              <a:rPr sz="3600">
                <a:latin typeface="Helvetica"/>
                <a:ea typeface="Helvetica"/>
                <a:cs typeface="Helvetica"/>
                <a:sym typeface="Helvetica"/>
              </a:rPr>
              <a:t>,</a:t>
            </a:r>
            <a:endParaRPr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>
                <a:latin typeface="Helvetica"/>
                <a:ea typeface="Helvetica"/>
                <a:cs typeface="Helvetica"/>
                <a:sym typeface="Helvetica"/>
              </a:rPr>
              <a:t>and </a:t>
            </a:r>
            <a:r>
              <a:rPr i="1" sz="3600">
                <a:latin typeface="Helvetica"/>
                <a:ea typeface="Helvetica"/>
                <a:cs typeface="Helvetica"/>
                <a:sym typeface="Helvetica"/>
              </a:rPr>
              <a:t>nations</a:t>
            </a:r>
            <a:r>
              <a:rPr sz="360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i="1" sz="3600">
                <a:latin typeface="Helvetica"/>
                <a:ea typeface="Helvetica"/>
                <a:cs typeface="Helvetica"/>
                <a:sym typeface="Helvetica"/>
              </a:rPr>
              <a:t>that knew not thee</a:t>
            </a:r>
            <a:r>
              <a:rPr sz="3600">
                <a:latin typeface="Helvetica"/>
                <a:ea typeface="Helvetica"/>
                <a:cs typeface="Helvetica"/>
                <a:sym typeface="Helvetica"/>
              </a:rPr>
              <a:t> shall run unto thee </a:t>
            </a:r>
            <a:endParaRPr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>
                <a:latin typeface="Helvetica"/>
                <a:ea typeface="Helvetica"/>
                <a:cs typeface="Helvetica"/>
                <a:sym typeface="Helvetica"/>
              </a:rPr>
              <a:t>because of the LORD thy God,</a:t>
            </a:r>
            <a:endParaRPr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>
                <a:latin typeface="Helvetica"/>
                <a:ea typeface="Helvetica"/>
                <a:cs typeface="Helvetica"/>
                <a:sym typeface="Helvetica"/>
              </a:rPr>
              <a:t>and for the Holy One of Israel; </a:t>
            </a:r>
            <a:endParaRPr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>
                <a:latin typeface="Helvetica"/>
                <a:ea typeface="Helvetica"/>
                <a:cs typeface="Helvetica"/>
                <a:sym typeface="Helvetica"/>
              </a:rPr>
              <a:t>for he hath glorified thee.</a:t>
            </a:r>
            <a:endParaRPr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Seek ye </a:t>
            </a:r>
            <a:r>
              <a:rPr sz="3600">
                <a:latin typeface="Helvetica"/>
                <a:ea typeface="Helvetica"/>
                <a:cs typeface="Helvetica"/>
                <a:sym typeface="Helvetica"/>
              </a:rPr>
              <a:t>the LORD </a:t>
            </a: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while he may be found</a:t>
            </a:r>
            <a:r>
              <a:rPr sz="3600">
                <a:latin typeface="Helvetica"/>
                <a:ea typeface="Helvetica"/>
                <a:cs typeface="Helvetica"/>
                <a:sym typeface="Helvetica"/>
              </a:rPr>
              <a:t>,</a:t>
            </a:r>
            <a:endParaRPr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600">
                <a:latin typeface="Helvetica"/>
                <a:ea typeface="Helvetica"/>
                <a:cs typeface="Helvetica"/>
                <a:sym typeface="Helvetica"/>
              </a:rPr>
              <a:t>call ye upon him while he is near:</a:t>
            </a:r>
            <a:endParaRPr sz="36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600"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>
            <p:ph type="sldNum" sz="quarter" idx="2"/>
          </p:nvPr>
        </p:nvSpPr>
        <p:spPr>
          <a:xfrm>
            <a:off x="12152649" y="9249974"/>
            <a:ext cx="201911" cy="317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</a:rPr>
            </a:fld>
          </a:p>
        </p:txBody>
      </p:sp>
      <p:sp>
        <p:nvSpPr>
          <p:cNvPr id="46" name="Shape 46"/>
          <p:cNvSpPr/>
          <p:nvPr/>
        </p:nvSpPr>
        <p:spPr>
          <a:xfrm>
            <a:off x="965893" y="139699"/>
            <a:ext cx="11752077" cy="947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 defTabSz="457200">
              <a:defRPr sz="1800"/>
            </a:pP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Isaiah 55:7-9 (Cf Psalm 103:11)</a:t>
            </a:r>
            <a:endParaRPr b="1"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A.i. Let the wicked forsake his </a:t>
            </a:r>
            <a:r>
              <a:rPr b="1" sz="3400">
                <a:solidFill>
                  <a:srgbClr val="5F327C"/>
                </a:solidFill>
                <a:latin typeface="Helvetica"/>
                <a:ea typeface="Helvetica"/>
                <a:cs typeface="Helvetica"/>
                <a:sym typeface="Helvetica"/>
              </a:rPr>
              <a:t>way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,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  ii. and the unrighteous man his </a:t>
            </a:r>
            <a:r>
              <a:rPr b="1" sz="3400">
                <a:solidFill>
                  <a:srgbClr val="0B5D18"/>
                </a:solidFill>
                <a:latin typeface="Helvetica"/>
                <a:ea typeface="Helvetica"/>
                <a:cs typeface="Helvetica"/>
                <a:sym typeface="Helvetica"/>
              </a:rPr>
              <a:t>thoughts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			</a:t>
            </a:r>
            <a:r>
              <a:rPr b="1" sz="3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	B. i.and let him return unto the LORD, </a:t>
            </a:r>
            <a:endParaRPr b="1" sz="3400">
              <a:solidFill>
                <a:srgbClr val="53585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b="1" sz="3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						ii. and he will have mercy upon him;</a:t>
            </a:r>
            <a:endParaRPr b="1" sz="3400">
              <a:solidFill>
                <a:srgbClr val="53585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b="1" sz="3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				</a:t>
            </a:r>
            <a:endParaRPr b="1" sz="3400">
              <a:solidFill>
                <a:srgbClr val="53585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8" algn="l" defTabSz="457200">
              <a:defRPr sz="1800"/>
            </a:pPr>
            <a:r>
              <a:rPr b="1" sz="3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B’.i. and to our God, </a:t>
            </a:r>
            <a:endParaRPr b="1" sz="3400">
              <a:solidFill>
                <a:srgbClr val="53585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b="1" sz="3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						ii. for he will abundantly pardon.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		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A’.ii. For my </a:t>
            </a:r>
            <a:r>
              <a:rPr b="1" sz="3400">
                <a:solidFill>
                  <a:srgbClr val="0B5D18"/>
                </a:solidFill>
                <a:latin typeface="Helvetica"/>
                <a:ea typeface="Helvetica"/>
                <a:cs typeface="Helvetica"/>
                <a:sym typeface="Helvetica"/>
              </a:rPr>
              <a:t>thoughts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are not your</a:t>
            </a:r>
            <a:r>
              <a:rPr b="1" sz="3400">
                <a:solidFill>
                  <a:srgbClr val="0B5D18"/>
                </a:solidFill>
                <a:latin typeface="Helvetica"/>
                <a:ea typeface="Helvetica"/>
                <a:cs typeface="Helvetica"/>
                <a:sym typeface="Helvetica"/>
              </a:rPr>
              <a:t> thoughts,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   i.  neither are your </a:t>
            </a:r>
            <a:r>
              <a:rPr b="1" sz="3400">
                <a:solidFill>
                  <a:srgbClr val="5F327C"/>
                </a:solidFill>
                <a:latin typeface="Helvetica"/>
                <a:ea typeface="Helvetica"/>
                <a:cs typeface="Helvetica"/>
                <a:sym typeface="Helvetica"/>
              </a:rPr>
              <a:t>ways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my </a:t>
            </a:r>
            <a:r>
              <a:rPr b="1" sz="3400">
                <a:solidFill>
                  <a:srgbClr val="5F327C"/>
                </a:solidFill>
                <a:latin typeface="Helvetica"/>
                <a:ea typeface="Helvetica"/>
                <a:cs typeface="Helvetica"/>
                <a:sym typeface="Helvetica"/>
              </a:rPr>
              <a:t>ways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, saith the LORD.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			B’’. </a:t>
            </a:r>
            <a:r>
              <a:rPr b="1" sz="3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For as the heavens are higher than the earth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,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A’’.i. so are my </a:t>
            </a:r>
            <a:r>
              <a:rPr b="1" sz="3400">
                <a:solidFill>
                  <a:srgbClr val="5F327C"/>
                </a:solidFill>
                <a:latin typeface="Helvetica"/>
                <a:ea typeface="Helvetica"/>
                <a:cs typeface="Helvetica"/>
                <a:sym typeface="Helvetica"/>
              </a:rPr>
              <a:t>ways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higher than your </a:t>
            </a:r>
            <a:r>
              <a:rPr b="1" sz="3400">
                <a:solidFill>
                  <a:srgbClr val="5F327C"/>
                </a:solidFill>
                <a:latin typeface="Helvetica"/>
                <a:ea typeface="Helvetica"/>
                <a:cs typeface="Helvetica"/>
                <a:sym typeface="Helvetica"/>
              </a:rPr>
              <a:t>ways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,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   ii. and my </a:t>
            </a:r>
            <a:r>
              <a:rPr b="1" sz="3400">
                <a:solidFill>
                  <a:srgbClr val="0B5D18"/>
                </a:solidFill>
                <a:latin typeface="Helvetica"/>
                <a:ea typeface="Helvetica"/>
                <a:cs typeface="Helvetica"/>
                <a:sym typeface="Helvetica"/>
              </a:rPr>
              <a:t>thoughts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than your </a:t>
            </a:r>
            <a:r>
              <a:rPr b="1" sz="3400">
                <a:solidFill>
                  <a:srgbClr val="0B5D18"/>
                </a:solidFill>
                <a:latin typeface="Helvetica"/>
                <a:ea typeface="Helvetica"/>
                <a:cs typeface="Helvetica"/>
                <a:sym typeface="Helvetica"/>
              </a:rPr>
              <a:t>thoughts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sldNum" sz="quarter" idx="2"/>
          </p:nvPr>
        </p:nvSpPr>
        <p:spPr>
          <a:xfrm>
            <a:off x="12152649" y="9249974"/>
            <a:ext cx="201911" cy="317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</a:rPr>
            </a:fld>
          </a:p>
        </p:txBody>
      </p:sp>
      <p:sp>
        <p:nvSpPr>
          <p:cNvPr id="49" name="Shape 49"/>
          <p:cNvSpPr/>
          <p:nvPr/>
        </p:nvSpPr>
        <p:spPr>
          <a:xfrm>
            <a:off x="431401" y="94819"/>
            <a:ext cx="11938550" cy="999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 defTabSz="457200">
              <a:defRPr sz="1800"/>
            </a:pP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Isaiah 55:10-11</a:t>
            </a:r>
            <a:endParaRPr b="1"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b="1"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A.i For as the rain </a:t>
            </a: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cometh down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,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  ii and the snow </a:t>
            </a: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from heaven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, 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B. and </a:t>
            </a:r>
            <a:r>
              <a:rPr i="1" sz="3400">
                <a:latin typeface="Helvetica"/>
                <a:ea typeface="Helvetica"/>
                <a:cs typeface="Helvetica"/>
                <a:sym typeface="Helvetica"/>
              </a:rPr>
              <a:t>returneth not thither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, 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C.i. but watereth the earth,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  ii. and maketh it</a:t>
            </a: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bring forth and bud,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  iii.that it may give seed to the sower, 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  iv. and bread to the eater: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A’. </a:t>
            </a: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So shall my word be that goeth forth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out of my mouth: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B’. </a:t>
            </a:r>
            <a:r>
              <a:rPr i="1" sz="3400">
                <a:latin typeface="Helvetica"/>
                <a:ea typeface="Helvetica"/>
                <a:cs typeface="Helvetica"/>
                <a:sym typeface="Helvetica"/>
              </a:rPr>
              <a:t>it shall not return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unto me void,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C’.i. but it shall accomplish </a:t>
            </a: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that which I please</a:t>
            </a:r>
            <a:r>
              <a:rPr sz="3400">
                <a:latin typeface="Helvetica"/>
                <a:ea typeface="Helvetica"/>
                <a:cs typeface="Helvetica"/>
                <a:sym typeface="Helvetica"/>
              </a:rPr>
              <a:t>,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400">
                <a:latin typeface="Helvetica"/>
                <a:ea typeface="Helvetica"/>
                <a:cs typeface="Helvetica"/>
                <a:sym typeface="Helvetica"/>
              </a:rPr>
              <a:t>    ii. and it shall prosper in the thing whereto </a:t>
            </a:r>
            <a:r>
              <a:rPr b="1" sz="3400">
                <a:latin typeface="Helvetica"/>
                <a:ea typeface="Helvetica"/>
                <a:cs typeface="Helvetica"/>
                <a:sym typeface="Helvetica"/>
              </a:rPr>
              <a:t>I sent it.</a:t>
            </a:r>
            <a:endParaRPr sz="3400"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type="sldNum" sz="quarter" idx="2"/>
          </p:nvPr>
        </p:nvSpPr>
        <p:spPr>
          <a:xfrm>
            <a:off x="12152649" y="9249974"/>
            <a:ext cx="201911" cy="317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</a:rPr>
            </a:fld>
          </a:p>
        </p:txBody>
      </p:sp>
      <p:sp>
        <p:nvSpPr>
          <p:cNvPr id="52" name="Shape 52"/>
          <p:cNvSpPr/>
          <p:nvPr/>
        </p:nvSpPr>
        <p:spPr>
          <a:xfrm>
            <a:off x="471562" y="66992"/>
            <a:ext cx="12061675" cy="772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 defTabSz="457200">
              <a:defRPr sz="1800"/>
            </a:pPr>
            <a:r>
              <a:rPr b="1" sz="3300">
                <a:latin typeface="Helvetica"/>
                <a:ea typeface="Helvetica"/>
                <a:cs typeface="Helvetica"/>
                <a:sym typeface="Helvetica"/>
              </a:rPr>
              <a:t>Isaiah 55:12-13</a:t>
            </a:r>
            <a:endParaRPr b="1" sz="33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3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300">
                <a:latin typeface="Helvetica"/>
                <a:ea typeface="Helvetica"/>
                <a:cs typeface="Helvetica"/>
                <a:sym typeface="Helvetica"/>
              </a:rPr>
              <a:t>i.  For ye shall go out with joy,</a:t>
            </a:r>
            <a:endParaRPr sz="33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300">
                <a:latin typeface="Helvetica"/>
                <a:ea typeface="Helvetica"/>
                <a:cs typeface="Helvetica"/>
                <a:sym typeface="Helvetica"/>
              </a:rPr>
              <a:t>ii. and be led forth with peace:</a:t>
            </a:r>
            <a:endParaRPr sz="33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3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300">
                <a:latin typeface="Helvetica"/>
                <a:ea typeface="Helvetica"/>
                <a:cs typeface="Helvetica"/>
                <a:sym typeface="Helvetica"/>
              </a:rPr>
              <a:t>i. the mountains and the hills shall break forth before you into</a:t>
            </a:r>
            <a:endParaRPr sz="33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300">
                <a:latin typeface="Helvetica"/>
                <a:ea typeface="Helvetica"/>
                <a:cs typeface="Helvetica"/>
                <a:sym typeface="Helvetica"/>
              </a:rPr>
              <a:t>   singing,</a:t>
            </a:r>
            <a:endParaRPr sz="33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300">
                <a:latin typeface="Helvetica"/>
                <a:ea typeface="Helvetica"/>
                <a:cs typeface="Helvetica"/>
                <a:sym typeface="Helvetica"/>
              </a:rPr>
              <a:t>ii.and all the trees of the field shall clap their hands.</a:t>
            </a:r>
            <a:endParaRPr sz="33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3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300">
                <a:latin typeface="Helvetica"/>
                <a:ea typeface="Helvetica"/>
                <a:cs typeface="Helvetica"/>
                <a:sym typeface="Helvetica"/>
              </a:rPr>
              <a:t>i. Instead of the thorn shall come up the fir tree,</a:t>
            </a:r>
            <a:endParaRPr sz="33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300">
                <a:latin typeface="Helvetica"/>
                <a:ea typeface="Helvetica"/>
                <a:cs typeface="Helvetica"/>
                <a:sym typeface="Helvetica"/>
              </a:rPr>
              <a:t>ii.and instead of the brier shall come up the myrtle tree:</a:t>
            </a:r>
            <a:endParaRPr sz="33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endParaRPr sz="33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300">
                <a:latin typeface="Helvetica"/>
                <a:ea typeface="Helvetica"/>
                <a:cs typeface="Helvetica"/>
                <a:sym typeface="Helvetica"/>
              </a:rPr>
              <a:t>i. and it shall be to the LORD for a name,</a:t>
            </a:r>
            <a:endParaRPr sz="3300">
              <a:latin typeface="Helvetica"/>
              <a:ea typeface="Helvetica"/>
              <a:cs typeface="Helvetica"/>
              <a:sym typeface="Helvetica"/>
            </a:endParaRPr>
          </a:p>
          <a:p>
            <a:pPr lvl="0" algn="l" defTabSz="457200">
              <a:defRPr sz="1800"/>
            </a:pPr>
            <a:r>
              <a:rPr sz="3300">
                <a:latin typeface="Helvetica"/>
                <a:ea typeface="Helvetica"/>
                <a:cs typeface="Helvetica"/>
                <a:sym typeface="Helvetica"/>
              </a:rPr>
              <a:t>ii.for an everlasting sign that shall not be cut off.</a:t>
            </a:r>
            <a:endParaRPr sz="3300"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type="sldNum" sz="quarter" idx="2"/>
          </p:nvPr>
        </p:nvSpPr>
        <p:spPr>
          <a:xfrm>
            <a:off x="12008683" y="9249974"/>
            <a:ext cx="345877" cy="317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</a:rPr>
            </a:fld>
          </a:p>
        </p:txBody>
      </p:sp>
      <p:graphicFrame>
        <p:nvGraphicFramePr>
          <p:cNvPr id="55" name="Table 55"/>
          <p:cNvGraphicFramePr/>
          <p:nvPr/>
        </p:nvGraphicFramePr>
        <p:xfrm>
          <a:off x="629620" y="311394"/>
          <a:ext cx="12313952" cy="9258917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023429"/>
                <a:gridCol w="4279900"/>
                <a:gridCol w="4602758"/>
                <a:gridCol w="1395163"/>
              </a:tblGrid>
              <a:tr h="5207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254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rPr>
                        <a:t>John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sz="2541"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254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rPr>
                        <a:t>Isaiah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254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rPr>
                        <a:t>55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6095C9"/>
                    </a:solidFill>
                  </a:tcPr>
                </a:tc>
              </a:tr>
              <a:tr h="6069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1:1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the Word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so shall my word be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</a:tr>
              <a:tr h="583392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1:26, 31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water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 ye to the waters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</a:tr>
              <a:tr h="665604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1:41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we have found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while he may be found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</a:tr>
              <a:tr h="634654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1:43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Jesus would go forth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that goeth forth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</a:tr>
              <a:tr h="677717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1:45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we have found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while he may be found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</a:tr>
              <a:tr h="677717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2:3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no wine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wine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</a:tr>
              <a:tr h="677717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2:9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water … wine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water … wine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</a:tr>
              <a:tr h="677717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3:5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born of water and the spirit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 ye to the waters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</a:tr>
              <a:tr h="861035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3:8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how can these things be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My thoughts are not your thoughts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</a:tr>
              <a:tr h="600578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3:12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earthly ... heavenly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heavens ... earth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9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</a:tr>
              <a:tr h="670943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3:13,31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came down from heaven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cometh down ... from heaven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</a:tr>
              <a:tr h="463846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3:26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 to him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 to me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</a:tr>
              <a:tr h="463846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3:31 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cometh from above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cometh down … from heaven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</a:tr>
              <a:tr h="463846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3:34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sent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 sent it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541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sldNum" sz="quarter" idx="2"/>
          </p:nvPr>
        </p:nvSpPr>
        <p:spPr>
          <a:xfrm>
            <a:off x="12152649" y="9249974"/>
            <a:ext cx="201911" cy="317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</a:rPr>
            </a:fld>
          </a:p>
        </p:txBody>
      </p:sp>
      <p:graphicFrame>
        <p:nvGraphicFramePr>
          <p:cNvPr id="58" name="Table 58"/>
          <p:cNvGraphicFramePr/>
          <p:nvPr/>
        </p:nvGraphicFramePr>
        <p:xfrm>
          <a:off x="593669" y="481680"/>
          <a:ext cx="12405100" cy="826368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549400"/>
                <a:gridCol w="4285769"/>
                <a:gridCol w="5236186"/>
                <a:gridCol w="1321042"/>
              </a:tblGrid>
              <a:tr h="528734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3007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rPr>
                        <a:t>John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sz="3007"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3007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rPr>
                        <a:t>Isaiah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3007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rPr>
                        <a:t>55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6095C9"/>
                    </a:solidFill>
                  </a:tcPr>
                </a:tc>
              </a:tr>
              <a:tr h="528977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4:7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to draw water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 ye to the waters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</a:tr>
              <a:tr h="627914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4:8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buy meat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buy meat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</a:tr>
              <a:tr h="651054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4:10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gift of God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without money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</a:tr>
              <a:tr h="83592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>
                              <a:srgbClr val="FFFFFF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4:10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>
                              <a:srgbClr val="FFFFFF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give me to drink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>
                              <a:srgbClr val="FFFFFF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ho every one that thirsteth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>
                              <a:srgbClr val="FFFFFF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</a:tr>
              <a:tr h="573684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4:13-15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thirst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thirsteth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</a:tr>
              <a:tr h="679883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4:27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what seekest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seek ye the LORD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</a:tr>
              <a:tr h="593975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4:31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eat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eat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</a:tr>
              <a:tr h="649734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4:34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do the will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that which I please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</a:tr>
              <a:tr h="667951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4:35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field white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bring forth and bud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4:38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no labour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your labour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</a:tr>
              <a:tr h="657072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4:46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water    wine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 ye to the waters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E1EAF4"/>
                    </a:solidFill>
                  </a:tcPr>
                </a:tc>
              </a:tr>
              <a:tr h="684585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>
                              <a:srgbClr val="FFFFFF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4:49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>
                              <a:srgbClr val="FFFFFF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 down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>
                              <a:srgbClr val="FFFFFF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cometh down</a:t>
                      </a:r>
                      <a:r>
                        <a:rPr sz="3007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down 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3007">
                          <a:uFill>
                            <a:solidFill>
                              <a:srgbClr val="FFFFFF"/>
                            </a:solidFill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F1F5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sldNum" sz="quarter" idx="2"/>
          </p:nvPr>
        </p:nvSpPr>
        <p:spPr>
          <a:xfrm>
            <a:off x="12008683" y="9249974"/>
            <a:ext cx="345877" cy="317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</a:rPr>
            </a:fld>
          </a:p>
        </p:txBody>
      </p:sp>
      <p:graphicFrame>
        <p:nvGraphicFramePr>
          <p:cNvPr id="61" name="Table 61"/>
          <p:cNvGraphicFramePr/>
          <p:nvPr/>
        </p:nvGraphicFramePr>
        <p:xfrm>
          <a:off x="548916" y="267894"/>
          <a:ext cx="12247341" cy="8973395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354823"/>
                <a:gridCol w="4162987"/>
                <a:gridCol w="4357847"/>
                <a:gridCol w="1358982"/>
              </a:tblGrid>
              <a:tr h="473911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rPr>
                        <a:t>John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sz="2400"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rPr>
                        <a:t>Isaiah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sym typeface="Helvetica"/>
                        </a:rPr>
                        <a:t>55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38100">
                      <a:solidFill>
                        <a:srgbClr val="FFFFFF"/>
                      </a:solidFill>
                      <a:round/>
                    </a:lnB>
                    <a:solidFill>
                      <a:srgbClr val="6095C9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5:14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findeth him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while he may be found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381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5:24, 37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him that sent me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 sent it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5:24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heareth … everlasting life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hear … live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5:31-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witness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witness to the people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5:40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 to me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 unto me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6:5,45,65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 unto him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 unto me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6:5,7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buy bread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buy and eat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6:7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two hundred pennyworth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without money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6:25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they had found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while he may be found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6:26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seek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seek ye the LORD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</a:tr>
              <a:tr h="447364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6:27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labour not 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your labour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</a:tr>
              <a:tr h="447364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6:29,39,40,57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sent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 sent it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</a:tr>
              <a:tr h="447364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6:32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bread from heaven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from heaven … bread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6:33-58    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cometh down from heaven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cometh down ... from heaven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</a:tr>
              <a:tr h="4585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6:35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thirst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every one that thirsteth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</a:tr>
              <a:tr h="4585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6:51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bread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not bread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</a:tr>
              <a:tr h="458500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6:35-65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cometh to me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come unto me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1,3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E1EAF4"/>
                    </a:solidFill>
                  </a:tcPr>
                </a:tc>
              </a:tr>
              <a:tr h="447889"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6:35-58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bread of life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bread to the eater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1295400">
                        <a:tabLst>
                          <a:tab pos="1295400" algn="l"/>
                        </a:tabLst>
                      </a:pPr>
                      <a:r>
                        <a:rPr sz="2400">
                          <a:uFill>
                            <a:solidFill/>
                          </a:u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round/>
                    </a:lnL>
                    <a:lnR w="12700">
                      <a:solidFill>
                        <a:srgbClr val="FFFFFF"/>
                      </a:solidFill>
                      <a:round/>
                    </a:lnR>
                    <a:lnT w="12700">
                      <a:solidFill>
                        <a:srgbClr val="FFFFFF"/>
                      </a:solidFill>
                      <a:round/>
                    </a:lnT>
                    <a:lnB w="12700">
                      <a:solidFill>
                        <a:srgbClr val="FFFFFF"/>
                      </a:solidFill>
                      <a:round/>
                    </a:lnB>
                    <a:solidFill>
                      <a:srgbClr val="F1F5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1" grpId="1"/>
    </p:bldLst>
  </p:timing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