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10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3A47-FD56-4054-8381-1945AB917A6C}" type="datetimeFigureOut">
              <a:rPr lang="en-AU" smtClean="0"/>
              <a:t>17/08/2016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CF0A-B960-4709-B973-3316A61083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3566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3A47-FD56-4054-8381-1945AB917A6C}" type="datetimeFigureOut">
              <a:rPr lang="en-AU" smtClean="0"/>
              <a:t>17/08/2016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CF0A-B960-4709-B973-3316A61083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4006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3A47-FD56-4054-8381-1945AB917A6C}" type="datetimeFigureOut">
              <a:rPr lang="en-AU" smtClean="0"/>
              <a:t>17/08/2016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CF0A-B960-4709-B973-3316A61083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4256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3A47-FD56-4054-8381-1945AB917A6C}" type="datetimeFigureOut">
              <a:rPr lang="en-AU" smtClean="0"/>
              <a:t>17/08/2016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CF0A-B960-4709-B973-3316A61083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27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3A47-FD56-4054-8381-1945AB917A6C}" type="datetimeFigureOut">
              <a:rPr lang="en-AU" smtClean="0"/>
              <a:t>17/08/2016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CF0A-B960-4709-B973-3316A61083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844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3A47-FD56-4054-8381-1945AB917A6C}" type="datetimeFigureOut">
              <a:rPr lang="en-AU" smtClean="0"/>
              <a:t>17/08/2016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CF0A-B960-4709-B973-3316A61083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969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3A47-FD56-4054-8381-1945AB917A6C}" type="datetimeFigureOut">
              <a:rPr lang="en-AU" smtClean="0"/>
              <a:t>17/08/2016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CF0A-B960-4709-B973-3316A61083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9620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3A47-FD56-4054-8381-1945AB917A6C}" type="datetimeFigureOut">
              <a:rPr lang="en-AU" smtClean="0"/>
              <a:t>17/08/2016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CF0A-B960-4709-B973-3316A61083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0540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3A47-FD56-4054-8381-1945AB917A6C}" type="datetimeFigureOut">
              <a:rPr lang="en-AU" smtClean="0"/>
              <a:t>17/08/2016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CF0A-B960-4709-B973-3316A61083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8989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3A47-FD56-4054-8381-1945AB917A6C}" type="datetimeFigureOut">
              <a:rPr lang="en-AU" smtClean="0"/>
              <a:t>17/08/2016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CF0A-B960-4709-B973-3316A61083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4094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3A47-FD56-4054-8381-1945AB917A6C}" type="datetimeFigureOut">
              <a:rPr lang="en-AU" smtClean="0"/>
              <a:t>17/08/2016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ECF0A-B960-4709-B973-3316A61083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28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73A47-FD56-4054-8381-1945AB917A6C}" type="datetimeFigureOut">
              <a:rPr lang="en-AU" smtClean="0"/>
              <a:t>17/08/2016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ECF0A-B960-4709-B973-3316A61083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2176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00918"/>
          </a:xfrm>
        </p:spPr>
        <p:txBody>
          <a:bodyPr>
            <a:normAutofit/>
          </a:bodyPr>
          <a:lstStyle/>
          <a:p>
            <a:r>
              <a:rPr lang="en-AU" sz="7200" b="1" dirty="0" smtClean="0"/>
              <a:t>Life of Christ Studies </a:t>
            </a:r>
            <a:endParaRPr lang="en-AU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61258"/>
            <a:ext cx="9144000" cy="1655762"/>
          </a:xfrm>
        </p:spPr>
        <p:txBody>
          <a:bodyPr>
            <a:normAutofit/>
          </a:bodyPr>
          <a:lstStyle/>
          <a:p>
            <a:r>
              <a:rPr lang="en-AU" sz="4400" strike="sngStrike" dirty="0" smtClean="0"/>
              <a:t>The glorious announcement of Christ</a:t>
            </a:r>
          </a:p>
          <a:p>
            <a:r>
              <a:rPr lang="en-AU" sz="4400" b="1" dirty="0" smtClean="0">
                <a:solidFill>
                  <a:srgbClr val="FF0000"/>
                </a:solidFill>
              </a:rPr>
              <a:t>Mary’s </a:t>
            </a:r>
            <a:r>
              <a:rPr lang="en-AU" sz="4400" b="1" dirty="0" smtClean="0">
                <a:solidFill>
                  <a:srgbClr val="FF0000"/>
                </a:solidFill>
              </a:rPr>
              <a:t>World Collapses</a:t>
            </a:r>
            <a:endParaRPr lang="en-A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5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913381"/>
              </p:ext>
            </p:extLst>
          </p:nvPr>
        </p:nvGraphicFramePr>
        <p:xfrm>
          <a:off x="856527" y="289368"/>
          <a:ext cx="10613984" cy="6395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3508"/>
                <a:gridCol w="5290476"/>
              </a:tblGrid>
              <a:tr h="3718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Gabriel &amp; Zacharias</a:t>
                      </a:r>
                      <a:endParaRPr lang="en-A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Gabriel &amp; Mary</a:t>
                      </a:r>
                      <a:endParaRPr lang="en-A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/>
                </a:tc>
              </a:tr>
              <a:tr h="15245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Zacharias was a Priest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i="1" dirty="0" err="1">
                          <a:solidFill>
                            <a:srgbClr val="FF0000"/>
                          </a:solidFill>
                          <a:effectLst/>
                        </a:rPr>
                        <a:t>Luk</a:t>
                      </a:r>
                      <a:r>
                        <a:rPr lang="en-AU" sz="1600" i="1" dirty="0">
                          <a:solidFill>
                            <a:srgbClr val="FF0000"/>
                          </a:solidFill>
                          <a:effectLst/>
                        </a:rPr>
                        <a:t> 1:5  </a:t>
                      </a:r>
                      <a:r>
                        <a:rPr lang="en-AU" sz="1600" i="1" dirty="0">
                          <a:effectLst/>
                        </a:rPr>
                        <a:t>There was in the days of Herod, the king of Judaea, a certain priest named Zacharias, of the course of </a:t>
                      </a:r>
                      <a:r>
                        <a:rPr lang="en-AU" sz="1600" i="1" dirty="0" err="1">
                          <a:effectLst/>
                        </a:rPr>
                        <a:t>Abia</a:t>
                      </a:r>
                      <a:r>
                        <a:rPr lang="en-AU" sz="1600" i="1" dirty="0">
                          <a:effectLst/>
                        </a:rPr>
                        <a:t>: and his wife was of the daughters of Aaron, and her name was Elisabeth</a:t>
                      </a:r>
                      <a:r>
                        <a:rPr lang="en-AU" sz="1600" i="1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Mary was a humble no-body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i="1" dirty="0" err="1">
                          <a:solidFill>
                            <a:srgbClr val="FF0000"/>
                          </a:solidFill>
                          <a:effectLst/>
                        </a:rPr>
                        <a:t>Luk</a:t>
                      </a:r>
                      <a:r>
                        <a:rPr lang="en-AU" sz="1600" i="1" dirty="0">
                          <a:solidFill>
                            <a:srgbClr val="FF0000"/>
                          </a:solidFill>
                          <a:effectLst/>
                        </a:rPr>
                        <a:t> 1:38  </a:t>
                      </a:r>
                      <a:r>
                        <a:rPr lang="en-AU" sz="1600" i="1" dirty="0">
                          <a:effectLst/>
                        </a:rPr>
                        <a:t>And Mary said, Behold the handmaid of the Lord; be it unto me according to thy word. And the angel departed from her.</a:t>
                      </a:r>
                      <a:endParaRPr lang="en-A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/>
                </a:tc>
              </a:tr>
              <a:tr h="10125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Angel appears in the Temple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i="1" dirty="0" err="1">
                          <a:solidFill>
                            <a:srgbClr val="FF0000"/>
                          </a:solidFill>
                          <a:effectLst/>
                        </a:rPr>
                        <a:t>Luk</a:t>
                      </a:r>
                      <a:r>
                        <a:rPr lang="en-AU" sz="1600" i="1" dirty="0">
                          <a:solidFill>
                            <a:srgbClr val="FF0000"/>
                          </a:solidFill>
                          <a:effectLst/>
                        </a:rPr>
                        <a:t> 1:11  </a:t>
                      </a:r>
                      <a:r>
                        <a:rPr lang="en-AU" sz="1600" i="1" dirty="0">
                          <a:effectLst/>
                        </a:rPr>
                        <a:t>And there appeared unto him an angel of the Lord standing on the right side of the altar of incense.</a:t>
                      </a:r>
                      <a:endParaRPr lang="en-A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Angel appears in a tiny unknown town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i="1" dirty="0" err="1">
                          <a:solidFill>
                            <a:srgbClr val="FF0000"/>
                          </a:solidFill>
                          <a:effectLst/>
                        </a:rPr>
                        <a:t>Luk</a:t>
                      </a:r>
                      <a:r>
                        <a:rPr lang="en-AU" sz="1600" i="1" dirty="0">
                          <a:solidFill>
                            <a:srgbClr val="FF0000"/>
                          </a:solidFill>
                          <a:effectLst/>
                        </a:rPr>
                        <a:t> 1:26  </a:t>
                      </a:r>
                      <a:r>
                        <a:rPr lang="en-AU" sz="1600" i="1" dirty="0">
                          <a:effectLst/>
                        </a:rPr>
                        <a:t>And in the sixth month the angel Gabriel was sent from God unto a city of Galilee, named Nazareth</a:t>
                      </a:r>
                      <a:r>
                        <a:rPr lang="en-AU" sz="1600" i="1" dirty="0" smtClean="0">
                          <a:effectLst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/>
                </a:tc>
              </a:tr>
              <a:tr h="12685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Zacharias did not believe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err="1">
                          <a:solidFill>
                            <a:srgbClr val="FF0000"/>
                          </a:solidFill>
                          <a:effectLst/>
                        </a:rPr>
                        <a:t>Luk</a:t>
                      </a:r>
                      <a:r>
                        <a:rPr lang="en-AU" sz="1600" dirty="0">
                          <a:solidFill>
                            <a:srgbClr val="FF0000"/>
                          </a:solidFill>
                          <a:effectLst/>
                        </a:rPr>
                        <a:t> 1:18  </a:t>
                      </a:r>
                      <a:r>
                        <a:rPr lang="en-AU" sz="1600" dirty="0">
                          <a:effectLst/>
                        </a:rPr>
                        <a:t>And Zacharias said unto the angel, Whereby shall I know this? for I am an old man, and my wife well stricken in years.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Mary Believed the Angel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i="1" dirty="0" err="1">
                          <a:solidFill>
                            <a:srgbClr val="FF0000"/>
                          </a:solidFill>
                          <a:effectLst/>
                        </a:rPr>
                        <a:t>Luk</a:t>
                      </a:r>
                      <a:r>
                        <a:rPr lang="en-AU" sz="1600" i="1" dirty="0">
                          <a:solidFill>
                            <a:srgbClr val="FF0000"/>
                          </a:solidFill>
                          <a:effectLst/>
                        </a:rPr>
                        <a:t> 1:38  </a:t>
                      </a:r>
                      <a:r>
                        <a:rPr lang="en-AU" sz="1600" i="1" dirty="0">
                          <a:effectLst/>
                        </a:rPr>
                        <a:t>And Mary said, Behold the handmaid of the Lord; be it unto me according to thy word. And the angel departed from her</a:t>
                      </a:r>
                      <a:r>
                        <a:rPr lang="en-AU" sz="1600" i="1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/>
                </a:tc>
              </a:tr>
              <a:tr h="11582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The Son was to be </a:t>
                      </a:r>
                      <a:r>
                        <a:rPr lang="en-AU" sz="1600" b="1" dirty="0" smtClean="0">
                          <a:effectLst/>
                        </a:rPr>
                        <a:t>Zacharias</a:t>
                      </a:r>
                      <a:endParaRPr lang="en-A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i="1" dirty="0" err="1">
                          <a:solidFill>
                            <a:srgbClr val="FF0000"/>
                          </a:solidFill>
                          <a:effectLst/>
                        </a:rPr>
                        <a:t>Luk</a:t>
                      </a:r>
                      <a:r>
                        <a:rPr lang="en-AU" sz="1600" i="1" dirty="0">
                          <a:solidFill>
                            <a:srgbClr val="FF0000"/>
                          </a:solidFill>
                          <a:effectLst/>
                        </a:rPr>
                        <a:t> 1:13  </a:t>
                      </a:r>
                      <a:r>
                        <a:rPr lang="en-AU" sz="1600" i="1" dirty="0">
                          <a:effectLst/>
                        </a:rPr>
                        <a:t>But the angel said unto him, Fear not, Zacharias: for thy prayer is heard; and thy wife Elisabeth shall bear thee a son, and thou shalt call his name John.</a:t>
                      </a:r>
                      <a:endParaRPr lang="en-A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The Son was to be </a:t>
                      </a:r>
                      <a:r>
                        <a:rPr lang="en-AU" sz="1600" b="1" dirty="0" smtClean="0">
                          <a:effectLst/>
                        </a:rPr>
                        <a:t>God’s</a:t>
                      </a:r>
                      <a:endParaRPr lang="en-A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i="1" dirty="0" err="1">
                          <a:solidFill>
                            <a:srgbClr val="FF0000"/>
                          </a:solidFill>
                          <a:effectLst/>
                        </a:rPr>
                        <a:t>Luk</a:t>
                      </a:r>
                      <a:r>
                        <a:rPr lang="en-AU" sz="1600" i="1" dirty="0">
                          <a:solidFill>
                            <a:srgbClr val="FF0000"/>
                          </a:solidFill>
                          <a:effectLst/>
                        </a:rPr>
                        <a:t> 1:35 </a:t>
                      </a:r>
                      <a:r>
                        <a:rPr lang="en-AU" sz="1600" i="1" dirty="0">
                          <a:effectLst/>
                        </a:rPr>
                        <a:t> </a:t>
                      </a:r>
                      <a:r>
                        <a:rPr lang="en-AU" sz="1600" i="1" dirty="0" smtClean="0">
                          <a:effectLst/>
                        </a:rPr>
                        <a:t>…..therefore </a:t>
                      </a:r>
                      <a:r>
                        <a:rPr lang="en-AU" sz="1600" i="1" dirty="0">
                          <a:effectLst/>
                        </a:rPr>
                        <a:t>also that holy thing which shall be born of thee shall be called the Son of God.</a:t>
                      </a:r>
                      <a:endParaRPr lang="en-A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/>
                </a:tc>
              </a:tr>
              <a:tr h="931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This baby would take away Elizabeth’s reproach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i="1" dirty="0" err="1">
                          <a:solidFill>
                            <a:srgbClr val="FF0000"/>
                          </a:solidFill>
                          <a:effectLst/>
                        </a:rPr>
                        <a:t>Luk</a:t>
                      </a:r>
                      <a:r>
                        <a:rPr lang="en-AU" sz="1600" i="1" dirty="0">
                          <a:solidFill>
                            <a:srgbClr val="FF0000"/>
                          </a:solidFill>
                          <a:effectLst/>
                        </a:rPr>
                        <a:t> 1:25  </a:t>
                      </a:r>
                      <a:r>
                        <a:rPr lang="en-AU" sz="1600" i="1" dirty="0">
                          <a:effectLst/>
                        </a:rPr>
                        <a:t>Thus hath the Lord dealt with me in the days wherein he looked on me, to take away my reproach among men.</a:t>
                      </a:r>
                      <a:endParaRPr lang="en-A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This Baby would bring reproach on Mary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i="1" dirty="0" err="1">
                          <a:solidFill>
                            <a:srgbClr val="FF0000"/>
                          </a:solidFill>
                          <a:effectLst/>
                        </a:rPr>
                        <a:t>Luk</a:t>
                      </a:r>
                      <a:r>
                        <a:rPr lang="en-AU" sz="1600" i="1" dirty="0">
                          <a:solidFill>
                            <a:srgbClr val="FF0000"/>
                          </a:solidFill>
                          <a:effectLst/>
                        </a:rPr>
                        <a:t> 1:34  </a:t>
                      </a:r>
                      <a:r>
                        <a:rPr lang="en-AU" sz="1600" i="1" dirty="0">
                          <a:effectLst/>
                        </a:rPr>
                        <a:t>Then said Mary unto the angel, How shall this be, seeing I know not a man?</a:t>
                      </a:r>
                      <a:endParaRPr lang="en-A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3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7241" y="1940450"/>
            <a:ext cx="11574683" cy="325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sz="27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Luke 1:29</a:t>
            </a:r>
            <a:r>
              <a:rPr lang="en-AU" sz="2700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 </a:t>
            </a:r>
            <a:r>
              <a:rPr lang="en-AU" sz="27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cast in her mind</a:t>
            </a:r>
            <a:r>
              <a:rPr lang="en-AU" sz="2700" baseline="30000" dirty="0" smtClean="0">
                <a:solidFill>
                  <a:srgbClr val="008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r>
              <a:rPr lang="en-AU" sz="27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(</a:t>
            </a:r>
            <a:r>
              <a:rPr lang="en-AU" sz="2700" i="1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consider the facts</a:t>
            </a:r>
            <a:r>
              <a:rPr lang="en-AU" sz="27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A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sz="27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Luke 2:19</a:t>
            </a:r>
            <a:r>
              <a:rPr lang="en-AU" sz="2700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r>
              <a:rPr lang="en-AU" sz="27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kept all these things, (</a:t>
            </a:r>
            <a:r>
              <a:rPr lang="en-AU" sz="2700" i="1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Kept all these things</a:t>
            </a:r>
            <a:r>
              <a:rPr lang="en-AU" sz="27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A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sz="27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Luke 2:19</a:t>
            </a:r>
            <a:r>
              <a:rPr lang="en-AU" sz="2700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r>
              <a:rPr lang="en-AU" sz="27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pondered </a:t>
            </a:r>
            <a:r>
              <a:rPr lang="en-AU" sz="2700" i="1" dirty="0" smtClean="0">
                <a:solidFill>
                  <a:srgbClr val="80808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them</a:t>
            </a:r>
            <a:r>
              <a:rPr lang="en-AU" sz="27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in her heart.</a:t>
            </a:r>
            <a:r>
              <a:rPr lang="en-AU" sz="2700" baseline="30000" dirty="0" smtClean="0">
                <a:solidFill>
                  <a:srgbClr val="008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r>
              <a:rPr lang="en-AU" sz="27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(</a:t>
            </a:r>
            <a:r>
              <a:rPr lang="en-AU" sz="2700" i="1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to converse mentally, work out</a:t>
            </a:r>
            <a:r>
              <a:rPr lang="en-AU" sz="27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A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sz="27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Luke 2:51</a:t>
            </a:r>
            <a:r>
              <a:rPr lang="en-AU" sz="2700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 </a:t>
            </a:r>
            <a:r>
              <a:rPr lang="en-AU" sz="27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kept</a:t>
            </a:r>
            <a:r>
              <a:rPr lang="en-AU" sz="2700" baseline="30000" dirty="0">
                <a:solidFill>
                  <a:srgbClr val="008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r>
              <a:rPr lang="en-AU" sz="27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all these sayings in her heart. </a:t>
            </a:r>
            <a:r>
              <a:rPr lang="en-AU" sz="2700" i="1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(watch thoroughly)</a:t>
            </a:r>
            <a:endParaRPr lang="en-AU" sz="2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137" y="532435"/>
            <a:ext cx="11262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 smtClean="0"/>
              <a:t>Mary’s</a:t>
            </a:r>
            <a:r>
              <a:rPr lang="en-AU" b="1" dirty="0" smtClean="0"/>
              <a:t> </a:t>
            </a:r>
            <a:r>
              <a:rPr lang="en-AU" sz="4000" b="1" dirty="0" smtClean="0"/>
              <a:t>Meditations</a:t>
            </a:r>
            <a:r>
              <a:rPr lang="en-AU" b="1" dirty="0" smtClean="0"/>
              <a:t> 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38339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3540" y="1604821"/>
            <a:ext cx="11354764" cy="469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  <a:tabLst>
                <a:tab pos="1168400" algn="l"/>
              </a:tabLst>
            </a:pPr>
            <a:r>
              <a:rPr lang="en-AU" sz="25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Gen 18:3 </a:t>
            </a:r>
            <a:r>
              <a:rPr lang="en-AU" sz="2500" b="1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r>
              <a:rPr lang="en-AU" sz="25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said, My Lord, if now </a:t>
            </a:r>
            <a:r>
              <a:rPr lang="en-AU" sz="2500" u="sng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I have found favour in thy sight</a:t>
            </a:r>
            <a:r>
              <a:rPr lang="en-AU" sz="25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pass not away, I pray thee, from thy servant: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endParaRPr lang="en-A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tabLst>
                <a:tab pos="1168400" algn="l"/>
              </a:tabLst>
            </a:pPr>
            <a:r>
              <a:rPr lang="en-AU" sz="2500" b="1" dirty="0" err="1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Neh</a:t>
            </a:r>
            <a:r>
              <a:rPr lang="en-AU" sz="25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2:5  </a:t>
            </a:r>
            <a:r>
              <a:rPr lang="en-AU" sz="25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I said unto the king, If it please the king, and </a:t>
            </a:r>
            <a:r>
              <a:rPr lang="en-AU" sz="2500" u="sng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if thy servant have found favour in thy sight</a:t>
            </a:r>
            <a:r>
              <a:rPr lang="en-AU" sz="25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that thou </a:t>
            </a:r>
            <a:r>
              <a:rPr lang="en-AU" sz="2500" dirty="0" err="1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wouldest</a:t>
            </a:r>
            <a:r>
              <a:rPr lang="en-AU" sz="25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send me unto Judah, unto the city of my fathers' sepulchres, that I may build it</a:t>
            </a:r>
            <a:r>
              <a:rPr lang="en-AU" sz="28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 </a:t>
            </a: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endParaRPr lang="en-A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tabLst>
                <a:tab pos="1168400" algn="l"/>
              </a:tabLst>
            </a:pPr>
            <a:r>
              <a:rPr lang="en-AU" sz="25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Est 5:8  </a:t>
            </a:r>
            <a:r>
              <a:rPr lang="en-AU" sz="2500" u="sng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If I have found favour in the sight of the king</a:t>
            </a:r>
            <a:r>
              <a:rPr lang="en-AU" sz="25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and if it please the king to grant my petition, and to perform my request, let the king and Haman come to the banquet that I shall prepare for them, and I will do to morrow as the king hath said. </a:t>
            </a:r>
            <a:endParaRPr lang="en-AU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9838" y="462987"/>
            <a:ext cx="11262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 smtClean="0"/>
              <a:t>Looking for favour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83404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4481" y="1586340"/>
            <a:ext cx="10961226" cy="3296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8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Samuel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800" b="1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1 Sam 2:26</a:t>
            </a:r>
            <a:r>
              <a:rPr lang="en-AU" sz="28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 And the child Samuel grew on, and was in favour both with the LORD, and also with men.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endParaRPr lang="en-A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8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Christ</a:t>
            </a: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800" b="1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Luke 2:52</a:t>
            </a:r>
            <a:r>
              <a:rPr lang="en-AU" sz="28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And Jesus increased in wisdom and stature, and in favour with God and man.</a:t>
            </a:r>
            <a:endParaRPr lang="en-A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9838" y="462987"/>
            <a:ext cx="11262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 smtClean="0"/>
              <a:t>Looking for favour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421726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0547" y="657947"/>
            <a:ext cx="9707302" cy="2051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0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Luke 1:32  </a:t>
            </a:r>
            <a:endParaRPr lang="en-AU" sz="2000" b="1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He shall be great,</a:t>
            </a:r>
            <a:endParaRPr lang="en-A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shall be called the </a:t>
            </a:r>
            <a:r>
              <a:rPr lang="en-AU" sz="2000" dirty="0" smtClean="0">
                <a:solidFill>
                  <a:srgbClr val="7030A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Son of the Highest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: </a:t>
            </a:r>
            <a:endParaRPr lang="en-A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the Lord God shall give unto him </a:t>
            </a:r>
            <a:r>
              <a:rPr lang="en-AU" sz="2000" dirty="0" smtClean="0">
                <a:solidFill>
                  <a:schemeClr val="accent2">
                    <a:lumMod val="75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the throne 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of </a:t>
            </a: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his father David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: </a:t>
            </a:r>
            <a:endParaRPr lang="en-A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0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V33 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he shall reign over </a:t>
            </a:r>
            <a:r>
              <a:rPr lang="en-AU" sz="2000" dirty="0" smtClean="0">
                <a:solidFill>
                  <a:schemeClr val="accent4">
                    <a:lumMod val="75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the house of Jacob for ever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; </a:t>
            </a:r>
            <a:endParaRPr lang="en-A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of his </a:t>
            </a:r>
            <a:r>
              <a:rPr lang="en-AU" sz="2000" dirty="0" smtClean="0">
                <a:solidFill>
                  <a:srgbClr val="00B05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kingdom there shall be no end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 </a:t>
            </a:r>
            <a:endParaRPr lang="en-A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0547" y="3553780"/>
            <a:ext cx="11053822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0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2 Sam 7:12</a:t>
            </a:r>
            <a:r>
              <a:rPr lang="en-AU" sz="2000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 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when thy days be fulfilled, and thou shalt sleep with thy fathers, I will set up thy seed after thee, which </a:t>
            </a: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shall proceed out of thy bowels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and I will establish his kingdom. </a:t>
            </a:r>
            <a:endParaRPr lang="en-A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0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v13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He shall build an house for my name, </a:t>
            </a:r>
            <a:r>
              <a:rPr lang="en-AU" sz="2000" dirty="0" smtClean="0">
                <a:solidFill>
                  <a:schemeClr val="accent2">
                    <a:lumMod val="75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I will stablish the throne 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of his </a:t>
            </a:r>
            <a:r>
              <a:rPr lang="en-AU" sz="2000" dirty="0" smtClean="0">
                <a:solidFill>
                  <a:srgbClr val="00B05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kingdom for ever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 </a:t>
            </a:r>
            <a:endParaRPr lang="en-A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0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v</a:t>
            </a:r>
            <a:r>
              <a:rPr lang="en-AU" sz="20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14</a:t>
            </a:r>
            <a:r>
              <a:rPr lang="en-AU" sz="2000" dirty="0" smtClean="0">
                <a:solidFill>
                  <a:srgbClr val="00808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r>
              <a:rPr lang="en-AU" sz="2000" dirty="0" smtClean="0">
                <a:solidFill>
                  <a:srgbClr val="7030A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I will be his father, and he shall be my son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 If he commit iniquity, I will chasten him with the rod of men, and with the stripes of the children of men: </a:t>
            </a:r>
            <a:endParaRPr lang="en-A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0"/>
              </a:spcAft>
            </a:pPr>
            <a:r>
              <a:rPr lang="en-AU" sz="20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v16</a:t>
            </a:r>
            <a:r>
              <a:rPr lang="en-AU" sz="2000" dirty="0" smtClean="0">
                <a:solidFill>
                  <a:srgbClr val="00808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r>
              <a:rPr lang="en-AU" sz="2000" dirty="0" smtClean="0">
                <a:solidFill>
                  <a:schemeClr val="accent4">
                    <a:lumMod val="75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thine house and thy kingdom shall be established for ever 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before thee: </a:t>
            </a:r>
            <a:r>
              <a:rPr lang="en-AU" sz="2000" dirty="0" smtClean="0">
                <a:solidFill>
                  <a:schemeClr val="accent2">
                    <a:lumMod val="75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thy throne shall be established for ever</a:t>
            </a:r>
            <a:r>
              <a:rPr lang="en-AU" sz="20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 </a:t>
            </a:r>
            <a:endParaRPr lang="en-A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03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44010" y="903433"/>
            <a:ext cx="11181144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sz="2400" b="1" dirty="0" err="1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Heb</a:t>
            </a:r>
            <a:r>
              <a:rPr lang="en-AU" sz="24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11:11</a:t>
            </a:r>
            <a:r>
              <a:rPr lang="en-AU" sz="2400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 </a:t>
            </a:r>
            <a:r>
              <a:rPr lang="en-AU" sz="2400" b="1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Through faith </a:t>
            </a:r>
            <a:r>
              <a:rPr lang="en-AU" sz="24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also </a:t>
            </a:r>
            <a:r>
              <a:rPr lang="en-AU" sz="2400" u="sng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Sara herself received strength to conceive seed</a:t>
            </a:r>
            <a:r>
              <a:rPr lang="en-AU" sz="24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and was delivered of a child when she was past age, because she judged him faithful who had promised.</a:t>
            </a:r>
            <a:endParaRPr lang="en-A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8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980820"/>
              </p:ext>
            </p:extLst>
          </p:nvPr>
        </p:nvGraphicFramePr>
        <p:xfrm>
          <a:off x="740779" y="706058"/>
          <a:ext cx="10567687" cy="55185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0823"/>
                <a:gridCol w="4681955"/>
                <a:gridCol w="754226"/>
                <a:gridCol w="4530683"/>
              </a:tblGrid>
              <a:tr h="37038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</a:rPr>
                        <a:t>Luke1</a:t>
                      </a:r>
                      <a:endParaRPr lang="en-A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A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</a:rPr>
                        <a:t>1 Samuel 2</a:t>
                      </a:r>
                      <a:endParaRPr lang="en-A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38.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Behold the handmaid of the Lord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1:18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Let thine handmaid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30. 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Thou hast found favour (grace) with God.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find grace in thy sight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46.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My soul doth magnify the Lord.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2:1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My heart </a:t>
                      </a:r>
                      <a:r>
                        <a:rPr lang="en-AU" sz="2000" dirty="0" err="1">
                          <a:effectLst/>
                        </a:rPr>
                        <a:t>exulteth</a:t>
                      </a:r>
                      <a:r>
                        <a:rPr lang="en-AU" sz="2000" dirty="0">
                          <a:effectLst/>
                        </a:rPr>
                        <a:t> in the Lord.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08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48.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Regarded the low estate of his handmaid.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1:11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If thou wilt indeed look on the affliction of thy handmaid.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49.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Holy is his name.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2. 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There is none holy as the Lord.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51.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Shewed strength with his arm.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4. 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They that stumbled are girded with strength.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08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51.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Scattered the proud in the imagination of their hearts.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3. 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Talk no more exceeding proudly.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52.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Put down the mighty from their seats.   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4. 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The bones of the mighty men are broken.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52.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Exalted them of low degree.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8. 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He </a:t>
                      </a:r>
                      <a:r>
                        <a:rPr lang="en-AU" sz="2000" dirty="0" err="1">
                          <a:effectLst/>
                        </a:rPr>
                        <a:t>raiseth</a:t>
                      </a:r>
                      <a:r>
                        <a:rPr lang="en-AU" sz="2000" dirty="0">
                          <a:effectLst/>
                        </a:rPr>
                        <a:t> up the poor out of the dust.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53.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Filled the hungry with good things.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5. 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They that were hungry have rest.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69.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Raised up a horn of salvation for us.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10.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Exalt the horn of his anointed.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0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8572" y="983847"/>
            <a:ext cx="10035250" cy="3296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en-AU" sz="2800" b="1" dirty="0" err="1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Deut</a:t>
            </a:r>
            <a:r>
              <a:rPr lang="en-AU" sz="2800" b="1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22:23,24  </a:t>
            </a:r>
            <a:r>
              <a:rPr lang="en-AU" sz="28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If a damsel </a:t>
            </a:r>
            <a:r>
              <a:rPr lang="en-AU" sz="2800" i="1" dirty="0" smtClean="0">
                <a:solidFill>
                  <a:srgbClr val="80808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that is</a:t>
            </a:r>
            <a:r>
              <a:rPr lang="en-AU" sz="28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a virgin be betrothed unto an husband, and a man find her in the city, and lie with her; </a:t>
            </a:r>
            <a:endParaRPr lang="en-A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07000"/>
              </a:lnSpc>
              <a:spcAft>
                <a:spcPts val="0"/>
              </a:spcAft>
            </a:pPr>
            <a:r>
              <a:rPr lang="en-AU" sz="28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Then ye shall bring them both out unto the gate of that city, and ye shall stone them with stones that they die; the damsel, because she cried not, </a:t>
            </a:r>
            <a:r>
              <a:rPr lang="en-AU" sz="2800" i="1" dirty="0" smtClean="0">
                <a:solidFill>
                  <a:srgbClr val="80808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being</a:t>
            </a:r>
            <a:r>
              <a:rPr lang="en-AU" sz="2800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in the city; and the man, because he hath humbled his neighbour's wife: so thou shalt put away evil from among you. </a:t>
            </a:r>
            <a:endParaRPr lang="en-A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37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1111</Words>
  <Application>Microsoft Office PowerPoint</Application>
  <PresentationFormat>Widescreen</PresentationFormat>
  <Paragraphs>106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Georgia</vt:lpstr>
      <vt:lpstr>Times New Roman</vt:lpstr>
      <vt:lpstr>Office Theme</vt:lpstr>
      <vt:lpstr>Life of Christ Studies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Parry</dc:creator>
  <cp:lastModifiedBy>Matthew Parry</cp:lastModifiedBy>
  <cp:revision>12</cp:revision>
  <dcterms:created xsi:type="dcterms:W3CDTF">2016-08-03T06:22:51Z</dcterms:created>
  <dcterms:modified xsi:type="dcterms:W3CDTF">2016-08-17T11:44:31Z</dcterms:modified>
</cp:coreProperties>
</file>