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10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093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1468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4859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002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625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4822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9661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128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323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410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180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3C5C2-9E48-42C4-B514-5A651C8A0730}" type="datetimeFigureOut">
              <a:rPr lang="en-AU" smtClean="0"/>
              <a:t>24/08/2016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006D4-B90D-4B77-B79D-64A19EAA5D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3607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00918"/>
          </a:xfrm>
        </p:spPr>
        <p:txBody>
          <a:bodyPr>
            <a:normAutofit/>
          </a:bodyPr>
          <a:lstStyle/>
          <a:p>
            <a:r>
              <a:rPr lang="en-AU" sz="7200" b="1" dirty="0" smtClean="0"/>
              <a:t>Life of Christ Studies </a:t>
            </a:r>
            <a:endParaRPr lang="en-AU" sz="7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61258"/>
            <a:ext cx="9144000" cy="1655762"/>
          </a:xfrm>
        </p:spPr>
        <p:txBody>
          <a:bodyPr>
            <a:normAutofit/>
          </a:bodyPr>
          <a:lstStyle/>
          <a:p>
            <a:r>
              <a:rPr lang="en-AU" sz="4400" strike="sngStrike" dirty="0" smtClean="0"/>
              <a:t>The majestic arrival of our </a:t>
            </a:r>
            <a:r>
              <a:rPr lang="en-AU" sz="4400" strike="sngStrike" dirty="0"/>
              <a:t>S</a:t>
            </a:r>
            <a:r>
              <a:rPr lang="en-AU" sz="4400" strike="sngStrike" dirty="0" smtClean="0"/>
              <a:t>aviour</a:t>
            </a:r>
          </a:p>
          <a:p>
            <a:r>
              <a:rPr lang="en-AU" sz="4400" b="1" dirty="0" smtClean="0">
                <a:solidFill>
                  <a:srgbClr val="FF0000"/>
                </a:solidFill>
              </a:rPr>
              <a:t>Mary gives birth in a dirty barn</a:t>
            </a:r>
            <a:endParaRPr lang="en-A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5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8" y="374731"/>
            <a:ext cx="4483081" cy="61835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97660" y="619578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AU" sz="2800" dirty="0" smtClean="0">
                <a:effectLst/>
                <a:latin typeface="Arial" panose="020B0604020202020204" pitchFamily="34" charset="0"/>
              </a:rPr>
              <a:t>“Quintus </a:t>
            </a:r>
            <a:r>
              <a:rPr lang="en-AU" sz="2800" dirty="0" err="1" smtClean="0">
                <a:effectLst/>
                <a:latin typeface="Arial" panose="020B0604020202020204" pitchFamily="34" charset="0"/>
              </a:rPr>
              <a:t>Aemilius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 </a:t>
            </a:r>
            <a:r>
              <a:rPr lang="en-AU" sz="2800" dirty="0" err="1" smtClean="0">
                <a:effectLst/>
                <a:latin typeface="Arial" panose="020B0604020202020204" pitchFamily="34" charset="0"/>
              </a:rPr>
              <a:t>Secundus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, from Palatine, with </a:t>
            </a:r>
            <a:r>
              <a:rPr lang="en-AU" sz="2800" dirty="0" err="1" smtClean="0">
                <a:effectLst/>
                <a:latin typeface="Arial" panose="020B0604020202020204" pitchFamily="34" charset="0"/>
              </a:rPr>
              <a:t>honors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 he was decorated in the camp of Divine Augustus under </a:t>
            </a:r>
            <a:r>
              <a:rPr lang="en-AU" sz="2800" b="1" dirty="0" err="1" smtClean="0">
                <a:effectLst/>
                <a:latin typeface="Arial" panose="020B0604020202020204" pitchFamily="34" charset="0"/>
              </a:rPr>
              <a:t>Publius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 </a:t>
            </a:r>
            <a:r>
              <a:rPr lang="en-AU" sz="2800" b="1" dirty="0" err="1" smtClean="0">
                <a:effectLst/>
                <a:latin typeface="Arial" panose="020B0604020202020204" pitchFamily="34" charset="0"/>
              </a:rPr>
              <a:t>Sulpicius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 </a:t>
            </a:r>
            <a:r>
              <a:rPr lang="en-AU" sz="2800" b="1" dirty="0" err="1" smtClean="0">
                <a:effectLst/>
                <a:latin typeface="Arial" panose="020B0604020202020204" pitchFamily="34" charset="0"/>
              </a:rPr>
              <a:t>Quirinius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 legate of Caesar in Syria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, prefect of the first Augustan cohort, prefect of the navy’s second cohort. 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Commanded by </a:t>
            </a:r>
            <a:r>
              <a:rPr lang="en-AU" sz="2800" b="1" dirty="0" err="1" smtClean="0">
                <a:effectLst/>
                <a:latin typeface="Arial" panose="020B0604020202020204" pitchFamily="34" charset="0"/>
              </a:rPr>
              <a:t>Quirinius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 to conduct a census of the district of </a:t>
            </a:r>
            <a:r>
              <a:rPr lang="en-AU" sz="2800" b="1" dirty="0" err="1" smtClean="0">
                <a:effectLst/>
                <a:latin typeface="Arial" panose="020B0604020202020204" pitchFamily="34" charset="0"/>
              </a:rPr>
              <a:t>Apamea’s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 117,000 citizens; 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He was also sent by </a:t>
            </a:r>
            <a:r>
              <a:rPr lang="en-AU" sz="2800" dirty="0" err="1" smtClean="0">
                <a:effectLst/>
                <a:latin typeface="Arial" panose="020B0604020202020204" pitchFamily="34" charset="0"/>
              </a:rPr>
              <a:t>Quirinius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 to capture the fortresses of the </a:t>
            </a:r>
            <a:r>
              <a:rPr lang="en-AU" sz="2800" dirty="0" err="1" smtClean="0">
                <a:effectLst/>
                <a:latin typeface="Arial" panose="020B0604020202020204" pitchFamily="34" charset="0"/>
              </a:rPr>
              <a:t>Itureans</a:t>
            </a:r>
            <a:r>
              <a:rPr lang="en-AU" sz="2800" dirty="0" smtClean="0">
                <a:effectLst/>
                <a:latin typeface="Arial" panose="020B0604020202020204" pitchFamily="34" charset="0"/>
              </a:rPr>
              <a:t> in the mountains of Lebanon.</a:t>
            </a:r>
            <a:r>
              <a:rPr lang="en-AU" sz="2800" b="1" dirty="0" smtClean="0">
                <a:effectLst/>
                <a:latin typeface="Arial" panose="020B0604020202020204" pitchFamily="34" charset="0"/>
              </a:rPr>
              <a:t>  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30082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2039" y="1231529"/>
            <a:ext cx="1071429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Act 5:37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After this man rose up Judas of Galilee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in the days of the taxing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drew away much people after him: he also perished; and all, even as many as obeyed him, were dispersed.</a:t>
            </a:r>
          </a:p>
        </p:txBody>
      </p:sp>
    </p:spTree>
    <p:extLst>
      <p:ext uri="{BB962C8B-B14F-4D97-AF65-F5344CB8AC3E}">
        <p14:creationId xmlns:p14="http://schemas.microsoft.com/office/powerpoint/2010/main" val="1923796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27657"/>
              </p:ext>
            </p:extLst>
          </p:nvPr>
        </p:nvGraphicFramePr>
        <p:xfrm>
          <a:off x="1765977" y="1663740"/>
          <a:ext cx="7586367" cy="457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8565"/>
                <a:gridCol w="3059723"/>
                <a:gridCol w="1608079"/>
              </a:tblGrid>
              <a:tr h="2910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Date</a:t>
                      </a:r>
                      <a:endParaRPr lang="en-AU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Event</a:t>
                      </a:r>
                      <a:endParaRPr lang="en-AU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Scripture</a:t>
                      </a:r>
                      <a:endParaRPr lang="en-AU" sz="2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June 6 BC </a:t>
                      </a:r>
                      <a:r>
                        <a:rPr lang="en-AU" sz="2000" dirty="0" smtClean="0">
                          <a:effectLst/>
                        </a:rPr>
                        <a:t>(course</a:t>
                      </a:r>
                      <a:r>
                        <a:rPr lang="en-AU" sz="2000" baseline="0" dirty="0" smtClean="0">
                          <a:effectLst/>
                        </a:rPr>
                        <a:t> of </a:t>
                      </a:r>
                      <a:r>
                        <a:rPr lang="en-AU" sz="2000" baseline="0" dirty="0" err="1" smtClean="0">
                          <a:effectLst/>
                        </a:rPr>
                        <a:t>Abia</a:t>
                      </a:r>
                      <a:r>
                        <a:rPr lang="en-AU" sz="2000" dirty="0" smtClean="0">
                          <a:effectLst/>
                        </a:rPr>
                        <a:t>)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John Conceived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Lk </a:t>
                      </a:r>
                      <a:r>
                        <a:rPr lang="en-AU" sz="2000" dirty="0" smtClean="0">
                          <a:effectLst/>
                        </a:rPr>
                        <a:t>1:5,26</a:t>
                      </a:r>
                      <a:r>
                        <a:rPr lang="en-AU" sz="2000" baseline="0" dirty="0" smtClean="0">
                          <a:effectLst/>
                        </a:rPr>
                        <a:t> 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Dec 6 BC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Angel appears to Mary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Lk 1:36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March 5 BC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John Born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 smtClean="0">
                          <a:effectLst/>
                        </a:rPr>
                        <a:t>Lk 1:57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 5 BC</a:t>
                      </a:r>
                      <a:endParaRPr lang="en-AU" sz="20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solidFill>
                            <a:srgbClr val="FF0000"/>
                          </a:solidFill>
                          <a:effectLst/>
                        </a:rPr>
                        <a:t>Jesus Born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Lk</a:t>
                      </a:r>
                      <a:r>
                        <a:rPr lang="en-AU" sz="2000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 2:7</a:t>
                      </a:r>
                      <a:endParaRPr lang="en-A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March 4 BC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Herod Dies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 smtClean="0">
                          <a:effectLst/>
                        </a:rPr>
                        <a:t>Matt 2:19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3 BC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 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2 BC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 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1 BC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1 AD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2 AD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 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3 AD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 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4 AD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 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91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5 AD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 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4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6 AD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>
                          <a:effectLst/>
                        </a:rPr>
                        <a:t>Quirinius Governor of Syria</a:t>
                      </a:r>
                      <a:endParaRPr lang="en-A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2000" dirty="0">
                          <a:effectLst/>
                        </a:rPr>
                        <a:t> </a:t>
                      </a:r>
                      <a:endParaRPr lang="en-A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4010" y="451413"/>
            <a:ext cx="1082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Birth timeline of Christ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49235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7630" y="1104208"/>
            <a:ext cx="1110012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2500" b="1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22:11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ye shall say unto the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goodman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of the house, The Master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saith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unto thee, Where is the </a:t>
            </a:r>
            <a:r>
              <a:rPr lang="en-AU" sz="2500" b="1" u="sng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guestchamber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where I shall eat the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passover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with my disciples?</a:t>
            </a:r>
          </a:p>
        </p:txBody>
      </p:sp>
    </p:spTree>
    <p:extLst>
      <p:ext uri="{BB962C8B-B14F-4D97-AF65-F5344CB8AC3E}">
        <p14:creationId xmlns:p14="http://schemas.microsoft.com/office/powerpoint/2010/main" val="52737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4481" y="1293371"/>
            <a:ext cx="11239018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2500" b="1" dirty="0" err="1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Eze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16:4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as for thy nativity, in the day thou wast born thy navel was not cut, neither wast thou washed in water to supple thee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; thou wast not salted at all, nor swaddled at all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 </a:t>
            </a:r>
          </a:p>
          <a:p>
            <a:pPr>
              <a:spcAft>
                <a:spcPts val="0"/>
              </a:spcAft>
            </a:pPr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Lev 2:13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every oblation of thy meat offering shalt thou season with salt; neither shalt thou suffer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salt of the covenant of thy God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to be lacking from thy meat offering: with all thine offerings thou shalt offer salt</a:t>
            </a:r>
            <a:r>
              <a:rPr lang="en-AU" sz="2500" dirty="0" smtClean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>
              <a:spcAft>
                <a:spcPts val="0"/>
              </a:spcAft>
            </a:pPr>
            <a:r>
              <a:rPr lang="en-AU" sz="2500" b="1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Mark 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9:49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For every one shall be salted with fire, and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every sacrifice shall be salted with salt.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4010" y="451413"/>
            <a:ext cx="1082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Covenant of Salt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352056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6056" y="1443842"/>
            <a:ext cx="1123901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500" b="1" dirty="0" err="1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Num</a:t>
            </a:r>
            <a:r>
              <a:rPr lang="en-AU" sz="2500" b="1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18:19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All the heave offerings of the holy things, which the children of Israel offer unto the LORD, have I given thee, and thy sons and thy daughters with thee, by a statute for ever: 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it is a covenant of salt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for ever before the LORD unto thee and to thy seed with thee. </a:t>
            </a:r>
            <a:endParaRPr lang="en-AU" sz="2500" dirty="0" smtClean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 </a:t>
            </a:r>
          </a:p>
          <a:p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2Ch 13:5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Ought ye not to know that the LORD God of Israel gave the kingdom over Israel to David for ever, even to him and to his sons by a 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covenant of salt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?</a:t>
            </a:r>
          </a:p>
          <a:p>
            <a:pPr>
              <a:spcAft>
                <a:spcPts val="0"/>
              </a:spcAft>
            </a:pPr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4010" y="451413"/>
            <a:ext cx="1082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Covenant of Salt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23040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3246" y="1819070"/>
            <a:ext cx="1103839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0"/>
              </a:spcAft>
            </a:pPr>
            <a:r>
              <a:rPr lang="en-AU" sz="2500" b="1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John 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11:43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when he thus had spoken, he cried with a loud voice, Lazarus, come forth. </a:t>
            </a:r>
            <a:endParaRPr lang="en-AU" sz="2500" dirty="0" smtClean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 marL="228600" indent="-228600">
              <a:spcAft>
                <a:spcPts val="0"/>
              </a:spcAft>
            </a:pPr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 marL="228600" indent="-228600">
              <a:spcAft>
                <a:spcPts val="0"/>
              </a:spcAft>
            </a:pPr>
            <a:r>
              <a:rPr lang="en-AU" sz="2500" b="1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John 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11:44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he that was dead came forth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bound hand and foot with graveclothes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: and his face was bound about with a napkin. Jesus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saith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unto them, Loose him, and let him go.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4010" y="451413"/>
            <a:ext cx="108223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 smtClean="0"/>
              <a:t>Parable of the Graveclothes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129187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126883"/>
              </p:ext>
            </p:extLst>
          </p:nvPr>
        </p:nvGraphicFramePr>
        <p:xfrm>
          <a:off x="520861" y="895999"/>
          <a:ext cx="11076972" cy="53656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59182"/>
                <a:gridCol w="5617790"/>
              </a:tblGrid>
              <a:tr h="944375"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 smtClean="0">
                          <a:solidFill>
                            <a:srgbClr val="FF0000"/>
                          </a:solidFill>
                          <a:effectLst/>
                        </a:rPr>
                        <a:t>Luke </a:t>
                      </a: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2:9  </a:t>
                      </a:r>
                      <a:r>
                        <a:rPr lang="en-AU" sz="1800" b="0" dirty="0">
                          <a:effectLst/>
                        </a:rPr>
                        <a:t>And, lo, the angel of the Lord came upon them, and the glory of the Lord shone round about them: and they were sore afraid. 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Isa 9:2 </a:t>
                      </a:r>
                      <a:r>
                        <a:rPr lang="en-AU" sz="1800" b="0" dirty="0">
                          <a:effectLst/>
                        </a:rPr>
                        <a:t> The people </a:t>
                      </a:r>
                      <a:r>
                        <a:rPr lang="en-AU" sz="1800" b="1" dirty="0">
                          <a:effectLst/>
                        </a:rPr>
                        <a:t>who walked in darkness have seen a great light</a:t>
                      </a:r>
                      <a:r>
                        <a:rPr lang="en-AU" sz="1800" b="0" dirty="0">
                          <a:effectLst/>
                        </a:rPr>
                        <a:t>; those who dwelt in a land of deep darkness, on them has light shone. 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954793"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 smtClean="0">
                          <a:solidFill>
                            <a:srgbClr val="FF0000"/>
                          </a:solidFill>
                          <a:effectLst/>
                        </a:rPr>
                        <a:t>Luke </a:t>
                      </a: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2:10  </a:t>
                      </a:r>
                      <a:r>
                        <a:rPr lang="en-AU" sz="1800" b="0" dirty="0">
                          <a:effectLst/>
                        </a:rPr>
                        <a:t>And the angel said unto them, Fear not: for, behold, I bring you good tidings of great joy, which shall be to all people. 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Isa 9:3</a:t>
                      </a:r>
                      <a:r>
                        <a:rPr lang="en-AU" sz="1800" b="0" dirty="0">
                          <a:effectLst/>
                        </a:rPr>
                        <a:t>  You </a:t>
                      </a:r>
                      <a:r>
                        <a:rPr lang="en-AU" sz="1800" b="1" dirty="0">
                          <a:effectLst/>
                        </a:rPr>
                        <a:t>have multiplied the nation</a:t>
                      </a:r>
                      <a:r>
                        <a:rPr lang="en-AU" sz="1800" b="0" dirty="0">
                          <a:effectLst/>
                        </a:rPr>
                        <a:t>; you have </a:t>
                      </a:r>
                      <a:r>
                        <a:rPr lang="en-AU" sz="1800" b="1" dirty="0">
                          <a:effectLst/>
                        </a:rPr>
                        <a:t>increased its jo</a:t>
                      </a:r>
                      <a:r>
                        <a:rPr lang="en-AU" sz="1800" b="0" dirty="0">
                          <a:effectLst/>
                        </a:rPr>
                        <a:t>y; they rejoice before you as with joy at the harvest, as they are glad when they divide the spoil. 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61980"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 smtClean="0">
                          <a:solidFill>
                            <a:srgbClr val="FF0000"/>
                          </a:solidFill>
                          <a:effectLst/>
                        </a:rPr>
                        <a:t>Luke </a:t>
                      </a: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2:11  </a:t>
                      </a:r>
                      <a:r>
                        <a:rPr lang="en-AU" sz="1800" b="0" dirty="0">
                          <a:effectLst/>
                        </a:rPr>
                        <a:t>For unto you is born this day in the city of David a Saviour, which is Christ the Lord.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b="0" dirty="0">
                          <a:effectLst/>
                        </a:rPr>
                        <a:t> 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Isa 9:6</a:t>
                      </a:r>
                      <a:r>
                        <a:rPr lang="en-AU" sz="1800" b="0" dirty="0">
                          <a:effectLst/>
                        </a:rPr>
                        <a:t>  </a:t>
                      </a:r>
                      <a:r>
                        <a:rPr lang="en-AU" sz="1800" b="1" dirty="0">
                          <a:effectLst/>
                        </a:rPr>
                        <a:t>For to us a child is born</a:t>
                      </a:r>
                      <a:r>
                        <a:rPr lang="en-AU" sz="1800" b="0" dirty="0">
                          <a:effectLst/>
                        </a:rPr>
                        <a:t>, to us a son is given; and the government shall be upon his shoulder, and his name shall be called Wonderful </a:t>
                      </a:r>
                      <a:r>
                        <a:rPr lang="en-AU" sz="1800" b="0" dirty="0" err="1">
                          <a:effectLst/>
                        </a:rPr>
                        <a:t>Counselor</a:t>
                      </a:r>
                      <a:r>
                        <a:rPr lang="en-AU" sz="1800" b="0" dirty="0">
                          <a:effectLst/>
                        </a:rPr>
                        <a:t>, Mighty God, Everlasting Father</a:t>
                      </a:r>
                      <a:r>
                        <a:rPr lang="en-AU" sz="1800" b="1" dirty="0">
                          <a:effectLst/>
                        </a:rPr>
                        <a:t>, Prince of Peace</a:t>
                      </a:r>
                      <a:r>
                        <a:rPr lang="en-AU" sz="1800" b="0" dirty="0">
                          <a:effectLst/>
                        </a:rPr>
                        <a:t>. 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81559"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 smtClean="0">
                          <a:solidFill>
                            <a:srgbClr val="FF0000"/>
                          </a:solidFill>
                          <a:effectLst/>
                        </a:rPr>
                        <a:t>Luke </a:t>
                      </a: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2:13  </a:t>
                      </a:r>
                      <a:r>
                        <a:rPr lang="en-AU" sz="1800" b="0" dirty="0">
                          <a:effectLst/>
                        </a:rPr>
                        <a:t>And suddenly there was with the angel a multitude of the heavenly host praising God, and saying, 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>
                          <a:effectLst/>
                        </a:rPr>
                        <a:t> 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Isa 9:7</a:t>
                      </a:r>
                      <a:r>
                        <a:rPr lang="en-AU" sz="1800" b="0" dirty="0">
                          <a:effectLst/>
                        </a:rPr>
                        <a:t>  Of the increase of his government and of peace there will be no end, </a:t>
                      </a:r>
                      <a:r>
                        <a:rPr lang="en-AU" sz="1800" b="1" dirty="0">
                          <a:effectLst/>
                        </a:rPr>
                        <a:t>on the throne of David and over his kingdom</a:t>
                      </a:r>
                      <a:r>
                        <a:rPr lang="en-AU" sz="1800" b="0" dirty="0">
                          <a:effectLst/>
                        </a:rPr>
                        <a:t>, to establish it and to uphold it with justice and with righteousness from this time forth and forevermore. </a:t>
                      </a:r>
                      <a:r>
                        <a:rPr lang="en-AU" sz="1800" b="1" u="none" dirty="0">
                          <a:solidFill>
                            <a:srgbClr val="FF0000"/>
                          </a:solidFill>
                          <a:effectLst/>
                        </a:rPr>
                        <a:t>The zeal of the LORD of hosts will do this. </a:t>
                      </a:r>
                      <a:endParaRPr lang="en-AU" sz="1800" b="1" u="non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2077">
                <a:tc>
                  <a:txBody>
                    <a:bodyPr/>
                    <a:lstStyle/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 smtClean="0">
                          <a:solidFill>
                            <a:srgbClr val="FF0000"/>
                          </a:solidFill>
                          <a:effectLst/>
                        </a:rPr>
                        <a:t>Luke </a:t>
                      </a:r>
                      <a:r>
                        <a:rPr lang="en-AU" sz="1800" b="0" dirty="0">
                          <a:solidFill>
                            <a:srgbClr val="FF0000"/>
                          </a:solidFill>
                          <a:effectLst/>
                        </a:rPr>
                        <a:t>2:14  </a:t>
                      </a:r>
                      <a:r>
                        <a:rPr lang="en-AU" sz="1800" b="0" dirty="0">
                          <a:effectLst/>
                        </a:rPr>
                        <a:t>Glory to God in the highest, and on earth peace, good will toward men. </a:t>
                      </a:r>
                    </a:p>
                    <a:p>
                      <a:pPr marL="228600" indent="-228600">
                        <a:spcAft>
                          <a:spcPts val="0"/>
                        </a:spcAft>
                      </a:pPr>
                      <a:r>
                        <a:rPr lang="en-AU" sz="1800" b="0" dirty="0">
                          <a:effectLst/>
                        </a:rPr>
                        <a:t> 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b="0" dirty="0">
                          <a:effectLst/>
                        </a:rPr>
                        <a:t> </a:t>
                      </a:r>
                      <a:endParaRPr lang="en-AU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465" marR="684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573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860" y="1197202"/>
            <a:ext cx="111811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Gal 4:4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But when the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fulness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of the time was come, God sent forth his Son, made of a woman, 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made under the law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</a:t>
            </a:r>
          </a:p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Gal 4:5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To redeem them that were under the law, that we might receive the adoption of sons. </a:t>
            </a:r>
          </a:p>
        </p:txBody>
      </p:sp>
    </p:spTree>
    <p:extLst>
      <p:ext uri="{BB962C8B-B14F-4D97-AF65-F5344CB8AC3E}">
        <p14:creationId xmlns:p14="http://schemas.microsoft.com/office/powerpoint/2010/main" val="224347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1884" y="941766"/>
            <a:ext cx="113316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/>
            <a:r>
              <a:rPr lang="en-AU" sz="2500" b="1" dirty="0" smtClean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Luke 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2:23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(as it is written in the Law of the Lord, "Every male who first opens the womb shall be called 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holy to the Lord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") </a:t>
            </a:r>
          </a:p>
        </p:txBody>
      </p:sp>
      <p:sp>
        <p:nvSpPr>
          <p:cNvPr id="3" name="Rectangle 2"/>
          <p:cNvSpPr/>
          <p:nvPr/>
        </p:nvSpPr>
        <p:spPr>
          <a:xfrm>
            <a:off x="601884" y="2879316"/>
            <a:ext cx="11146420" cy="2069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Exo 13:2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Sanctify unto me all the firstborn, 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whatsoever </a:t>
            </a:r>
            <a:r>
              <a:rPr lang="en-AU" sz="2500" b="1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openeth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the womb among the children of Israel, both of man and of beast: it is mine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Exo 13:3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Moses said unto the people, Remember this day, in which ye came out from Egypt,</a:t>
            </a:r>
          </a:p>
        </p:txBody>
      </p:sp>
    </p:spTree>
    <p:extLst>
      <p:ext uri="{BB962C8B-B14F-4D97-AF65-F5344CB8AC3E}">
        <p14:creationId xmlns:p14="http://schemas.microsoft.com/office/powerpoint/2010/main" val="1165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0859" y="1774370"/>
            <a:ext cx="1126216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Isa 49:6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he said, It is a light thing that thou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shouldest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be my servant to raise up the tribes of Jacob, and to restore the preserved of Israel: I will also give thee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for a light to the Gentiles, that thou </a:t>
            </a:r>
            <a:r>
              <a:rPr lang="en-AU" sz="2500" u="sng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mayest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be my salvation unto the end of the earth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  <a:r>
              <a:rPr lang="en-AU" dirty="0" smtClean="0">
                <a:effectLst/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 </a:t>
            </a:r>
            <a:endParaRPr lang="en-A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7553" y="897207"/>
            <a:ext cx="1113015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500" b="1" i="1" u="sng" dirty="0" smtClean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 </a:t>
            </a:r>
            <a:r>
              <a:rPr lang="en-AU" sz="2500" b="1" i="1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light to lighten the Gentiles</a:t>
            </a:r>
            <a:r>
              <a:rPr lang="en-AU" sz="2500" b="1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the glory of thy people Israel. 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859" y="4494480"/>
            <a:ext cx="109457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Isa 25:7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he will swallow up on this mountain the covering that is cast over all peoples,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veil that is spread over all nations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463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7554" y="2048550"/>
            <a:ext cx="11262167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Exo 29:43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there I will meet with the children of Israel, and the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tabernacle shall be sanctified by my glory</a:t>
            </a:r>
            <a:r>
              <a:rPr lang="en-AU" sz="2500" dirty="0" smtClean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1Sam 4:21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she named the child Ichabod, saying,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glory is departed from Israel: because the ark of God was taken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because of her father in law and her husband</a:t>
            </a:r>
            <a:r>
              <a:rPr lang="en-AU" sz="2500" dirty="0" smtClean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en-AU" sz="2500" dirty="0">
              <a:latin typeface="Georgia" panose="02040502050405020303" pitchFamily="18" charset="0"/>
              <a:ea typeface="Calibri" panose="020F0502020204030204" pitchFamily="34" charset="0"/>
              <a:cs typeface="Georgia" panose="02040502050405020303" pitchFamily="18" charset="0"/>
            </a:endParaRPr>
          </a:p>
          <a:p>
            <a:pPr>
              <a:spcAft>
                <a:spcPts val="0"/>
              </a:spcAft>
            </a:pPr>
            <a:r>
              <a:rPr lang="en-AU" sz="2500" b="1" dirty="0" err="1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Eze</a:t>
            </a: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 9:3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And </a:t>
            </a:r>
            <a:r>
              <a:rPr lang="en-AU" sz="2500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glory of the God of Israel was gone up from the cherub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whereupon he was, to the threshold of the house. And he called to the man clothed with linen, which had the writer's inkhorn by his side;</a:t>
            </a:r>
          </a:p>
        </p:txBody>
      </p:sp>
      <p:sp>
        <p:nvSpPr>
          <p:cNvPr id="5" name="Rectangle 4"/>
          <p:cNvSpPr/>
          <p:nvPr/>
        </p:nvSpPr>
        <p:spPr>
          <a:xfrm>
            <a:off x="447554" y="714327"/>
            <a:ext cx="1113015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500" b="1" i="1" dirty="0" smtClean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A </a:t>
            </a:r>
            <a:r>
              <a:rPr lang="en-AU" sz="2500" b="1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light to lighten the Gentiles, and </a:t>
            </a:r>
            <a:r>
              <a:rPr lang="en-AU" sz="2500" b="1" i="1" u="sng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the glory of thy people Israel</a:t>
            </a:r>
            <a:r>
              <a:rPr lang="en-AU" sz="2500" b="1" i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8442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861" y="1429886"/>
            <a:ext cx="1118114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1Co 1:18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For the preaching of the cross is to them that perish foolishness; but unto us which are saved it is the power of God. </a:t>
            </a:r>
          </a:p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1Co 1:23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But we preach Christ crucified, unto the Jews a </a:t>
            </a:r>
            <a:r>
              <a:rPr lang="en-AU" sz="2500" dirty="0" err="1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stumblingblock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, and unto the Greeks foolishness; </a:t>
            </a:r>
          </a:p>
          <a:p>
            <a:pPr marL="228600" indent="-228600">
              <a:spcAft>
                <a:spcPts val="0"/>
              </a:spcAft>
            </a:pPr>
            <a:r>
              <a:rPr lang="en-AU" sz="2500" b="1" dirty="0">
                <a:solidFill>
                  <a:srgbClr val="FF0000"/>
                </a:solidFill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1Co 1:24  </a:t>
            </a:r>
            <a:r>
              <a:rPr lang="en-AU" sz="2500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But unto them which are called, both Jews and Greeks, </a:t>
            </a:r>
            <a:r>
              <a:rPr lang="en-AU" sz="2500" b="1" dirty="0">
                <a:latin typeface="Georgia" panose="02040502050405020303" pitchFamily="18" charset="0"/>
                <a:ea typeface="Calibri" panose="020F0502020204030204" pitchFamily="34" charset="0"/>
                <a:cs typeface="Georgia" panose="02040502050405020303" pitchFamily="18" charset="0"/>
              </a:rPr>
              <a:t>Christ the power of God, and the wisdom of God. </a:t>
            </a:r>
          </a:p>
        </p:txBody>
      </p:sp>
    </p:spTree>
    <p:extLst>
      <p:ext uri="{BB962C8B-B14F-4D97-AF65-F5344CB8AC3E}">
        <p14:creationId xmlns:p14="http://schemas.microsoft.com/office/powerpoint/2010/main" val="17219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1135</Words>
  <Application>Microsoft Office PowerPoint</Application>
  <PresentationFormat>Widescreen</PresentationFormat>
  <Paragraphs>98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Georgia</vt:lpstr>
      <vt:lpstr>Times New Roman</vt:lpstr>
      <vt:lpstr>Office Theme</vt:lpstr>
      <vt:lpstr>Life of Christ Studies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Parry</dc:creator>
  <cp:lastModifiedBy>Matthew Parry</cp:lastModifiedBy>
  <cp:revision>9</cp:revision>
  <dcterms:created xsi:type="dcterms:W3CDTF">2016-08-15T05:20:16Z</dcterms:created>
  <dcterms:modified xsi:type="dcterms:W3CDTF">2016-08-24T06:18:34Z</dcterms:modified>
</cp:coreProperties>
</file>