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61" r:id="rId4"/>
    <p:sldId id="260" r:id="rId5"/>
    <p:sldId id="272" r:id="rId6"/>
    <p:sldId id="262" r:id="rId7"/>
    <p:sldId id="266" r:id="rId8"/>
    <p:sldId id="267" r:id="rId9"/>
    <p:sldId id="268" r:id="rId10"/>
    <p:sldId id="269" r:id="rId11"/>
    <p:sldId id="270" r:id="rId12"/>
    <p:sldId id="271"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1644" autoAdjust="0"/>
    <p:restoredTop sz="94660"/>
  </p:normalViewPr>
  <p:slideViewPr>
    <p:cSldViewPr snapToGrid="0">
      <p:cViewPr varScale="1">
        <p:scale>
          <a:sx n="91" d="100"/>
          <a:sy n="91" d="100"/>
        </p:scale>
        <p:origin x="216"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AU"/>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AU"/>
          </a:p>
        </p:txBody>
      </p:sp>
      <p:sp>
        <p:nvSpPr>
          <p:cNvPr id="4" name="Date Placeholder 3"/>
          <p:cNvSpPr>
            <a:spLocks noGrp="1"/>
          </p:cNvSpPr>
          <p:nvPr>
            <p:ph type="dt" sz="half" idx="10"/>
          </p:nvPr>
        </p:nvSpPr>
        <p:spPr/>
        <p:txBody>
          <a:bodyPr/>
          <a:lstStyle/>
          <a:p>
            <a:fld id="{9D75734A-71DC-4783-B6D1-05AEED81C04F}" type="datetimeFigureOut">
              <a:rPr lang="en-AU" smtClean="0"/>
              <a:t>28/09/2016</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FB072B29-0B7F-4A4A-BD87-B997D0BC8CEA}" type="slidenum">
              <a:rPr lang="en-AU" smtClean="0"/>
              <a:t>‹#›</a:t>
            </a:fld>
            <a:endParaRPr lang="en-AU"/>
          </a:p>
        </p:txBody>
      </p:sp>
    </p:spTree>
    <p:extLst>
      <p:ext uri="{BB962C8B-B14F-4D97-AF65-F5344CB8AC3E}">
        <p14:creationId xmlns:p14="http://schemas.microsoft.com/office/powerpoint/2010/main" val="14084517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p>
            <a:fld id="{9D75734A-71DC-4783-B6D1-05AEED81C04F}" type="datetimeFigureOut">
              <a:rPr lang="en-AU" smtClean="0"/>
              <a:t>28/09/2016</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FB072B29-0B7F-4A4A-BD87-B997D0BC8CEA}" type="slidenum">
              <a:rPr lang="en-AU" smtClean="0"/>
              <a:t>‹#›</a:t>
            </a:fld>
            <a:endParaRPr lang="en-AU"/>
          </a:p>
        </p:txBody>
      </p:sp>
    </p:spTree>
    <p:extLst>
      <p:ext uri="{BB962C8B-B14F-4D97-AF65-F5344CB8AC3E}">
        <p14:creationId xmlns:p14="http://schemas.microsoft.com/office/powerpoint/2010/main" val="4083066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AU"/>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D75734A-71DC-4783-B6D1-05AEED81C04F}" type="datetimeFigureOut">
              <a:rPr lang="en-AU" smtClean="0"/>
              <a:t>28/09/2016</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FB072B29-0B7F-4A4A-BD87-B997D0BC8CEA}" type="slidenum">
              <a:rPr lang="en-AU" smtClean="0"/>
              <a:t>‹#›</a:t>
            </a:fld>
            <a:endParaRPr lang="en-AU"/>
          </a:p>
        </p:txBody>
      </p:sp>
    </p:spTree>
    <p:extLst>
      <p:ext uri="{BB962C8B-B14F-4D97-AF65-F5344CB8AC3E}">
        <p14:creationId xmlns:p14="http://schemas.microsoft.com/office/powerpoint/2010/main" val="38147026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Date Placeholder 4"/>
          <p:cNvSpPr>
            <a:spLocks noGrp="1"/>
          </p:cNvSpPr>
          <p:nvPr>
            <p:ph type="dt" sz="half" idx="10"/>
          </p:nvPr>
        </p:nvSpPr>
        <p:spPr/>
        <p:txBody>
          <a:bodyPr/>
          <a:lstStyle/>
          <a:p>
            <a:fld id="{9D75734A-71DC-4783-B6D1-05AEED81C04F}" type="datetimeFigureOut">
              <a:rPr lang="en-AU" smtClean="0"/>
              <a:t>28/09/2016</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FB072B29-0B7F-4A4A-BD87-B997D0BC8CEA}" type="slidenum">
              <a:rPr lang="en-AU" smtClean="0"/>
              <a:t>‹#›</a:t>
            </a:fld>
            <a:endParaRPr lang="en-AU"/>
          </a:p>
        </p:txBody>
      </p:sp>
    </p:spTree>
    <p:extLst>
      <p:ext uri="{BB962C8B-B14F-4D97-AF65-F5344CB8AC3E}">
        <p14:creationId xmlns:p14="http://schemas.microsoft.com/office/powerpoint/2010/main" val="400036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AU"/>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7" name="Date Placeholder 6"/>
          <p:cNvSpPr>
            <a:spLocks noGrp="1"/>
          </p:cNvSpPr>
          <p:nvPr>
            <p:ph type="dt" sz="half" idx="10"/>
          </p:nvPr>
        </p:nvSpPr>
        <p:spPr/>
        <p:txBody>
          <a:bodyPr/>
          <a:lstStyle/>
          <a:p>
            <a:fld id="{9D75734A-71DC-4783-B6D1-05AEED81C04F}" type="datetimeFigureOut">
              <a:rPr lang="en-AU" smtClean="0"/>
              <a:t>28/09/2016</a:t>
            </a:fld>
            <a:endParaRPr lang="en-AU"/>
          </a:p>
        </p:txBody>
      </p:sp>
      <p:sp>
        <p:nvSpPr>
          <p:cNvPr id="8" name="Footer Placeholder 7"/>
          <p:cNvSpPr>
            <a:spLocks noGrp="1"/>
          </p:cNvSpPr>
          <p:nvPr>
            <p:ph type="ftr" sz="quarter" idx="11"/>
          </p:nvPr>
        </p:nvSpPr>
        <p:spPr/>
        <p:txBody>
          <a:bodyPr/>
          <a:lstStyle/>
          <a:p>
            <a:endParaRPr lang="en-AU"/>
          </a:p>
        </p:txBody>
      </p:sp>
      <p:sp>
        <p:nvSpPr>
          <p:cNvPr id="9" name="Slide Number Placeholder 8"/>
          <p:cNvSpPr>
            <a:spLocks noGrp="1"/>
          </p:cNvSpPr>
          <p:nvPr>
            <p:ph type="sldNum" sz="quarter" idx="12"/>
          </p:nvPr>
        </p:nvSpPr>
        <p:spPr/>
        <p:txBody>
          <a:bodyPr/>
          <a:lstStyle/>
          <a:p>
            <a:fld id="{FB072B29-0B7F-4A4A-BD87-B997D0BC8CEA}" type="slidenum">
              <a:rPr lang="en-AU" smtClean="0"/>
              <a:t>‹#›</a:t>
            </a:fld>
            <a:endParaRPr lang="en-AU"/>
          </a:p>
        </p:txBody>
      </p:sp>
    </p:spTree>
    <p:extLst>
      <p:ext uri="{BB962C8B-B14F-4D97-AF65-F5344CB8AC3E}">
        <p14:creationId xmlns:p14="http://schemas.microsoft.com/office/powerpoint/2010/main" val="2501133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Date Placeholder 2"/>
          <p:cNvSpPr>
            <a:spLocks noGrp="1"/>
          </p:cNvSpPr>
          <p:nvPr>
            <p:ph type="dt" sz="half" idx="10"/>
          </p:nvPr>
        </p:nvSpPr>
        <p:spPr/>
        <p:txBody>
          <a:bodyPr/>
          <a:lstStyle/>
          <a:p>
            <a:fld id="{9D75734A-71DC-4783-B6D1-05AEED81C04F}" type="datetimeFigureOut">
              <a:rPr lang="en-AU" smtClean="0"/>
              <a:t>28/09/2016</a:t>
            </a:fld>
            <a:endParaRPr lang="en-AU"/>
          </a:p>
        </p:txBody>
      </p:sp>
      <p:sp>
        <p:nvSpPr>
          <p:cNvPr id="4" name="Footer Placeholder 3"/>
          <p:cNvSpPr>
            <a:spLocks noGrp="1"/>
          </p:cNvSpPr>
          <p:nvPr>
            <p:ph type="ftr" sz="quarter" idx="11"/>
          </p:nvPr>
        </p:nvSpPr>
        <p:spPr/>
        <p:txBody>
          <a:bodyPr/>
          <a:lstStyle/>
          <a:p>
            <a:endParaRPr lang="en-AU"/>
          </a:p>
        </p:txBody>
      </p:sp>
      <p:sp>
        <p:nvSpPr>
          <p:cNvPr id="5" name="Slide Number Placeholder 4"/>
          <p:cNvSpPr>
            <a:spLocks noGrp="1"/>
          </p:cNvSpPr>
          <p:nvPr>
            <p:ph type="sldNum" sz="quarter" idx="12"/>
          </p:nvPr>
        </p:nvSpPr>
        <p:spPr/>
        <p:txBody>
          <a:bodyPr/>
          <a:lstStyle/>
          <a:p>
            <a:fld id="{FB072B29-0B7F-4A4A-BD87-B997D0BC8CEA}" type="slidenum">
              <a:rPr lang="en-AU" smtClean="0"/>
              <a:t>‹#›</a:t>
            </a:fld>
            <a:endParaRPr lang="en-AU"/>
          </a:p>
        </p:txBody>
      </p:sp>
    </p:spTree>
    <p:extLst>
      <p:ext uri="{BB962C8B-B14F-4D97-AF65-F5344CB8AC3E}">
        <p14:creationId xmlns:p14="http://schemas.microsoft.com/office/powerpoint/2010/main" val="31901957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D75734A-71DC-4783-B6D1-05AEED81C04F}" type="datetimeFigureOut">
              <a:rPr lang="en-AU" smtClean="0"/>
              <a:t>28/09/2016</a:t>
            </a:fld>
            <a:endParaRPr lang="en-AU"/>
          </a:p>
        </p:txBody>
      </p:sp>
      <p:sp>
        <p:nvSpPr>
          <p:cNvPr id="3" name="Footer Placeholder 2"/>
          <p:cNvSpPr>
            <a:spLocks noGrp="1"/>
          </p:cNvSpPr>
          <p:nvPr>
            <p:ph type="ftr" sz="quarter" idx="11"/>
          </p:nvPr>
        </p:nvSpPr>
        <p:spPr/>
        <p:txBody>
          <a:bodyPr/>
          <a:lstStyle/>
          <a:p>
            <a:endParaRPr lang="en-AU"/>
          </a:p>
        </p:txBody>
      </p:sp>
      <p:sp>
        <p:nvSpPr>
          <p:cNvPr id="4" name="Slide Number Placeholder 3"/>
          <p:cNvSpPr>
            <a:spLocks noGrp="1"/>
          </p:cNvSpPr>
          <p:nvPr>
            <p:ph type="sldNum" sz="quarter" idx="12"/>
          </p:nvPr>
        </p:nvSpPr>
        <p:spPr/>
        <p:txBody>
          <a:bodyPr/>
          <a:lstStyle/>
          <a:p>
            <a:fld id="{FB072B29-0B7F-4A4A-BD87-B997D0BC8CEA}" type="slidenum">
              <a:rPr lang="en-AU" smtClean="0"/>
              <a:t>‹#›</a:t>
            </a:fld>
            <a:endParaRPr lang="en-AU"/>
          </a:p>
        </p:txBody>
      </p:sp>
    </p:spTree>
    <p:extLst>
      <p:ext uri="{BB962C8B-B14F-4D97-AF65-F5344CB8AC3E}">
        <p14:creationId xmlns:p14="http://schemas.microsoft.com/office/powerpoint/2010/main" val="4074137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AU"/>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D75734A-71DC-4783-B6D1-05AEED81C04F}" type="datetimeFigureOut">
              <a:rPr lang="en-AU" smtClean="0"/>
              <a:t>28/09/2016</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FB072B29-0B7F-4A4A-BD87-B997D0BC8CEA}" type="slidenum">
              <a:rPr lang="en-AU" smtClean="0"/>
              <a:t>‹#›</a:t>
            </a:fld>
            <a:endParaRPr lang="en-AU"/>
          </a:p>
        </p:txBody>
      </p:sp>
    </p:spTree>
    <p:extLst>
      <p:ext uri="{BB962C8B-B14F-4D97-AF65-F5344CB8AC3E}">
        <p14:creationId xmlns:p14="http://schemas.microsoft.com/office/powerpoint/2010/main" val="38755768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AU"/>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D75734A-71DC-4783-B6D1-05AEED81C04F}" type="datetimeFigureOut">
              <a:rPr lang="en-AU" smtClean="0"/>
              <a:t>28/09/2016</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FB072B29-0B7F-4A4A-BD87-B997D0BC8CEA}" type="slidenum">
              <a:rPr lang="en-AU" smtClean="0"/>
              <a:t>‹#›</a:t>
            </a:fld>
            <a:endParaRPr lang="en-AU"/>
          </a:p>
        </p:txBody>
      </p:sp>
    </p:spTree>
    <p:extLst>
      <p:ext uri="{BB962C8B-B14F-4D97-AF65-F5344CB8AC3E}">
        <p14:creationId xmlns:p14="http://schemas.microsoft.com/office/powerpoint/2010/main" val="39929012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p>
            <a:fld id="{9D75734A-71DC-4783-B6D1-05AEED81C04F}" type="datetimeFigureOut">
              <a:rPr lang="en-AU" smtClean="0"/>
              <a:t>28/09/2016</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FB072B29-0B7F-4A4A-BD87-B997D0BC8CEA}" type="slidenum">
              <a:rPr lang="en-AU" smtClean="0"/>
              <a:t>‹#›</a:t>
            </a:fld>
            <a:endParaRPr lang="en-AU"/>
          </a:p>
        </p:txBody>
      </p:sp>
    </p:spTree>
    <p:extLst>
      <p:ext uri="{BB962C8B-B14F-4D97-AF65-F5344CB8AC3E}">
        <p14:creationId xmlns:p14="http://schemas.microsoft.com/office/powerpoint/2010/main" val="34117906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AU"/>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p>
            <a:fld id="{9D75734A-71DC-4783-B6D1-05AEED81C04F}" type="datetimeFigureOut">
              <a:rPr lang="en-AU" smtClean="0"/>
              <a:t>28/09/2016</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FB072B29-0B7F-4A4A-BD87-B997D0BC8CEA}" type="slidenum">
              <a:rPr lang="en-AU" smtClean="0"/>
              <a:t>‹#›</a:t>
            </a:fld>
            <a:endParaRPr lang="en-AU"/>
          </a:p>
        </p:txBody>
      </p:sp>
    </p:spTree>
    <p:extLst>
      <p:ext uri="{BB962C8B-B14F-4D97-AF65-F5344CB8AC3E}">
        <p14:creationId xmlns:p14="http://schemas.microsoft.com/office/powerpoint/2010/main" val="4867743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AU"/>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D75734A-71DC-4783-B6D1-05AEED81C04F}" type="datetimeFigureOut">
              <a:rPr lang="en-AU" smtClean="0"/>
              <a:t>28/09/2016</a:t>
            </a:fld>
            <a:endParaRPr lang="en-AU"/>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AU"/>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B072B29-0B7F-4A4A-BD87-B997D0BC8CEA}" type="slidenum">
              <a:rPr lang="en-AU" smtClean="0"/>
              <a:t>‹#›</a:t>
            </a:fld>
            <a:endParaRPr lang="en-AU"/>
          </a:p>
        </p:txBody>
      </p:sp>
    </p:spTree>
    <p:extLst>
      <p:ext uri="{BB962C8B-B14F-4D97-AF65-F5344CB8AC3E}">
        <p14:creationId xmlns:p14="http://schemas.microsoft.com/office/powerpoint/2010/main" val="749636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https://gallery.mailchimp.com/737c091ded658e8c5bf81f91b/images/717871d7-e54c-43b2-b520-984bb17a5e84.jpg"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1400918"/>
          </a:xfrm>
        </p:spPr>
        <p:txBody>
          <a:bodyPr>
            <a:normAutofit/>
          </a:bodyPr>
          <a:lstStyle/>
          <a:p>
            <a:r>
              <a:rPr lang="en-AU" sz="7200" b="1" dirty="0" smtClean="0"/>
              <a:t>Life of Christ Studies </a:t>
            </a:r>
            <a:endParaRPr lang="en-AU" sz="7200" b="1" dirty="0"/>
          </a:p>
        </p:txBody>
      </p:sp>
      <p:sp>
        <p:nvSpPr>
          <p:cNvPr id="3" name="Subtitle 2"/>
          <p:cNvSpPr>
            <a:spLocks noGrp="1"/>
          </p:cNvSpPr>
          <p:nvPr>
            <p:ph type="subTitle" idx="1"/>
          </p:nvPr>
        </p:nvSpPr>
        <p:spPr>
          <a:xfrm>
            <a:off x="1524000" y="2861258"/>
            <a:ext cx="9144000" cy="1655762"/>
          </a:xfrm>
        </p:spPr>
        <p:txBody>
          <a:bodyPr>
            <a:normAutofit/>
          </a:bodyPr>
          <a:lstStyle/>
          <a:p>
            <a:r>
              <a:rPr lang="en-AU" sz="4400" b="1" dirty="0" smtClean="0">
                <a:solidFill>
                  <a:srgbClr val="FF0000"/>
                </a:solidFill>
              </a:rPr>
              <a:t>Jesus steps into the spotlight</a:t>
            </a:r>
            <a:endParaRPr lang="en-AU" sz="4400" b="1" dirty="0">
              <a:solidFill>
                <a:srgbClr val="FF0000"/>
              </a:solidFill>
            </a:endParaRPr>
          </a:p>
        </p:txBody>
      </p:sp>
    </p:spTree>
    <p:extLst>
      <p:ext uri="{BB962C8B-B14F-4D97-AF65-F5344CB8AC3E}">
        <p14:creationId xmlns:p14="http://schemas.microsoft.com/office/powerpoint/2010/main" val="56915347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439838" y="462987"/>
            <a:ext cx="11262167" cy="707886"/>
          </a:xfrm>
          <a:prstGeom prst="rect">
            <a:avLst/>
          </a:prstGeom>
          <a:noFill/>
        </p:spPr>
        <p:txBody>
          <a:bodyPr wrap="square" rtlCol="0">
            <a:spAutoFit/>
          </a:bodyPr>
          <a:lstStyle/>
          <a:p>
            <a:pPr algn="ctr"/>
            <a:r>
              <a:rPr lang="en-AU" sz="4000" b="1" dirty="0" smtClean="0"/>
              <a:t>God Breathed</a:t>
            </a:r>
            <a:endParaRPr lang="en-AU" b="1" dirty="0"/>
          </a:p>
        </p:txBody>
      </p:sp>
      <p:sp>
        <p:nvSpPr>
          <p:cNvPr id="4" name="Rectangle 3"/>
          <p:cNvSpPr/>
          <p:nvPr/>
        </p:nvSpPr>
        <p:spPr>
          <a:xfrm>
            <a:off x="653968" y="1597786"/>
            <a:ext cx="10833905" cy="503984"/>
          </a:xfrm>
          <a:prstGeom prst="rect">
            <a:avLst/>
          </a:prstGeom>
        </p:spPr>
        <p:txBody>
          <a:bodyPr wrap="square">
            <a:spAutoFit/>
          </a:bodyPr>
          <a:lstStyle/>
          <a:p>
            <a:pPr>
              <a:lnSpc>
                <a:spcPct val="107000"/>
              </a:lnSpc>
              <a:spcAft>
                <a:spcPts val="600"/>
              </a:spcAft>
            </a:pPr>
            <a:r>
              <a:rPr lang="en-AU" sz="2500" b="1" dirty="0">
                <a:solidFill>
                  <a:srgbClr val="FF0000"/>
                </a:solidFill>
                <a:latin typeface="Georgia" panose="02040502050405020303" pitchFamily="18" charset="0"/>
                <a:ea typeface="Calibri" panose="020F0502020204030204" pitchFamily="34" charset="0"/>
                <a:cs typeface="Georgia" panose="02040502050405020303" pitchFamily="18" charset="0"/>
              </a:rPr>
              <a:t>Gen 2:7 </a:t>
            </a:r>
            <a:r>
              <a:rPr lang="en-AU" sz="2500" dirty="0">
                <a:latin typeface="Georgia" panose="02040502050405020303" pitchFamily="18" charset="0"/>
                <a:ea typeface="Calibri" panose="020F0502020204030204" pitchFamily="34" charset="0"/>
                <a:cs typeface="Georgia" panose="02040502050405020303" pitchFamily="18" charset="0"/>
              </a:rPr>
              <a:t>H</a:t>
            </a:r>
            <a:r>
              <a:rPr lang="en-AU" sz="2500" dirty="0" smtClean="0">
                <a:latin typeface="Georgia" panose="02040502050405020303" pitchFamily="18" charset="0"/>
                <a:ea typeface="Calibri" panose="020F0502020204030204" pitchFamily="34" charset="0"/>
                <a:cs typeface="Georgia" panose="02040502050405020303" pitchFamily="18" charset="0"/>
              </a:rPr>
              <a:t>e </a:t>
            </a:r>
            <a:r>
              <a:rPr lang="en-AU" sz="2500" dirty="0">
                <a:latin typeface="Georgia" panose="02040502050405020303" pitchFamily="18" charset="0"/>
                <a:ea typeface="Calibri" panose="020F0502020204030204" pitchFamily="34" charset="0"/>
                <a:cs typeface="Georgia" panose="02040502050405020303" pitchFamily="18" charset="0"/>
              </a:rPr>
              <a:t>breathed into the nostrils of Adam and he came </a:t>
            </a:r>
            <a:r>
              <a:rPr lang="en-AU" sz="2500" dirty="0" smtClean="0">
                <a:latin typeface="Georgia" panose="02040502050405020303" pitchFamily="18" charset="0"/>
                <a:ea typeface="Calibri" panose="020F0502020204030204" pitchFamily="34" charset="0"/>
                <a:cs typeface="Georgia" panose="02040502050405020303" pitchFamily="18" charset="0"/>
              </a:rPr>
              <a:t>alive. </a:t>
            </a:r>
            <a:endParaRPr lang="en-AU" sz="2500" i="1" dirty="0">
              <a:latin typeface="Georgia" panose="02040502050405020303" pitchFamily="18" charset="0"/>
              <a:ea typeface="Calibri" panose="020F0502020204030204" pitchFamily="34" charset="0"/>
              <a:cs typeface="Georgia" panose="02040502050405020303" pitchFamily="18" charset="0"/>
            </a:endParaRPr>
          </a:p>
        </p:txBody>
      </p:sp>
      <p:sp>
        <p:nvSpPr>
          <p:cNvPr id="5" name="Rectangle 4"/>
          <p:cNvSpPr/>
          <p:nvPr/>
        </p:nvSpPr>
        <p:spPr>
          <a:xfrm>
            <a:off x="653967" y="3063572"/>
            <a:ext cx="10833905" cy="1711687"/>
          </a:xfrm>
          <a:prstGeom prst="rect">
            <a:avLst/>
          </a:prstGeom>
        </p:spPr>
        <p:txBody>
          <a:bodyPr wrap="square">
            <a:spAutoFit/>
          </a:bodyPr>
          <a:lstStyle/>
          <a:p>
            <a:pPr>
              <a:lnSpc>
                <a:spcPct val="107000"/>
              </a:lnSpc>
              <a:spcAft>
                <a:spcPts val="600"/>
              </a:spcAft>
            </a:pPr>
            <a:r>
              <a:rPr lang="en-AU" sz="2500" b="1" dirty="0" smtClean="0">
                <a:solidFill>
                  <a:srgbClr val="FF0000"/>
                </a:solidFill>
                <a:latin typeface="Georgia" panose="02040502050405020303" pitchFamily="18" charset="0"/>
                <a:ea typeface="Calibri" panose="020F0502020204030204" pitchFamily="34" charset="0"/>
                <a:cs typeface="Georgia" panose="02040502050405020303" pitchFamily="18" charset="0"/>
              </a:rPr>
              <a:t>John </a:t>
            </a:r>
            <a:r>
              <a:rPr lang="en-AU" sz="2500" b="1" dirty="0">
                <a:solidFill>
                  <a:srgbClr val="FF0000"/>
                </a:solidFill>
                <a:latin typeface="Georgia" panose="02040502050405020303" pitchFamily="18" charset="0"/>
                <a:ea typeface="Calibri" panose="020F0502020204030204" pitchFamily="34" charset="0"/>
                <a:cs typeface="Georgia" panose="02040502050405020303" pitchFamily="18" charset="0"/>
              </a:rPr>
              <a:t>19:30  </a:t>
            </a:r>
            <a:r>
              <a:rPr lang="en-AU" sz="2500" dirty="0">
                <a:latin typeface="Georgia" panose="02040502050405020303" pitchFamily="18" charset="0"/>
                <a:ea typeface="Calibri" panose="020F0502020204030204" pitchFamily="34" charset="0"/>
                <a:cs typeface="Georgia" panose="02040502050405020303" pitchFamily="18" charset="0"/>
              </a:rPr>
              <a:t>When Jesus therefore had received the vinegar, he said, It is finished: and he bowed his head, </a:t>
            </a:r>
            <a:r>
              <a:rPr lang="en-AU" sz="2500" b="1" dirty="0">
                <a:latin typeface="Georgia" panose="02040502050405020303" pitchFamily="18" charset="0"/>
                <a:ea typeface="Calibri" panose="020F0502020204030204" pitchFamily="34" charset="0"/>
                <a:cs typeface="Georgia" panose="02040502050405020303" pitchFamily="18" charset="0"/>
              </a:rPr>
              <a:t>and gave up the ghost</a:t>
            </a:r>
            <a:r>
              <a:rPr lang="en-AU" sz="2500" dirty="0" smtClean="0">
                <a:latin typeface="Georgia" panose="02040502050405020303" pitchFamily="18" charset="0"/>
                <a:ea typeface="Calibri" panose="020F0502020204030204" pitchFamily="34" charset="0"/>
                <a:cs typeface="Georgia" panose="02040502050405020303" pitchFamily="18" charset="0"/>
              </a:rPr>
              <a:t>. </a:t>
            </a:r>
          </a:p>
          <a:p>
            <a:pPr>
              <a:lnSpc>
                <a:spcPct val="107000"/>
              </a:lnSpc>
              <a:spcAft>
                <a:spcPts val="600"/>
              </a:spcAft>
            </a:pPr>
            <a:endParaRPr lang="en-AU" sz="1400" dirty="0">
              <a:latin typeface="Georgia" panose="02040502050405020303" pitchFamily="18" charset="0"/>
              <a:ea typeface="Calibri" panose="020F0502020204030204" pitchFamily="34" charset="0"/>
              <a:cs typeface="Georgia" panose="02040502050405020303" pitchFamily="18" charset="0"/>
            </a:endParaRPr>
          </a:p>
          <a:p>
            <a:pPr>
              <a:lnSpc>
                <a:spcPct val="107000"/>
              </a:lnSpc>
              <a:spcAft>
                <a:spcPts val="600"/>
              </a:spcAft>
            </a:pPr>
            <a:r>
              <a:rPr lang="en-AU" sz="2500" i="1" dirty="0" err="1" smtClean="0">
                <a:latin typeface="Georgia" panose="02040502050405020303" pitchFamily="18" charset="0"/>
                <a:ea typeface="Calibri" panose="020F0502020204030204" pitchFamily="34" charset="0"/>
                <a:cs typeface="Georgia" panose="02040502050405020303" pitchFamily="18" charset="0"/>
              </a:rPr>
              <a:t>pneuma</a:t>
            </a:r>
            <a:r>
              <a:rPr lang="en-AU" sz="2500" i="1" dirty="0" smtClean="0">
                <a:latin typeface="Georgia" panose="02040502050405020303" pitchFamily="18" charset="0"/>
                <a:ea typeface="Calibri" panose="020F0502020204030204" pitchFamily="34" charset="0"/>
                <a:cs typeface="Georgia" panose="02040502050405020303" pitchFamily="18" charset="0"/>
              </a:rPr>
              <a:t> = a </a:t>
            </a:r>
            <a:r>
              <a:rPr lang="en-AU" sz="2500" i="1" dirty="0">
                <a:latin typeface="Georgia" panose="02040502050405020303" pitchFamily="18" charset="0"/>
                <a:ea typeface="Calibri" panose="020F0502020204030204" pitchFamily="34" charset="0"/>
                <a:cs typeface="Georgia" panose="02040502050405020303" pitchFamily="18" charset="0"/>
              </a:rPr>
              <a:t>current of air, that is, </a:t>
            </a:r>
            <a:r>
              <a:rPr lang="en-AU" sz="2500" i="1" dirty="0" smtClean="0">
                <a:latin typeface="Georgia" panose="02040502050405020303" pitchFamily="18" charset="0"/>
                <a:ea typeface="Calibri" panose="020F0502020204030204" pitchFamily="34" charset="0"/>
                <a:cs typeface="Georgia" panose="02040502050405020303" pitchFamily="18" charset="0"/>
              </a:rPr>
              <a:t>breath. </a:t>
            </a:r>
            <a:endParaRPr lang="en-AU" sz="2500" i="1" dirty="0">
              <a:latin typeface="Georgia" panose="02040502050405020303" pitchFamily="18" charset="0"/>
              <a:ea typeface="Calibri" panose="020F0502020204030204" pitchFamily="34" charset="0"/>
              <a:cs typeface="Georgia" panose="02040502050405020303" pitchFamily="18" charset="0"/>
            </a:endParaRPr>
          </a:p>
        </p:txBody>
      </p:sp>
    </p:spTree>
    <p:extLst>
      <p:ext uri="{BB962C8B-B14F-4D97-AF65-F5344CB8AC3E}">
        <p14:creationId xmlns:p14="http://schemas.microsoft.com/office/powerpoint/2010/main" val="14599754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439838" y="462987"/>
            <a:ext cx="11262167" cy="707886"/>
          </a:xfrm>
          <a:prstGeom prst="rect">
            <a:avLst/>
          </a:prstGeom>
          <a:noFill/>
        </p:spPr>
        <p:txBody>
          <a:bodyPr wrap="square" rtlCol="0">
            <a:spAutoFit/>
          </a:bodyPr>
          <a:lstStyle/>
          <a:p>
            <a:pPr algn="ctr"/>
            <a:r>
              <a:rPr lang="en-AU" sz="4000" b="1" dirty="0" smtClean="0"/>
              <a:t>Jesus’ Family</a:t>
            </a:r>
            <a:endParaRPr lang="en-AU" b="1" dirty="0"/>
          </a:p>
        </p:txBody>
      </p:sp>
      <p:sp>
        <p:nvSpPr>
          <p:cNvPr id="4" name="Rectangle 3"/>
          <p:cNvSpPr/>
          <p:nvPr/>
        </p:nvSpPr>
        <p:spPr>
          <a:xfrm>
            <a:off x="653968" y="1597786"/>
            <a:ext cx="10833905" cy="1356205"/>
          </a:xfrm>
          <a:prstGeom prst="rect">
            <a:avLst/>
          </a:prstGeom>
        </p:spPr>
        <p:txBody>
          <a:bodyPr wrap="square">
            <a:spAutoFit/>
          </a:bodyPr>
          <a:lstStyle/>
          <a:p>
            <a:pPr>
              <a:lnSpc>
                <a:spcPct val="107000"/>
              </a:lnSpc>
              <a:spcAft>
                <a:spcPts val="600"/>
              </a:spcAft>
            </a:pPr>
            <a:r>
              <a:rPr lang="en-AU" sz="2500" b="1" dirty="0" smtClean="0">
                <a:solidFill>
                  <a:srgbClr val="FF0000"/>
                </a:solidFill>
                <a:latin typeface="Georgia" panose="02040502050405020303" pitchFamily="18" charset="0"/>
                <a:ea typeface="Calibri" panose="020F0502020204030204" pitchFamily="34" charset="0"/>
                <a:cs typeface="Georgia" panose="02040502050405020303" pitchFamily="18" charset="0"/>
              </a:rPr>
              <a:t>Mark 6:3  </a:t>
            </a:r>
            <a:r>
              <a:rPr lang="en-AU" sz="2500" dirty="0" smtClean="0">
                <a:latin typeface="Georgia" panose="02040502050405020303" pitchFamily="18" charset="0"/>
                <a:ea typeface="Calibri" panose="020F0502020204030204" pitchFamily="34" charset="0"/>
                <a:cs typeface="Georgia" panose="02040502050405020303" pitchFamily="18" charset="0"/>
              </a:rPr>
              <a:t>Is </a:t>
            </a:r>
            <a:r>
              <a:rPr lang="en-AU" sz="2500" dirty="0">
                <a:latin typeface="Georgia" panose="02040502050405020303" pitchFamily="18" charset="0"/>
                <a:ea typeface="Calibri" panose="020F0502020204030204" pitchFamily="34" charset="0"/>
                <a:cs typeface="Georgia" panose="02040502050405020303" pitchFamily="18" charset="0"/>
              </a:rPr>
              <a:t>not this the carpenter, the son of Mary, the brother of James, and </a:t>
            </a:r>
            <a:r>
              <a:rPr lang="en-AU" sz="2500" dirty="0" err="1">
                <a:latin typeface="Georgia" panose="02040502050405020303" pitchFamily="18" charset="0"/>
                <a:ea typeface="Calibri" panose="020F0502020204030204" pitchFamily="34" charset="0"/>
                <a:cs typeface="Georgia" panose="02040502050405020303" pitchFamily="18" charset="0"/>
              </a:rPr>
              <a:t>Joses</a:t>
            </a:r>
            <a:r>
              <a:rPr lang="en-AU" sz="2500" dirty="0">
                <a:latin typeface="Georgia" panose="02040502050405020303" pitchFamily="18" charset="0"/>
                <a:ea typeface="Calibri" panose="020F0502020204030204" pitchFamily="34" charset="0"/>
                <a:cs typeface="Georgia" panose="02040502050405020303" pitchFamily="18" charset="0"/>
              </a:rPr>
              <a:t>, and of Juda, and Simon? and are not his sisters here with us? And they were offended at him</a:t>
            </a:r>
            <a:r>
              <a:rPr lang="en-AU" sz="2800" dirty="0" smtClean="0"/>
              <a:t>.</a:t>
            </a:r>
            <a:r>
              <a:rPr lang="en-AU" sz="2500" dirty="0" smtClean="0">
                <a:latin typeface="Georgia" panose="02040502050405020303" pitchFamily="18" charset="0"/>
                <a:ea typeface="Calibri" panose="020F0502020204030204" pitchFamily="34" charset="0"/>
                <a:cs typeface="Georgia" panose="02040502050405020303" pitchFamily="18" charset="0"/>
              </a:rPr>
              <a:t> </a:t>
            </a:r>
            <a:endParaRPr lang="en-AU" sz="2500" i="1" dirty="0">
              <a:latin typeface="Georgia" panose="02040502050405020303" pitchFamily="18" charset="0"/>
              <a:ea typeface="Calibri" panose="020F0502020204030204" pitchFamily="34" charset="0"/>
              <a:cs typeface="Georgia" panose="02040502050405020303" pitchFamily="18" charset="0"/>
            </a:endParaRPr>
          </a:p>
        </p:txBody>
      </p:sp>
    </p:spTree>
    <p:extLst>
      <p:ext uri="{BB962C8B-B14F-4D97-AF65-F5344CB8AC3E}">
        <p14:creationId xmlns:p14="http://schemas.microsoft.com/office/powerpoint/2010/main" val="141138376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55585" y="1674892"/>
            <a:ext cx="11111695" cy="4208844"/>
          </a:xfrm>
          <a:prstGeom prst="rect">
            <a:avLst/>
          </a:prstGeom>
        </p:spPr>
        <p:txBody>
          <a:bodyPr wrap="square">
            <a:spAutoFit/>
          </a:bodyPr>
          <a:lstStyle/>
          <a:p>
            <a:pPr marL="228600" indent="-228600">
              <a:lnSpc>
                <a:spcPct val="107000"/>
              </a:lnSpc>
              <a:spcAft>
                <a:spcPts val="0"/>
              </a:spcAft>
            </a:pPr>
            <a:r>
              <a:rPr lang="en-AU" sz="2500" b="1" dirty="0">
                <a:solidFill>
                  <a:srgbClr val="FF0000"/>
                </a:solidFill>
                <a:latin typeface="Georgia" panose="02040502050405020303" pitchFamily="18" charset="0"/>
                <a:ea typeface="Calibri" panose="020F0502020204030204" pitchFamily="34" charset="0"/>
                <a:cs typeface="Georgia" panose="02040502050405020303" pitchFamily="18" charset="0"/>
              </a:rPr>
              <a:t>Exo </a:t>
            </a:r>
            <a:r>
              <a:rPr lang="en-AU" sz="2500" b="1" dirty="0" smtClean="0">
                <a:solidFill>
                  <a:srgbClr val="FF0000"/>
                </a:solidFill>
                <a:latin typeface="Georgia" panose="02040502050405020303" pitchFamily="18" charset="0"/>
                <a:ea typeface="Calibri" panose="020F0502020204030204" pitchFamily="34" charset="0"/>
                <a:cs typeface="Georgia" panose="02040502050405020303" pitchFamily="18" charset="0"/>
              </a:rPr>
              <a:t>12:24 - 27  </a:t>
            </a:r>
            <a:r>
              <a:rPr lang="en-AU" sz="2500" dirty="0">
                <a:latin typeface="Georgia" panose="02040502050405020303" pitchFamily="18" charset="0"/>
                <a:ea typeface="Calibri" panose="020F0502020204030204" pitchFamily="34" charset="0"/>
                <a:cs typeface="Georgia" panose="02040502050405020303" pitchFamily="18" charset="0"/>
              </a:rPr>
              <a:t>And ye shall observe this thing for an ordinance to thee and to thy sons for ever. </a:t>
            </a:r>
          </a:p>
          <a:p>
            <a:pPr marL="228600" indent="-228600">
              <a:lnSpc>
                <a:spcPct val="107000"/>
              </a:lnSpc>
              <a:spcAft>
                <a:spcPts val="0"/>
              </a:spcAft>
            </a:pPr>
            <a:r>
              <a:rPr lang="en-AU" sz="2500" dirty="0" smtClean="0">
                <a:latin typeface="Georgia" panose="02040502050405020303" pitchFamily="18" charset="0"/>
                <a:ea typeface="Calibri" panose="020F0502020204030204" pitchFamily="34" charset="0"/>
                <a:cs typeface="Georgia" panose="02040502050405020303" pitchFamily="18" charset="0"/>
              </a:rPr>
              <a:t>And </a:t>
            </a:r>
            <a:r>
              <a:rPr lang="en-AU" sz="2500" dirty="0">
                <a:latin typeface="Georgia" panose="02040502050405020303" pitchFamily="18" charset="0"/>
                <a:ea typeface="Calibri" panose="020F0502020204030204" pitchFamily="34" charset="0"/>
                <a:cs typeface="Georgia" panose="02040502050405020303" pitchFamily="18" charset="0"/>
              </a:rPr>
              <a:t>it shall come to pass, when ye be come to the land which the LORD will give you, according as he hath promised, that ye shall keep this service. </a:t>
            </a:r>
          </a:p>
          <a:p>
            <a:pPr marL="228600" indent="-228600">
              <a:lnSpc>
                <a:spcPct val="107000"/>
              </a:lnSpc>
              <a:spcAft>
                <a:spcPts val="0"/>
              </a:spcAft>
            </a:pPr>
            <a:r>
              <a:rPr lang="en-AU" sz="2500" dirty="0" smtClean="0">
                <a:latin typeface="Georgia" panose="02040502050405020303" pitchFamily="18" charset="0"/>
                <a:ea typeface="Calibri" panose="020F0502020204030204" pitchFamily="34" charset="0"/>
                <a:cs typeface="Georgia" panose="02040502050405020303" pitchFamily="18" charset="0"/>
              </a:rPr>
              <a:t>And </a:t>
            </a:r>
            <a:r>
              <a:rPr lang="en-AU" sz="2500" dirty="0">
                <a:latin typeface="Georgia" panose="02040502050405020303" pitchFamily="18" charset="0"/>
                <a:ea typeface="Calibri" panose="020F0502020204030204" pitchFamily="34" charset="0"/>
                <a:cs typeface="Georgia" panose="02040502050405020303" pitchFamily="18" charset="0"/>
              </a:rPr>
              <a:t>it shall come to pass, when </a:t>
            </a:r>
            <a:r>
              <a:rPr lang="en-AU" sz="2500" b="1" dirty="0">
                <a:latin typeface="Georgia" panose="02040502050405020303" pitchFamily="18" charset="0"/>
                <a:ea typeface="Calibri" panose="020F0502020204030204" pitchFamily="34" charset="0"/>
                <a:cs typeface="Georgia" panose="02040502050405020303" pitchFamily="18" charset="0"/>
              </a:rPr>
              <a:t>your children shall say unto you, What mean ye by this service? </a:t>
            </a:r>
          </a:p>
          <a:p>
            <a:pPr marL="228600" indent="-228600">
              <a:lnSpc>
                <a:spcPct val="107000"/>
              </a:lnSpc>
              <a:spcAft>
                <a:spcPts val="0"/>
              </a:spcAft>
            </a:pPr>
            <a:r>
              <a:rPr lang="en-AU" sz="2500" dirty="0">
                <a:latin typeface="Georgia" panose="02040502050405020303" pitchFamily="18" charset="0"/>
                <a:ea typeface="Calibri" panose="020F0502020204030204" pitchFamily="34" charset="0"/>
                <a:cs typeface="Georgia" panose="02040502050405020303" pitchFamily="18" charset="0"/>
              </a:rPr>
              <a:t> </a:t>
            </a:r>
            <a:r>
              <a:rPr lang="en-AU" sz="2500" dirty="0" smtClean="0">
                <a:latin typeface="Georgia" panose="02040502050405020303" pitchFamily="18" charset="0"/>
                <a:ea typeface="Calibri" panose="020F0502020204030204" pitchFamily="34" charset="0"/>
                <a:cs typeface="Georgia" panose="02040502050405020303" pitchFamily="18" charset="0"/>
              </a:rPr>
              <a:t>That </a:t>
            </a:r>
            <a:r>
              <a:rPr lang="en-AU" sz="2500" dirty="0">
                <a:latin typeface="Georgia" panose="02040502050405020303" pitchFamily="18" charset="0"/>
                <a:ea typeface="Calibri" panose="020F0502020204030204" pitchFamily="34" charset="0"/>
                <a:cs typeface="Georgia" panose="02040502050405020303" pitchFamily="18" charset="0"/>
              </a:rPr>
              <a:t>ye shall say, </a:t>
            </a:r>
            <a:r>
              <a:rPr lang="en-AU" sz="2500" b="1" dirty="0">
                <a:latin typeface="Georgia" panose="02040502050405020303" pitchFamily="18" charset="0"/>
                <a:ea typeface="Calibri" panose="020F0502020204030204" pitchFamily="34" charset="0"/>
                <a:cs typeface="Georgia" panose="02040502050405020303" pitchFamily="18" charset="0"/>
              </a:rPr>
              <a:t>It is the sacrifice of the LORD'S </a:t>
            </a:r>
            <a:r>
              <a:rPr lang="en-AU" sz="2500" b="1" dirty="0" err="1">
                <a:latin typeface="Georgia" panose="02040502050405020303" pitchFamily="18" charset="0"/>
                <a:ea typeface="Calibri" panose="020F0502020204030204" pitchFamily="34" charset="0"/>
                <a:cs typeface="Georgia" panose="02040502050405020303" pitchFamily="18" charset="0"/>
              </a:rPr>
              <a:t>passover</a:t>
            </a:r>
            <a:r>
              <a:rPr lang="en-AU" sz="2500" dirty="0">
                <a:latin typeface="Georgia" panose="02040502050405020303" pitchFamily="18" charset="0"/>
                <a:ea typeface="Calibri" panose="020F0502020204030204" pitchFamily="34" charset="0"/>
                <a:cs typeface="Georgia" panose="02040502050405020303" pitchFamily="18" charset="0"/>
              </a:rPr>
              <a:t>, who passed over the houses of the children of Israel in Egypt, when he smote the Egyptians, and delivered our houses. And the people bowed the head and worshipped. </a:t>
            </a:r>
          </a:p>
        </p:txBody>
      </p:sp>
      <p:sp>
        <p:nvSpPr>
          <p:cNvPr id="3" name="TextBox 2"/>
          <p:cNvSpPr txBox="1"/>
          <p:nvPr/>
        </p:nvSpPr>
        <p:spPr>
          <a:xfrm>
            <a:off x="439838" y="462987"/>
            <a:ext cx="11262167" cy="707886"/>
          </a:xfrm>
          <a:prstGeom prst="rect">
            <a:avLst/>
          </a:prstGeom>
          <a:noFill/>
        </p:spPr>
        <p:txBody>
          <a:bodyPr wrap="square" rtlCol="0">
            <a:spAutoFit/>
          </a:bodyPr>
          <a:lstStyle/>
          <a:p>
            <a:pPr algn="ctr"/>
            <a:r>
              <a:rPr lang="en-AU" sz="4000" b="1" dirty="0" smtClean="0"/>
              <a:t>Understanding The Passover</a:t>
            </a:r>
            <a:endParaRPr lang="en-AU" b="1" dirty="0"/>
          </a:p>
        </p:txBody>
      </p:sp>
    </p:spTree>
    <p:extLst>
      <p:ext uri="{BB962C8B-B14F-4D97-AF65-F5344CB8AC3E}">
        <p14:creationId xmlns:p14="http://schemas.microsoft.com/office/powerpoint/2010/main" val="91902325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descr="https://gallery.mailchimp.com/737c091ded658e8c5bf81f91b/images/717871d7-e54c-43b2-b520-984bb17a5e84.jpg"/>
          <p:cNvPicPr>
            <a:picLocks noChangeAspect="1" noChangeArrowheads="1"/>
          </p:cNvPicPr>
          <p:nvPr/>
        </p:nvPicPr>
        <p:blipFill rotWithShape="1">
          <a:blip r:embed="rId2" r:link="rId4">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rcRect l="21902" t="33186" r="64381" b="21349"/>
          <a:stretch/>
        </p:blipFill>
        <p:spPr bwMode="auto">
          <a:xfrm>
            <a:off x="4288221" y="609599"/>
            <a:ext cx="2597054" cy="573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046168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439838" y="462987"/>
            <a:ext cx="11262167" cy="707886"/>
          </a:xfrm>
          <a:prstGeom prst="rect">
            <a:avLst/>
          </a:prstGeom>
          <a:noFill/>
        </p:spPr>
        <p:txBody>
          <a:bodyPr wrap="square" rtlCol="0">
            <a:spAutoFit/>
          </a:bodyPr>
          <a:lstStyle/>
          <a:p>
            <a:pPr algn="ctr"/>
            <a:r>
              <a:rPr lang="en-AU" sz="4000" b="1" dirty="0" smtClean="0"/>
              <a:t>Jesus’ </a:t>
            </a:r>
            <a:r>
              <a:rPr lang="en-AU" sz="4000" b="1" dirty="0"/>
              <a:t>F</a:t>
            </a:r>
            <a:r>
              <a:rPr lang="en-AU" sz="4000" b="1" dirty="0" smtClean="0"/>
              <a:t>irst Words</a:t>
            </a:r>
            <a:endParaRPr lang="en-AU" b="1" dirty="0"/>
          </a:p>
        </p:txBody>
      </p:sp>
      <p:sp>
        <p:nvSpPr>
          <p:cNvPr id="4" name="Rectangle 3"/>
          <p:cNvSpPr/>
          <p:nvPr/>
        </p:nvSpPr>
        <p:spPr>
          <a:xfrm>
            <a:off x="520861" y="1688499"/>
            <a:ext cx="11181144" cy="3797193"/>
          </a:xfrm>
          <a:prstGeom prst="rect">
            <a:avLst/>
          </a:prstGeom>
        </p:spPr>
        <p:txBody>
          <a:bodyPr wrap="square">
            <a:spAutoFit/>
          </a:bodyPr>
          <a:lstStyle/>
          <a:p>
            <a:pPr>
              <a:lnSpc>
                <a:spcPct val="107000"/>
              </a:lnSpc>
              <a:spcAft>
                <a:spcPts val="0"/>
              </a:spcAft>
            </a:pPr>
            <a:r>
              <a:rPr lang="en-AU" sz="2500" b="1" dirty="0" err="1">
                <a:solidFill>
                  <a:srgbClr val="FF0000"/>
                </a:solidFill>
                <a:latin typeface="Georgia" panose="02040502050405020303" pitchFamily="18" charset="0"/>
                <a:ea typeface="Calibri" panose="020F0502020204030204" pitchFamily="34" charset="0"/>
                <a:cs typeface="Georgia" panose="02040502050405020303" pitchFamily="18" charset="0"/>
              </a:rPr>
              <a:t>Psa</a:t>
            </a:r>
            <a:r>
              <a:rPr lang="en-AU" sz="2500" b="1" dirty="0">
                <a:solidFill>
                  <a:srgbClr val="FF0000"/>
                </a:solidFill>
                <a:latin typeface="Georgia" panose="02040502050405020303" pitchFamily="18" charset="0"/>
                <a:ea typeface="Calibri" panose="020F0502020204030204" pitchFamily="34" charset="0"/>
                <a:cs typeface="Georgia" panose="02040502050405020303" pitchFamily="18" charset="0"/>
              </a:rPr>
              <a:t> 40:6 - 10  </a:t>
            </a:r>
            <a:r>
              <a:rPr lang="en-AU" sz="2500" dirty="0">
                <a:latin typeface="Georgia" panose="02040502050405020303" pitchFamily="18" charset="0"/>
                <a:ea typeface="Calibri" panose="020F0502020204030204" pitchFamily="34" charset="0"/>
                <a:cs typeface="Georgia" panose="02040502050405020303" pitchFamily="18" charset="0"/>
              </a:rPr>
              <a:t>Sacrifice and offering thou didst not desire; </a:t>
            </a:r>
            <a:r>
              <a:rPr lang="en-AU" sz="2500" b="1" dirty="0">
                <a:latin typeface="Georgia" panose="02040502050405020303" pitchFamily="18" charset="0"/>
                <a:ea typeface="Calibri" panose="020F0502020204030204" pitchFamily="34" charset="0"/>
                <a:cs typeface="Georgia" panose="02040502050405020303" pitchFamily="18" charset="0"/>
              </a:rPr>
              <a:t>mine ears hast thou opened</a:t>
            </a:r>
            <a:r>
              <a:rPr lang="en-AU" sz="2500" dirty="0">
                <a:latin typeface="Georgia" panose="02040502050405020303" pitchFamily="18" charset="0"/>
                <a:ea typeface="Calibri" panose="020F0502020204030204" pitchFamily="34" charset="0"/>
                <a:cs typeface="Georgia" panose="02040502050405020303" pitchFamily="18" charset="0"/>
              </a:rPr>
              <a:t>: burnt offering and sin offering hast thou not required.</a:t>
            </a:r>
          </a:p>
          <a:p>
            <a:pPr marL="228600" indent="-228600">
              <a:lnSpc>
                <a:spcPct val="107000"/>
              </a:lnSpc>
              <a:spcAft>
                <a:spcPts val="0"/>
              </a:spcAft>
            </a:pPr>
            <a:r>
              <a:rPr lang="en-AU" sz="2500" dirty="0" smtClean="0">
                <a:latin typeface="Georgia" panose="02040502050405020303" pitchFamily="18" charset="0"/>
                <a:ea typeface="Calibri" panose="020F0502020204030204" pitchFamily="34" charset="0"/>
                <a:cs typeface="Georgia" panose="02040502050405020303" pitchFamily="18" charset="0"/>
              </a:rPr>
              <a:t>Then </a:t>
            </a:r>
            <a:r>
              <a:rPr lang="en-AU" sz="2500" dirty="0">
                <a:latin typeface="Georgia" panose="02040502050405020303" pitchFamily="18" charset="0"/>
                <a:ea typeface="Calibri" panose="020F0502020204030204" pitchFamily="34" charset="0"/>
                <a:cs typeface="Georgia" panose="02040502050405020303" pitchFamily="18" charset="0"/>
              </a:rPr>
              <a:t>said I, Lo, I come: in the volume of the book it is written of me, </a:t>
            </a:r>
          </a:p>
          <a:p>
            <a:pPr marL="228600" indent="-228600">
              <a:lnSpc>
                <a:spcPct val="107000"/>
              </a:lnSpc>
              <a:spcAft>
                <a:spcPts val="0"/>
              </a:spcAft>
            </a:pPr>
            <a:r>
              <a:rPr lang="en-AU" sz="2500" b="1" dirty="0" smtClean="0">
                <a:latin typeface="Georgia" panose="02040502050405020303" pitchFamily="18" charset="0"/>
                <a:ea typeface="Calibri" panose="020F0502020204030204" pitchFamily="34" charset="0"/>
                <a:cs typeface="Georgia" panose="02040502050405020303" pitchFamily="18" charset="0"/>
              </a:rPr>
              <a:t>I </a:t>
            </a:r>
            <a:r>
              <a:rPr lang="en-AU" sz="2500" b="1" dirty="0">
                <a:latin typeface="Georgia" panose="02040502050405020303" pitchFamily="18" charset="0"/>
                <a:ea typeface="Calibri" panose="020F0502020204030204" pitchFamily="34" charset="0"/>
                <a:cs typeface="Georgia" panose="02040502050405020303" pitchFamily="18" charset="0"/>
              </a:rPr>
              <a:t>delight to do thy will</a:t>
            </a:r>
            <a:r>
              <a:rPr lang="en-AU" sz="2500" dirty="0">
                <a:latin typeface="Georgia" panose="02040502050405020303" pitchFamily="18" charset="0"/>
                <a:ea typeface="Calibri" panose="020F0502020204030204" pitchFamily="34" charset="0"/>
                <a:cs typeface="Georgia" panose="02040502050405020303" pitchFamily="18" charset="0"/>
              </a:rPr>
              <a:t>, O my God: yea, thy law is within my heart. </a:t>
            </a:r>
          </a:p>
          <a:p>
            <a:pPr marL="228600" indent="-228600">
              <a:lnSpc>
                <a:spcPct val="107000"/>
              </a:lnSpc>
              <a:spcAft>
                <a:spcPts val="0"/>
              </a:spcAft>
            </a:pPr>
            <a:r>
              <a:rPr lang="en-AU" sz="2500" dirty="0" smtClean="0">
                <a:latin typeface="Georgia" panose="02040502050405020303" pitchFamily="18" charset="0"/>
                <a:ea typeface="Calibri" panose="020F0502020204030204" pitchFamily="34" charset="0"/>
                <a:cs typeface="Georgia" panose="02040502050405020303" pitchFamily="18" charset="0"/>
              </a:rPr>
              <a:t>I </a:t>
            </a:r>
            <a:r>
              <a:rPr lang="en-AU" sz="2500" dirty="0">
                <a:latin typeface="Georgia" panose="02040502050405020303" pitchFamily="18" charset="0"/>
                <a:ea typeface="Calibri" panose="020F0502020204030204" pitchFamily="34" charset="0"/>
                <a:cs typeface="Georgia" panose="02040502050405020303" pitchFamily="18" charset="0"/>
              </a:rPr>
              <a:t>have preached righteousness</a:t>
            </a:r>
            <a:r>
              <a:rPr lang="en-AU" sz="2500" b="1" dirty="0">
                <a:latin typeface="Georgia" panose="02040502050405020303" pitchFamily="18" charset="0"/>
                <a:ea typeface="Calibri" panose="020F0502020204030204" pitchFamily="34" charset="0"/>
                <a:cs typeface="Georgia" panose="02040502050405020303" pitchFamily="18" charset="0"/>
              </a:rPr>
              <a:t> in the great congregation: lo, I have not refrained my lips</a:t>
            </a:r>
            <a:r>
              <a:rPr lang="en-AU" sz="2500" dirty="0">
                <a:latin typeface="Georgia" panose="02040502050405020303" pitchFamily="18" charset="0"/>
                <a:ea typeface="Calibri" panose="020F0502020204030204" pitchFamily="34" charset="0"/>
                <a:cs typeface="Georgia" panose="02040502050405020303" pitchFamily="18" charset="0"/>
              </a:rPr>
              <a:t>, O LORD, thou </a:t>
            </a:r>
            <a:r>
              <a:rPr lang="en-AU" sz="2500" dirty="0" err="1">
                <a:latin typeface="Georgia" panose="02040502050405020303" pitchFamily="18" charset="0"/>
                <a:ea typeface="Calibri" panose="020F0502020204030204" pitchFamily="34" charset="0"/>
                <a:cs typeface="Georgia" panose="02040502050405020303" pitchFamily="18" charset="0"/>
              </a:rPr>
              <a:t>knowest</a:t>
            </a:r>
            <a:r>
              <a:rPr lang="en-AU" sz="2500" dirty="0">
                <a:latin typeface="Georgia" panose="02040502050405020303" pitchFamily="18" charset="0"/>
                <a:ea typeface="Calibri" panose="020F0502020204030204" pitchFamily="34" charset="0"/>
                <a:cs typeface="Georgia" panose="02040502050405020303" pitchFamily="18" charset="0"/>
              </a:rPr>
              <a:t>. </a:t>
            </a:r>
          </a:p>
          <a:p>
            <a:pPr marL="228600" indent="-228600">
              <a:lnSpc>
                <a:spcPct val="107000"/>
              </a:lnSpc>
              <a:spcAft>
                <a:spcPts val="0"/>
              </a:spcAft>
            </a:pPr>
            <a:r>
              <a:rPr lang="en-AU" sz="2500" dirty="0" smtClean="0">
                <a:latin typeface="Georgia" panose="02040502050405020303" pitchFamily="18" charset="0"/>
                <a:ea typeface="Calibri" panose="020F0502020204030204" pitchFamily="34" charset="0"/>
                <a:cs typeface="Georgia" panose="02040502050405020303" pitchFamily="18" charset="0"/>
              </a:rPr>
              <a:t>I </a:t>
            </a:r>
            <a:r>
              <a:rPr lang="en-AU" sz="2500" dirty="0">
                <a:latin typeface="Georgia" panose="02040502050405020303" pitchFamily="18" charset="0"/>
                <a:ea typeface="Calibri" panose="020F0502020204030204" pitchFamily="34" charset="0"/>
                <a:cs typeface="Georgia" panose="02040502050405020303" pitchFamily="18" charset="0"/>
              </a:rPr>
              <a:t>have not hid thy righteousness within my heart; </a:t>
            </a:r>
            <a:r>
              <a:rPr lang="en-AU" sz="2500" b="1" dirty="0">
                <a:latin typeface="Georgia" panose="02040502050405020303" pitchFamily="18" charset="0"/>
                <a:ea typeface="Calibri" panose="020F0502020204030204" pitchFamily="34" charset="0"/>
                <a:cs typeface="Georgia" panose="02040502050405020303" pitchFamily="18" charset="0"/>
              </a:rPr>
              <a:t>I have declared </a:t>
            </a:r>
            <a:r>
              <a:rPr lang="en-AU" sz="2500" dirty="0">
                <a:latin typeface="Georgia" panose="02040502050405020303" pitchFamily="18" charset="0"/>
                <a:ea typeface="Calibri" panose="020F0502020204030204" pitchFamily="34" charset="0"/>
                <a:cs typeface="Georgia" panose="02040502050405020303" pitchFamily="18" charset="0"/>
              </a:rPr>
              <a:t>thy faithfulness and thy salvation: I have not concealed thy lovingkindness and thy truth from </a:t>
            </a:r>
            <a:r>
              <a:rPr lang="en-AU" sz="2500" b="1" dirty="0">
                <a:latin typeface="Georgia" panose="02040502050405020303" pitchFamily="18" charset="0"/>
                <a:ea typeface="Calibri" panose="020F0502020204030204" pitchFamily="34" charset="0"/>
                <a:cs typeface="Georgia" panose="02040502050405020303" pitchFamily="18" charset="0"/>
              </a:rPr>
              <a:t>the great congregation</a:t>
            </a:r>
            <a:r>
              <a:rPr lang="en-AU" sz="2500" dirty="0">
                <a:latin typeface="Georgia" panose="02040502050405020303" pitchFamily="18" charset="0"/>
                <a:ea typeface="Calibri" panose="020F0502020204030204" pitchFamily="34" charset="0"/>
                <a:cs typeface="Georgia" panose="02040502050405020303" pitchFamily="18" charset="0"/>
              </a:rPr>
              <a:t>. </a:t>
            </a:r>
          </a:p>
        </p:txBody>
      </p:sp>
    </p:spTree>
    <p:extLst>
      <p:ext uri="{BB962C8B-B14F-4D97-AF65-F5344CB8AC3E}">
        <p14:creationId xmlns:p14="http://schemas.microsoft.com/office/powerpoint/2010/main" val="61328298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439838" y="462987"/>
            <a:ext cx="11262167" cy="707886"/>
          </a:xfrm>
          <a:prstGeom prst="rect">
            <a:avLst/>
          </a:prstGeom>
          <a:noFill/>
        </p:spPr>
        <p:txBody>
          <a:bodyPr wrap="square" rtlCol="0">
            <a:spAutoFit/>
          </a:bodyPr>
          <a:lstStyle/>
          <a:p>
            <a:pPr algn="ctr"/>
            <a:r>
              <a:rPr lang="en-AU" sz="4000" b="1" dirty="0" smtClean="0"/>
              <a:t>John The Baptist</a:t>
            </a:r>
            <a:endParaRPr lang="en-AU" b="1" dirty="0"/>
          </a:p>
        </p:txBody>
      </p:sp>
      <p:sp>
        <p:nvSpPr>
          <p:cNvPr id="4" name="Rectangle 3"/>
          <p:cNvSpPr/>
          <p:nvPr/>
        </p:nvSpPr>
        <p:spPr>
          <a:xfrm>
            <a:off x="653968" y="1875578"/>
            <a:ext cx="10833905" cy="2812308"/>
          </a:xfrm>
          <a:prstGeom prst="rect">
            <a:avLst/>
          </a:prstGeom>
        </p:spPr>
        <p:txBody>
          <a:bodyPr wrap="square">
            <a:spAutoFit/>
          </a:bodyPr>
          <a:lstStyle/>
          <a:p>
            <a:r>
              <a:rPr lang="en-AU" sz="2500" b="1" dirty="0" smtClean="0">
                <a:solidFill>
                  <a:srgbClr val="FF0000"/>
                </a:solidFill>
                <a:latin typeface="Georgia" panose="02040502050405020303" pitchFamily="18" charset="0"/>
                <a:ea typeface="Calibri" panose="020F0502020204030204" pitchFamily="34" charset="0"/>
                <a:cs typeface="Georgia" panose="02040502050405020303" pitchFamily="18" charset="0"/>
              </a:rPr>
              <a:t>John </a:t>
            </a:r>
            <a:r>
              <a:rPr lang="en-AU" sz="2500" b="1" dirty="0">
                <a:solidFill>
                  <a:srgbClr val="FF0000"/>
                </a:solidFill>
                <a:latin typeface="Georgia" panose="02040502050405020303" pitchFamily="18" charset="0"/>
                <a:ea typeface="Calibri" panose="020F0502020204030204" pitchFamily="34" charset="0"/>
                <a:cs typeface="Georgia" panose="02040502050405020303" pitchFamily="18" charset="0"/>
              </a:rPr>
              <a:t>1:19  </a:t>
            </a:r>
            <a:r>
              <a:rPr lang="en-AU" sz="2500" dirty="0">
                <a:latin typeface="Georgia" panose="02040502050405020303" pitchFamily="18" charset="0"/>
                <a:ea typeface="Calibri" panose="020F0502020204030204" pitchFamily="34" charset="0"/>
                <a:cs typeface="Georgia" panose="02040502050405020303" pitchFamily="18" charset="0"/>
              </a:rPr>
              <a:t>And this is the record of John, when the Jews sent priests and Levites from Jerusalem to ask him, Who art thou? </a:t>
            </a:r>
            <a:endParaRPr lang="en-AU" sz="2500" dirty="0" smtClean="0">
              <a:latin typeface="Georgia" panose="02040502050405020303" pitchFamily="18" charset="0"/>
              <a:ea typeface="Calibri" panose="020F0502020204030204" pitchFamily="34" charset="0"/>
              <a:cs typeface="Georgia" panose="02040502050405020303" pitchFamily="18" charset="0"/>
            </a:endParaRPr>
          </a:p>
          <a:p>
            <a:endParaRPr lang="en-AU" sz="2500" dirty="0" smtClean="0">
              <a:latin typeface="Georgia" panose="02040502050405020303" pitchFamily="18" charset="0"/>
              <a:ea typeface="Calibri" panose="020F0502020204030204" pitchFamily="34" charset="0"/>
              <a:cs typeface="Georgia" panose="02040502050405020303" pitchFamily="18" charset="0"/>
            </a:endParaRPr>
          </a:p>
          <a:p>
            <a:endParaRPr lang="en-AU" sz="2500" dirty="0">
              <a:latin typeface="Georgia" panose="02040502050405020303" pitchFamily="18" charset="0"/>
              <a:ea typeface="Calibri" panose="020F0502020204030204" pitchFamily="34" charset="0"/>
              <a:cs typeface="Georgia" panose="02040502050405020303" pitchFamily="18" charset="0"/>
            </a:endParaRPr>
          </a:p>
          <a:p>
            <a:r>
              <a:rPr lang="en-AU" sz="2500" b="1" dirty="0" smtClean="0">
                <a:solidFill>
                  <a:srgbClr val="FF0000"/>
                </a:solidFill>
                <a:latin typeface="Georgia" panose="02040502050405020303" pitchFamily="18" charset="0"/>
                <a:ea typeface="Calibri" panose="020F0502020204030204" pitchFamily="34" charset="0"/>
                <a:cs typeface="Georgia" panose="02040502050405020303" pitchFamily="18" charset="0"/>
              </a:rPr>
              <a:t>John </a:t>
            </a:r>
            <a:r>
              <a:rPr lang="en-AU" sz="2500" b="1" dirty="0">
                <a:solidFill>
                  <a:srgbClr val="FF0000"/>
                </a:solidFill>
                <a:latin typeface="Georgia" panose="02040502050405020303" pitchFamily="18" charset="0"/>
                <a:ea typeface="Calibri" panose="020F0502020204030204" pitchFamily="34" charset="0"/>
                <a:cs typeface="Georgia" panose="02040502050405020303" pitchFamily="18" charset="0"/>
              </a:rPr>
              <a:t>1:25  </a:t>
            </a:r>
            <a:r>
              <a:rPr lang="en-AU" sz="2500" dirty="0">
                <a:latin typeface="Georgia" panose="02040502050405020303" pitchFamily="18" charset="0"/>
                <a:ea typeface="Calibri" panose="020F0502020204030204" pitchFamily="34" charset="0"/>
                <a:cs typeface="Georgia" panose="02040502050405020303" pitchFamily="18" charset="0"/>
              </a:rPr>
              <a:t>And they asked him, and said unto him, Why </a:t>
            </a:r>
            <a:r>
              <a:rPr lang="en-AU" sz="2500" dirty="0" err="1">
                <a:latin typeface="Georgia" panose="02040502050405020303" pitchFamily="18" charset="0"/>
                <a:ea typeface="Calibri" panose="020F0502020204030204" pitchFamily="34" charset="0"/>
                <a:cs typeface="Georgia" panose="02040502050405020303" pitchFamily="18" charset="0"/>
              </a:rPr>
              <a:t>baptizest</a:t>
            </a:r>
            <a:r>
              <a:rPr lang="en-AU" sz="2500" dirty="0">
                <a:latin typeface="Georgia" panose="02040502050405020303" pitchFamily="18" charset="0"/>
                <a:ea typeface="Calibri" panose="020F0502020204030204" pitchFamily="34" charset="0"/>
                <a:cs typeface="Georgia" panose="02040502050405020303" pitchFamily="18" charset="0"/>
              </a:rPr>
              <a:t> thou then, if thou be not that Christ, nor Elias, neither that prophet?</a:t>
            </a:r>
          </a:p>
          <a:p>
            <a:pPr>
              <a:lnSpc>
                <a:spcPct val="107000"/>
              </a:lnSpc>
              <a:spcAft>
                <a:spcPts val="600"/>
              </a:spcAft>
            </a:pPr>
            <a:endParaRPr lang="en-AU" sz="2500" i="1" dirty="0">
              <a:latin typeface="Georgia" panose="02040502050405020303" pitchFamily="18" charset="0"/>
              <a:ea typeface="Calibri" panose="020F0502020204030204" pitchFamily="34" charset="0"/>
              <a:cs typeface="Georgia" panose="02040502050405020303" pitchFamily="18" charset="0"/>
            </a:endParaRPr>
          </a:p>
        </p:txBody>
      </p:sp>
    </p:spTree>
    <p:extLst>
      <p:ext uri="{BB962C8B-B14F-4D97-AF65-F5344CB8AC3E}">
        <p14:creationId xmlns:p14="http://schemas.microsoft.com/office/powerpoint/2010/main" val="62091198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439838" y="462987"/>
            <a:ext cx="11262167" cy="707886"/>
          </a:xfrm>
          <a:prstGeom prst="rect">
            <a:avLst/>
          </a:prstGeom>
          <a:noFill/>
        </p:spPr>
        <p:txBody>
          <a:bodyPr wrap="square" rtlCol="0">
            <a:spAutoFit/>
          </a:bodyPr>
          <a:lstStyle/>
          <a:p>
            <a:pPr algn="ctr"/>
            <a:r>
              <a:rPr lang="en-AU" sz="4000" b="1" dirty="0" smtClean="0"/>
              <a:t>John The Baptist</a:t>
            </a:r>
            <a:endParaRPr lang="en-AU" b="1" dirty="0"/>
          </a:p>
        </p:txBody>
      </p:sp>
      <p:sp>
        <p:nvSpPr>
          <p:cNvPr id="4" name="Rectangle 3"/>
          <p:cNvSpPr/>
          <p:nvPr/>
        </p:nvSpPr>
        <p:spPr>
          <a:xfrm>
            <a:off x="653968" y="1921877"/>
            <a:ext cx="10833905" cy="1658146"/>
          </a:xfrm>
          <a:prstGeom prst="rect">
            <a:avLst/>
          </a:prstGeom>
        </p:spPr>
        <p:txBody>
          <a:bodyPr wrap="square">
            <a:spAutoFit/>
          </a:bodyPr>
          <a:lstStyle/>
          <a:p>
            <a:r>
              <a:rPr lang="en-AU" sz="2500" b="1" dirty="0">
                <a:solidFill>
                  <a:srgbClr val="FF0000"/>
                </a:solidFill>
                <a:latin typeface="Georgia" panose="02040502050405020303" pitchFamily="18" charset="0"/>
                <a:ea typeface="Calibri" panose="020F0502020204030204" pitchFamily="34" charset="0"/>
                <a:cs typeface="Georgia" panose="02040502050405020303" pitchFamily="18" charset="0"/>
              </a:rPr>
              <a:t>Mark 1:4  </a:t>
            </a:r>
            <a:r>
              <a:rPr lang="en-AU" sz="2500" dirty="0">
                <a:latin typeface="Georgia" panose="02040502050405020303" pitchFamily="18" charset="0"/>
                <a:ea typeface="Calibri" panose="020F0502020204030204" pitchFamily="34" charset="0"/>
                <a:cs typeface="Georgia" panose="02040502050405020303" pitchFamily="18" charset="0"/>
              </a:rPr>
              <a:t>John did baptize in the wilderness, and preach the </a:t>
            </a:r>
            <a:r>
              <a:rPr lang="en-AU" sz="2500" b="1" dirty="0">
                <a:latin typeface="Georgia" panose="02040502050405020303" pitchFamily="18" charset="0"/>
                <a:ea typeface="Calibri" panose="020F0502020204030204" pitchFamily="34" charset="0"/>
                <a:cs typeface="Georgia" panose="02040502050405020303" pitchFamily="18" charset="0"/>
              </a:rPr>
              <a:t>baptism of repentance for the remission of sins.</a:t>
            </a:r>
          </a:p>
          <a:p>
            <a:endParaRPr lang="en-AU" sz="2500" dirty="0" smtClean="0">
              <a:latin typeface="Georgia" panose="02040502050405020303" pitchFamily="18" charset="0"/>
              <a:ea typeface="Calibri" panose="020F0502020204030204" pitchFamily="34" charset="0"/>
              <a:cs typeface="Georgia" panose="02040502050405020303" pitchFamily="18" charset="0"/>
            </a:endParaRPr>
          </a:p>
          <a:p>
            <a:pPr>
              <a:lnSpc>
                <a:spcPct val="107000"/>
              </a:lnSpc>
              <a:spcAft>
                <a:spcPts val="600"/>
              </a:spcAft>
            </a:pPr>
            <a:endParaRPr lang="en-AU" sz="2500" i="1" dirty="0">
              <a:latin typeface="Georgia" panose="02040502050405020303" pitchFamily="18" charset="0"/>
              <a:ea typeface="Calibri" panose="020F0502020204030204" pitchFamily="34" charset="0"/>
              <a:cs typeface="Georgia" panose="02040502050405020303" pitchFamily="18" charset="0"/>
            </a:endParaRPr>
          </a:p>
        </p:txBody>
      </p:sp>
    </p:spTree>
    <p:extLst>
      <p:ext uri="{BB962C8B-B14F-4D97-AF65-F5344CB8AC3E}">
        <p14:creationId xmlns:p14="http://schemas.microsoft.com/office/powerpoint/2010/main" val="212650597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439838" y="462987"/>
            <a:ext cx="11262167" cy="707886"/>
          </a:xfrm>
          <a:prstGeom prst="rect">
            <a:avLst/>
          </a:prstGeom>
          <a:noFill/>
        </p:spPr>
        <p:txBody>
          <a:bodyPr wrap="square" rtlCol="0">
            <a:spAutoFit/>
          </a:bodyPr>
          <a:lstStyle/>
          <a:p>
            <a:pPr algn="ctr"/>
            <a:r>
              <a:rPr lang="en-AU" sz="4000" b="1" dirty="0" smtClean="0"/>
              <a:t>John The Baptist</a:t>
            </a:r>
            <a:endParaRPr lang="en-AU" b="1" dirty="0"/>
          </a:p>
        </p:txBody>
      </p:sp>
      <p:sp>
        <p:nvSpPr>
          <p:cNvPr id="4" name="Rectangle 3"/>
          <p:cNvSpPr/>
          <p:nvPr/>
        </p:nvSpPr>
        <p:spPr>
          <a:xfrm>
            <a:off x="653968" y="1852429"/>
            <a:ext cx="10833905" cy="3581750"/>
          </a:xfrm>
          <a:prstGeom prst="rect">
            <a:avLst/>
          </a:prstGeom>
        </p:spPr>
        <p:txBody>
          <a:bodyPr wrap="square">
            <a:spAutoFit/>
          </a:bodyPr>
          <a:lstStyle/>
          <a:p>
            <a:r>
              <a:rPr lang="en-AU" sz="2500" b="1" dirty="0" smtClean="0">
                <a:solidFill>
                  <a:srgbClr val="FF0000"/>
                </a:solidFill>
                <a:latin typeface="Georgia" panose="02040502050405020303" pitchFamily="18" charset="0"/>
                <a:ea typeface="Calibri" panose="020F0502020204030204" pitchFamily="34" charset="0"/>
                <a:cs typeface="Georgia" panose="02040502050405020303" pitchFamily="18" charset="0"/>
              </a:rPr>
              <a:t>John </a:t>
            </a:r>
            <a:r>
              <a:rPr lang="en-AU" sz="2500" b="1" dirty="0">
                <a:solidFill>
                  <a:srgbClr val="FF0000"/>
                </a:solidFill>
                <a:latin typeface="Georgia" panose="02040502050405020303" pitchFamily="18" charset="0"/>
                <a:ea typeface="Calibri" panose="020F0502020204030204" pitchFamily="34" charset="0"/>
                <a:cs typeface="Georgia" panose="02040502050405020303" pitchFamily="18" charset="0"/>
              </a:rPr>
              <a:t>1:31  </a:t>
            </a:r>
            <a:r>
              <a:rPr lang="en-AU" sz="2500" dirty="0">
                <a:latin typeface="Georgia" panose="02040502050405020303" pitchFamily="18" charset="0"/>
                <a:ea typeface="Calibri" panose="020F0502020204030204" pitchFamily="34" charset="0"/>
                <a:cs typeface="Georgia" panose="02040502050405020303" pitchFamily="18" charset="0"/>
              </a:rPr>
              <a:t>And I knew him not: </a:t>
            </a:r>
            <a:r>
              <a:rPr lang="en-AU" sz="2500" b="1" dirty="0">
                <a:latin typeface="Georgia" panose="02040502050405020303" pitchFamily="18" charset="0"/>
                <a:ea typeface="Calibri" panose="020F0502020204030204" pitchFamily="34" charset="0"/>
                <a:cs typeface="Georgia" panose="02040502050405020303" pitchFamily="18" charset="0"/>
              </a:rPr>
              <a:t>but that he should be made manifest to Israel, therefore am I come baptizing with water.</a:t>
            </a:r>
          </a:p>
          <a:p>
            <a:r>
              <a:rPr lang="en-AU" sz="2500" b="1" dirty="0">
                <a:solidFill>
                  <a:srgbClr val="FF0000"/>
                </a:solidFill>
                <a:latin typeface="Georgia" panose="02040502050405020303" pitchFamily="18" charset="0"/>
                <a:ea typeface="Calibri" panose="020F0502020204030204" pitchFamily="34" charset="0"/>
                <a:cs typeface="Georgia" panose="02040502050405020303" pitchFamily="18" charset="0"/>
              </a:rPr>
              <a:t>Joh 1:33  </a:t>
            </a:r>
            <a:r>
              <a:rPr lang="en-AU" sz="2500" dirty="0">
                <a:latin typeface="Georgia" panose="02040502050405020303" pitchFamily="18" charset="0"/>
                <a:ea typeface="Calibri" panose="020F0502020204030204" pitchFamily="34" charset="0"/>
                <a:cs typeface="Georgia" panose="02040502050405020303" pitchFamily="18" charset="0"/>
              </a:rPr>
              <a:t>And I knew him not: but he that sent me to baptize with water, the same said unto me, Upon whom thou shalt see the Spirit descending, and remaining on him, the same is he which </a:t>
            </a:r>
            <a:r>
              <a:rPr lang="en-AU" sz="2500" dirty="0" err="1">
                <a:latin typeface="Georgia" panose="02040502050405020303" pitchFamily="18" charset="0"/>
                <a:ea typeface="Calibri" panose="020F0502020204030204" pitchFamily="34" charset="0"/>
                <a:cs typeface="Georgia" panose="02040502050405020303" pitchFamily="18" charset="0"/>
              </a:rPr>
              <a:t>baptizeth</a:t>
            </a:r>
            <a:r>
              <a:rPr lang="en-AU" sz="2500" dirty="0">
                <a:latin typeface="Georgia" panose="02040502050405020303" pitchFamily="18" charset="0"/>
                <a:ea typeface="Calibri" panose="020F0502020204030204" pitchFamily="34" charset="0"/>
                <a:cs typeface="Georgia" panose="02040502050405020303" pitchFamily="18" charset="0"/>
              </a:rPr>
              <a:t> with the Holy Ghost. </a:t>
            </a:r>
          </a:p>
          <a:p>
            <a:r>
              <a:rPr lang="en-AU" sz="2500" b="1" dirty="0">
                <a:solidFill>
                  <a:srgbClr val="FF0000"/>
                </a:solidFill>
                <a:latin typeface="Georgia" panose="02040502050405020303" pitchFamily="18" charset="0"/>
                <a:ea typeface="Calibri" panose="020F0502020204030204" pitchFamily="34" charset="0"/>
                <a:cs typeface="Georgia" panose="02040502050405020303" pitchFamily="18" charset="0"/>
              </a:rPr>
              <a:t>Joh 1:34  </a:t>
            </a:r>
            <a:r>
              <a:rPr lang="en-AU" sz="2500" dirty="0">
                <a:latin typeface="Georgia" panose="02040502050405020303" pitchFamily="18" charset="0"/>
                <a:ea typeface="Calibri" panose="020F0502020204030204" pitchFamily="34" charset="0"/>
                <a:cs typeface="Georgia" panose="02040502050405020303" pitchFamily="18" charset="0"/>
              </a:rPr>
              <a:t>And I saw, and bare record that this is the Son of God.</a:t>
            </a:r>
          </a:p>
          <a:p>
            <a:endParaRPr lang="en-AU" sz="2500" b="1" dirty="0">
              <a:latin typeface="Georgia" panose="02040502050405020303" pitchFamily="18" charset="0"/>
              <a:ea typeface="Calibri" panose="020F0502020204030204" pitchFamily="34" charset="0"/>
              <a:cs typeface="Georgia" panose="02040502050405020303" pitchFamily="18" charset="0"/>
            </a:endParaRPr>
          </a:p>
          <a:p>
            <a:endParaRPr lang="en-AU" sz="2500" dirty="0" smtClean="0">
              <a:latin typeface="Georgia" panose="02040502050405020303" pitchFamily="18" charset="0"/>
              <a:ea typeface="Calibri" panose="020F0502020204030204" pitchFamily="34" charset="0"/>
              <a:cs typeface="Georgia" panose="02040502050405020303" pitchFamily="18" charset="0"/>
            </a:endParaRPr>
          </a:p>
          <a:p>
            <a:pPr>
              <a:lnSpc>
                <a:spcPct val="107000"/>
              </a:lnSpc>
              <a:spcAft>
                <a:spcPts val="600"/>
              </a:spcAft>
            </a:pPr>
            <a:endParaRPr lang="en-AU" sz="2500" i="1" dirty="0">
              <a:latin typeface="Georgia" panose="02040502050405020303" pitchFamily="18" charset="0"/>
              <a:ea typeface="Calibri" panose="020F0502020204030204" pitchFamily="34" charset="0"/>
              <a:cs typeface="Georgia" panose="02040502050405020303" pitchFamily="18" charset="0"/>
            </a:endParaRPr>
          </a:p>
        </p:txBody>
      </p:sp>
    </p:spTree>
    <p:extLst>
      <p:ext uri="{BB962C8B-B14F-4D97-AF65-F5344CB8AC3E}">
        <p14:creationId xmlns:p14="http://schemas.microsoft.com/office/powerpoint/2010/main" val="290461440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439838" y="462987"/>
            <a:ext cx="11262167" cy="707886"/>
          </a:xfrm>
          <a:prstGeom prst="rect">
            <a:avLst/>
          </a:prstGeom>
          <a:noFill/>
        </p:spPr>
        <p:txBody>
          <a:bodyPr wrap="square" rtlCol="0">
            <a:spAutoFit/>
          </a:bodyPr>
          <a:lstStyle/>
          <a:p>
            <a:pPr algn="ctr"/>
            <a:r>
              <a:rPr lang="en-AU" sz="4000" b="1" dirty="0" smtClean="0"/>
              <a:t>Jesus’ Second Baptism</a:t>
            </a:r>
            <a:endParaRPr lang="en-AU" b="1" dirty="0"/>
          </a:p>
        </p:txBody>
      </p:sp>
      <p:sp>
        <p:nvSpPr>
          <p:cNvPr id="4" name="Rectangle 3"/>
          <p:cNvSpPr/>
          <p:nvPr/>
        </p:nvSpPr>
        <p:spPr>
          <a:xfrm>
            <a:off x="567162" y="1343145"/>
            <a:ext cx="10967012" cy="5139869"/>
          </a:xfrm>
          <a:prstGeom prst="rect">
            <a:avLst/>
          </a:prstGeom>
        </p:spPr>
        <p:txBody>
          <a:bodyPr wrap="square">
            <a:spAutoFit/>
          </a:bodyPr>
          <a:lstStyle/>
          <a:p>
            <a:r>
              <a:rPr lang="en-AU" sz="2500" b="1" dirty="0" err="1" smtClean="0">
                <a:solidFill>
                  <a:srgbClr val="FF0000"/>
                </a:solidFill>
                <a:latin typeface="Georgia" panose="02040502050405020303" pitchFamily="18" charset="0"/>
                <a:ea typeface="Calibri" panose="020F0502020204030204" pitchFamily="34" charset="0"/>
                <a:cs typeface="Georgia" panose="02040502050405020303" pitchFamily="18" charset="0"/>
              </a:rPr>
              <a:t>Luk</a:t>
            </a:r>
            <a:r>
              <a:rPr lang="en-AU" sz="2500" b="1" dirty="0" smtClean="0">
                <a:solidFill>
                  <a:srgbClr val="FF0000"/>
                </a:solidFill>
                <a:latin typeface="Georgia" panose="02040502050405020303" pitchFamily="18" charset="0"/>
                <a:ea typeface="Calibri" panose="020F0502020204030204" pitchFamily="34" charset="0"/>
                <a:cs typeface="Georgia" panose="02040502050405020303" pitchFamily="18" charset="0"/>
              </a:rPr>
              <a:t> </a:t>
            </a:r>
            <a:r>
              <a:rPr lang="en-AU" sz="2500" b="1" dirty="0">
                <a:solidFill>
                  <a:srgbClr val="FF0000"/>
                </a:solidFill>
                <a:latin typeface="Georgia" panose="02040502050405020303" pitchFamily="18" charset="0"/>
                <a:ea typeface="Calibri" panose="020F0502020204030204" pitchFamily="34" charset="0"/>
                <a:cs typeface="Georgia" panose="02040502050405020303" pitchFamily="18" charset="0"/>
              </a:rPr>
              <a:t>12:50  </a:t>
            </a:r>
            <a:r>
              <a:rPr lang="en-AU" sz="2500" b="1" dirty="0">
                <a:latin typeface="Georgia" panose="02040502050405020303" pitchFamily="18" charset="0"/>
                <a:ea typeface="Calibri" panose="020F0502020204030204" pitchFamily="34" charset="0"/>
                <a:cs typeface="Georgia" panose="02040502050405020303" pitchFamily="18" charset="0"/>
              </a:rPr>
              <a:t>But I have a baptism to be baptized with</a:t>
            </a:r>
            <a:r>
              <a:rPr lang="en-AU" sz="2500" dirty="0">
                <a:latin typeface="Georgia" panose="02040502050405020303" pitchFamily="18" charset="0"/>
                <a:ea typeface="Calibri" panose="020F0502020204030204" pitchFamily="34" charset="0"/>
                <a:cs typeface="Georgia" panose="02040502050405020303" pitchFamily="18" charset="0"/>
              </a:rPr>
              <a:t>; and how am I straitened till it be accomplished!</a:t>
            </a:r>
          </a:p>
          <a:p>
            <a:r>
              <a:rPr lang="en-AU" sz="2800" dirty="0"/>
              <a:t> </a:t>
            </a:r>
          </a:p>
          <a:p>
            <a:r>
              <a:rPr lang="en-AU" sz="2500" b="1" dirty="0" smtClean="0">
                <a:solidFill>
                  <a:srgbClr val="FF0000"/>
                </a:solidFill>
                <a:latin typeface="Georgia" panose="02040502050405020303" pitchFamily="18" charset="0"/>
                <a:ea typeface="Calibri" panose="020F0502020204030204" pitchFamily="34" charset="0"/>
                <a:cs typeface="Georgia" panose="02040502050405020303" pitchFamily="18" charset="0"/>
              </a:rPr>
              <a:t>Mat 20:17 - 22  </a:t>
            </a:r>
            <a:r>
              <a:rPr lang="en-AU" sz="2500" dirty="0" smtClean="0">
                <a:latin typeface="Georgia" panose="02040502050405020303" pitchFamily="18" charset="0"/>
                <a:ea typeface="Calibri" panose="020F0502020204030204" pitchFamily="34" charset="0"/>
                <a:cs typeface="Georgia" panose="02040502050405020303" pitchFamily="18" charset="0"/>
              </a:rPr>
              <a:t>And </a:t>
            </a:r>
            <a:r>
              <a:rPr lang="en-AU" sz="2500" dirty="0">
                <a:latin typeface="Georgia" panose="02040502050405020303" pitchFamily="18" charset="0"/>
                <a:ea typeface="Calibri" panose="020F0502020204030204" pitchFamily="34" charset="0"/>
                <a:cs typeface="Georgia" panose="02040502050405020303" pitchFamily="18" charset="0"/>
              </a:rPr>
              <a:t>Jesus going up to Jerusalem took the twelve disciples apart in </a:t>
            </a:r>
            <a:r>
              <a:rPr lang="en-AU" sz="2500" dirty="0" smtClean="0">
                <a:latin typeface="Georgia" panose="02040502050405020303" pitchFamily="18" charset="0"/>
                <a:ea typeface="Calibri" panose="020F0502020204030204" pitchFamily="34" charset="0"/>
                <a:cs typeface="Georgia" panose="02040502050405020303" pitchFamily="18" charset="0"/>
              </a:rPr>
              <a:t>the </a:t>
            </a:r>
            <a:r>
              <a:rPr lang="en-AU" sz="2500" dirty="0">
                <a:latin typeface="Georgia" panose="02040502050405020303" pitchFamily="18" charset="0"/>
                <a:ea typeface="Calibri" panose="020F0502020204030204" pitchFamily="34" charset="0"/>
                <a:cs typeface="Georgia" panose="02040502050405020303" pitchFamily="18" charset="0"/>
              </a:rPr>
              <a:t>way, and said unto them, </a:t>
            </a:r>
          </a:p>
          <a:p>
            <a:r>
              <a:rPr lang="en-AU" sz="2500" dirty="0" smtClean="0">
                <a:latin typeface="Georgia" panose="02040502050405020303" pitchFamily="18" charset="0"/>
                <a:ea typeface="Calibri" panose="020F0502020204030204" pitchFamily="34" charset="0"/>
                <a:cs typeface="Georgia" panose="02040502050405020303" pitchFamily="18" charset="0"/>
              </a:rPr>
              <a:t>Behold</a:t>
            </a:r>
            <a:r>
              <a:rPr lang="en-AU" sz="2500" dirty="0">
                <a:latin typeface="Georgia" panose="02040502050405020303" pitchFamily="18" charset="0"/>
                <a:ea typeface="Calibri" panose="020F0502020204030204" pitchFamily="34" charset="0"/>
                <a:cs typeface="Georgia" panose="02040502050405020303" pitchFamily="18" charset="0"/>
              </a:rPr>
              <a:t>, we go up to Jerusalem; and the Son of man shall be betrayed unto the chief priests and unto the scribes, and they shall condemn him to death, </a:t>
            </a:r>
          </a:p>
          <a:p>
            <a:r>
              <a:rPr lang="en-AU" sz="2500" dirty="0" smtClean="0">
                <a:latin typeface="Georgia" panose="02040502050405020303" pitchFamily="18" charset="0"/>
                <a:ea typeface="Calibri" panose="020F0502020204030204" pitchFamily="34" charset="0"/>
                <a:cs typeface="Georgia" panose="02040502050405020303" pitchFamily="18" charset="0"/>
              </a:rPr>
              <a:t>And </a:t>
            </a:r>
            <a:r>
              <a:rPr lang="en-AU" sz="2500" dirty="0">
                <a:latin typeface="Georgia" panose="02040502050405020303" pitchFamily="18" charset="0"/>
                <a:ea typeface="Calibri" panose="020F0502020204030204" pitchFamily="34" charset="0"/>
                <a:cs typeface="Georgia" panose="02040502050405020303" pitchFamily="18" charset="0"/>
              </a:rPr>
              <a:t>shall deliver him to the Gentiles to mock, and to scourge, and to crucify him: and the third day he shall rise again. </a:t>
            </a:r>
          </a:p>
          <a:p>
            <a:r>
              <a:rPr lang="en-AU" sz="2500" dirty="0" smtClean="0">
                <a:latin typeface="Georgia" panose="02040502050405020303" pitchFamily="18" charset="0"/>
                <a:ea typeface="Calibri" panose="020F0502020204030204" pitchFamily="34" charset="0"/>
                <a:cs typeface="Georgia" panose="02040502050405020303" pitchFamily="18" charset="0"/>
              </a:rPr>
              <a:t>……………..</a:t>
            </a:r>
          </a:p>
          <a:p>
            <a:r>
              <a:rPr lang="en-AU" sz="2500" dirty="0" smtClean="0">
                <a:latin typeface="Georgia" panose="02040502050405020303" pitchFamily="18" charset="0"/>
                <a:ea typeface="Calibri" panose="020F0502020204030204" pitchFamily="34" charset="0"/>
                <a:cs typeface="Georgia" panose="02040502050405020303" pitchFamily="18" charset="0"/>
              </a:rPr>
              <a:t>But </a:t>
            </a:r>
            <a:r>
              <a:rPr lang="en-AU" sz="2500" dirty="0">
                <a:latin typeface="Georgia" panose="02040502050405020303" pitchFamily="18" charset="0"/>
                <a:ea typeface="Calibri" panose="020F0502020204030204" pitchFamily="34" charset="0"/>
                <a:cs typeface="Georgia" panose="02040502050405020303" pitchFamily="18" charset="0"/>
              </a:rPr>
              <a:t>Jesus answered and said, Ye know not what ye ask. Are ye able to drink of the cup that I shall drink of, </a:t>
            </a:r>
            <a:r>
              <a:rPr lang="en-AU" sz="2500" b="1" dirty="0">
                <a:latin typeface="Georgia" panose="02040502050405020303" pitchFamily="18" charset="0"/>
                <a:ea typeface="Calibri" panose="020F0502020204030204" pitchFamily="34" charset="0"/>
                <a:cs typeface="Georgia" panose="02040502050405020303" pitchFamily="18" charset="0"/>
              </a:rPr>
              <a:t>and to be baptized with the baptism that I am baptized with? </a:t>
            </a:r>
            <a:r>
              <a:rPr lang="en-AU" sz="2500" dirty="0">
                <a:latin typeface="Georgia" panose="02040502050405020303" pitchFamily="18" charset="0"/>
                <a:ea typeface="Calibri" panose="020F0502020204030204" pitchFamily="34" charset="0"/>
                <a:cs typeface="Georgia" panose="02040502050405020303" pitchFamily="18" charset="0"/>
              </a:rPr>
              <a:t>They say unto him, We are able. </a:t>
            </a:r>
            <a:endParaRPr lang="en-AU" sz="2500" i="1" dirty="0">
              <a:latin typeface="Georgia" panose="02040502050405020303" pitchFamily="18" charset="0"/>
              <a:ea typeface="Calibri" panose="020F0502020204030204" pitchFamily="34" charset="0"/>
              <a:cs typeface="Georgia" panose="02040502050405020303" pitchFamily="18" charset="0"/>
            </a:endParaRPr>
          </a:p>
        </p:txBody>
      </p:sp>
    </p:spTree>
    <p:extLst>
      <p:ext uri="{BB962C8B-B14F-4D97-AF65-F5344CB8AC3E}">
        <p14:creationId xmlns:p14="http://schemas.microsoft.com/office/powerpoint/2010/main" val="331869020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439838" y="462987"/>
            <a:ext cx="11262167" cy="707886"/>
          </a:xfrm>
          <a:prstGeom prst="rect">
            <a:avLst/>
          </a:prstGeom>
          <a:noFill/>
        </p:spPr>
        <p:txBody>
          <a:bodyPr wrap="square" rtlCol="0">
            <a:spAutoFit/>
          </a:bodyPr>
          <a:lstStyle/>
          <a:p>
            <a:pPr algn="ctr"/>
            <a:r>
              <a:rPr lang="en-AU" sz="4000" b="1" dirty="0" smtClean="0"/>
              <a:t>Jesus’ Baptism</a:t>
            </a:r>
            <a:endParaRPr lang="en-AU" b="1" dirty="0"/>
          </a:p>
        </p:txBody>
      </p:sp>
      <p:sp>
        <p:nvSpPr>
          <p:cNvPr id="4" name="Rectangle 3"/>
          <p:cNvSpPr/>
          <p:nvPr/>
        </p:nvSpPr>
        <p:spPr>
          <a:xfrm>
            <a:off x="653968" y="1921877"/>
            <a:ext cx="10833905" cy="2042867"/>
          </a:xfrm>
          <a:prstGeom prst="rect">
            <a:avLst/>
          </a:prstGeom>
        </p:spPr>
        <p:txBody>
          <a:bodyPr wrap="square">
            <a:spAutoFit/>
          </a:bodyPr>
          <a:lstStyle/>
          <a:p>
            <a:r>
              <a:rPr lang="en-AU" sz="2500" b="1" dirty="0" smtClean="0">
                <a:solidFill>
                  <a:srgbClr val="FF0000"/>
                </a:solidFill>
                <a:latin typeface="Georgia" panose="02040502050405020303" pitchFamily="18" charset="0"/>
                <a:ea typeface="Calibri" panose="020F0502020204030204" pitchFamily="34" charset="0"/>
                <a:cs typeface="Georgia" panose="02040502050405020303" pitchFamily="18" charset="0"/>
              </a:rPr>
              <a:t>Luke </a:t>
            </a:r>
            <a:r>
              <a:rPr lang="en-AU" sz="2500" b="1" dirty="0">
                <a:solidFill>
                  <a:srgbClr val="FF0000"/>
                </a:solidFill>
                <a:latin typeface="Georgia" panose="02040502050405020303" pitchFamily="18" charset="0"/>
                <a:ea typeface="Calibri" panose="020F0502020204030204" pitchFamily="34" charset="0"/>
                <a:cs typeface="Georgia" panose="02040502050405020303" pitchFamily="18" charset="0"/>
              </a:rPr>
              <a:t>3:21  </a:t>
            </a:r>
            <a:r>
              <a:rPr lang="en-AU" sz="2500" dirty="0">
                <a:latin typeface="Georgia" panose="02040502050405020303" pitchFamily="18" charset="0"/>
                <a:ea typeface="Calibri" panose="020F0502020204030204" pitchFamily="34" charset="0"/>
                <a:cs typeface="Georgia" panose="02040502050405020303" pitchFamily="18" charset="0"/>
              </a:rPr>
              <a:t>Now when all the people were baptized, it came to pass, that </a:t>
            </a:r>
            <a:r>
              <a:rPr lang="en-AU" sz="2500" b="1" dirty="0">
                <a:latin typeface="Georgia" panose="02040502050405020303" pitchFamily="18" charset="0"/>
                <a:ea typeface="Calibri" panose="020F0502020204030204" pitchFamily="34" charset="0"/>
                <a:cs typeface="Georgia" panose="02040502050405020303" pitchFamily="18" charset="0"/>
              </a:rPr>
              <a:t>Jesus also being baptized</a:t>
            </a:r>
            <a:r>
              <a:rPr lang="en-AU" sz="2500" dirty="0">
                <a:latin typeface="Georgia" panose="02040502050405020303" pitchFamily="18" charset="0"/>
                <a:ea typeface="Calibri" panose="020F0502020204030204" pitchFamily="34" charset="0"/>
                <a:cs typeface="Georgia" panose="02040502050405020303" pitchFamily="18" charset="0"/>
              </a:rPr>
              <a:t>, and </a:t>
            </a:r>
            <a:r>
              <a:rPr lang="en-AU" sz="2500" b="1" dirty="0">
                <a:latin typeface="Georgia" panose="02040502050405020303" pitchFamily="18" charset="0"/>
                <a:ea typeface="Calibri" panose="020F0502020204030204" pitchFamily="34" charset="0"/>
                <a:cs typeface="Georgia" panose="02040502050405020303" pitchFamily="18" charset="0"/>
              </a:rPr>
              <a:t>praying</a:t>
            </a:r>
            <a:r>
              <a:rPr lang="en-AU" sz="2500" dirty="0">
                <a:latin typeface="Georgia" panose="02040502050405020303" pitchFamily="18" charset="0"/>
                <a:ea typeface="Calibri" panose="020F0502020204030204" pitchFamily="34" charset="0"/>
                <a:cs typeface="Georgia" panose="02040502050405020303" pitchFamily="18" charset="0"/>
              </a:rPr>
              <a:t>, the heaven was opened,</a:t>
            </a:r>
          </a:p>
          <a:p>
            <a:endParaRPr lang="en-AU" sz="2500" b="1" dirty="0">
              <a:latin typeface="Georgia" panose="02040502050405020303" pitchFamily="18" charset="0"/>
              <a:ea typeface="Calibri" panose="020F0502020204030204" pitchFamily="34" charset="0"/>
              <a:cs typeface="Georgia" panose="02040502050405020303" pitchFamily="18" charset="0"/>
            </a:endParaRPr>
          </a:p>
          <a:p>
            <a:endParaRPr lang="en-AU" sz="2500" dirty="0" smtClean="0">
              <a:latin typeface="Georgia" panose="02040502050405020303" pitchFamily="18" charset="0"/>
              <a:ea typeface="Calibri" panose="020F0502020204030204" pitchFamily="34" charset="0"/>
              <a:cs typeface="Georgia" panose="02040502050405020303" pitchFamily="18" charset="0"/>
            </a:endParaRPr>
          </a:p>
          <a:p>
            <a:pPr>
              <a:lnSpc>
                <a:spcPct val="107000"/>
              </a:lnSpc>
              <a:spcAft>
                <a:spcPts val="600"/>
              </a:spcAft>
            </a:pPr>
            <a:endParaRPr lang="en-AU" sz="2500" i="1" dirty="0">
              <a:latin typeface="Georgia" panose="02040502050405020303" pitchFamily="18" charset="0"/>
              <a:ea typeface="Calibri" panose="020F0502020204030204" pitchFamily="34" charset="0"/>
              <a:cs typeface="Georgia" panose="02040502050405020303" pitchFamily="18" charset="0"/>
            </a:endParaRPr>
          </a:p>
        </p:txBody>
      </p:sp>
    </p:spTree>
    <p:extLst>
      <p:ext uri="{BB962C8B-B14F-4D97-AF65-F5344CB8AC3E}">
        <p14:creationId xmlns:p14="http://schemas.microsoft.com/office/powerpoint/2010/main" val="353850350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439838" y="462987"/>
            <a:ext cx="11262167" cy="707886"/>
          </a:xfrm>
          <a:prstGeom prst="rect">
            <a:avLst/>
          </a:prstGeom>
          <a:noFill/>
        </p:spPr>
        <p:txBody>
          <a:bodyPr wrap="square" rtlCol="0">
            <a:spAutoFit/>
          </a:bodyPr>
          <a:lstStyle/>
          <a:p>
            <a:pPr algn="ctr"/>
            <a:r>
              <a:rPr lang="en-AU" sz="4000" b="1" dirty="0" smtClean="0"/>
              <a:t>The Dove</a:t>
            </a:r>
            <a:endParaRPr lang="en-AU" b="1" dirty="0"/>
          </a:p>
        </p:txBody>
      </p:sp>
      <p:sp>
        <p:nvSpPr>
          <p:cNvPr id="4" name="Rectangle 3"/>
          <p:cNvSpPr/>
          <p:nvPr/>
        </p:nvSpPr>
        <p:spPr>
          <a:xfrm>
            <a:off x="653968" y="1921877"/>
            <a:ext cx="10833905" cy="3197029"/>
          </a:xfrm>
          <a:prstGeom prst="rect">
            <a:avLst/>
          </a:prstGeom>
        </p:spPr>
        <p:txBody>
          <a:bodyPr wrap="square">
            <a:spAutoFit/>
          </a:bodyPr>
          <a:lstStyle/>
          <a:p>
            <a:r>
              <a:rPr lang="en-AU" sz="2500" b="1" dirty="0" smtClean="0">
                <a:solidFill>
                  <a:srgbClr val="FF0000"/>
                </a:solidFill>
                <a:latin typeface="Georgia" panose="02040502050405020303" pitchFamily="18" charset="0"/>
                <a:ea typeface="Calibri" panose="020F0502020204030204" pitchFamily="34" charset="0"/>
                <a:cs typeface="Georgia" panose="02040502050405020303" pitchFamily="18" charset="0"/>
              </a:rPr>
              <a:t>Gen </a:t>
            </a:r>
            <a:r>
              <a:rPr lang="en-AU" sz="2500" b="1" dirty="0">
                <a:solidFill>
                  <a:srgbClr val="FF0000"/>
                </a:solidFill>
                <a:latin typeface="Georgia" panose="02040502050405020303" pitchFamily="18" charset="0"/>
                <a:ea typeface="Calibri" panose="020F0502020204030204" pitchFamily="34" charset="0"/>
                <a:cs typeface="Georgia" panose="02040502050405020303" pitchFamily="18" charset="0"/>
              </a:rPr>
              <a:t>8:9  </a:t>
            </a:r>
            <a:r>
              <a:rPr lang="en-AU" sz="2500" dirty="0">
                <a:latin typeface="Georgia" panose="02040502050405020303" pitchFamily="18" charset="0"/>
                <a:ea typeface="Calibri" panose="020F0502020204030204" pitchFamily="34" charset="0"/>
                <a:cs typeface="Georgia" panose="02040502050405020303" pitchFamily="18" charset="0"/>
              </a:rPr>
              <a:t>But </a:t>
            </a:r>
            <a:r>
              <a:rPr lang="en-AU" sz="2500" b="1" dirty="0">
                <a:latin typeface="Georgia" panose="02040502050405020303" pitchFamily="18" charset="0"/>
                <a:ea typeface="Calibri" panose="020F0502020204030204" pitchFamily="34" charset="0"/>
                <a:cs typeface="Georgia" panose="02040502050405020303" pitchFamily="18" charset="0"/>
              </a:rPr>
              <a:t>the dove found no rest </a:t>
            </a:r>
            <a:r>
              <a:rPr lang="en-AU" sz="2500" dirty="0">
                <a:latin typeface="Georgia" panose="02040502050405020303" pitchFamily="18" charset="0"/>
                <a:ea typeface="Calibri" panose="020F0502020204030204" pitchFamily="34" charset="0"/>
                <a:cs typeface="Georgia" panose="02040502050405020303" pitchFamily="18" charset="0"/>
              </a:rPr>
              <a:t>for the sole of her foot, and she returned unto him into the ark, for the waters were on the face of the whole earth: then he put forth his hand, and took her, and pulled her in unto him into the ark.</a:t>
            </a:r>
          </a:p>
          <a:p>
            <a:endParaRPr lang="en-AU" sz="2500" dirty="0">
              <a:latin typeface="Georgia" panose="02040502050405020303" pitchFamily="18" charset="0"/>
              <a:ea typeface="Calibri" panose="020F0502020204030204" pitchFamily="34" charset="0"/>
              <a:cs typeface="Georgia" panose="02040502050405020303" pitchFamily="18" charset="0"/>
            </a:endParaRPr>
          </a:p>
          <a:p>
            <a:endParaRPr lang="en-AU" sz="2500" b="1" dirty="0">
              <a:latin typeface="Georgia" panose="02040502050405020303" pitchFamily="18" charset="0"/>
              <a:ea typeface="Calibri" panose="020F0502020204030204" pitchFamily="34" charset="0"/>
              <a:cs typeface="Georgia" panose="02040502050405020303" pitchFamily="18" charset="0"/>
            </a:endParaRPr>
          </a:p>
          <a:p>
            <a:endParaRPr lang="en-AU" sz="2500" dirty="0" smtClean="0">
              <a:latin typeface="Georgia" panose="02040502050405020303" pitchFamily="18" charset="0"/>
              <a:ea typeface="Calibri" panose="020F0502020204030204" pitchFamily="34" charset="0"/>
              <a:cs typeface="Georgia" panose="02040502050405020303" pitchFamily="18" charset="0"/>
            </a:endParaRPr>
          </a:p>
          <a:p>
            <a:pPr>
              <a:lnSpc>
                <a:spcPct val="107000"/>
              </a:lnSpc>
              <a:spcAft>
                <a:spcPts val="600"/>
              </a:spcAft>
            </a:pPr>
            <a:endParaRPr lang="en-AU" sz="2500" i="1" dirty="0">
              <a:latin typeface="Georgia" panose="02040502050405020303" pitchFamily="18" charset="0"/>
              <a:ea typeface="Calibri" panose="020F0502020204030204" pitchFamily="34" charset="0"/>
              <a:cs typeface="Georgia" panose="02040502050405020303" pitchFamily="18" charset="0"/>
            </a:endParaRPr>
          </a:p>
        </p:txBody>
      </p:sp>
    </p:spTree>
    <p:extLst>
      <p:ext uri="{BB962C8B-B14F-4D97-AF65-F5344CB8AC3E}">
        <p14:creationId xmlns:p14="http://schemas.microsoft.com/office/powerpoint/2010/main" val="130242086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TotalTime>
  <Words>621</Words>
  <Application>Microsoft Office PowerPoint</Application>
  <PresentationFormat>Widescreen</PresentationFormat>
  <Paragraphs>47</Paragraphs>
  <Slides>12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Calibri</vt:lpstr>
      <vt:lpstr>Calibri Light</vt:lpstr>
      <vt:lpstr>Georgia</vt:lpstr>
      <vt:lpstr>Office Theme</vt:lpstr>
      <vt:lpstr>Life of Christ Studies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Matthew Parry</dc:creator>
  <cp:lastModifiedBy>Matthew Parry</cp:lastModifiedBy>
  <cp:revision>5</cp:revision>
  <dcterms:created xsi:type="dcterms:W3CDTF">2016-09-27T01:23:44Z</dcterms:created>
  <dcterms:modified xsi:type="dcterms:W3CDTF">2016-09-28T03:34:46Z</dcterms:modified>
</cp:coreProperties>
</file>