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 id="2147483690" r:id="rId2"/>
    <p:sldMasterId id="2147483702" r:id="rId3"/>
  </p:sldMasterIdLst>
  <p:notesMasterIdLst>
    <p:notesMasterId r:id="rId36"/>
  </p:notesMasterIdLst>
  <p:sldIdLst>
    <p:sldId id="256" r:id="rId4"/>
    <p:sldId id="303" r:id="rId5"/>
    <p:sldId id="287" r:id="rId6"/>
    <p:sldId id="304" r:id="rId7"/>
    <p:sldId id="288" r:id="rId8"/>
    <p:sldId id="305" r:id="rId9"/>
    <p:sldId id="306" r:id="rId10"/>
    <p:sldId id="291" r:id="rId11"/>
    <p:sldId id="307" r:id="rId12"/>
    <p:sldId id="289" r:id="rId13"/>
    <p:sldId id="283" r:id="rId14"/>
    <p:sldId id="263" r:id="rId15"/>
    <p:sldId id="262" r:id="rId16"/>
    <p:sldId id="267" r:id="rId17"/>
    <p:sldId id="284" r:id="rId18"/>
    <p:sldId id="285" r:id="rId19"/>
    <p:sldId id="264" r:id="rId20"/>
    <p:sldId id="295" r:id="rId21"/>
    <p:sldId id="296" r:id="rId22"/>
    <p:sldId id="266" r:id="rId23"/>
    <p:sldId id="286" r:id="rId24"/>
    <p:sldId id="269" r:id="rId25"/>
    <p:sldId id="268" r:id="rId26"/>
    <p:sldId id="270" r:id="rId27"/>
    <p:sldId id="271" r:id="rId28"/>
    <p:sldId id="272" r:id="rId29"/>
    <p:sldId id="302" r:id="rId30"/>
    <p:sldId id="273" r:id="rId31"/>
    <p:sldId id="274" r:id="rId32"/>
    <p:sldId id="277" r:id="rId33"/>
    <p:sldId id="297" r:id="rId34"/>
    <p:sldId id="300" r:id="rId35"/>
  </p:sldIdLst>
  <p:sldSz cx="9144000" cy="6858000" type="screen4x3"/>
  <p:notesSz cx="6858000" cy="9144000"/>
  <p:defaultTextStyle>
    <a:defPPr>
      <a:defRPr lang="en-US"/>
    </a:defPPr>
    <a:lvl1pPr algn="ctr" rtl="0" fontAlgn="base">
      <a:spcBef>
        <a:spcPct val="0"/>
      </a:spcBef>
      <a:spcAft>
        <a:spcPct val="0"/>
      </a:spcAft>
      <a:defRPr kern="1200">
        <a:solidFill>
          <a:schemeClr val="tx1"/>
        </a:solidFill>
        <a:latin typeface="Arial" charset="0"/>
        <a:ea typeface="+mn-ea"/>
        <a:cs typeface="Arial" charset="0"/>
      </a:defRPr>
    </a:lvl1pPr>
    <a:lvl2pPr marL="457200" algn="ctr" rtl="0" fontAlgn="base">
      <a:spcBef>
        <a:spcPct val="0"/>
      </a:spcBef>
      <a:spcAft>
        <a:spcPct val="0"/>
      </a:spcAft>
      <a:defRPr kern="1200">
        <a:solidFill>
          <a:schemeClr val="tx1"/>
        </a:solidFill>
        <a:latin typeface="Arial" charset="0"/>
        <a:ea typeface="+mn-ea"/>
        <a:cs typeface="Arial" charset="0"/>
      </a:defRPr>
    </a:lvl2pPr>
    <a:lvl3pPr marL="914400" algn="ctr" rtl="0" fontAlgn="base">
      <a:spcBef>
        <a:spcPct val="0"/>
      </a:spcBef>
      <a:spcAft>
        <a:spcPct val="0"/>
      </a:spcAft>
      <a:defRPr kern="1200">
        <a:solidFill>
          <a:schemeClr val="tx1"/>
        </a:solidFill>
        <a:latin typeface="Arial" charset="0"/>
        <a:ea typeface="+mn-ea"/>
        <a:cs typeface="Arial" charset="0"/>
      </a:defRPr>
    </a:lvl3pPr>
    <a:lvl4pPr marL="1371600" algn="ctr" rtl="0" fontAlgn="base">
      <a:spcBef>
        <a:spcPct val="0"/>
      </a:spcBef>
      <a:spcAft>
        <a:spcPct val="0"/>
      </a:spcAft>
      <a:defRPr kern="1200">
        <a:solidFill>
          <a:schemeClr val="tx1"/>
        </a:solidFill>
        <a:latin typeface="Arial" charset="0"/>
        <a:ea typeface="+mn-ea"/>
        <a:cs typeface="Arial" charset="0"/>
      </a:defRPr>
    </a:lvl4pPr>
    <a:lvl5pPr marL="1828800" algn="ctr"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00FFFF"/>
    <a:srgbClr val="1E0F00"/>
    <a:srgbClr val="3E1F00"/>
    <a:srgbClr val="040200"/>
    <a:srgbClr val="663300"/>
    <a:srgbClr val="B6793C"/>
    <a:srgbClr val="FFB5DA"/>
    <a:srgbClr val="FFCCFF"/>
    <a:srgbClr val="FF9F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7" d="100"/>
          <a:sy n="77" d="100"/>
        </p:scale>
        <p:origin x="1206" y="54"/>
      </p:cViewPr>
      <p:guideLst>
        <p:guide orient="horz" pos="2160"/>
        <p:guide pos="2880"/>
      </p:guideLst>
    </p:cSldViewPr>
  </p:slideViewPr>
  <p:notesTextViewPr>
    <p:cViewPr>
      <p:scale>
        <a:sx n="100" d="100"/>
        <a:sy n="100" d="100"/>
      </p:scale>
      <p:origin x="0" y="0"/>
    </p:cViewPr>
  </p:notesTextViewPr>
  <p:sorterViewPr>
    <p:cViewPr>
      <p:scale>
        <a:sx n="200" d="100"/>
        <a:sy n="200" d="100"/>
      </p:scale>
      <p:origin x="0" y="-1239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51D49D-79FE-4164-922C-8061193CAC65}" type="datetimeFigureOut">
              <a:rPr lang="en-US" smtClean="0"/>
              <a:pPr/>
              <a:t>11/11/2016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2E28C3-0D68-4B4F-B770-B7D633C096FD}" type="slidenum">
              <a:rPr lang="en-US" smtClean="0"/>
              <a:pPr/>
              <a:t>‹#›</a:t>
            </a:fld>
            <a:endParaRPr lang="en-US"/>
          </a:p>
        </p:txBody>
      </p:sp>
    </p:spTree>
    <p:extLst>
      <p:ext uri="{BB962C8B-B14F-4D97-AF65-F5344CB8AC3E}">
        <p14:creationId xmlns:p14="http://schemas.microsoft.com/office/powerpoint/2010/main" val="33944344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D2E28C3-0D68-4B4F-B770-B7D633C096FD}" type="slidenum">
              <a:rPr lang="en-US" smtClean="0"/>
              <a:pPr/>
              <a:t>1</a:t>
            </a:fld>
            <a:endParaRPr lang="en-US"/>
          </a:p>
        </p:txBody>
      </p:sp>
    </p:spTree>
    <p:extLst>
      <p:ext uri="{BB962C8B-B14F-4D97-AF65-F5344CB8AC3E}">
        <p14:creationId xmlns:p14="http://schemas.microsoft.com/office/powerpoint/2010/main" val="18863349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D2E28C3-0D68-4B4F-B770-B7D633C096FD}" type="slidenum">
              <a:rPr lang="en-US" smtClean="0"/>
              <a:pPr/>
              <a:t>10</a:t>
            </a:fld>
            <a:endParaRPr lang="en-US"/>
          </a:p>
        </p:txBody>
      </p:sp>
    </p:spTree>
    <p:extLst>
      <p:ext uri="{BB962C8B-B14F-4D97-AF65-F5344CB8AC3E}">
        <p14:creationId xmlns:p14="http://schemas.microsoft.com/office/powerpoint/2010/main" val="41279618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D2E28C3-0D68-4B4F-B770-B7D633C096FD}" type="slidenum">
              <a:rPr lang="en-US" smtClean="0"/>
              <a:pPr/>
              <a:t>11</a:t>
            </a:fld>
            <a:endParaRPr lang="en-US"/>
          </a:p>
        </p:txBody>
      </p:sp>
    </p:spTree>
    <p:extLst>
      <p:ext uri="{BB962C8B-B14F-4D97-AF65-F5344CB8AC3E}">
        <p14:creationId xmlns:p14="http://schemas.microsoft.com/office/powerpoint/2010/main" val="29634613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D2E28C3-0D68-4B4F-B770-B7D633C096FD}" type="slidenum">
              <a:rPr lang="en-US" smtClean="0"/>
              <a:pPr/>
              <a:t>12</a:t>
            </a:fld>
            <a:endParaRPr lang="en-US"/>
          </a:p>
        </p:txBody>
      </p:sp>
    </p:spTree>
    <p:extLst>
      <p:ext uri="{BB962C8B-B14F-4D97-AF65-F5344CB8AC3E}">
        <p14:creationId xmlns:p14="http://schemas.microsoft.com/office/powerpoint/2010/main" val="4855048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D2E28C3-0D68-4B4F-B770-B7D633C096FD}" type="slidenum">
              <a:rPr lang="en-US" smtClean="0"/>
              <a:pPr/>
              <a:t>13</a:t>
            </a:fld>
            <a:endParaRPr lang="en-US"/>
          </a:p>
        </p:txBody>
      </p:sp>
    </p:spTree>
    <p:extLst>
      <p:ext uri="{BB962C8B-B14F-4D97-AF65-F5344CB8AC3E}">
        <p14:creationId xmlns:p14="http://schemas.microsoft.com/office/powerpoint/2010/main" val="16701665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D2E28C3-0D68-4B4F-B770-B7D633C096FD}" type="slidenum">
              <a:rPr lang="en-US" smtClean="0"/>
              <a:pPr/>
              <a:t>14</a:t>
            </a:fld>
            <a:endParaRPr lang="en-US"/>
          </a:p>
        </p:txBody>
      </p:sp>
    </p:spTree>
    <p:extLst>
      <p:ext uri="{BB962C8B-B14F-4D97-AF65-F5344CB8AC3E}">
        <p14:creationId xmlns:p14="http://schemas.microsoft.com/office/powerpoint/2010/main" val="8411045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D2E28C3-0D68-4B4F-B770-B7D633C096FD}" type="slidenum">
              <a:rPr lang="en-US" smtClean="0"/>
              <a:pPr/>
              <a:t>15</a:t>
            </a:fld>
            <a:endParaRPr lang="en-US"/>
          </a:p>
        </p:txBody>
      </p:sp>
    </p:spTree>
    <p:extLst>
      <p:ext uri="{BB962C8B-B14F-4D97-AF65-F5344CB8AC3E}">
        <p14:creationId xmlns:p14="http://schemas.microsoft.com/office/powerpoint/2010/main" val="34113939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D2E28C3-0D68-4B4F-B770-B7D633C096FD}" type="slidenum">
              <a:rPr lang="en-US" smtClean="0"/>
              <a:pPr/>
              <a:t>16</a:t>
            </a:fld>
            <a:endParaRPr lang="en-US"/>
          </a:p>
        </p:txBody>
      </p:sp>
    </p:spTree>
    <p:extLst>
      <p:ext uri="{BB962C8B-B14F-4D97-AF65-F5344CB8AC3E}">
        <p14:creationId xmlns:p14="http://schemas.microsoft.com/office/powerpoint/2010/main" val="23648075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D2E28C3-0D68-4B4F-B770-B7D633C096FD}" type="slidenum">
              <a:rPr lang="en-US" smtClean="0"/>
              <a:pPr/>
              <a:t>17</a:t>
            </a:fld>
            <a:endParaRPr lang="en-US"/>
          </a:p>
        </p:txBody>
      </p:sp>
    </p:spTree>
    <p:extLst>
      <p:ext uri="{BB962C8B-B14F-4D97-AF65-F5344CB8AC3E}">
        <p14:creationId xmlns:p14="http://schemas.microsoft.com/office/powerpoint/2010/main" val="17533361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9463379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2469399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D2E28C3-0D68-4B4F-B770-B7D633C096FD}"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29321066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D2E28C3-0D68-4B4F-B770-B7D633C096FD}" type="slidenum">
              <a:rPr lang="en-US" smtClean="0"/>
              <a:pPr/>
              <a:t>20</a:t>
            </a:fld>
            <a:endParaRPr lang="en-US"/>
          </a:p>
        </p:txBody>
      </p:sp>
    </p:spTree>
    <p:extLst>
      <p:ext uri="{BB962C8B-B14F-4D97-AF65-F5344CB8AC3E}">
        <p14:creationId xmlns:p14="http://schemas.microsoft.com/office/powerpoint/2010/main" val="40950846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D2E28C3-0D68-4B4F-B770-B7D633C096FD}" type="slidenum">
              <a:rPr lang="en-US" smtClean="0"/>
              <a:pPr/>
              <a:t>21</a:t>
            </a:fld>
            <a:endParaRPr lang="en-US"/>
          </a:p>
        </p:txBody>
      </p:sp>
    </p:spTree>
    <p:extLst>
      <p:ext uri="{BB962C8B-B14F-4D97-AF65-F5344CB8AC3E}">
        <p14:creationId xmlns:p14="http://schemas.microsoft.com/office/powerpoint/2010/main" val="16916043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D2E28C3-0D68-4B4F-B770-B7D633C096FD}" type="slidenum">
              <a:rPr lang="en-US" smtClean="0"/>
              <a:pPr/>
              <a:t>22</a:t>
            </a:fld>
            <a:endParaRPr lang="en-US"/>
          </a:p>
        </p:txBody>
      </p:sp>
    </p:spTree>
    <p:extLst>
      <p:ext uri="{BB962C8B-B14F-4D97-AF65-F5344CB8AC3E}">
        <p14:creationId xmlns:p14="http://schemas.microsoft.com/office/powerpoint/2010/main" val="7415880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D2E28C3-0D68-4B4F-B770-B7D633C096FD}" type="slidenum">
              <a:rPr lang="en-US" smtClean="0"/>
              <a:pPr/>
              <a:t>23</a:t>
            </a:fld>
            <a:endParaRPr lang="en-US"/>
          </a:p>
        </p:txBody>
      </p:sp>
    </p:spTree>
    <p:extLst>
      <p:ext uri="{BB962C8B-B14F-4D97-AF65-F5344CB8AC3E}">
        <p14:creationId xmlns:p14="http://schemas.microsoft.com/office/powerpoint/2010/main" val="9605142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D2E28C3-0D68-4B4F-B770-B7D633C096FD}" type="slidenum">
              <a:rPr lang="en-US" smtClean="0"/>
              <a:pPr/>
              <a:t>24</a:t>
            </a:fld>
            <a:endParaRPr lang="en-US"/>
          </a:p>
        </p:txBody>
      </p:sp>
    </p:spTree>
    <p:extLst>
      <p:ext uri="{BB962C8B-B14F-4D97-AF65-F5344CB8AC3E}">
        <p14:creationId xmlns:p14="http://schemas.microsoft.com/office/powerpoint/2010/main" val="21801379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D2E28C3-0D68-4B4F-B770-B7D633C096FD}" type="slidenum">
              <a:rPr lang="en-US" smtClean="0"/>
              <a:pPr/>
              <a:t>25</a:t>
            </a:fld>
            <a:endParaRPr lang="en-US"/>
          </a:p>
        </p:txBody>
      </p:sp>
    </p:spTree>
    <p:extLst>
      <p:ext uri="{BB962C8B-B14F-4D97-AF65-F5344CB8AC3E}">
        <p14:creationId xmlns:p14="http://schemas.microsoft.com/office/powerpoint/2010/main" val="31641392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D2E28C3-0D68-4B4F-B770-B7D633C096FD}" type="slidenum">
              <a:rPr lang="en-US" smtClean="0"/>
              <a:pPr/>
              <a:t>26</a:t>
            </a:fld>
            <a:endParaRPr lang="en-US"/>
          </a:p>
        </p:txBody>
      </p:sp>
    </p:spTree>
    <p:extLst>
      <p:ext uri="{BB962C8B-B14F-4D97-AF65-F5344CB8AC3E}">
        <p14:creationId xmlns:p14="http://schemas.microsoft.com/office/powerpoint/2010/main" val="19725814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D2E28C3-0D68-4B4F-B770-B7D633C096FD}" type="slidenum">
              <a:rPr lang="en-US" smtClean="0"/>
              <a:pPr/>
              <a:t>28</a:t>
            </a:fld>
            <a:endParaRPr lang="en-US"/>
          </a:p>
        </p:txBody>
      </p:sp>
    </p:spTree>
    <p:extLst>
      <p:ext uri="{BB962C8B-B14F-4D97-AF65-F5344CB8AC3E}">
        <p14:creationId xmlns:p14="http://schemas.microsoft.com/office/powerpoint/2010/main" val="22832515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D2E28C3-0D68-4B4F-B770-B7D633C096FD}" type="slidenum">
              <a:rPr lang="en-US" smtClean="0"/>
              <a:pPr/>
              <a:t>29</a:t>
            </a:fld>
            <a:endParaRPr lang="en-US"/>
          </a:p>
        </p:txBody>
      </p:sp>
    </p:spTree>
    <p:extLst>
      <p:ext uri="{BB962C8B-B14F-4D97-AF65-F5344CB8AC3E}">
        <p14:creationId xmlns:p14="http://schemas.microsoft.com/office/powerpoint/2010/main" val="29448279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D2E28C3-0D68-4B4F-B770-B7D633C096FD}" type="slidenum">
              <a:rPr lang="en-US" smtClean="0"/>
              <a:pPr/>
              <a:t>30</a:t>
            </a:fld>
            <a:endParaRPr lang="en-US"/>
          </a:p>
        </p:txBody>
      </p:sp>
    </p:spTree>
    <p:extLst>
      <p:ext uri="{BB962C8B-B14F-4D97-AF65-F5344CB8AC3E}">
        <p14:creationId xmlns:p14="http://schemas.microsoft.com/office/powerpoint/2010/main" val="20925948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D2E28C3-0D68-4B4F-B770-B7D633C096FD}" type="slidenum">
              <a:rPr lang="en-US" smtClean="0"/>
              <a:pPr/>
              <a:t>3</a:t>
            </a:fld>
            <a:endParaRPr lang="en-US"/>
          </a:p>
        </p:txBody>
      </p:sp>
    </p:spTree>
    <p:extLst>
      <p:ext uri="{BB962C8B-B14F-4D97-AF65-F5344CB8AC3E}">
        <p14:creationId xmlns:p14="http://schemas.microsoft.com/office/powerpoint/2010/main" val="26113099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26830647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D2E28C3-0D68-4B4F-B770-B7D633C096FD}" type="slidenum">
              <a:rPr lang="en-US" smtClean="0"/>
              <a:pPr/>
              <a:t>5</a:t>
            </a:fld>
            <a:endParaRPr lang="en-US"/>
          </a:p>
        </p:txBody>
      </p:sp>
    </p:spTree>
    <p:extLst>
      <p:ext uri="{BB962C8B-B14F-4D97-AF65-F5344CB8AC3E}">
        <p14:creationId xmlns:p14="http://schemas.microsoft.com/office/powerpoint/2010/main" val="6611860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19084328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12065050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7495275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17225817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pic>
        <p:nvPicPr>
          <p:cNvPr id="71682" name="Picture 2" descr="247a"/>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71683" name="Rectangle 3"/>
          <p:cNvSpPr>
            <a:spLocks noGrp="1" noChangeArrowheads="1"/>
          </p:cNvSpPr>
          <p:nvPr>
            <p:ph type="ctrTitle"/>
          </p:nvPr>
        </p:nvSpPr>
        <p:spPr>
          <a:xfrm>
            <a:off x="685800" y="2130425"/>
            <a:ext cx="7772400" cy="1470025"/>
          </a:xfrm>
        </p:spPr>
        <p:txBody>
          <a:bodyPr/>
          <a:lstStyle>
            <a:lvl1pPr algn="ctr">
              <a:defRPr/>
            </a:lvl1pPr>
          </a:lstStyle>
          <a:p>
            <a:r>
              <a:rPr lang="en-US"/>
              <a:t>Click to edit Master title style</a:t>
            </a:r>
          </a:p>
        </p:txBody>
      </p:sp>
      <p:sp>
        <p:nvSpPr>
          <p:cNvPr id="71684" name="Rectangle 4"/>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71685" name="Rectangle 5"/>
          <p:cNvSpPr>
            <a:spLocks noGrp="1" noChangeArrowheads="1"/>
          </p:cNvSpPr>
          <p:nvPr>
            <p:ph type="dt" sz="half" idx="2"/>
          </p:nvPr>
        </p:nvSpPr>
        <p:spPr/>
        <p:txBody>
          <a:bodyPr/>
          <a:lstStyle>
            <a:lvl1pPr>
              <a:defRPr/>
            </a:lvl1pPr>
          </a:lstStyle>
          <a:p>
            <a:endParaRPr lang="en-US"/>
          </a:p>
        </p:txBody>
      </p:sp>
      <p:sp>
        <p:nvSpPr>
          <p:cNvPr id="71686" name="Rectangle 6"/>
          <p:cNvSpPr>
            <a:spLocks noGrp="1" noChangeArrowheads="1"/>
          </p:cNvSpPr>
          <p:nvPr>
            <p:ph type="ftr" sz="quarter" idx="3"/>
          </p:nvPr>
        </p:nvSpPr>
        <p:spPr/>
        <p:txBody>
          <a:bodyPr/>
          <a:lstStyle>
            <a:lvl1pPr>
              <a:defRPr/>
            </a:lvl1pPr>
          </a:lstStyle>
          <a:p>
            <a:endParaRPr lang="en-US"/>
          </a:p>
        </p:txBody>
      </p:sp>
      <p:sp>
        <p:nvSpPr>
          <p:cNvPr id="71687" name="Rectangle 7"/>
          <p:cNvSpPr>
            <a:spLocks noGrp="1" noChangeArrowheads="1"/>
          </p:cNvSpPr>
          <p:nvPr>
            <p:ph type="sldNum" sz="quarter" idx="4"/>
          </p:nvPr>
        </p:nvSpPr>
        <p:spPr/>
        <p:txBody>
          <a:bodyPr/>
          <a:lstStyle>
            <a:lvl1pPr>
              <a:defRPr/>
            </a:lvl1pPr>
          </a:lstStyle>
          <a:p>
            <a:fld id="{456BA3F6-5025-45F7-BEB8-196F7F523C4D}" type="slidenum">
              <a:rPr lang="en-US"/>
              <a:pPr/>
              <a:t>‹#›</a:t>
            </a:fld>
            <a:endParaRPr lang="en-US"/>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1683"/>
                                        </p:tgtEl>
                                        <p:attrNameLst>
                                          <p:attrName>style.visibility</p:attrName>
                                        </p:attrNameLst>
                                      </p:cBhvr>
                                      <p:to>
                                        <p:strVal val="visible"/>
                                      </p:to>
                                    </p:set>
                                    <p:animEffect transition="in" filter="fade">
                                      <p:cBhvr>
                                        <p:cTn id="7" dur="2000"/>
                                        <p:tgtEl>
                                          <p:spTgt spid="7168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1684">
                                            <p:txEl>
                                              <p:pRg st="0" end="0"/>
                                            </p:txEl>
                                          </p:spTgt>
                                        </p:tgtEl>
                                        <p:attrNameLst>
                                          <p:attrName>style.visibility</p:attrName>
                                        </p:attrNameLst>
                                      </p:cBhvr>
                                      <p:to>
                                        <p:strVal val="visible"/>
                                      </p:to>
                                    </p:set>
                                    <p:animEffect transition="in" filter="wipe(left)">
                                      <p:cBhvr>
                                        <p:cTn id="12" dur="500"/>
                                        <p:tgtEl>
                                          <p:spTgt spid="7168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3" grpId="0"/>
      <p:bldP spid="71684" grpId="0" build="p">
        <p:tmplLst>
          <p:tmpl lvl="1">
            <p:tnLst>
              <p:par>
                <p:cTn presetID="22" presetClass="entr" presetSubtype="8" fill="hold" nodeType="clickEffect">
                  <p:stCondLst>
                    <p:cond delay="0"/>
                  </p:stCondLst>
                  <p:childTnLst>
                    <p:set>
                      <p:cBhvr>
                        <p:cTn dur="1" fill="hold">
                          <p:stCondLst>
                            <p:cond delay="0"/>
                          </p:stCondLst>
                        </p:cTn>
                        <p:tgtEl>
                          <p:spTgt spid="71684"/>
                        </p:tgtEl>
                        <p:attrNameLst>
                          <p:attrName>style.visibility</p:attrName>
                        </p:attrNameLst>
                      </p:cBhvr>
                      <p:to>
                        <p:strVal val="visible"/>
                      </p:to>
                    </p:set>
                    <p:animEffect transition="in" filter="wipe(left)">
                      <p:cBhvr>
                        <p:cTn dur="500"/>
                        <p:tgtEl>
                          <p:spTgt spid="71684"/>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8711E7C-0F85-463E-92D0-B555EE7DA052}" type="slidenum">
              <a:rPr lang="en-US"/>
              <a:pPr/>
              <a:t>‹#›</a:t>
            </a:fld>
            <a:endParaRPr lang="en-US"/>
          </a:p>
        </p:txBody>
      </p:sp>
    </p:spTree>
  </p:cSld>
  <p:clrMapOvr>
    <a:masterClrMapping/>
  </p:clrMapOvr>
  <p:transition>
    <p:wedg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4034198-5409-4C20-9097-6F0AB5CD48FD}" type="slidenum">
              <a:rPr lang="en-US"/>
              <a:pPr/>
              <a:t>‹#›</a:t>
            </a:fld>
            <a:endParaRPr lang="en-US"/>
          </a:p>
        </p:txBody>
      </p:sp>
    </p:spTree>
  </p:cSld>
  <p:clrMapOvr>
    <a:masterClrMapping/>
  </p:clrMapOvr>
  <p:transition>
    <p:wedg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06664B0D-8FDE-4606-86DA-6879FEC6E7F6}" type="slidenum">
              <a:rPr lang="en-US"/>
              <a:pPr/>
              <a:t>‹#›</a:t>
            </a:fld>
            <a:endParaRPr lang="en-US"/>
          </a:p>
        </p:txBody>
      </p:sp>
    </p:spTree>
  </p:cSld>
  <p:clrMapOvr>
    <a:masterClrMapping/>
  </p:clrMapOvr>
  <p:transition>
    <p:wedg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78AB5A5-581C-4AC5-9A7A-7B9A2E6D0C32}" type="datetimeFigureOut">
              <a:rPr lang="en-US" smtClean="0">
                <a:solidFill>
                  <a:prstClr val="black">
                    <a:tint val="75000"/>
                  </a:prstClr>
                </a:solidFill>
              </a:rPr>
              <a:pPr/>
              <a:t>11/11/2016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12EB903-DFBC-4CD7-8174-F2FDDEBEDD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3595751"/>
      </p:ext>
    </p:extLst>
  </p:cSld>
  <p:clrMapOvr>
    <a:masterClrMapping/>
  </p:clrMapOvr>
  <p:transition spd="slow">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8AB5A5-581C-4AC5-9A7A-7B9A2E6D0C32}" type="datetimeFigureOut">
              <a:rPr lang="en-US" smtClean="0">
                <a:solidFill>
                  <a:prstClr val="black">
                    <a:tint val="75000"/>
                  </a:prstClr>
                </a:solidFill>
              </a:rPr>
              <a:pPr/>
              <a:t>11/11/2016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12EB903-DFBC-4CD7-8174-F2FDDEBEDD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0391037"/>
      </p:ext>
    </p:extLst>
  </p:cSld>
  <p:clrMapOvr>
    <a:masterClrMapping/>
  </p:clrMapOvr>
  <p:transition spd="slow">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8AB5A5-581C-4AC5-9A7A-7B9A2E6D0C32}" type="datetimeFigureOut">
              <a:rPr lang="en-US" smtClean="0">
                <a:solidFill>
                  <a:prstClr val="black">
                    <a:tint val="75000"/>
                  </a:prstClr>
                </a:solidFill>
              </a:rPr>
              <a:pPr/>
              <a:t>11/11/2016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12EB903-DFBC-4CD7-8174-F2FDDEBEDD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2619243"/>
      </p:ext>
    </p:extLst>
  </p:cSld>
  <p:clrMapOvr>
    <a:masterClrMapping/>
  </p:clrMapOvr>
  <p:transition spd="slow">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8AB5A5-581C-4AC5-9A7A-7B9A2E6D0C32}" type="datetimeFigureOut">
              <a:rPr lang="en-US" smtClean="0">
                <a:solidFill>
                  <a:prstClr val="black">
                    <a:tint val="75000"/>
                  </a:prstClr>
                </a:solidFill>
              </a:rPr>
              <a:pPr/>
              <a:t>11/11/2016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12EB903-DFBC-4CD7-8174-F2FDDEBEDD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3387262"/>
      </p:ext>
    </p:extLst>
  </p:cSld>
  <p:clrMapOvr>
    <a:masterClrMapping/>
  </p:clrMapOvr>
  <p:transition spd="slow">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8AB5A5-581C-4AC5-9A7A-7B9A2E6D0C32}" type="datetimeFigureOut">
              <a:rPr lang="en-US" smtClean="0">
                <a:solidFill>
                  <a:prstClr val="black">
                    <a:tint val="75000"/>
                  </a:prstClr>
                </a:solidFill>
              </a:rPr>
              <a:pPr/>
              <a:t>11/11/2016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12EB903-DFBC-4CD7-8174-F2FDDEBEDD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4125692"/>
      </p:ext>
    </p:extLst>
  </p:cSld>
  <p:clrMapOvr>
    <a:masterClrMapping/>
  </p:clrMapOvr>
  <p:transition spd="slow">
    <p:wip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78AB5A5-581C-4AC5-9A7A-7B9A2E6D0C32}" type="datetimeFigureOut">
              <a:rPr lang="en-US" smtClean="0">
                <a:solidFill>
                  <a:prstClr val="black">
                    <a:tint val="75000"/>
                  </a:prstClr>
                </a:solidFill>
              </a:rPr>
              <a:pPr/>
              <a:t>11/11/2016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12EB903-DFBC-4CD7-8174-F2FDDEBEDD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6645704"/>
      </p:ext>
    </p:extLst>
  </p:cSld>
  <p:clrMapOvr>
    <a:masterClrMapping/>
  </p:clrMapOvr>
  <p:transition spd="slow">
    <p:wip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8AB5A5-581C-4AC5-9A7A-7B9A2E6D0C32}" type="datetimeFigureOut">
              <a:rPr lang="en-US" smtClean="0">
                <a:solidFill>
                  <a:prstClr val="black">
                    <a:tint val="75000"/>
                  </a:prstClr>
                </a:solidFill>
              </a:rPr>
              <a:pPr/>
              <a:t>11/11/2016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12EB903-DFBC-4CD7-8174-F2FDDEBEDD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7819302"/>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CED82BD-26AA-4CA3-8D41-7E9F05742452}" type="slidenum">
              <a:rPr lang="en-US"/>
              <a:pPr/>
              <a:t>‹#›</a:t>
            </a:fld>
            <a:endParaRPr lang="en-US"/>
          </a:p>
        </p:txBody>
      </p:sp>
    </p:spTree>
  </p:cSld>
  <p:clrMapOvr>
    <a:masterClrMapping/>
  </p:clrMapOvr>
  <p:transition>
    <p:wedg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8AB5A5-581C-4AC5-9A7A-7B9A2E6D0C32}" type="datetimeFigureOut">
              <a:rPr lang="en-US" smtClean="0">
                <a:solidFill>
                  <a:prstClr val="black">
                    <a:tint val="75000"/>
                  </a:prstClr>
                </a:solidFill>
              </a:rPr>
              <a:pPr/>
              <a:t>11/11/2016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12EB903-DFBC-4CD7-8174-F2FDDEBEDD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3895701"/>
      </p:ext>
    </p:extLst>
  </p:cSld>
  <p:clrMapOvr>
    <a:masterClrMapping/>
  </p:clrMapOvr>
  <p:transition spd="slow">
    <p:wip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8AB5A5-581C-4AC5-9A7A-7B9A2E6D0C32}" type="datetimeFigureOut">
              <a:rPr lang="en-US" smtClean="0">
                <a:solidFill>
                  <a:prstClr val="black">
                    <a:tint val="75000"/>
                  </a:prstClr>
                </a:solidFill>
              </a:rPr>
              <a:pPr/>
              <a:t>11/11/2016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12EB903-DFBC-4CD7-8174-F2FDDEBEDD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7290124"/>
      </p:ext>
    </p:extLst>
  </p:cSld>
  <p:clrMapOvr>
    <a:masterClrMapping/>
  </p:clrMapOvr>
  <p:transition spd="slow">
    <p:wip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8AB5A5-581C-4AC5-9A7A-7B9A2E6D0C32}" type="datetimeFigureOut">
              <a:rPr lang="en-US" smtClean="0">
                <a:solidFill>
                  <a:prstClr val="black">
                    <a:tint val="75000"/>
                  </a:prstClr>
                </a:solidFill>
              </a:rPr>
              <a:pPr/>
              <a:t>11/11/2016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12EB903-DFBC-4CD7-8174-F2FDDEBEDD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3313241"/>
      </p:ext>
    </p:extLst>
  </p:cSld>
  <p:clrMapOvr>
    <a:masterClrMapping/>
  </p:clrMapOvr>
  <p:transition spd="slow">
    <p:wip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8AB5A5-581C-4AC5-9A7A-7B9A2E6D0C32}" type="datetimeFigureOut">
              <a:rPr lang="en-US" smtClean="0">
                <a:solidFill>
                  <a:prstClr val="black">
                    <a:tint val="75000"/>
                  </a:prstClr>
                </a:solidFill>
              </a:rPr>
              <a:pPr/>
              <a:t>11/11/2016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12EB903-DFBC-4CD7-8174-F2FDDEBEDD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9744319"/>
      </p:ext>
    </p:extLst>
  </p:cSld>
  <p:clrMapOvr>
    <a:masterClrMapping/>
  </p:clrMapOvr>
  <p:transition spd="slow">
    <p:wip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4AD7ADE-F1DD-40D6-939B-CF94B527E31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2290663"/>
      </p:ext>
    </p:extLst>
  </p:cSld>
  <p:clrMapOvr>
    <a:masterClrMapping/>
  </p:clrMapOvr>
  <p:transition spd="slow">
    <p:wip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E268FCE-29B1-4C25-9B3A-68095B5AB4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3753533"/>
      </p:ext>
    </p:extLst>
  </p:cSld>
  <p:clrMapOvr>
    <a:masterClrMapping/>
  </p:clrMapOvr>
  <p:transition spd="slow">
    <p:wip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B6D1A6-1BBA-43DD-ABAF-ABA0D9A622A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7474287"/>
      </p:ext>
    </p:extLst>
  </p:cSld>
  <p:clrMapOvr>
    <a:masterClrMapping/>
  </p:clrMapOvr>
  <p:transition spd="slow">
    <p:wip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C9EAF4B-BB4C-41DE-BBF0-DC6E065DAA1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996372"/>
      </p:ext>
    </p:extLst>
  </p:cSld>
  <p:clrMapOvr>
    <a:masterClrMapping/>
  </p:clrMapOvr>
  <p:transition spd="slow">
    <p:wip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76D13DD-7708-42DE-8C98-E1BB9EEC7D4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3275783"/>
      </p:ext>
    </p:extLst>
  </p:cSld>
  <p:clrMapOvr>
    <a:masterClrMapping/>
  </p:clrMapOvr>
  <p:transition spd="slow">
    <p:wip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2EF3681-6D06-4F13-AADD-9D608C4CC9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1281583"/>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7A44B9D-E0BD-4E39-BD91-E0D04BBC462D}" type="slidenum">
              <a:rPr lang="en-US"/>
              <a:pPr/>
              <a:t>‹#›</a:t>
            </a:fld>
            <a:endParaRPr lang="en-US"/>
          </a:p>
        </p:txBody>
      </p:sp>
    </p:spTree>
  </p:cSld>
  <p:clrMapOvr>
    <a:masterClrMapping/>
  </p:clrMapOvr>
  <p:transition>
    <p:wedg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DF4123B-7EE0-40D3-B968-FFAFE547CED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0946075"/>
      </p:ext>
    </p:extLst>
  </p:cSld>
  <p:clrMapOvr>
    <a:masterClrMapping/>
  </p:clrMapOvr>
  <p:transition spd="slow">
    <p:wip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6093BE1-DC8E-421B-9005-E6A31014C1A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5121497"/>
      </p:ext>
    </p:extLst>
  </p:cSld>
  <p:clrMapOvr>
    <a:masterClrMapping/>
  </p:clrMapOvr>
  <p:transition spd="slow">
    <p:wip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0DAF147-51E5-44B2-BEEB-0F012EE990B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682885"/>
      </p:ext>
    </p:extLst>
  </p:cSld>
  <p:clrMapOvr>
    <a:masterClrMapping/>
  </p:clrMapOvr>
  <p:transition spd="slow">
    <p:wip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E4ADDD-59DE-47D8-98F4-D3B0E3E6F09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6152419"/>
      </p:ext>
    </p:extLst>
  </p:cSld>
  <p:clrMapOvr>
    <a:masterClrMapping/>
  </p:clrMapOvr>
  <p:transition spd="slow">
    <p:wip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1D0D28C-17F4-467F-A0B4-C23F00963BE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0833774"/>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F65CD6C-7F0E-4B46-8BFA-3867F0F21151}" type="slidenum">
              <a:rPr lang="en-US"/>
              <a:pPr/>
              <a:t>‹#›</a:t>
            </a:fld>
            <a:endParaRPr lang="en-US"/>
          </a:p>
        </p:txBody>
      </p:sp>
    </p:spTree>
  </p:cSld>
  <p:clrMapOvr>
    <a:masterClrMapping/>
  </p:clrMapOvr>
  <p:transition>
    <p:wedg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2EF62035-5E5D-4A97-95D0-4D11295BFB8E}" type="slidenum">
              <a:rPr lang="en-US"/>
              <a:pPr/>
              <a:t>‹#›</a:t>
            </a:fld>
            <a:endParaRPr lang="en-US"/>
          </a:p>
        </p:txBody>
      </p:sp>
    </p:spTree>
  </p:cSld>
  <p:clrMapOvr>
    <a:masterClrMapping/>
  </p:clrMapOvr>
  <p:transition>
    <p:wedg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EF61EE0D-1EE6-47E1-AE82-0D9726688304}" type="slidenum">
              <a:rPr lang="en-US"/>
              <a:pPr/>
              <a:t>‹#›</a:t>
            </a:fld>
            <a:endParaRPr lang="en-US"/>
          </a:p>
        </p:txBody>
      </p:sp>
    </p:spTree>
  </p:cSld>
  <p:clrMapOvr>
    <a:masterClrMapping/>
  </p:clrMapOvr>
  <p:transition>
    <p:wedg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1A774DAD-6A97-49A3-95FC-E8EE406AA6E9}" type="slidenum">
              <a:rPr lang="en-US"/>
              <a:pPr/>
              <a:t>‹#›</a:t>
            </a:fld>
            <a:endParaRPr lang="en-US"/>
          </a:p>
        </p:txBody>
      </p:sp>
    </p:spTree>
  </p:cSld>
  <p:clrMapOvr>
    <a:masterClrMapping/>
  </p:clrMapOvr>
  <p:transition>
    <p:wedg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1A118D4-CBD7-4DAA-8901-3D6EA6FE924D}" type="slidenum">
              <a:rPr lang="en-US"/>
              <a:pPr/>
              <a:t>‹#›</a:t>
            </a:fld>
            <a:endParaRPr lang="en-US"/>
          </a:p>
        </p:txBody>
      </p:sp>
    </p:spTree>
  </p:cSld>
  <p:clrMapOvr>
    <a:masterClrMapping/>
  </p:clrMapOvr>
  <p:transition>
    <p:wedg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2F99ADC-421E-4439-BFC8-B371DACCCEFE}" type="slidenum">
              <a:rPr lang="en-US"/>
              <a:pPr/>
              <a:t>‹#›</a:t>
            </a:fld>
            <a:endParaRPr lang="en-US"/>
          </a:p>
        </p:txBody>
      </p:sp>
    </p:spTree>
  </p:cSld>
  <p:clrMapOvr>
    <a:masterClrMapping/>
  </p:clrMapOvr>
  <p:transition>
    <p:wedg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0658" name="Picture 2" descr="247b"/>
          <p:cNvPicPr>
            <a:picLocks noChangeAspect="1" noChangeArrowheads="1"/>
          </p:cNvPicPr>
          <p:nvPr/>
        </p:nvPicPr>
        <p:blipFill>
          <a:blip r:embed="rId14" cstate="print"/>
          <a:srcRect/>
          <a:stretch>
            <a:fillRect/>
          </a:stretch>
        </p:blipFill>
        <p:spPr bwMode="auto">
          <a:xfrm>
            <a:off x="0" y="0"/>
            <a:ext cx="9144000" cy="6858000"/>
          </a:xfrm>
          <a:prstGeom prst="rect">
            <a:avLst/>
          </a:prstGeom>
          <a:noFill/>
        </p:spPr>
      </p:pic>
      <p:sp>
        <p:nvSpPr>
          <p:cNvPr id="70659" name="Rectangle 3"/>
          <p:cNvSpPr>
            <a:spLocks noGrp="1" noChangeArrowheads="1"/>
          </p:cNvSpPr>
          <p:nvPr>
            <p:ph type="title"/>
          </p:nvPr>
        </p:nvSpPr>
        <p:spPr bwMode="auto">
          <a:xfrm>
            <a:off x="457200" y="274638"/>
            <a:ext cx="8229600" cy="1143000"/>
          </a:xfrm>
          <a:prstGeom prst="rect">
            <a:avLst/>
          </a:prstGeom>
          <a:noFill/>
          <a:ln w="9525">
            <a:noFill/>
            <a:miter lim="800000"/>
            <a:headEnd/>
            <a:tailEnd/>
          </a:ln>
          <a:effectLst>
            <a:outerShdw dist="17961" dir="2700000" algn="ctr" rotWithShape="0">
              <a:schemeClr val="bg2"/>
            </a:outerShdw>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0660" name="Rectangle 4"/>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a:outerShdw dist="17961" dir="2700000" algn="ctr" rotWithShape="0">
              <a:schemeClr val="bg2"/>
            </a:outerShdw>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0661"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endParaRPr lang="en-US"/>
          </a:p>
        </p:txBody>
      </p:sp>
      <p:sp>
        <p:nvSpPr>
          <p:cNvPr id="70662"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70663"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C50204B6-D2BF-4B30-A4A6-845C4ECF35CC}"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Lst>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0659"/>
                                        </p:tgtEl>
                                        <p:attrNameLst>
                                          <p:attrName>style.visibility</p:attrName>
                                        </p:attrNameLst>
                                      </p:cBhvr>
                                      <p:to>
                                        <p:strVal val="visible"/>
                                      </p:to>
                                    </p:set>
                                    <p:animEffect transition="in" filter="fade">
                                      <p:cBhvr>
                                        <p:cTn id="7" dur="2000"/>
                                        <p:tgtEl>
                                          <p:spTgt spid="7065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0660">
                                            <p:txEl>
                                              <p:pRg st="0" end="0"/>
                                            </p:txEl>
                                          </p:spTgt>
                                        </p:tgtEl>
                                        <p:attrNameLst>
                                          <p:attrName>style.visibility</p:attrName>
                                        </p:attrNameLst>
                                      </p:cBhvr>
                                      <p:to>
                                        <p:strVal val="visible"/>
                                      </p:to>
                                    </p:set>
                                    <p:animEffect transition="in" filter="wipe(left)">
                                      <p:cBhvr>
                                        <p:cTn id="12" dur="500"/>
                                        <p:tgtEl>
                                          <p:spTgt spid="70660">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70660">
                                            <p:txEl>
                                              <p:pRg st="1" end="1"/>
                                            </p:txEl>
                                          </p:spTgt>
                                        </p:tgtEl>
                                        <p:attrNameLst>
                                          <p:attrName>style.visibility</p:attrName>
                                        </p:attrNameLst>
                                      </p:cBhvr>
                                      <p:to>
                                        <p:strVal val="visible"/>
                                      </p:to>
                                    </p:set>
                                    <p:animEffect transition="in" filter="wipe(left)">
                                      <p:cBhvr>
                                        <p:cTn id="15" dur="500"/>
                                        <p:tgtEl>
                                          <p:spTgt spid="70660">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70660">
                                            <p:txEl>
                                              <p:pRg st="2" end="2"/>
                                            </p:txEl>
                                          </p:spTgt>
                                        </p:tgtEl>
                                        <p:attrNameLst>
                                          <p:attrName>style.visibility</p:attrName>
                                        </p:attrNameLst>
                                      </p:cBhvr>
                                      <p:to>
                                        <p:strVal val="visible"/>
                                      </p:to>
                                    </p:set>
                                    <p:animEffect transition="in" filter="wipe(left)">
                                      <p:cBhvr>
                                        <p:cTn id="18" dur="500"/>
                                        <p:tgtEl>
                                          <p:spTgt spid="70660">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70660">
                                            <p:txEl>
                                              <p:pRg st="3" end="3"/>
                                            </p:txEl>
                                          </p:spTgt>
                                        </p:tgtEl>
                                        <p:attrNameLst>
                                          <p:attrName>style.visibility</p:attrName>
                                        </p:attrNameLst>
                                      </p:cBhvr>
                                      <p:to>
                                        <p:strVal val="visible"/>
                                      </p:to>
                                    </p:set>
                                    <p:animEffect transition="in" filter="wipe(left)">
                                      <p:cBhvr>
                                        <p:cTn id="21" dur="500"/>
                                        <p:tgtEl>
                                          <p:spTgt spid="70660">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70660">
                                            <p:txEl>
                                              <p:pRg st="4" end="4"/>
                                            </p:txEl>
                                          </p:spTgt>
                                        </p:tgtEl>
                                        <p:attrNameLst>
                                          <p:attrName>style.visibility</p:attrName>
                                        </p:attrNameLst>
                                      </p:cBhvr>
                                      <p:to>
                                        <p:strVal val="visible"/>
                                      </p:to>
                                    </p:set>
                                    <p:animEffect transition="in" filter="wipe(left)">
                                      <p:cBhvr>
                                        <p:cTn id="24" dur="500"/>
                                        <p:tgtEl>
                                          <p:spTgt spid="7066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9" grpId="0"/>
      <p:bldP spid="70660" grpId="0" build="p">
        <p:tmplLst>
          <p:tmpl lvl="1">
            <p:tnLst>
              <p:par>
                <p:cTn presetID="22" presetClass="entr" presetSubtype="8" fill="hold" nodeType="clickEffect">
                  <p:stCondLst>
                    <p:cond delay="0"/>
                  </p:stCondLst>
                  <p:childTnLst>
                    <p:set>
                      <p:cBhvr>
                        <p:cTn dur="1" fill="hold">
                          <p:stCondLst>
                            <p:cond delay="0"/>
                          </p:stCondLst>
                        </p:cTn>
                        <p:tgtEl>
                          <p:spTgt spid="70660"/>
                        </p:tgtEl>
                        <p:attrNameLst>
                          <p:attrName>style.visibility</p:attrName>
                        </p:attrNameLst>
                      </p:cBhvr>
                      <p:to>
                        <p:strVal val="visible"/>
                      </p:to>
                    </p:set>
                    <p:animEffect transition="in" filter="wipe(left)">
                      <p:cBhvr>
                        <p:cTn dur="500"/>
                        <p:tgtEl>
                          <p:spTgt spid="70660"/>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70660"/>
                        </p:tgtEl>
                        <p:attrNameLst>
                          <p:attrName>style.visibility</p:attrName>
                        </p:attrNameLst>
                      </p:cBhvr>
                      <p:to>
                        <p:strVal val="visible"/>
                      </p:to>
                    </p:set>
                    <p:animEffect transition="in" filter="wipe(left)">
                      <p:cBhvr>
                        <p:cTn dur="500"/>
                        <p:tgtEl>
                          <p:spTgt spid="70660"/>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70660"/>
                        </p:tgtEl>
                        <p:attrNameLst>
                          <p:attrName>style.visibility</p:attrName>
                        </p:attrNameLst>
                      </p:cBhvr>
                      <p:to>
                        <p:strVal val="visible"/>
                      </p:to>
                    </p:set>
                    <p:animEffect transition="in" filter="wipe(left)">
                      <p:cBhvr>
                        <p:cTn dur="500"/>
                        <p:tgtEl>
                          <p:spTgt spid="70660"/>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70660"/>
                        </p:tgtEl>
                        <p:attrNameLst>
                          <p:attrName>style.visibility</p:attrName>
                        </p:attrNameLst>
                      </p:cBhvr>
                      <p:to>
                        <p:strVal val="visible"/>
                      </p:to>
                    </p:set>
                    <p:animEffect transition="in" filter="wipe(left)">
                      <p:cBhvr>
                        <p:cTn dur="500"/>
                        <p:tgtEl>
                          <p:spTgt spid="70660"/>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70660"/>
                        </p:tgtEl>
                        <p:attrNameLst>
                          <p:attrName>style.visibility</p:attrName>
                        </p:attrNameLst>
                      </p:cBhvr>
                      <p:to>
                        <p:strVal val="visible"/>
                      </p:to>
                    </p:set>
                    <p:animEffect transition="in" filter="wipe(left)">
                      <p:cBhvr>
                        <p:cTn dur="500"/>
                        <p:tgtEl>
                          <p:spTgt spid="70660"/>
                        </p:tgtEl>
                      </p:cBhvr>
                    </p:animEffect>
                  </p:childTnLst>
                </p:cTn>
              </p:par>
            </p:tnLst>
          </p:tmpl>
        </p:tmplLst>
      </p:bldP>
    </p:bldLst>
  </p:timing>
  <p:txStyles>
    <p:title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Arial" charset="0"/>
          <a:cs typeface="Arial" charset="0"/>
        </a:defRPr>
      </a:lvl2pPr>
      <a:lvl3pPr algn="l" rtl="0" fontAlgn="base">
        <a:spcBef>
          <a:spcPct val="0"/>
        </a:spcBef>
        <a:spcAft>
          <a:spcPct val="0"/>
        </a:spcAft>
        <a:defRPr sz="4400">
          <a:solidFill>
            <a:schemeClr val="tx2"/>
          </a:solidFill>
          <a:latin typeface="Arial" charset="0"/>
          <a:cs typeface="Arial" charset="0"/>
        </a:defRPr>
      </a:lvl3pPr>
      <a:lvl4pPr algn="l" rtl="0" fontAlgn="base">
        <a:spcBef>
          <a:spcPct val="0"/>
        </a:spcBef>
        <a:spcAft>
          <a:spcPct val="0"/>
        </a:spcAft>
        <a:defRPr sz="4400">
          <a:solidFill>
            <a:schemeClr val="tx2"/>
          </a:solidFill>
          <a:latin typeface="Arial" charset="0"/>
          <a:cs typeface="Arial" charset="0"/>
        </a:defRPr>
      </a:lvl4pPr>
      <a:lvl5pPr algn="l" rtl="0" fontAlgn="base">
        <a:spcBef>
          <a:spcPct val="0"/>
        </a:spcBef>
        <a:spcAft>
          <a:spcPct val="0"/>
        </a:spcAft>
        <a:defRPr sz="4400">
          <a:solidFill>
            <a:schemeClr val="tx2"/>
          </a:solidFill>
          <a:latin typeface="Arial" charset="0"/>
          <a:cs typeface="Arial" charset="0"/>
        </a:defRPr>
      </a:lvl5pPr>
      <a:lvl6pPr marL="457200" algn="l" rtl="0" fontAlgn="base">
        <a:spcBef>
          <a:spcPct val="0"/>
        </a:spcBef>
        <a:spcAft>
          <a:spcPct val="0"/>
        </a:spcAft>
        <a:defRPr sz="4400">
          <a:solidFill>
            <a:schemeClr val="tx2"/>
          </a:solidFill>
          <a:latin typeface="Arial" charset="0"/>
          <a:cs typeface="Arial" charset="0"/>
        </a:defRPr>
      </a:lvl6pPr>
      <a:lvl7pPr marL="914400" algn="l" rtl="0" fontAlgn="base">
        <a:spcBef>
          <a:spcPct val="0"/>
        </a:spcBef>
        <a:spcAft>
          <a:spcPct val="0"/>
        </a:spcAft>
        <a:defRPr sz="4400">
          <a:solidFill>
            <a:schemeClr val="tx2"/>
          </a:solidFill>
          <a:latin typeface="Arial" charset="0"/>
          <a:cs typeface="Arial" charset="0"/>
        </a:defRPr>
      </a:lvl7pPr>
      <a:lvl8pPr marL="1371600" algn="l" rtl="0" fontAlgn="base">
        <a:spcBef>
          <a:spcPct val="0"/>
        </a:spcBef>
        <a:spcAft>
          <a:spcPct val="0"/>
        </a:spcAft>
        <a:defRPr sz="4400">
          <a:solidFill>
            <a:schemeClr val="tx2"/>
          </a:solidFill>
          <a:latin typeface="Arial" charset="0"/>
          <a:cs typeface="Arial" charset="0"/>
        </a:defRPr>
      </a:lvl8pPr>
      <a:lvl9pPr marL="1828800" algn="l"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978AB5A5-581C-4AC5-9A7A-7B9A2E6D0C32}" type="datetimeFigureOut">
              <a:rPr lang="en-US" smtClean="0">
                <a:solidFill>
                  <a:prstClr val="black">
                    <a:tint val="75000"/>
                  </a:prstClr>
                </a:solidFill>
                <a:latin typeface="Calibri"/>
                <a:cs typeface="+mn-cs"/>
              </a:rPr>
              <a:pPr fontAlgn="auto">
                <a:spcBef>
                  <a:spcPts val="0"/>
                </a:spcBef>
                <a:spcAft>
                  <a:spcPts val="0"/>
                </a:spcAft>
              </a:pPr>
              <a:t>11/11/2016</a:t>
            </a:fld>
            <a:endParaRPr lang="en-US">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C12EB903-DFBC-4CD7-8174-F2FDDEBEDDA2}" type="slidenum">
              <a:rPr lang="en-US" smtClean="0">
                <a:solidFill>
                  <a:prstClr val="black">
                    <a:tint val="75000"/>
                  </a:prstClr>
                </a:solidFill>
                <a:latin typeface="Calibri"/>
                <a:cs typeface="+mn-cs"/>
              </a:rPr>
              <a:pPr fontAlgn="auto">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1220571558"/>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ransition spd="slow">
    <p:wip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006C5C-2565-4976-84FE-B771E9212A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7457400"/>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ransition spd="slow">
    <p:wip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15.jpeg"/><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hyperlink" Target="http://images.google.com/imgres?imgurl=http://www.dreams-online.com.au/images/COBRA.gif&amp;imgrefurl=http://www.dreams-online.com.au/totem_animals.htm&amp;h=426&amp;w=500&amp;sz=54&amp;hl=en&amp;start=554&amp;tbnid=PxDI2IYVAQ9z0M:&amp;tbnh=111&amp;tbnw=130&amp;prev=/images?q=cobra+snake&amp;start=540&amp;ndsp=20&amp;svnum=10&amp;hl=en&amp;lr=&amp;sa=N" TargetMode="External"/><Relationship Id="rId5" Type="http://schemas.openxmlformats.org/officeDocument/2006/relationships/image" Target="../media/image14.png"/><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4.xml"/><Relationship Id="rId1" Type="http://schemas.openxmlformats.org/officeDocument/2006/relationships/vmlDrawing" Target="../drawings/vmlDrawing2.vml"/><Relationship Id="rId6" Type="http://schemas.openxmlformats.org/officeDocument/2006/relationships/image" Target="../media/image20.jpeg"/><Relationship Id="rId5" Type="http://schemas.openxmlformats.org/officeDocument/2006/relationships/image" Target="../media/image14.png"/><Relationship Id="rId4" Type="http://schemas.openxmlformats.org/officeDocument/2006/relationships/oleObject" Target="../embeddings/oleObject2.bin"/></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8.xml"/><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62000" y="685800"/>
            <a:ext cx="7772400" cy="2000250"/>
          </a:xfrm>
        </p:spPr>
        <p:txBody>
          <a:bodyPr/>
          <a:lstStyle/>
          <a:p>
            <a:r>
              <a:rPr lang="en-US" sz="5400" b="1">
                <a:solidFill>
                  <a:schemeClr val="hlink"/>
                </a:solidFill>
                <a:effectLst>
                  <a:outerShdw blurRad="38100" dist="38100" dir="2700000" algn="tl">
                    <a:srgbClr val="000000"/>
                  </a:outerShdw>
                </a:effectLst>
                <a:latin typeface="Comic Sans MS" pitchFamily="66" charset="0"/>
              </a:rPr>
              <a:t>God’s Wonderful Plan of Redemption</a:t>
            </a:r>
          </a:p>
        </p:txBody>
      </p:sp>
      <p:sp>
        <p:nvSpPr>
          <p:cNvPr id="2051" name="Rectangle 3"/>
          <p:cNvSpPr>
            <a:spLocks noGrp="1" noChangeArrowheads="1"/>
          </p:cNvSpPr>
          <p:nvPr>
            <p:ph type="subTitle" idx="1"/>
          </p:nvPr>
        </p:nvSpPr>
        <p:spPr>
          <a:xfrm>
            <a:off x="1295400" y="3124200"/>
            <a:ext cx="6400800" cy="1752600"/>
          </a:xfrm>
        </p:spPr>
        <p:txBody>
          <a:bodyPr/>
          <a:lstStyle/>
          <a:p>
            <a:r>
              <a:rPr lang="en-US" sz="4000" b="1" dirty="0">
                <a:solidFill>
                  <a:srgbClr val="00FFFF"/>
                </a:solidFill>
                <a:effectLst>
                  <a:outerShdw blurRad="38100" dist="38100" dir="2700000" algn="tl">
                    <a:srgbClr val="000000"/>
                  </a:outerShdw>
                </a:effectLst>
              </a:rPr>
              <a:t>Class </a:t>
            </a:r>
            <a:r>
              <a:rPr lang="en-US" sz="4000" b="1" dirty="0" smtClean="0">
                <a:solidFill>
                  <a:srgbClr val="00FFFF"/>
                </a:solidFill>
                <a:effectLst>
                  <a:outerShdw blurRad="38100" dist="38100" dir="2700000" algn="tl">
                    <a:srgbClr val="000000"/>
                  </a:outerShdw>
                </a:effectLst>
              </a:rPr>
              <a:t>2</a:t>
            </a:r>
            <a:r>
              <a:rPr lang="en-US" sz="4000" b="1" smtClean="0">
                <a:solidFill>
                  <a:srgbClr val="00FFFF"/>
                </a:solidFill>
                <a:effectLst>
                  <a:outerShdw blurRad="38100" dist="38100" dir="2700000" algn="tl">
                    <a:srgbClr val="000000"/>
                  </a:outerShdw>
                </a:effectLst>
              </a:rPr>
              <a:t>:                        Why </a:t>
            </a:r>
            <a:r>
              <a:rPr lang="en-US" sz="4000" b="1" dirty="0" smtClean="0">
                <a:solidFill>
                  <a:srgbClr val="00FFFF"/>
                </a:solidFill>
                <a:effectLst>
                  <a:outerShdw blurRad="38100" dist="38100" dir="2700000" algn="tl">
                    <a:srgbClr val="000000"/>
                  </a:outerShdw>
                </a:effectLst>
              </a:rPr>
              <a:t>we </a:t>
            </a:r>
            <a:r>
              <a:rPr lang="en-US" sz="4000" b="1" smtClean="0">
                <a:solidFill>
                  <a:srgbClr val="00FFFF"/>
                </a:solidFill>
                <a:effectLst>
                  <a:outerShdw blurRad="38100" dist="38100" dir="2700000" algn="tl">
                    <a:srgbClr val="000000"/>
                  </a:outerShdw>
                </a:effectLst>
              </a:rPr>
              <a:t>need redemption</a:t>
            </a:r>
            <a:endParaRPr lang="en-US" sz="4000" b="1" dirty="0">
              <a:solidFill>
                <a:srgbClr val="00FFFF"/>
              </a:solidFill>
              <a:effectLst>
                <a:outerShdw blurRad="38100" dist="38100" dir="2700000" algn="tl">
                  <a:srgbClr val="000000"/>
                </a:outerShdw>
              </a:effectLst>
            </a:endParaRPr>
          </a:p>
        </p:txBody>
      </p:sp>
      <p:sp>
        <p:nvSpPr>
          <p:cNvPr id="2052" name="Text Box 4"/>
          <p:cNvSpPr txBox="1">
            <a:spLocks noChangeArrowheads="1"/>
          </p:cNvSpPr>
          <p:nvPr/>
        </p:nvSpPr>
        <p:spPr bwMode="auto">
          <a:xfrm>
            <a:off x="1143000" y="4878754"/>
            <a:ext cx="7010400" cy="1169551"/>
          </a:xfrm>
          <a:prstGeom prst="rect">
            <a:avLst/>
          </a:prstGeom>
          <a:noFill/>
          <a:ln w="9525">
            <a:noFill/>
            <a:miter lim="800000"/>
            <a:headEnd/>
            <a:tailEnd/>
          </a:ln>
          <a:effectLst/>
        </p:spPr>
        <p:txBody>
          <a:bodyPr>
            <a:spAutoFit/>
          </a:bodyPr>
          <a:lstStyle/>
          <a:p>
            <a:pPr>
              <a:spcBef>
                <a:spcPct val="50000"/>
              </a:spcBef>
            </a:pPr>
            <a:r>
              <a:rPr lang="en-US" sz="2800" dirty="0" smtClean="0"/>
              <a:t>Email:  JimStyles10@yahoo.com</a:t>
            </a:r>
          </a:p>
          <a:p>
            <a:pPr>
              <a:spcBef>
                <a:spcPct val="50000"/>
              </a:spcBef>
            </a:pPr>
            <a:r>
              <a:rPr lang="en-US" sz="2800" dirty="0" smtClean="0">
                <a:solidFill>
                  <a:srgbClr val="FFFF00"/>
                </a:solidFill>
              </a:rPr>
              <a:t>Classes:    www.Livoniatapes.com</a:t>
            </a:r>
            <a:endParaRPr lang="en-US" sz="2800" dirty="0">
              <a:solidFill>
                <a:srgbClr val="FFFF00"/>
              </a:solidFill>
            </a:endParaRPr>
          </a:p>
        </p:txBody>
      </p:sp>
    </p:spTree>
  </p:cSld>
  <p:clrMapOvr>
    <a:masterClrMapping/>
  </p:clrMapOvr>
  <p:transition>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304800" y="0"/>
            <a:ext cx="8610600" cy="838200"/>
          </a:xfrm>
        </p:spPr>
        <p:txBody>
          <a:bodyPr/>
          <a:lstStyle/>
          <a:p>
            <a:pPr algn="ctr"/>
            <a:r>
              <a:rPr lang="en-US" sz="3600" b="1">
                <a:solidFill>
                  <a:schemeClr val="hlink"/>
                </a:solidFill>
                <a:latin typeface="Comic Sans MS" pitchFamily="66" charset="0"/>
              </a:rPr>
              <a:t>Eve’s sin was different from Adam’s</a:t>
            </a:r>
          </a:p>
        </p:txBody>
      </p:sp>
      <p:sp>
        <p:nvSpPr>
          <p:cNvPr id="80899" name="Rectangle 3"/>
          <p:cNvSpPr>
            <a:spLocks noGrp="1" noChangeArrowheads="1"/>
          </p:cNvSpPr>
          <p:nvPr>
            <p:ph type="body" idx="1"/>
          </p:nvPr>
        </p:nvSpPr>
        <p:spPr>
          <a:xfrm>
            <a:off x="228600" y="685800"/>
            <a:ext cx="8229600" cy="2057400"/>
          </a:xfrm>
        </p:spPr>
        <p:txBody>
          <a:bodyPr/>
          <a:lstStyle/>
          <a:p>
            <a:pPr marL="0" indent="288925" algn="ctr">
              <a:lnSpc>
                <a:spcPct val="80000"/>
              </a:lnSpc>
              <a:buFontTx/>
              <a:buNone/>
            </a:pPr>
            <a:r>
              <a:rPr lang="en-US" sz="2800" b="1" dirty="0">
                <a:solidFill>
                  <a:srgbClr val="00FFFF"/>
                </a:solidFill>
              </a:rPr>
              <a:t>2 Corinthians 11:3</a:t>
            </a:r>
          </a:p>
          <a:p>
            <a:pPr marL="0" indent="288925">
              <a:lnSpc>
                <a:spcPct val="80000"/>
              </a:lnSpc>
              <a:buFontTx/>
              <a:buAutoNum type="arabicPlain" startAt="3"/>
            </a:pPr>
            <a:r>
              <a:rPr lang="en-US" sz="2200" dirty="0" smtClean="0"/>
              <a:t>But </a:t>
            </a:r>
            <a:r>
              <a:rPr lang="en-US" sz="2200" dirty="0"/>
              <a:t>I fear, lest somehow, </a:t>
            </a:r>
            <a:r>
              <a:rPr lang="en-US" sz="2200" b="1" dirty="0">
                <a:solidFill>
                  <a:srgbClr val="FFFF00"/>
                </a:solidFill>
              </a:rPr>
              <a:t>as the serpent </a:t>
            </a:r>
            <a:r>
              <a:rPr lang="en-US" sz="2200" b="1" dirty="0" smtClean="0">
                <a:solidFill>
                  <a:srgbClr val="FFFF00"/>
                </a:solidFill>
              </a:rPr>
              <a:t>                             deceived </a:t>
            </a:r>
            <a:r>
              <a:rPr lang="en-US" sz="2200" b="1" dirty="0">
                <a:solidFill>
                  <a:srgbClr val="FFFF00"/>
                </a:solidFill>
              </a:rPr>
              <a:t>Eve by his craftiness,</a:t>
            </a:r>
            <a:r>
              <a:rPr lang="en-US" sz="2200" dirty="0"/>
              <a:t> so your minds </a:t>
            </a:r>
            <a:r>
              <a:rPr lang="en-US" sz="2200" dirty="0" smtClean="0"/>
              <a:t>                        may </a:t>
            </a:r>
            <a:r>
              <a:rPr lang="en-US" sz="2200" dirty="0"/>
              <a:t>be corrupted from the simplicity that is in Christ</a:t>
            </a:r>
            <a:r>
              <a:rPr lang="en-US" sz="2200" dirty="0" smtClean="0"/>
              <a:t>.</a:t>
            </a:r>
            <a:endParaRPr lang="en-US" sz="2200" dirty="0"/>
          </a:p>
        </p:txBody>
      </p:sp>
      <p:sp>
        <p:nvSpPr>
          <p:cNvPr id="80900" name="Text Box 4"/>
          <p:cNvSpPr txBox="1">
            <a:spLocks noChangeArrowheads="1"/>
          </p:cNvSpPr>
          <p:nvPr/>
        </p:nvSpPr>
        <p:spPr bwMode="auto">
          <a:xfrm>
            <a:off x="1371600" y="5486400"/>
            <a:ext cx="6934200" cy="1077218"/>
          </a:xfrm>
          <a:prstGeom prst="rect">
            <a:avLst/>
          </a:prstGeom>
          <a:noFill/>
          <a:ln w="9525">
            <a:noFill/>
            <a:miter lim="800000"/>
            <a:headEnd/>
            <a:tailEnd/>
          </a:ln>
          <a:effectLst/>
        </p:spPr>
        <p:txBody>
          <a:bodyPr wrap="square">
            <a:spAutoFit/>
          </a:bodyPr>
          <a:lstStyle/>
          <a:p>
            <a:pPr>
              <a:spcBef>
                <a:spcPct val="50000"/>
              </a:spcBef>
            </a:pPr>
            <a:r>
              <a:rPr lang="en-US" sz="3200" b="1" dirty="0">
                <a:solidFill>
                  <a:srgbClr val="00FF00"/>
                </a:solidFill>
                <a:latin typeface="Comic Sans MS" pitchFamily="66" charset="0"/>
              </a:rPr>
              <a:t>Adam made a conscious choice, </a:t>
            </a:r>
            <a:r>
              <a:rPr lang="en-US" sz="3200" b="1" dirty="0" smtClean="0">
                <a:solidFill>
                  <a:srgbClr val="00FF00"/>
                </a:solidFill>
                <a:latin typeface="Comic Sans MS" pitchFamily="66" charset="0"/>
              </a:rPr>
              <a:t>                         Eve </a:t>
            </a:r>
            <a:r>
              <a:rPr lang="en-US" sz="3200" b="1" dirty="0">
                <a:solidFill>
                  <a:srgbClr val="00FF00"/>
                </a:solidFill>
                <a:latin typeface="Comic Sans MS" pitchFamily="66" charset="0"/>
              </a:rPr>
              <a:t>was deceived</a:t>
            </a:r>
          </a:p>
        </p:txBody>
      </p:sp>
      <p:pic>
        <p:nvPicPr>
          <p:cNvPr id="5" name="Picture 2"/>
          <p:cNvPicPr>
            <a:picLocks noChangeAspect="1" noChangeArrowheads="1"/>
          </p:cNvPicPr>
          <p:nvPr/>
        </p:nvPicPr>
        <p:blipFill>
          <a:blip r:embed="rId3" cstate="print"/>
          <a:srcRect/>
          <a:stretch>
            <a:fillRect/>
          </a:stretch>
        </p:blipFill>
        <p:spPr bwMode="auto">
          <a:xfrm>
            <a:off x="7010400" y="762000"/>
            <a:ext cx="1826368" cy="1284502"/>
          </a:xfrm>
          <a:prstGeom prst="rect">
            <a:avLst/>
          </a:prstGeom>
          <a:noFill/>
          <a:ln w="9525">
            <a:noFill/>
            <a:miter lim="800000"/>
            <a:headEnd/>
            <a:tailEnd/>
          </a:ln>
        </p:spPr>
      </p:pic>
      <p:pic>
        <p:nvPicPr>
          <p:cNvPr id="128002" name="Picture 2"/>
          <p:cNvPicPr>
            <a:picLocks noChangeAspect="1" noChangeArrowheads="1"/>
          </p:cNvPicPr>
          <p:nvPr/>
        </p:nvPicPr>
        <p:blipFill>
          <a:blip r:embed="rId4" cstate="print"/>
          <a:srcRect/>
          <a:stretch>
            <a:fillRect/>
          </a:stretch>
        </p:blipFill>
        <p:spPr bwMode="auto">
          <a:xfrm>
            <a:off x="381000" y="3886200"/>
            <a:ext cx="1115446" cy="1676911"/>
          </a:xfrm>
          <a:prstGeom prst="rect">
            <a:avLst/>
          </a:prstGeom>
          <a:noFill/>
          <a:ln w="9525">
            <a:noFill/>
            <a:miter lim="800000"/>
            <a:headEnd/>
            <a:tailEnd/>
          </a:ln>
        </p:spPr>
      </p:pic>
      <p:sp>
        <p:nvSpPr>
          <p:cNvPr id="7" name="Rectangle 3"/>
          <p:cNvSpPr txBox="1">
            <a:spLocks noChangeArrowheads="1"/>
          </p:cNvSpPr>
          <p:nvPr/>
        </p:nvSpPr>
        <p:spPr bwMode="auto">
          <a:xfrm>
            <a:off x="228600" y="2133600"/>
            <a:ext cx="8229600" cy="3352800"/>
          </a:xfrm>
          <a:prstGeom prst="rect">
            <a:avLst/>
          </a:prstGeom>
          <a:noFill/>
          <a:ln w="9525">
            <a:noFill/>
            <a:miter lim="800000"/>
            <a:headEnd/>
            <a:tailEnd/>
          </a:ln>
          <a:effectLst>
            <a:outerShdw dist="17961" dir="2700000" algn="ctr" rotWithShape="0">
              <a:schemeClr val="bg2"/>
            </a:outerShdw>
          </a:effectLst>
        </p:spPr>
        <p:txBody>
          <a:bodyPr vert="horz" wrap="square" lIns="91440" tIns="45720" rIns="91440" bIns="45720" numCol="1" anchor="t" anchorCtr="0" compatLnSpc="1">
            <a:prstTxWarp prst="textNoShape">
              <a:avLst/>
            </a:prstTxWarp>
          </a:bodyPr>
          <a:lstStyle/>
          <a:p>
            <a:pPr marL="0" marR="0" lvl="0" indent="288925" algn="ctr" defTabSz="914400" rtl="0" eaLnBrk="1" fontAlgn="base" latinLnBrk="0" hangingPunct="1">
              <a:lnSpc>
                <a:spcPct val="80000"/>
              </a:lnSpc>
              <a:spcBef>
                <a:spcPct val="50000"/>
              </a:spcBef>
              <a:spcAft>
                <a:spcPct val="0"/>
              </a:spcAft>
              <a:buClrTx/>
              <a:buSzTx/>
              <a:buFontTx/>
              <a:buNone/>
              <a:tabLst/>
              <a:defRPr/>
            </a:pPr>
            <a:r>
              <a:rPr kumimoji="0" lang="en-US" sz="2800" b="1" i="0" u="none" strike="noStrike" kern="0" cap="none" spc="0" normalizeH="0" baseline="0" noProof="0" dirty="0" smtClean="0">
                <a:ln>
                  <a:noFill/>
                </a:ln>
                <a:solidFill>
                  <a:srgbClr val="00FFFF"/>
                </a:solidFill>
                <a:effectLst/>
                <a:uLnTx/>
                <a:uFillTx/>
                <a:latin typeface="+mn-lt"/>
                <a:ea typeface="+mn-ea"/>
                <a:cs typeface="+mn-cs"/>
              </a:rPr>
              <a:t>1 Timothy 2:11-15</a:t>
            </a:r>
          </a:p>
          <a:p>
            <a:pPr marR="0" lvl="0" algn="l" defTabSz="914400" rtl="0" eaLnBrk="1" fontAlgn="base" latinLnBrk="0" hangingPunct="1">
              <a:lnSpc>
                <a:spcPct val="80000"/>
              </a:lnSpc>
              <a:spcBef>
                <a:spcPct val="20000"/>
              </a:spcBef>
              <a:spcAft>
                <a:spcPct val="0"/>
              </a:spcAft>
              <a:buClrTx/>
              <a:buSzTx/>
              <a:buFontTx/>
              <a:buNone/>
              <a:tabLst/>
              <a:defRPr/>
            </a:pPr>
            <a:r>
              <a:rPr kumimoji="0" lang="en-US" sz="2200" b="0" i="0" u="none" strike="noStrike" kern="0" cap="none" spc="0" normalizeH="0" baseline="0" noProof="0" dirty="0" smtClean="0">
                <a:ln>
                  <a:noFill/>
                </a:ln>
                <a:solidFill>
                  <a:schemeClr val="tx1"/>
                </a:solidFill>
                <a:effectLst/>
                <a:uLnTx/>
                <a:uFillTx/>
                <a:latin typeface="+mn-lt"/>
                <a:ea typeface="+mn-ea"/>
                <a:cs typeface="+mn-cs"/>
              </a:rPr>
              <a:t>11</a:t>
            </a:r>
            <a:r>
              <a:rPr kumimoji="0" lang="en-US" sz="2200" b="0" i="0" u="none" strike="noStrike" kern="0" cap="none" spc="0" normalizeH="0" noProof="0" dirty="0" smtClean="0">
                <a:ln>
                  <a:noFill/>
                </a:ln>
                <a:solidFill>
                  <a:schemeClr val="tx1"/>
                </a:solidFill>
                <a:effectLst/>
                <a:uLnTx/>
                <a:uFillTx/>
                <a:latin typeface="+mn-lt"/>
                <a:ea typeface="+mn-ea"/>
                <a:cs typeface="+mn-cs"/>
              </a:rPr>
              <a:t>  </a:t>
            </a:r>
            <a:r>
              <a:rPr kumimoji="0" lang="en-US" sz="2200" b="0" i="0" u="none" strike="noStrike" kern="0" cap="none" spc="0" normalizeH="0" baseline="0" noProof="0" dirty="0" smtClean="0">
                <a:ln>
                  <a:noFill/>
                </a:ln>
                <a:solidFill>
                  <a:schemeClr val="tx1"/>
                </a:solidFill>
                <a:effectLst/>
                <a:uLnTx/>
                <a:uFillTx/>
                <a:latin typeface="+mn-lt"/>
                <a:ea typeface="+mn-ea"/>
                <a:cs typeface="+mn-cs"/>
              </a:rPr>
              <a:t>Let a woman learn in silence with all submission.</a:t>
            </a:r>
          </a:p>
          <a:p>
            <a:pPr marR="0" lvl="0" algn="l" defTabSz="914400" rtl="0" eaLnBrk="1" fontAlgn="base" latinLnBrk="0" hangingPunct="1">
              <a:lnSpc>
                <a:spcPct val="80000"/>
              </a:lnSpc>
              <a:spcBef>
                <a:spcPct val="20000"/>
              </a:spcBef>
              <a:spcAft>
                <a:spcPct val="0"/>
              </a:spcAft>
              <a:buClrTx/>
              <a:buSzTx/>
              <a:buFontTx/>
              <a:buNone/>
              <a:tabLst/>
              <a:defRPr/>
            </a:pPr>
            <a:r>
              <a:rPr kumimoji="0" lang="en-US" sz="2200" b="0" i="0" u="none" strike="noStrike" kern="0" cap="none" spc="0" normalizeH="0" baseline="0" noProof="0" dirty="0" smtClean="0">
                <a:ln>
                  <a:noFill/>
                </a:ln>
                <a:solidFill>
                  <a:schemeClr val="tx1"/>
                </a:solidFill>
                <a:effectLst/>
                <a:uLnTx/>
                <a:uFillTx/>
                <a:latin typeface="+mn-lt"/>
                <a:ea typeface="+mn-ea"/>
                <a:cs typeface="+mn-cs"/>
              </a:rPr>
              <a:t>12  And I do not permit a woman to teach or to have authority over a man, but to be in silence.</a:t>
            </a:r>
          </a:p>
          <a:p>
            <a:pPr marR="0" lvl="0" algn="l" defTabSz="914400" rtl="0" eaLnBrk="1" fontAlgn="base" latinLnBrk="0" hangingPunct="1">
              <a:lnSpc>
                <a:spcPct val="80000"/>
              </a:lnSpc>
              <a:spcBef>
                <a:spcPct val="20000"/>
              </a:spcBef>
              <a:spcAft>
                <a:spcPct val="0"/>
              </a:spcAft>
              <a:buClrTx/>
              <a:buSzTx/>
              <a:buFontTx/>
              <a:buNone/>
              <a:tabLst/>
              <a:defRPr/>
            </a:pPr>
            <a:r>
              <a:rPr kumimoji="0" lang="en-US" sz="2200" b="0" i="0" u="none" strike="noStrike" kern="0" cap="none" spc="0" normalizeH="0" baseline="0" noProof="0" dirty="0" smtClean="0">
                <a:ln>
                  <a:noFill/>
                </a:ln>
                <a:solidFill>
                  <a:schemeClr val="tx1"/>
                </a:solidFill>
                <a:effectLst/>
                <a:uLnTx/>
                <a:uFillTx/>
                <a:latin typeface="+mn-lt"/>
                <a:ea typeface="+mn-ea"/>
                <a:cs typeface="+mn-cs"/>
              </a:rPr>
              <a:t>13  For Adam was formed first, then Eve.</a:t>
            </a:r>
          </a:p>
          <a:p>
            <a:pPr marR="0" lvl="0" algn="l" defTabSz="914400" rtl="0" eaLnBrk="1" fontAlgn="base" latinLnBrk="0" hangingPunct="1">
              <a:lnSpc>
                <a:spcPct val="80000"/>
              </a:lnSpc>
              <a:spcBef>
                <a:spcPct val="20000"/>
              </a:spcBef>
              <a:spcAft>
                <a:spcPct val="0"/>
              </a:spcAft>
              <a:buClrTx/>
              <a:buSzTx/>
              <a:buFontTx/>
              <a:buNone/>
              <a:tabLst/>
              <a:defRPr/>
            </a:pPr>
            <a:r>
              <a:rPr kumimoji="0" lang="en-US" sz="2200" b="0" i="0" u="none" strike="noStrike" kern="0" cap="none" spc="0" normalizeH="0" baseline="0" noProof="0" dirty="0" smtClean="0">
                <a:ln>
                  <a:noFill/>
                </a:ln>
                <a:solidFill>
                  <a:schemeClr val="tx1"/>
                </a:solidFill>
                <a:effectLst/>
                <a:uLnTx/>
                <a:uFillTx/>
                <a:latin typeface="+mn-lt"/>
                <a:ea typeface="+mn-ea"/>
                <a:cs typeface="+mn-cs"/>
              </a:rPr>
              <a:t>                 14	And </a:t>
            </a:r>
            <a:r>
              <a:rPr kumimoji="0" lang="en-US" sz="2200" b="1" i="0" u="none" strike="noStrike" kern="0" cap="none" spc="0" normalizeH="0" baseline="0" noProof="0" dirty="0" smtClean="0">
                <a:ln>
                  <a:noFill/>
                </a:ln>
                <a:solidFill>
                  <a:srgbClr val="FFFF00"/>
                </a:solidFill>
                <a:effectLst/>
                <a:uLnTx/>
                <a:uFillTx/>
                <a:latin typeface="+mn-lt"/>
                <a:ea typeface="+mn-ea"/>
                <a:cs typeface="+mn-cs"/>
              </a:rPr>
              <a:t>Adam was not deceived, but the woman              	            being deceived,</a:t>
            </a:r>
            <a:r>
              <a:rPr kumimoji="0" lang="en-US" sz="2200" b="0" i="0" u="none" strike="noStrike" kern="0" cap="none" spc="0" normalizeH="0" baseline="0" noProof="0" dirty="0" smtClean="0">
                <a:ln>
                  <a:noFill/>
                </a:ln>
                <a:solidFill>
                  <a:schemeClr val="tx1"/>
                </a:solidFill>
                <a:effectLst/>
                <a:uLnTx/>
                <a:uFillTx/>
                <a:latin typeface="+mn-lt"/>
                <a:ea typeface="+mn-ea"/>
                <a:cs typeface="+mn-cs"/>
              </a:rPr>
              <a:t> fell into transgression.</a:t>
            </a:r>
          </a:p>
          <a:p>
            <a:pPr marR="0" lvl="0" algn="l" defTabSz="914400" rtl="0" eaLnBrk="1" fontAlgn="base" latinLnBrk="0" hangingPunct="1">
              <a:lnSpc>
                <a:spcPct val="80000"/>
              </a:lnSpc>
              <a:spcBef>
                <a:spcPct val="20000"/>
              </a:spcBef>
              <a:spcAft>
                <a:spcPct val="0"/>
              </a:spcAft>
              <a:buClrTx/>
              <a:buSzTx/>
              <a:buFontTx/>
              <a:buNone/>
              <a:tabLst/>
              <a:defRPr/>
            </a:pPr>
            <a:r>
              <a:rPr kumimoji="0" lang="en-US" sz="2200" b="0" i="0" u="none" strike="noStrike" kern="0" cap="none" spc="0" normalizeH="0" baseline="0" noProof="0" dirty="0" smtClean="0">
                <a:ln>
                  <a:noFill/>
                </a:ln>
                <a:solidFill>
                  <a:schemeClr val="tx1"/>
                </a:solidFill>
                <a:effectLst/>
                <a:uLnTx/>
                <a:uFillTx/>
                <a:latin typeface="+mn-lt"/>
                <a:ea typeface="+mn-ea"/>
                <a:cs typeface="+mn-cs"/>
              </a:rPr>
              <a:t>                 15	Nevertheless she will be saved in childbearing if</a:t>
            </a:r>
          </a:p>
          <a:p>
            <a:pPr marR="0" lvl="0" algn="l" defTabSz="914400" rtl="0" eaLnBrk="1" fontAlgn="base" latinLnBrk="0" hangingPunct="1">
              <a:lnSpc>
                <a:spcPct val="80000"/>
              </a:lnSpc>
              <a:spcBef>
                <a:spcPct val="20000"/>
              </a:spcBef>
              <a:spcAft>
                <a:spcPct val="0"/>
              </a:spcAft>
              <a:buClrTx/>
              <a:buSzTx/>
              <a:buFontTx/>
              <a:buNone/>
              <a:tabLst/>
              <a:defRPr/>
            </a:pPr>
            <a:r>
              <a:rPr kumimoji="0" lang="en-US" sz="2200" b="0" i="0" u="none" strike="noStrike" kern="0" cap="none" spc="0" normalizeH="0" baseline="0" noProof="0" dirty="0" smtClean="0">
                <a:ln>
                  <a:noFill/>
                </a:ln>
                <a:solidFill>
                  <a:schemeClr val="tx1"/>
                </a:solidFill>
                <a:effectLst/>
                <a:uLnTx/>
                <a:uFillTx/>
                <a:latin typeface="+mn-lt"/>
                <a:ea typeface="+mn-ea"/>
                <a:cs typeface="+mn-cs"/>
              </a:rPr>
              <a:t>                        they continue in faith, love, and holiness, with </a:t>
            </a:r>
          </a:p>
          <a:p>
            <a:pPr marR="0" lvl="0" algn="l" defTabSz="914400" rtl="0" eaLnBrk="1" fontAlgn="base" latinLnBrk="0" hangingPunct="1">
              <a:lnSpc>
                <a:spcPct val="80000"/>
              </a:lnSpc>
              <a:spcBef>
                <a:spcPct val="20000"/>
              </a:spcBef>
              <a:spcAft>
                <a:spcPct val="0"/>
              </a:spcAft>
              <a:buClrTx/>
              <a:buSzTx/>
              <a:buFontTx/>
              <a:buNone/>
              <a:tabLst/>
              <a:defRPr/>
            </a:pPr>
            <a:r>
              <a:rPr lang="en-US" sz="2200" kern="0" dirty="0" smtClean="0">
                <a:latin typeface="+mn-lt"/>
                <a:cs typeface="+mn-cs"/>
              </a:rPr>
              <a:t>                        </a:t>
            </a:r>
            <a:r>
              <a:rPr kumimoji="0" lang="en-US" sz="2200" b="0" i="0" u="none" strike="noStrike" kern="0" cap="none" spc="0" normalizeH="0" baseline="0" noProof="0" dirty="0" smtClean="0">
                <a:ln>
                  <a:noFill/>
                </a:ln>
                <a:solidFill>
                  <a:schemeClr val="tx1"/>
                </a:solidFill>
                <a:effectLst/>
                <a:uLnTx/>
                <a:uFillTx/>
                <a:latin typeface="+mn-lt"/>
                <a:ea typeface="+mn-ea"/>
                <a:cs typeface="+mn-cs"/>
              </a:rPr>
              <a:t>self-control.</a:t>
            </a:r>
            <a:endParaRPr kumimoji="0" lang="en-US" sz="2200" b="0" i="0" u="none" strike="noStrike" kern="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8002"/>
                                        </p:tgtEl>
                                        <p:attrNameLst>
                                          <p:attrName>style.visibility</p:attrName>
                                        </p:attrNameLst>
                                      </p:cBhvr>
                                      <p:to>
                                        <p:strVal val="visible"/>
                                      </p:to>
                                    </p:set>
                                    <p:animEffect transition="in" filter="wipe(down)">
                                      <p:cBhvr>
                                        <p:cTn id="7" dur="500"/>
                                        <p:tgtEl>
                                          <p:spTgt spid="12800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80900"/>
                                        </p:tgtEl>
                                        <p:attrNameLst>
                                          <p:attrName>style.visibility</p:attrName>
                                        </p:attrNameLst>
                                      </p:cBhvr>
                                      <p:to>
                                        <p:strVal val="visible"/>
                                      </p:to>
                                    </p:set>
                                    <p:animEffect transition="in" filter="wipe(down)">
                                      <p:cBhvr>
                                        <p:cTn id="13" dur="500"/>
                                        <p:tgtEl>
                                          <p:spTgt spid="809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00"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914400" y="25913"/>
            <a:ext cx="7315200" cy="1219200"/>
          </a:xfrm>
        </p:spPr>
        <p:txBody>
          <a:bodyPr/>
          <a:lstStyle/>
          <a:p>
            <a:pPr algn="ctr"/>
            <a:r>
              <a:rPr lang="en-US" sz="3600" b="1" dirty="0">
                <a:solidFill>
                  <a:schemeClr val="hlink"/>
                </a:solidFill>
              </a:rPr>
              <a:t>Adam’s &amp; Eve’s desires </a:t>
            </a:r>
            <a:r>
              <a:rPr lang="en-US" sz="3600" b="1" dirty="0" smtClean="0">
                <a:solidFill>
                  <a:schemeClr val="hlink"/>
                </a:solidFill>
              </a:rPr>
              <a:t>changed after they sinned</a:t>
            </a:r>
            <a:endParaRPr lang="en-US" sz="3600" b="1" dirty="0">
              <a:solidFill>
                <a:schemeClr val="hlink"/>
              </a:solidFill>
            </a:endParaRPr>
          </a:p>
        </p:txBody>
      </p:sp>
      <p:sp>
        <p:nvSpPr>
          <p:cNvPr id="81923" name="Rectangle 3"/>
          <p:cNvSpPr>
            <a:spLocks noGrp="1" noChangeArrowheads="1"/>
          </p:cNvSpPr>
          <p:nvPr>
            <p:ph type="body" idx="1"/>
          </p:nvPr>
        </p:nvSpPr>
        <p:spPr>
          <a:xfrm>
            <a:off x="2819400" y="1143000"/>
            <a:ext cx="6172200" cy="2057400"/>
          </a:xfrm>
        </p:spPr>
        <p:txBody>
          <a:bodyPr/>
          <a:lstStyle/>
          <a:p>
            <a:pPr marL="0" indent="288925" algn="ctr">
              <a:lnSpc>
                <a:spcPct val="90000"/>
              </a:lnSpc>
              <a:buFontTx/>
              <a:buNone/>
            </a:pPr>
            <a:r>
              <a:rPr lang="en-US" b="1" dirty="0" smtClean="0">
                <a:solidFill>
                  <a:srgbClr val="00FFFF"/>
                </a:solidFill>
              </a:rPr>
              <a:t>Genesis </a:t>
            </a:r>
            <a:r>
              <a:rPr lang="en-US" b="1" dirty="0">
                <a:solidFill>
                  <a:srgbClr val="00FFFF"/>
                </a:solidFill>
              </a:rPr>
              <a:t>3:6</a:t>
            </a:r>
          </a:p>
          <a:p>
            <a:pPr marL="0" indent="288925">
              <a:lnSpc>
                <a:spcPct val="90000"/>
              </a:lnSpc>
              <a:buFontTx/>
              <a:buNone/>
            </a:pPr>
            <a:r>
              <a:rPr lang="en-US" sz="2200" dirty="0"/>
              <a:t>6	So when the woman </a:t>
            </a:r>
            <a:r>
              <a:rPr lang="en-US" sz="2200" dirty="0">
                <a:solidFill>
                  <a:srgbClr val="FFFF00"/>
                </a:solidFill>
              </a:rPr>
              <a:t>saw that the tree was good for food,</a:t>
            </a:r>
            <a:r>
              <a:rPr lang="en-US" sz="2200" dirty="0"/>
              <a:t> that it was </a:t>
            </a:r>
            <a:r>
              <a:rPr lang="en-US" sz="2200" dirty="0">
                <a:solidFill>
                  <a:srgbClr val="FFFF00"/>
                </a:solidFill>
              </a:rPr>
              <a:t>pleasant to the eyes,</a:t>
            </a:r>
            <a:r>
              <a:rPr lang="en-US" sz="2200" dirty="0"/>
              <a:t> and a tree </a:t>
            </a:r>
            <a:r>
              <a:rPr lang="en-US" sz="2200" dirty="0">
                <a:solidFill>
                  <a:srgbClr val="FFFF00"/>
                </a:solidFill>
              </a:rPr>
              <a:t>desirable to make one wise,</a:t>
            </a:r>
            <a:r>
              <a:rPr lang="en-US" sz="2200" dirty="0"/>
              <a:t> she took of its fruit and ate. She also gave to her husband with her, and he ate.</a:t>
            </a:r>
          </a:p>
        </p:txBody>
      </p:sp>
      <p:sp>
        <p:nvSpPr>
          <p:cNvPr id="81924" name="Text Box 4"/>
          <p:cNvSpPr txBox="1">
            <a:spLocks noChangeArrowheads="1"/>
          </p:cNvSpPr>
          <p:nvPr/>
        </p:nvSpPr>
        <p:spPr bwMode="auto">
          <a:xfrm>
            <a:off x="381000" y="5715000"/>
            <a:ext cx="8382000" cy="1077218"/>
          </a:xfrm>
          <a:prstGeom prst="rect">
            <a:avLst/>
          </a:prstGeom>
          <a:noFill/>
          <a:ln w="9525">
            <a:noFill/>
            <a:miter lim="800000"/>
            <a:headEnd/>
            <a:tailEnd/>
          </a:ln>
          <a:effectLst/>
        </p:spPr>
        <p:txBody>
          <a:bodyPr>
            <a:spAutoFit/>
          </a:bodyPr>
          <a:lstStyle/>
          <a:p>
            <a:pPr>
              <a:spcBef>
                <a:spcPct val="50000"/>
              </a:spcBef>
            </a:pPr>
            <a:r>
              <a:rPr lang="en-US" sz="3200" b="1" dirty="0" smtClean="0">
                <a:solidFill>
                  <a:srgbClr val="00FF00"/>
                </a:solidFill>
                <a:latin typeface="Comic Sans MS" pitchFamily="66" charset="0"/>
              </a:rPr>
              <a:t>Sin caused a change in the condition of our nature, but not the nature itself</a:t>
            </a:r>
            <a:endParaRPr lang="en-US" sz="3200" b="1" dirty="0">
              <a:solidFill>
                <a:srgbClr val="00FF00"/>
              </a:solidFill>
              <a:latin typeface="Comic Sans MS" pitchFamily="66" charset="0"/>
            </a:endParaRPr>
          </a:p>
        </p:txBody>
      </p:sp>
      <p:pic>
        <p:nvPicPr>
          <p:cNvPr id="11267" name="Picture 3"/>
          <p:cNvPicPr>
            <a:picLocks noChangeAspect="1" noChangeArrowheads="1"/>
          </p:cNvPicPr>
          <p:nvPr/>
        </p:nvPicPr>
        <p:blipFill>
          <a:blip r:embed="rId3" cstate="print"/>
          <a:srcRect/>
          <a:stretch>
            <a:fillRect/>
          </a:stretch>
        </p:blipFill>
        <p:spPr bwMode="auto">
          <a:xfrm>
            <a:off x="228600" y="1600200"/>
            <a:ext cx="2419350" cy="1524000"/>
          </a:xfrm>
          <a:prstGeom prst="rect">
            <a:avLst/>
          </a:prstGeom>
          <a:noFill/>
          <a:ln w="9525">
            <a:noFill/>
            <a:miter lim="800000"/>
            <a:headEnd/>
            <a:tailEnd/>
          </a:ln>
        </p:spPr>
      </p:pic>
      <p:sp>
        <p:nvSpPr>
          <p:cNvPr id="10" name="Rectangle 3"/>
          <p:cNvSpPr txBox="1">
            <a:spLocks noChangeArrowheads="1"/>
          </p:cNvSpPr>
          <p:nvPr/>
        </p:nvSpPr>
        <p:spPr bwMode="auto">
          <a:xfrm>
            <a:off x="76200" y="3276600"/>
            <a:ext cx="6934200" cy="2362200"/>
          </a:xfrm>
          <a:prstGeom prst="rect">
            <a:avLst/>
          </a:prstGeom>
          <a:noFill/>
          <a:ln w="9525">
            <a:noFill/>
            <a:miter lim="800000"/>
            <a:headEnd/>
            <a:tailEnd/>
          </a:ln>
          <a:effectLst>
            <a:outerShdw dist="17961" dir="2700000" algn="ctr" rotWithShape="0">
              <a:schemeClr val="bg2"/>
            </a:outerShdw>
          </a:effectLst>
        </p:spPr>
        <p:txBody>
          <a:bodyPr vert="horz" wrap="square" lIns="91440" tIns="45720" rIns="91440" bIns="45720" numCol="1" anchor="t" anchorCtr="0" compatLnSpc="1">
            <a:prstTxWarp prst="textNoShape">
              <a:avLst/>
            </a:prstTxWarp>
          </a:bodyPr>
          <a:lstStyle/>
          <a:p>
            <a:pPr marL="0" marR="0" lvl="0" indent="288925" algn="ctr" defTabSz="914400" rtl="0" eaLnBrk="1" fontAlgn="base" latinLnBrk="0" hangingPunct="1">
              <a:lnSpc>
                <a:spcPct val="90000"/>
              </a:lnSpc>
              <a:spcBef>
                <a:spcPct val="20000"/>
              </a:spcBef>
              <a:spcAft>
                <a:spcPct val="0"/>
              </a:spcAft>
              <a:buClrTx/>
              <a:buSzTx/>
              <a:buFontTx/>
              <a:buNone/>
              <a:tabLst/>
              <a:defRPr/>
            </a:pPr>
            <a:r>
              <a:rPr kumimoji="0" lang="en-US" sz="2800" b="1" i="0" u="none" strike="noStrike" kern="0" cap="none" spc="0" normalizeH="0" baseline="0" noProof="0" dirty="0" smtClean="0">
                <a:ln>
                  <a:noFill/>
                </a:ln>
                <a:solidFill>
                  <a:srgbClr val="00FFFF"/>
                </a:solidFill>
                <a:effectLst/>
                <a:uLnTx/>
                <a:uFillTx/>
                <a:latin typeface="+mn-lt"/>
                <a:ea typeface="+mn-ea"/>
                <a:cs typeface="+mn-cs"/>
              </a:rPr>
              <a:t>1 John 2:15 </a:t>
            </a:r>
          </a:p>
          <a:p>
            <a:pPr marL="0" marR="0" lvl="0" indent="288925" algn="l" defTabSz="914400" rtl="0" eaLnBrk="1" fontAlgn="base" latinLnBrk="0" hangingPunct="1">
              <a:lnSpc>
                <a:spcPct val="90000"/>
              </a:lnSpc>
              <a:spcBef>
                <a:spcPct val="20000"/>
              </a:spcBef>
              <a:spcAft>
                <a:spcPct val="0"/>
              </a:spcAft>
              <a:buClrTx/>
              <a:buSzTx/>
              <a:buFontTx/>
              <a:buNone/>
              <a:tabLst/>
              <a:defRPr/>
            </a:pPr>
            <a:r>
              <a:rPr kumimoji="0" lang="en-US" sz="2200" b="0" i="0" u="none" strike="noStrike" kern="0" cap="none" spc="0" normalizeH="0" baseline="0" noProof="0" dirty="0" smtClean="0">
                <a:ln>
                  <a:noFill/>
                </a:ln>
                <a:solidFill>
                  <a:schemeClr val="tx1"/>
                </a:solidFill>
                <a:effectLst/>
                <a:uLnTx/>
                <a:uFillTx/>
                <a:latin typeface="+mn-lt"/>
                <a:ea typeface="+mn-ea"/>
                <a:cs typeface="+mn-cs"/>
              </a:rPr>
              <a:t>15	Do not love the world or the things in the                                     world. If anyone loves the world, the love of the    Father is not in him</a:t>
            </a:r>
            <a:r>
              <a:rPr kumimoji="0" lang="en-US" sz="2200" b="0" i="0" u="none" strike="noStrike" kern="0" cap="none" spc="0" normalizeH="0" baseline="0" noProof="0" dirty="0" smtClean="0">
                <a:ln>
                  <a:noFill/>
                </a:ln>
                <a:solidFill>
                  <a:schemeClr val="tx1"/>
                </a:solidFill>
                <a:effectLst/>
                <a:uLnTx/>
                <a:uFillTx/>
                <a:latin typeface="+mn-lt"/>
                <a:ea typeface="+mn-ea"/>
                <a:cs typeface="+mn-cs"/>
              </a:rPr>
              <a:t>. </a:t>
            </a:r>
            <a:endParaRPr kumimoji="0" lang="en-US" sz="2200" b="0" i="0" u="none" strike="noStrike" kern="0" cap="none" spc="0" normalizeH="0" baseline="0" noProof="0" dirty="0" smtClean="0">
              <a:ln>
                <a:noFill/>
              </a:ln>
              <a:solidFill>
                <a:schemeClr val="tx1"/>
              </a:solidFill>
              <a:effectLst/>
              <a:uLnTx/>
              <a:uFillTx/>
              <a:latin typeface="+mn-lt"/>
              <a:ea typeface="+mn-ea"/>
              <a:cs typeface="+mn-cs"/>
            </a:endParaRPr>
          </a:p>
          <a:p>
            <a:pPr marL="0" marR="0" lvl="0" indent="288925" algn="l" defTabSz="914400" rtl="0" eaLnBrk="1" fontAlgn="base" latinLnBrk="0" hangingPunct="1">
              <a:lnSpc>
                <a:spcPct val="90000"/>
              </a:lnSpc>
              <a:spcBef>
                <a:spcPct val="20000"/>
              </a:spcBef>
              <a:spcAft>
                <a:spcPct val="0"/>
              </a:spcAft>
              <a:buClrTx/>
              <a:buSzTx/>
              <a:buFontTx/>
              <a:buNone/>
              <a:tabLst/>
              <a:defRPr/>
            </a:pPr>
            <a:r>
              <a:rPr kumimoji="0" lang="en-US" sz="2200" b="0" i="0" u="none" strike="noStrike" kern="0" cap="none" spc="0" normalizeH="0" baseline="0" noProof="0" dirty="0" smtClean="0">
                <a:ln>
                  <a:noFill/>
                </a:ln>
                <a:solidFill>
                  <a:schemeClr val="tx1"/>
                </a:solidFill>
                <a:effectLst/>
                <a:uLnTx/>
                <a:uFillTx/>
                <a:latin typeface="+mn-lt"/>
                <a:ea typeface="+mn-ea"/>
                <a:cs typeface="+mn-cs"/>
              </a:rPr>
              <a:t>16	For all that is in the world-- </a:t>
            </a:r>
            <a:r>
              <a:rPr kumimoji="0" lang="en-US" sz="2200" b="0" i="0" u="none" strike="noStrike" kern="0" cap="none" spc="0" normalizeH="0" baseline="0" noProof="0" dirty="0" smtClean="0">
                <a:ln>
                  <a:noFill/>
                </a:ln>
                <a:solidFill>
                  <a:srgbClr val="FFB5DA"/>
                </a:solidFill>
                <a:effectLst/>
                <a:uLnTx/>
                <a:uFillTx/>
                <a:latin typeface="+mn-lt"/>
                <a:ea typeface="+mn-ea"/>
                <a:cs typeface="+mn-cs"/>
              </a:rPr>
              <a:t>the lust of the          flesh, the lust of the eyes, and the pride of life</a:t>
            </a:r>
            <a:r>
              <a:rPr kumimoji="0" lang="en-US" sz="2200" b="0" i="0" u="none" strike="noStrike" kern="0" cap="none" spc="0" normalizeH="0" baseline="0" noProof="0" dirty="0" smtClean="0">
                <a:ln>
                  <a:noFill/>
                </a:ln>
                <a:solidFill>
                  <a:schemeClr val="tx2"/>
                </a:solidFill>
                <a:effectLst/>
                <a:uLnTx/>
                <a:uFillTx/>
                <a:latin typeface="+mn-lt"/>
                <a:ea typeface="+mn-ea"/>
                <a:cs typeface="+mn-cs"/>
              </a:rPr>
              <a:t> </a:t>
            </a:r>
            <a:r>
              <a:rPr kumimoji="0" lang="en-US" sz="2200" b="0" i="0" u="none" strike="noStrike" kern="0" cap="none" spc="0" normalizeH="0" baseline="0" noProof="0" dirty="0" smtClean="0">
                <a:ln>
                  <a:noFill/>
                </a:ln>
                <a:solidFill>
                  <a:srgbClr val="FFFF00"/>
                </a:solidFill>
                <a:effectLst/>
                <a:uLnTx/>
                <a:uFillTx/>
                <a:latin typeface="+mn-lt"/>
                <a:ea typeface="+mn-ea"/>
                <a:cs typeface="+mn-cs"/>
              </a:rPr>
              <a:t>--                  is not of the Father but is of the world.</a:t>
            </a:r>
          </a:p>
        </p:txBody>
      </p:sp>
      <p:pic>
        <p:nvPicPr>
          <p:cNvPr id="11266" name="Picture 2" descr="Image result for person lusting"/>
          <p:cNvPicPr>
            <a:picLocks noChangeAspect="1" noChangeArrowheads="1"/>
          </p:cNvPicPr>
          <p:nvPr/>
        </p:nvPicPr>
        <p:blipFill rotWithShape="1">
          <a:blip r:embed="rId4">
            <a:extLst>
              <a:ext uri="{28A0092B-C50C-407E-A947-70E740481C1C}">
                <a14:useLocalDpi xmlns:a14="http://schemas.microsoft.com/office/drawing/2010/main" val="0"/>
              </a:ext>
            </a:extLst>
          </a:blip>
          <a:srcRect l="9278" t="8001" r="21389" b="1999"/>
          <a:stretch/>
        </p:blipFill>
        <p:spPr bwMode="auto">
          <a:xfrm>
            <a:off x="6296406" y="3352800"/>
            <a:ext cx="2695194" cy="233237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par>
                                <p:cTn id="8" presetID="9" presetClass="entr" presetSubtype="0" fill="hold" grpId="0" nodeType="withEffect">
                                  <p:stCondLst>
                                    <p:cond delay="0"/>
                                  </p:stCondLst>
                                  <p:childTnLst>
                                    <p:set>
                                      <p:cBhvr>
                                        <p:cTn id="9" dur="1" fill="hold">
                                          <p:stCondLst>
                                            <p:cond delay="0"/>
                                          </p:stCondLst>
                                        </p:cTn>
                                        <p:tgtEl>
                                          <p:spTgt spid="81924"/>
                                        </p:tgtEl>
                                        <p:attrNameLst>
                                          <p:attrName>style.visibility</p:attrName>
                                        </p:attrNameLst>
                                      </p:cBhvr>
                                      <p:to>
                                        <p:strVal val="visible"/>
                                      </p:to>
                                    </p:set>
                                    <p:animEffect transition="in" filter="dissolve">
                                      <p:cBhvr>
                                        <p:cTn id="10" dur="500"/>
                                        <p:tgtEl>
                                          <p:spTgt spid="81924"/>
                                        </p:tgtEl>
                                      </p:cBhvr>
                                    </p:animEffect>
                                  </p:childTnLst>
                                </p:cTn>
                              </p:par>
                              <p:par>
                                <p:cTn id="11" presetID="16" presetClass="entr" presetSubtype="21" fill="hold" nodeType="withEffect">
                                  <p:stCondLst>
                                    <p:cond delay="0"/>
                                  </p:stCondLst>
                                  <p:childTnLst>
                                    <p:set>
                                      <p:cBhvr>
                                        <p:cTn id="12" dur="1" fill="hold">
                                          <p:stCondLst>
                                            <p:cond delay="0"/>
                                          </p:stCondLst>
                                        </p:cTn>
                                        <p:tgtEl>
                                          <p:spTgt spid="11266"/>
                                        </p:tgtEl>
                                        <p:attrNameLst>
                                          <p:attrName>style.visibility</p:attrName>
                                        </p:attrNameLst>
                                      </p:cBhvr>
                                      <p:to>
                                        <p:strVal val="visible"/>
                                      </p:to>
                                    </p:set>
                                    <p:animEffect transition="in" filter="barn(inVertical)">
                                      <p:cBhvr>
                                        <p:cTn id="13" dur="5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4"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solidFill>
          <a:schemeClr val="tx2"/>
        </a:solidFill>
        <a:effectLst/>
      </p:bgPr>
    </p:bg>
    <p:spTree>
      <p:nvGrpSpPr>
        <p:cNvPr id="1" name=""/>
        <p:cNvGrpSpPr/>
        <p:nvPr/>
      </p:nvGrpSpPr>
      <p:grpSpPr>
        <a:xfrm>
          <a:off x="0" y="0"/>
          <a:ext cx="0" cy="0"/>
          <a:chOff x="0" y="0"/>
          <a:chExt cx="0" cy="0"/>
        </a:xfrm>
      </p:grpSpPr>
      <p:sp>
        <p:nvSpPr>
          <p:cNvPr id="9221" name="Rectangle 5"/>
          <p:cNvSpPr>
            <a:spLocks noGrp="1" noChangeArrowheads="1"/>
          </p:cNvSpPr>
          <p:nvPr>
            <p:ph type="title"/>
          </p:nvPr>
        </p:nvSpPr>
        <p:spPr/>
        <p:txBody>
          <a:bodyPr/>
          <a:lstStyle/>
          <a:p>
            <a:pPr algn="ctr"/>
            <a:r>
              <a:rPr lang="en-US" sz="4000" i="1">
                <a:solidFill>
                  <a:srgbClr val="00FFFF"/>
                </a:solidFill>
                <a:latin typeface="Comic Sans MS" pitchFamily="66" charset="0"/>
              </a:rPr>
              <a:t>Adam &amp; Eve before sin: </a:t>
            </a:r>
            <a:br>
              <a:rPr lang="en-US" sz="4000" i="1">
                <a:solidFill>
                  <a:srgbClr val="00FFFF"/>
                </a:solidFill>
                <a:latin typeface="Comic Sans MS" pitchFamily="66" charset="0"/>
              </a:rPr>
            </a:br>
            <a:r>
              <a:rPr lang="en-US" sz="4000" b="1">
                <a:solidFill>
                  <a:schemeClr val="hlink"/>
                </a:solidFill>
                <a:latin typeface="Vagabond" pitchFamily="2" charset="0"/>
              </a:rPr>
              <a:t>Temptation came from </a:t>
            </a:r>
            <a:r>
              <a:rPr lang="en-US" sz="4000" b="1" u="sng">
                <a:solidFill>
                  <a:schemeClr val="hlink"/>
                </a:solidFill>
                <a:latin typeface="Vagabond" pitchFamily="2" charset="0"/>
              </a:rPr>
              <a:t>without</a:t>
            </a:r>
          </a:p>
        </p:txBody>
      </p:sp>
      <p:graphicFrame>
        <p:nvGraphicFramePr>
          <p:cNvPr id="9220" name="Object 4"/>
          <p:cNvGraphicFramePr>
            <a:graphicFrameLocks noGrp="1" noChangeAspect="1"/>
          </p:cNvGraphicFramePr>
          <p:nvPr>
            <p:ph sz="half" idx="1"/>
          </p:nvPr>
        </p:nvGraphicFramePr>
        <p:xfrm>
          <a:off x="714375" y="1524000"/>
          <a:ext cx="3846513" cy="5105400"/>
        </p:xfrm>
        <a:graphic>
          <a:graphicData uri="http://schemas.openxmlformats.org/presentationml/2006/ole">
            <mc:AlternateContent xmlns:mc="http://schemas.openxmlformats.org/markup-compatibility/2006">
              <mc:Choice xmlns:v="urn:schemas-microsoft-com:vml" Requires="v">
                <p:oleObj spid="_x0000_s9243" name="Photo Editor Photo" r:id="rId4" imgW="2505425" imgH="3323810" progId="">
                  <p:embed/>
                </p:oleObj>
              </mc:Choice>
              <mc:Fallback>
                <p:oleObj name="Photo Editor Photo" r:id="rId4" imgW="2505425" imgH="3323810" progId="">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4375" y="1524000"/>
                        <a:ext cx="3846513"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223" name="Text Box 7"/>
          <p:cNvSpPr txBox="1">
            <a:spLocks noChangeArrowheads="1"/>
          </p:cNvSpPr>
          <p:nvPr/>
        </p:nvSpPr>
        <p:spPr bwMode="auto">
          <a:xfrm>
            <a:off x="2057400" y="3124200"/>
            <a:ext cx="1143000" cy="946150"/>
          </a:xfrm>
          <a:prstGeom prst="rect">
            <a:avLst/>
          </a:prstGeom>
          <a:noFill/>
          <a:ln w="9525">
            <a:noFill/>
            <a:miter lim="800000"/>
            <a:headEnd/>
            <a:tailEnd/>
          </a:ln>
          <a:effectLst/>
        </p:spPr>
        <p:txBody>
          <a:bodyPr>
            <a:spAutoFit/>
          </a:bodyPr>
          <a:lstStyle/>
          <a:p>
            <a:pPr>
              <a:spcBef>
                <a:spcPct val="50000"/>
              </a:spcBef>
            </a:pPr>
            <a:r>
              <a:rPr lang="en-US" sz="2800" b="1">
                <a:solidFill>
                  <a:srgbClr val="0000FF"/>
                </a:solidFill>
                <a:latin typeface="Comic Sans MS" pitchFamily="66" charset="0"/>
              </a:rPr>
              <a:t>“very good”</a:t>
            </a:r>
          </a:p>
        </p:txBody>
      </p:sp>
      <p:pic>
        <p:nvPicPr>
          <p:cNvPr id="9225" name="Picture 9" descr="COBRA">
            <a:hlinkClick r:id="rId6"/>
          </p:cNvPr>
          <p:cNvPicPr>
            <a:picLocks noGrp="1" noChangeAspect="1" noChangeArrowheads="1"/>
          </p:cNvPicPr>
          <p:nvPr>
            <p:ph sz="half" idx="2"/>
          </p:nvPr>
        </p:nvPicPr>
        <p:blipFill>
          <a:blip r:embed="rId7" cstate="print"/>
          <a:srcRect/>
          <a:stretch>
            <a:fillRect/>
          </a:stretch>
        </p:blipFill>
        <p:spPr>
          <a:xfrm>
            <a:off x="4953000" y="2398713"/>
            <a:ext cx="3733800" cy="3186112"/>
          </a:xfrm>
          <a:ln/>
          <a:effectLst>
            <a:outerShdw dist="17961" dir="2700000" algn="ctr" rotWithShape="0">
              <a:srgbClr val="808080"/>
            </a:outerShdw>
          </a:effectLst>
        </p:spPr>
      </p:pic>
      <p:sp>
        <p:nvSpPr>
          <p:cNvPr id="9227" name="Line 11"/>
          <p:cNvSpPr>
            <a:spLocks noChangeShapeType="1"/>
          </p:cNvSpPr>
          <p:nvPr/>
        </p:nvSpPr>
        <p:spPr bwMode="auto">
          <a:xfrm flipH="1">
            <a:off x="3810000" y="3276600"/>
            <a:ext cx="1828800" cy="0"/>
          </a:xfrm>
          <a:prstGeom prst="line">
            <a:avLst/>
          </a:prstGeom>
          <a:noFill/>
          <a:ln w="76200">
            <a:solidFill>
              <a:srgbClr val="FF3300"/>
            </a:solidFill>
            <a:round/>
            <a:headEnd/>
            <a:tailEnd type="triangle" w="med" len="med"/>
          </a:ln>
          <a:effectLst/>
        </p:spPr>
        <p:txBody>
          <a:bodyPr/>
          <a:lstStyle/>
          <a:p>
            <a:endParaRPr lang="en-US"/>
          </a:p>
        </p:txBody>
      </p:sp>
    </p:spTree>
  </p:cSld>
  <p:clrMapOvr>
    <a:masterClrMapping/>
  </p:clrMapOvr>
  <p:transition>
    <p:wedg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533400" y="0"/>
            <a:ext cx="5334000" cy="1143000"/>
          </a:xfrm>
        </p:spPr>
        <p:txBody>
          <a:bodyPr/>
          <a:lstStyle/>
          <a:p>
            <a:pPr algn="ctr"/>
            <a:r>
              <a:rPr lang="en-US" b="1" dirty="0">
                <a:solidFill>
                  <a:srgbClr val="00FFFF"/>
                </a:solidFill>
                <a:latin typeface="Vagabond" pitchFamily="2" charset="0"/>
              </a:rPr>
              <a:t>Ephesians 4:22-24</a:t>
            </a:r>
          </a:p>
        </p:txBody>
      </p:sp>
      <p:sp>
        <p:nvSpPr>
          <p:cNvPr id="8195" name="Rectangle 3"/>
          <p:cNvSpPr>
            <a:spLocks noGrp="1" noChangeArrowheads="1"/>
          </p:cNvSpPr>
          <p:nvPr>
            <p:ph type="body" idx="1"/>
          </p:nvPr>
        </p:nvSpPr>
        <p:spPr>
          <a:xfrm>
            <a:off x="304800" y="1066800"/>
            <a:ext cx="8534400" cy="4038600"/>
          </a:xfrm>
        </p:spPr>
        <p:txBody>
          <a:bodyPr/>
          <a:lstStyle/>
          <a:p>
            <a:pPr marL="0" indent="288925">
              <a:lnSpc>
                <a:spcPct val="90000"/>
              </a:lnSpc>
              <a:buFontTx/>
              <a:buNone/>
            </a:pPr>
            <a:r>
              <a:rPr lang="en-US" sz="2800" dirty="0"/>
              <a:t>22	that you put off, concerning </a:t>
            </a:r>
            <a:r>
              <a:rPr lang="en-US" sz="2800" dirty="0" smtClean="0"/>
              <a:t>                                      your former </a:t>
            </a:r>
            <a:r>
              <a:rPr lang="en-US" sz="2800" dirty="0"/>
              <a:t>conduct, </a:t>
            </a:r>
            <a:r>
              <a:rPr lang="en-US" sz="2800" b="1" dirty="0">
                <a:solidFill>
                  <a:srgbClr val="FFFF00"/>
                </a:solidFill>
              </a:rPr>
              <a:t>the old man which </a:t>
            </a:r>
            <a:r>
              <a:rPr lang="en-US" sz="2800" b="1" dirty="0" smtClean="0">
                <a:solidFill>
                  <a:srgbClr val="FFFF00"/>
                </a:solidFill>
              </a:rPr>
              <a:t>                                            grows </a:t>
            </a:r>
            <a:r>
              <a:rPr lang="en-US" sz="2800" b="1" dirty="0">
                <a:solidFill>
                  <a:srgbClr val="FFFF00"/>
                </a:solidFill>
              </a:rPr>
              <a:t>corrupt according to the</a:t>
            </a:r>
            <a:r>
              <a:rPr lang="en-US" sz="2800" b="1" dirty="0">
                <a:solidFill>
                  <a:schemeClr val="hlink"/>
                </a:solidFill>
              </a:rPr>
              <a:t> </a:t>
            </a:r>
            <a:r>
              <a:rPr lang="en-US" sz="2800" b="1" dirty="0">
                <a:solidFill>
                  <a:srgbClr val="FFC3B5"/>
                </a:solidFill>
              </a:rPr>
              <a:t>deceitful lusts,</a:t>
            </a:r>
          </a:p>
          <a:p>
            <a:pPr marL="0" indent="288925">
              <a:lnSpc>
                <a:spcPct val="90000"/>
              </a:lnSpc>
              <a:buFontTx/>
              <a:buNone/>
            </a:pPr>
            <a:r>
              <a:rPr lang="en-US" sz="2800" dirty="0"/>
              <a:t>23	and be renewed in the spirit of your mind,</a:t>
            </a:r>
          </a:p>
          <a:p>
            <a:pPr marL="0" indent="288925">
              <a:lnSpc>
                <a:spcPct val="90000"/>
              </a:lnSpc>
              <a:buFontTx/>
              <a:buNone/>
            </a:pPr>
            <a:r>
              <a:rPr lang="en-US" sz="2800" dirty="0"/>
              <a:t>24	and that you put on the new man which was created according to God, in true righteousness and holiness</a:t>
            </a:r>
            <a:r>
              <a:rPr lang="en-US" sz="2800" dirty="0" smtClean="0"/>
              <a:t>.            </a:t>
            </a:r>
            <a:endParaRPr lang="en-US" sz="2800" dirty="0"/>
          </a:p>
        </p:txBody>
      </p:sp>
      <p:sp>
        <p:nvSpPr>
          <p:cNvPr id="8196" name="Text Box 4"/>
          <p:cNvSpPr txBox="1">
            <a:spLocks noChangeArrowheads="1"/>
          </p:cNvSpPr>
          <p:nvPr/>
        </p:nvSpPr>
        <p:spPr bwMode="auto">
          <a:xfrm>
            <a:off x="647700" y="4197459"/>
            <a:ext cx="7848600" cy="2462213"/>
          </a:xfrm>
          <a:prstGeom prst="rect">
            <a:avLst/>
          </a:prstGeom>
          <a:noFill/>
          <a:ln w="9525">
            <a:noFill/>
            <a:miter lim="800000"/>
            <a:headEnd/>
            <a:tailEnd/>
          </a:ln>
          <a:effectLst/>
        </p:spPr>
        <p:txBody>
          <a:bodyPr wrap="square">
            <a:spAutoFit/>
          </a:bodyPr>
          <a:lstStyle/>
          <a:p>
            <a:pPr>
              <a:spcBef>
                <a:spcPct val="50000"/>
              </a:spcBef>
            </a:pPr>
            <a:r>
              <a:rPr lang="en-US" sz="2800" b="1" dirty="0">
                <a:solidFill>
                  <a:srgbClr val="00FF00"/>
                </a:solidFill>
                <a:latin typeface="Comic Sans MS" pitchFamily="66" charset="0"/>
              </a:rPr>
              <a:t>Our lusts are now “deceitful”!  That’s not the way Adam was at his creation.  God needed to change Adam &amp; Eve so every day they would see their need for redemption</a:t>
            </a:r>
            <a:r>
              <a:rPr lang="en-US" sz="2800" b="1" dirty="0" smtClean="0">
                <a:solidFill>
                  <a:srgbClr val="00FF00"/>
                </a:solidFill>
                <a:latin typeface="Comic Sans MS" pitchFamily="66" charset="0"/>
              </a:rPr>
              <a:t>!</a:t>
            </a:r>
            <a:r>
              <a:rPr lang="en-US" sz="2800" b="1" dirty="0">
                <a:solidFill>
                  <a:srgbClr val="00FF00"/>
                </a:solidFill>
                <a:latin typeface="Comic Sans MS" pitchFamily="66" charset="0"/>
              </a:rPr>
              <a:t> </a:t>
            </a:r>
            <a:endParaRPr lang="en-US" sz="2800" b="1" dirty="0" smtClean="0">
              <a:solidFill>
                <a:srgbClr val="00FF00"/>
              </a:solidFill>
              <a:latin typeface="Comic Sans MS" pitchFamily="66" charset="0"/>
            </a:endParaRPr>
          </a:p>
          <a:p>
            <a:pPr>
              <a:spcBef>
                <a:spcPct val="50000"/>
              </a:spcBef>
            </a:pPr>
            <a:r>
              <a:rPr lang="en-US" sz="2800" b="1" dirty="0" smtClean="0">
                <a:solidFill>
                  <a:srgbClr val="00FFFF"/>
                </a:solidFill>
                <a:latin typeface="Comic Sans MS" pitchFamily="66" charset="0"/>
              </a:rPr>
              <a:t>God did it to save us!</a:t>
            </a:r>
            <a:endParaRPr lang="en-US" sz="2800" b="1" dirty="0">
              <a:solidFill>
                <a:srgbClr val="00FFFF"/>
              </a:solidFill>
              <a:latin typeface="Comic Sans MS" pitchFamily="66" charset="0"/>
            </a:endParaRPr>
          </a:p>
        </p:txBody>
      </p:sp>
      <p:pic>
        <p:nvPicPr>
          <p:cNvPr id="33794" name="Picture 2"/>
          <p:cNvPicPr>
            <a:picLocks noChangeAspect="1" noChangeArrowheads="1"/>
          </p:cNvPicPr>
          <p:nvPr/>
        </p:nvPicPr>
        <p:blipFill>
          <a:blip r:embed="rId3" cstate="print"/>
          <a:srcRect/>
          <a:stretch>
            <a:fillRect/>
          </a:stretch>
        </p:blipFill>
        <p:spPr bwMode="auto">
          <a:xfrm>
            <a:off x="5867400" y="76200"/>
            <a:ext cx="3128963" cy="1386311"/>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0"/>
            <a:ext cx="8229600" cy="871538"/>
          </a:xfrm>
        </p:spPr>
        <p:txBody>
          <a:bodyPr/>
          <a:lstStyle/>
          <a:p>
            <a:pPr algn="ctr"/>
            <a:r>
              <a:rPr lang="en-US" b="1">
                <a:solidFill>
                  <a:schemeClr val="hlink"/>
                </a:solidFill>
                <a:latin typeface="Vagabond" pitchFamily="2" charset="0"/>
              </a:rPr>
              <a:t>Law of Sin is in our Bodies</a:t>
            </a:r>
          </a:p>
        </p:txBody>
      </p:sp>
      <p:sp>
        <p:nvSpPr>
          <p:cNvPr id="13315" name="Rectangle 3"/>
          <p:cNvSpPr>
            <a:spLocks noGrp="1" noChangeArrowheads="1"/>
          </p:cNvSpPr>
          <p:nvPr>
            <p:ph type="body" idx="1"/>
          </p:nvPr>
        </p:nvSpPr>
        <p:spPr>
          <a:xfrm>
            <a:off x="304800" y="990600"/>
            <a:ext cx="8382000" cy="5715000"/>
          </a:xfrm>
        </p:spPr>
        <p:txBody>
          <a:bodyPr/>
          <a:lstStyle/>
          <a:p>
            <a:pPr>
              <a:lnSpc>
                <a:spcPct val="80000"/>
              </a:lnSpc>
              <a:spcBef>
                <a:spcPct val="50000"/>
              </a:spcBef>
              <a:buFontTx/>
              <a:buNone/>
            </a:pPr>
            <a:r>
              <a:rPr lang="en-US" sz="2400" b="1" dirty="0">
                <a:solidFill>
                  <a:srgbClr val="00FFFF"/>
                </a:solidFill>
              </a:rPr>
              <a:t>Gen 8:21</a:t>
            </a:r>
            <a:r>
              <a:rPr lang="en-US" sz="2400" dirty="0"/>
              <a:t>  the imagination of man's heart is evil </a:t>
            </a:r>
            <a:r>
              <a:rPr lang="en-US" sz="2400" dirty="0" smtClean="0"/>
              <a:t>                              from </a:t>
            </a:r>
            <a:r>
              <a:rPr lang="en-US" sz="2400" dirty="0"/>
              <a:t>his youth</a:t>
            </a:r>
          </a:p>
          <a:p>
            <a:pPr>
              <a:lnSpc>
                <a:spcPct val="80000"/>
              </a:lnSpc>
              <a:spcBef>
                <a:spcPct val="50000"/>
              </a:spcBef>
              <a:buFontTx/>
              <a:buNone/>
            </a:pPr>
            <a:r>
              <a:rPr lang="en-US" sz="2400" b="1" dirty="0" err="1">
                <a:solidFill>
                  <a:srgbClr val="00FFFF"/>
                </a:solidFill>
              </a:rPr>
              <a:t>Jer</a:t>
            </a:r>
            <a:r>
              <a:rPr lang="en-US" sz="2400" b="1" dirty="0">
                <a:solidFill>
                  <a:srgbClr val="00FFFF"/>
                </a:solidFill>
              </a:rPr>
              <a:t> 17:9</a:t>
            </a:r>
            <a:r>
              <a:rPr lang="en-US" sz="2400" dirty="0"/>
              <a:t>  The heart is deceitful above all things</a:t>
            </a:r>
            <a:r>
              <a:rPr lang="en-US" sz="2400" dirty="0" smtClean="0"/>
              <a:t>,                         </a:t>
            </a:r>
            <a:r>
              <a:rPr lang="en-US" sz="2400" dirty="0"/>
              <a:t>and desperately wicked; </a:t>
            </a:r>
          </a:p>
          <a:p>
            <a:pPr>
              <a:lnSpc>
                <a:spcPct val="80000"/>
              </a:lnSpc>
              <a:spcBef>
                <a:spcPct val="50000"/>
              </a:spcBef>
              <a:buFontTx/>
              <a:buNone/>
            </a:pPr>
            <a:r>
              <a:rPr lang="en-US" sz="2400" b="1" dirty="0">
                <a:solidFill>
                  <a:srgbClr val="00FFFF"/>
                </a:solidFill>
              </a:rPr>
              <a:t>James 1:14</a:t>
            </a:r>
            <a:r>
              <a:rPr lang="en-US" sz="2400" dirty="0"/>
              <a:t>  But each one is tempted when </a:t>
            </a:r>
            <a:r>
              <a:rPr lang="en-US" sz="2400" dirty="0" smtClean="0"/>
              <a:t>he                            </a:t>
            </a:r>
            <a:r>
              <a:rPr lang="en-US" sz="2400" dirty="0"/>
              <a:t>is drawn away by his own desires and enticed.</a:t>
            </a:r>
          </a:p>
          <a:p>
            <a:pPr>
              <a:lnSpc>
                <a:spcPct val="80000"/>
              </a:lnSpc>
              <a:spcBef>
                <a:spcPct val="50000"/>
              </a:spcBef>
              <a:buFontTx/>
              <a:buNone/>
            </a:pPr>
            <a:r>
              <a:rPr lang="en-US" sz="2400" b="1" dirty="0">
                <a:solidFill>
                  <a:srgbClr val="00FFFF"/>
                </a:solidFill>
              </a:rPr>
              <a:t>Rom 7:23</a:t>
            </a:r>
            <a:r>
              <a:rPr lang="en-US" sz="2400" dirty="0"/>
              <a:t> But I see another law in my members, warring against the law of my mind, and bringing me into captivity to the law of sin which is in my members.</a:t>
            </a:r>
          </a:p>
          <a:p>
            <a:pPr>
              <a:lnSpc>
                <a:spcPct val="80000"/>
              </a:lnSpc>
              <a:spcBef>
                <a:spcPct val="50000"/>
              </a:spcBef>
              <a:buFontTx/>
              <a:buNone/>
            </a:pPr>
            <a:r>
              <a:rPr lang="en-US" sz="2400" b="1" dirty="0">
                <a:solidFill>
                  <a:srgbClr val="00FFFF"/>
                </a:solidFill>
              </a:rPr>
              <a:t>I </a:t>
            </a:r>
            <a:r>
              <a:rPr lang="en-US" sz="2400" b="1" dirty="0" err="1">
                <a:solidFill>
                  <a:srgbClr val="00FFFF"/>
                </a:solidFill>
              </a:rPr>
              <a:t>Jn</a:t>
            </a:r>
            <a:r>
              <a:rPr lang="en-US" sz="2400" b="1" dirty="0">
                <a:solidFill>
                  <a:srgbClr val="00FFFF"/>
                </a:solidFill>
              </a:rPr>
              <a:t> 2:16</a:t>
            </a:r>
            <a:r>
              <a:rPr lang="en-US" sz="2400" dirty="0"/>
              <a:t>  For all that is in the world-- the lust of the flesh, the lust of the eyes, and the pride of life-- is not of the Father but is of the world.</a:t>
            </a:r>
          </a:p>
          <a:p>
            <a:pPr>
              <a:lnSpc>
                <a:spcPct val="80000"/>
              </a:lnSpc>
              <a:spcBef>
                <a:spcPct val="50000"/>
              </a:spcBef>
              <a:buFontTx/>
              <a:buNone/>
            </a:pPr>
            <a:r>
              <a:rPr lang="en-US" sz="2400" b="1" dirty="0">
                <a:solidFill>
                  <a:srgbClr val="00FFFF"/>
                </a:solidFill>
              </a:rPr>
              <a:t>Gal 5:17</a:t>
            </a:r>
            <a:r>
              <a:rPr lang="en-US" sz="2400" dirty="0"/>
              <a:t>  For the flesh lusts against the Spirit, and the Spirit against the flesh; and these are contrary to one another, so that you do not do the things that you wish.</a:t>
            </a:r>
          </a:p>
        </p:txBody>
      </p:sp>
      <p:pic>
        <p:nvPicPr>
          <p:cNvPr id="31745" name="Picture 1"/>
          <p:cNvPicPr>
            <a:picLocks noChangeAspect="1" noChangeArrowheads="1"/>
          </p:cNvPicPr>
          <p:nvPr/>
        </p:nvPicPr>
        <p:blipFill>
          <a:blip r:embed="rId3" cstate="print"/>
          <a:srcRect/>
          <a:stretch>
            <a:fillRect/>
          </a:stretch>
        </p:blipFill>
        <p:spPr bwMode="auto">
          <a:xfrm>
            <a:off x="7086600" y="914400"/>
            <a:ext cx="1943100" cy="1943100"/>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381000" y="0"/>
            <a:ext cx="8229600" cy="1066800"/>
          </a:xfrm>
        </p:spPr>
        <p:txBody>
          <a:bodyPr/>
          <a:lstStyle/>
          <a:p>
            <a:pPr algn="ctr"/>
            <a:r>
              <a:rPr lang="en-US" b="1">
                <a:solidFill>
                  <a:schemeClr val="hlink"/>
                </a:solidFill>
                <a:latin typeface="Vagabond" pitchFamily="2" charset="0"/>
              </a:rPr>
              <a:t>Results of Sin - </a:t>
            </a:r>
            <a:r>
              <a:rPr lang="en-US" b="1" u="sng">
                <a:solidFill>
                  <a:schemeClr val="hlink"/>
                </a:solidFill>
                <a:latin typeface="Vagabond" pitchFamily="2" charset="0"/>
              </a:rPr>
              <a:t>Mortality</a:t>
            </a:r>
          </a:p>
        </p:txBody>
      </p:sp>
      <p:sp>
        <p:nvSpPr>
          <p:cNvPr id="82947" name="Rectangle 3"/>
          <p:cNvSpPr>
            <a:spLocks noGrp="1" noChangeArrowheads="1"/>
          </p:cNvSpPr>
          <p:nvPr>
            <p:ph type="body" idx="1"/>
          </p:nvPr>
        </p:nvSpPr>
        <p:spPr>
          <a:xfrm>
            <a:off x="304800" y="990600"/>
            <a:ext cx="8229600" cy="4754563"/>
          </a:xfrm>
        </p:spPr>
        <p:txBody>
          <a:bodyPr/>
          <a:lstStyle/>
          <a:p>
            <a:r>
              <a:rPr lang="en-US" b="1" dirty="0">
                <a:solidFill>
                  <a:srgbClr val="00FFFF"/>
                </a:solidFill>
              </a:rPr>
              <a:t>Adam &amp; Eve became mortal:</a:t>
            </a:r>
            <a:r>
              <a:rPr lang="en-US" b="1" dirty="0"/>
              <a:t> </a:t>
            </a:r>
          </a:p>
          <a:p>
            <a:pPr lvl="1"/>
            <a:r>
              <a:rPr lang="en-US" sz="3200" i="1" dirty="0">
                <a:latin typeface="Times New Roman" pitchFamily="18" charset="0"/>
              </a:rPr>
              <a:t>for dust you are, and to dust </a:t>
            </a:r>
            <a:r>
              <a:rPr lang="en-US" sz="3200" i="1" dirty="0" smtClean="0">
                <a:latin typeface="Times New Roman" pitchFamily="18" charset="0"/>
              </a:rPr>
              <a:t>                              you </a:t>
            </a:r>
            <a:r>
              <a:rPr lang="en-US" sz="3200" i="1" dirty="0">
                <a:latin typeface="Times New Roman" pitchFamily="18" charset="0"/>
              </a:rPr>
              <a:t>shall return   (Gen 3:19)</a:t>
            </a:r>
          </a:p>
          <a:p>
            <a:pPr>
              <a:spcBef>
                <a:spcPct val="50000"/>
              </a:spcBef>
            </a:pPr>
            <a:r>
              <a:rPr lang="en-US" b="1" dirty="0">
                <a:solidFill>
                  <a:srgbClr val="00FFFF"/>
                </a:solidFill>
              </a:rPr>
              <a:t>All their descendents inherit mortality:</a:t>
            </a:r>
            <a:r>
              <a:rPr lang="en-US" dirty="0"/>
              <a:t> </a:t>
            </a:r>
          </a:p>
          <a:p>
            <a:pPr lvl="1"/>
            <a:r>
              <a:rPr lang="en-US" sz="3200" i="1" dirty="0">
                <a:latin typeface="Times New Roman" pitchFamily="18" charset="0"/>
              </a:rPr>
              <a:t>just as through one man sin entered the world, and death through sin, and thus death spread to all men, because all sinned– (Rom 5:12)</a:t>
            </a:r>
          </a:p>
        </p:txBody>
      </p:sp>
      <p:pic>
        <p:nvPicPr>
          <p:cNvPr id="29697" name="Picture 1"/>
          <p:cNvPicPr>
            <a:picLocks noChangeAspect="1" noChangeArrowheads="1"/>
          </p:cNvPicPr>
          <p:nvPr/>
        </p:nvPicPr>
        <p:blipFill>
          <a:blip r:embed="rId3" cstate="print"/>
          <a:srcRect/>
          <a:stretch>
            <a:fillRect/>
          </a:stretch>
        </p:blipFill>
        <p:spPr bwMode="auto">
          <a:xfrm>
            <a:off x="6248400" y="1524000"/>
            <a:ext cx="2552700" cy="1270495"/>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381000" y="0"/>
            <a:ext cx="8229600" cy="1219200"/>
          </a:xfrm>
        </p:spPr>
        <p:txBody>
          <a:bodyPr/>
          <a:lstStyle/>
          <a:p>
            <a:pPr algn="ctr"/>
            <a:r>
              <a:rPr lang="en-US" sz="3600" b="1" dirty="0">
                <a:solidFill>
                  <a:srgbClr val="FF5D37"/>
                </a:solidFill>
                <a:latin typeface="Vagabond" pitchFamily="2" charset="0"/>
              </a:rPr>
              <a:t>Results of Sin:</a:t>
            </a:r>
            <a:r>
              <a:rPr lang="en-US" sz="3600" b="1" dirty="0">
                <a:solidFill>
                  <a:schemeClr val="hlink"/>
                </a:solidFill>
                <a:latin typeface="Vagabond" pitchFamily="2" charset="0"/>
              </a:rPr>
              <a:t> Adam &amp; Eve &amp; their descendents inherit a </a:t>
            </a:r>
            <a:r>
              <a:rPr lang="en-US" sz="3600" b="1" u="sng" dirty="0">
                <a:solidFill>
                  <a:schemeClr val="hlink"/>
                </a:solidFill>
                <a:latin typeface="Vagabond" pitchFamily="2" charset="0"/>
              </a:rPr>
              <a:t>bias to sin</a:t>
            </a:r>
          </a:p>
        </p:txBody>
      </p:sp>
      <p:sp>
        <p:nvSpPr>
          <p:cNvPr id="83971" name="Rectangle 3"/>
          <p:cNvSpPr>
            <a:spLocks noGrp="1" noChangeArrowheads="1"/>
          </p:cNvSpPr>
          <p:nvPr>
            <p:ph type="body" idx="1"/>
          </p:nvPr>
        </p:nvSpPr>
        <p:spPr>
          <a:xfrm>
            <a:off x="228600" y="1295400"/>
            <a:ext cx="8229600" cy="4343400"/>
          </a:xfrm>
        </p:spPr>
        <p:txBody>
          <a:bodyPr/>
          <a:lstStyle/>
          <a:p>
            <a:pPr>
              <a:lnSpc>
                <a:spcPct val="90000"/>
              </a:lnSpc>
              <a:buFontTx/>
              <a:buNone/>
            </a:pPr>
            <a:r>
              <a:rPr lang="en-US" sz="2800" b="1" dirty="0">
                <a:solidFill>
                  <a:srgbClr val="00FFFF"/>
                </a:solidFill>
              </a:rPr>
              <a:t>Gen 6:5</a:t>
            </a:r>
            <a:r>
              <a:rPr lang="en-US" sz="2800" dirty="0"/>
              <a:t>  </a:t>
            </a:r>
            <a:r>
              <a:rPr lang="en-US" sz="2800" i="1" dirty="0">
                <a:latin typeface="Times New Roman" pitchFamily="18" charset="0"/>
              </a:rPr>
              <a:t>Then the LORD saw that the wickedness of man was great in the earth, and that every intent of the thoughts of his heart was only evil continually.</a:t>
            </a:r>
            <a:r>
              <a:rPr lang="en-US" sz="2800" dirty="0"/>
              <a:t> </a:t>
            </a:r>
            <a:r>
              <a:rPr lang="en-US" sz="2000" dirty="0">
                <a:solidFill>
                  <a:srgbClr val="FFFF00"/>
                </a:solidFill>
              </a:rPr>
              <a:t>[when God said it again in 8:21 only Noah’s family was left]</a:t>
            </a:r>
          </a:p>
          <a:p>
            <a:pPr>
              <a:lnSpc>
                <a:spcPct val="90000"/>
              </a:lnSpc>
              <a:spcBef>
                <a:spcPts val="1800"/>
              </a:spcBef>
              <a:buFontTx/>
              <a:buNone/>
            </a:pPr>
            <a:r>
              <a:rPr lang="en-US" sz="2800" b="1" dirty="0">
                <a:solidFill>
                  <a:srgbClr val="00FFFF"/>
                </a:solidFill>
              </a:rPr>
              <a:t>Mk 7:21</a:t>
            </a:r>
            <a:r>
              <a:rPr lang="en-US" sz="2800" dirty="0"/>
              <a:t>  </a:t>
            </a:r>
            <a:r>
              <a:rPr lang="en-US" sz="2800" i="1" dirty="0">
                <a:latin typeface="Times New Roman" pitchFamily="18" charset="0"/>
              </a:rPr>
              <a:t>from within…out of the heart </a:t>
            </a:r>
            <a:r>
              <a:rPr lang="en-US" sz="2800" i="1" dirty="0" smtClean="0">
                <a:latin typeface="Times New Roman" pitchFamily="18" charset="0"/>
              </a:rPr>
              <a:t>                            of </a:t>
            </a:r>
            <a:r>
              <a:rPr lang="en-US" sz="2800" i="1" dirty="0">
                <a:latin typeface="Times New Roman" pitchFamily="18" charset="0"/>
              </a:rPr>
              <a:t>man</a:t>
            </a:r>
          </a:p>
          <a:p>
            <a:pPr>
              <a:lnSpc>
                <a:spcPct val="90000"/>
              </a:lnSpc>
              <a:spcBef>
                <a:spcPts val="1800"/>
              </a:spcBef>
              <a:buFontTx/>
              <a:buNone/>
            </a:pPr>
            <a:r>
              <a:rPr lang="en-US" sz="2800" b="1" dirty="0">
                <a:solidFill>
                  <a:srgbClr val="00FFFF"/>
                </a:solidFill>
              </a:rPr>
              <a:t>Rom 7:9</a:t>
            </a:r>
            <a:r>
              <a:rPr lang="en-US" sz="2800" dirty="0">
                <a:latin typeface="Times New Roman" pitchFamily="18" charset="0"/>
              </a:rPr>
              <a:t>  </a:t>
            </a:r>
            <a:r>
              <a:rPr lang="en-US" sz="2800" i="1" dirty="0">
                <a:latin typeface="Times New Roman" pitchFamily="18" charset="0"/>
              </a:rPr>
              <a:t>when the commandment came</a:t>
            </a:r>
            <a:r>
              <a:rPr lang="en-US" sz="2800" i="1" dirty="0" smtClean="0">
                <a:latin typeface="Times New Roman" pitchFamily="18" charset="0"/>
              </a:rPr>
              <a:t>,                           </a:t>
            </a:r>
            <a:r>
              <a:rPr lang="en-US" sz="2800" i="1" dirty="0">
                <a:latin typeface="Times New Roman" pitchFamily="18" charset="0"/>
              </a:rPr>
              <a:t>sin revived, and I died.</a:t>
            </a:r>
          </a:p>
          <a:p>
            <a:pPr>
              <a:lnSpc>
                <a:spcPct val="90000"/>
              </a:lnSpc>
              <a:buFontTx/>
              <a:buNone/>
            </a:pPr>
            <a:r>
              <a:rPr lang="en-US" sz="2800" dirty="0">
                <a:latin typeface="Times New Roman" pitchFamily="18" charset="0"/>
              </a:rPr>
              <a:t>	</a:t>
            </a:r>
            <a:r>
              <a:rPr lang="en-US" sz="2800" i="1" dirty="0">
                <a:latin typeface="Times New Roman" pitchFamily="18" charset="0"/>
              </a:rPr>
              <a:t>“sinful body” (6:6),  “body of death” (7:24)</a:t>
            </a:r>
            <a:endParaRPr lang="en-US" sz="2800" i="1" dirty="0"/>
          </a:p>
        </p:txBody>
      </p:sp>
      <p:sp>
        <p:nvSpPr>
          <p:cNvPr id="83973" name="Text Box 5"/>
          <p:cNvSpPr txBox="1">
            <a:spLocks noChangeArrowheads="1"/>
          </p:cNvSpPr>
          <p:nvPr/>
        </p:nvSpPr>
        <p:spPr bwMode="auto">
          <a:xfrm>
            <a:off x="1609725" y="5410200"/>
            <a:ext cx="6172200" cy="1200329"/>
          </a:xfrm>
          <a:prstGeom prst="rect">
            <a:avLst/>
          </a:prstGeom>
          <a:noFill/>
          <a:ln w="9525">
            <a:noFill/>
            <a:miter lim="800000"/>
            <a:headEnd/>
            <a:tailEnd/>
          </a:ln>
          <a:effectLst/>
        </p:spPr>
        <p:txBody>
          <a:bodyPr wrap="square">
            <a:spAutoFit/>
          </a:bodyPr>
          <a:lstStyle/>
          <a:p>
            <a:pPr>
              <a:spcBef>
                <a:spcPct val="50000"/>
              </a:spcBef>
            </a:pPr>
            <a:r>
              <a:rPr lang="en-US" sz="3600" b="1" dirty="0">
                <a:solidFill>
                  <a:srgbClr val="00FF00"/>
                </a:solidFill>
                <a:latin typeface="Comic Sans MS" pitchFamily="66" charset="0"/>
              </a:rPr>
              <a:t>Outside tempter not necessary anymore!</a:t>
            </a:r>
          </a:p>
        </p:txBody>
      </p:sp>
      <p:pic>
        <p:nvPicPr>
          <p:cNvPr id="29697" name="Picture 1"/>
          <p:cNvPicPr>
            <a:picLocks noChangeAspect="1" noChangeArrowheads="1"/>
          </p:cNvPicPr>
          <p:nvPr/>
        </p:nvPicPr>
        <p:blipFill>
          <a:blip r:embed="rId3" cstate="print"/>
          <a:srcRect/>
          <a:stretch>
            <a:fillRect/>
          </a:stretch>
        </p:blipFill>
        <p:spPr bwMode="auto">
          <a:xfrm>
            <a:off x="6858000" y="2895600"/>
            <a:ext cx="1847850" cy="1847850"/>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0244" name="Object 4"/>
          <p:cNvGraphicFramePr>
            <a:graphicFrameLocks noGrp="1" noChangeAspect="1"/>
          </p:cNvGraphicFramePr>
          <p:nvPr>
            <p:ph sz="half" idx="1"/>
          </p:nvPr>
        </p:nvGraphicFramePr>
        <p:xfrm>
          <a:off x="457200" y="1371600"/>
          <a:ext cx="4135438" cy="5486400"/>
        </p:xfrm>
        <a:graphic>
          <a:graphicData uri="http://schemas.openxmlformats.org/presentationml/2006/ole">
            <mc:AlternateContent xmlns:mc="http://schemas.openxmlformats.org/markup-compatibility/2006">
              <mc:Choice xmlns:v="urn:schemas-microsoft-com:vml" Requires="v">
                <p:oleObj spid="_x0000_s10269" name="Photo Editor Photo" r:id="rId4" imgW="2505425" imgH="3323810" progId="">
                  <p:embed/>
                </p:oleObj>
              </mc:Choice>
              <mc:Fallback>
                <p:oleObj name="Photo Editor Photo" r:id="rId4" imgW="2505425" imgH="3323810" progId="">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1371600"/>
                        <a:ext cx="4135438"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42" name="Rectangle 2"/>
          <p:cNvSpPr>
            <a:spLocks noGrp="1" noChangeArrowheads="1"/>
          </p:cNvSpPr>
          <p:nvPr>
            <p:ph type="title"/>
          </p:nvPr>
        </p:nvSpPr>
        <p:spPr>
          <a:xfrm>
            <a:off x="457200" y="0"/>
            <a:ext cx="8077200" cy="1357313"/>
          </a:xfrm>
        </p:spPr>
        <p:txBody>
          <a:bodyPr/>
          <a:lstStyle/>
          <a:p>
            <a:pPr algn="ctr"/>
            <a:r>
              <a:rPr lang="en-US" sz="4000" b="1">
                <a:solidFill>
                  <a:schemeClr val="hlink"/>
                </a:solidFill>
                <a:latin typeface="Vagabond" pitchFamily="2" charset="0"/>
              </a:rPr>
              <a:t>Now temptation comes from </a:t>
            </a:r>
            <a:r>
              <a:rPr lang="en-US" sz="4000" b="1" u="sng">
                <a:solidFill>
                  <a:schemeClr val="hlink"/>
                </a:solidFill>
                <a:latin typeface="Vagabond" pitchFamily="2" charset="0"/>
              </a:rPr>
              <a:t>without</a:t>
            </a:r>
            <a:r>
              <a:rPr lang="en-US" sz="4000" b="1">
                <a:solidFill>
                  <a:schemeClr val="hlink"/>
                </a:solidFill>
                <a:latin typeface="Vagabond" pitchFamily="2" charset="0"/>
              </a:rPr>
              <a:t> and from </a:t>
            </a:r>
            <a:r>
              <a:rPr lang="en-US" sz="4000" b="1" u="sng">
                <a:solidFill>
                  <a:schemeClr val="hlink"/>
                </a:solidFill>
                <a:latin typeface="Vagabond" pitchFamily="2" charset="0"/>
              </a:rPr>
              <a:t>within</a:t>
            </a:r>
            <a:r>
              <a:rPr lang="en-US" sz="4000" b="1">
                <a:solidFill>
                  <a:schemeClr val="hlink"/>
                </a:solidFill>
                <a:latin typeface="Vagabond" pitchFamily="2" charset="0"/>
              </a:rPr>
              <a:t>!</a:t>
            </a:r>
          </a:p>
        </p:txBody>
      </p:sp>
      <p:sp>
        <p:nvSpPr>
          <p:cNvPr id="10250" name="Line 10"/>
          <p:cNvSpPr>
            <a:spLocks noChangeShapeType="1"/>
          </p:cNvSpPr>
          <p:nvPr/>
        </p:nvSpPr>
        <p:spPr bwMode="auto">
          <a:xfrm flipH="1">
            <a:off x="3733800" y="3429000"/>
            <a:ext cx="1524000" cy="0"/>
          </a:xfrm>
          <a:prstGeom prst="line">
            <a:avLst/>
          </a:prstGeom>
          <a:noFill/>
          <a:ln w="76200">
            <a:solidFill>
              <a:srgbClr val="FF3300"/>
            </a:solidFill>
            <a:round/>
            <a:headEnd/>
            <a:tailEnd type="triangle" w="med" len="med"/>
          </a:ln>
          <a:effectLst/>
        </p:spPr>
        <p:txBody>
          <a:bodyPr/>
          <a:lstStyle/>
          <a:p>
            <a:endParaRPr lang="en-US"/>
          </a:p>
        </p:txBody>
      </p:sp>
      <p:sp>
        <p:nvSpPr>
          <p:cNvPr id="10252" name="Text Box 12"/>
          <p:cNvSpPr txBox="1">
            <a:spLocks noChangeArrowheads="1"/>
          </p:cNvSpPr>
          <p:nvPr/>
        </p:nvSpPr>
        <p:spPr bwMode="auto">
          <a:xfrm>
            <a:off x="1676400" y="3276600"/>
            <a:ext cx="1600200" cy="1187450"/>
          </a:xfrm>
          <a:prstGeom prst="rect">
            <a:avLst/>
          </a:prstGeom>
          <a:noFill/>
          <a:ln w="9525">
            <a:noFill/>
            <a:miter lim="800000"/>
            <a:headEnd/>
            <a:tailEnd/>
          </a:ln>
          <a:effectLst/>
        </p:spPr>
        <p:txBody>
          <a:bodyPr>
            <a:spAutoFit/>
          </a:bodyPr>
          <a:lstStyle/>
          <a:p>
            <a:pPr>
              <a:spcBef>
                <a:spcPct val="50000"/>
              </a:spcBef>
            </a:pPr>
            <a:r>
              <a:rPr lang="en-US" sz="2400" b="1">
                <a:solidFill>
                  <a:srgbClr val="FF3300"/>
                </a:solidFill>
                <a:latin typeface="Comic Sans MS" pitchFamily="66" charset="0"/>
              </a:rPr>
              <a:t>Tempted from within</a:t>
            </a:r>
          </a:p>
        </p:txBody>
      </p:sp>
      <p:sp>
        <p:nvSpPr>
          <p:cNvPr id="10253" name="Text Box 13"/>
          <p:cNvSpPr txBox="1">
            <a:spLocks noChangeArrowheads="1"/>
          </p:cNvSpPr>
          <p:nvPr/>
        </p:nvSpPr>
        <p:spPr bwMode="auto">
          <a:xfrm>
            <a:off x="533400" y="1981200"/>
            <a:ext cx="4191000" cy="579438"/>
          </a:xfrm>
          <a:prstGeom prst="rect">
            <a:avLst/>
          </a:prstGeom>
          <a:noFill/>
          <a:ln w="9525">
            <a:noFill/>
            <a:miter lim="800000"/>
            <a:headEnd/>
            <a:tailEnd/>
          </a:ln>
          <a:effectLst/>
        </p:spPr>
        <p:txBody>
          <a:bodyPr>
            <a:spAutoFit/>
          </a:bodyPr>
          <a:lstStyle/>
          <a:p>
            <a:pPr algn="l">
              <a:spcBef>
                <a:spcPct val="50000"/>
              </a:spcBef>
            </a:pPr>
            <a:r>
              <a:rPr lang="en-US" sz="3200" b="1">
                <a:solidFill>
                  <a:srgbClr val="0000FF"/>
                </a:solidFill>
              </a:rPr>
              <a:t>Physical defilement</a:t>
            </a:r>
          </a:p>
        </p:txBody>
      </p:sp>
      <p:sp>
        <p:nvSpPr>
          <p:cNvPr id="10254" name="Line 14"/>
          <p:cNvSpPr>
            <a:spLocks noChangeShapeType="1"/>
          </p:cNvSpPr>
          <p:nvPr/>
        </p:nvSpPr>
        <p:spPr bwMode="auto">
          <a:xfrm flipH="1">
            <a:off x="1219200" y="3733800"/>
            <a:ext cx="609600" cy="609600"/>
          </a:xfrm>
          <a:prstGeom prst="line">
            <a:avLst/>
          </a:prstGeom>
          <a:noFill/>
          <a:ln w="38100">
            <a:solidFill>
              <a:srgbClr val="FF0000"/>
            </a:solidFill>
            <a:round/>
            <a:headEnd/>
            <a:tailEnd type="triangle" w="med" len="med"/>
          </a:ln>
          <a:effectLst/>
        </p:spPr>
        <p:txBody>
          <a:bodyPr/>
          <a:lstStyle/>
          <a:p>
            <a:endParaRPr lang="en-US"/>
          </a:p>
        </p:txBody>
      </p:sp>
      <p:sp>
        <p:nvSpPr>
          <p:cNvPr id="10255" name="Line 15"/>
          <p:cNvSpPr>
            <a:spLocks noChangeShapeType="1"/>
          </p:cNvSpPr>
          <p:nvPr/>
        </p:nvSpPr>
        <p:spPr bwMode="auto">
          <a:xfrm flipH="1">
            <a:off x="1828800" y="4572000"/>
            <a:ext cx="533400" cy="838200"/>
          </a:xfrm>
          <a:prstGeom prst="line">
            <a:avLst/>
          </a:prstGeom>
          <a:noFill/>
          <a:ln w="38100">
            <a:solidFill>
              <a:srgbClr val="FF0000"/>
            </a:solidFill>
            <a:round/>
            <a:headEnd/>
            <a:tailEnd type="triangle" w="med" len="med"/>
          </a:ln>
          <a:effectLst/>
        </p:spPr>
        <p:txBody>
          <a:bodyPr/>
          <a:lstStyle/>
          <a:p>
            <a:endParaRPr lang="en-US"/>
          </a:p>
        </p:txBody>
      </p:sp>
      <p:sp>
        <p:nvSpPr>
          <p:cNvPr id="10256" name="Line 16"/>
          <p:cNvSpPr>
            <a:spLocks noChangeShapeType="1"/>
          </p:cNvSpPr>
          <p:nvPr/>
        </p:nvSpPr>
        <p:spPr bwMode="auto">
          <a:xfrm>
            <a:off x="2590800" y="4572000"/>
            <a:ext cx="381000" cy="914400"/>
          </a:xfrm>
          <a:prstGeom prst="line">
            <a:avLst/>
          </a:prstGeom>
          <a:noFill/>
          <a:ln w="38100">
            <a:solidFill>
              <a:srgbClr val="FF0000"/>
            </a:solidFill>
            <a:round/>
            <a:headEnd/>
            <a:tailEnd type="triangle" w="med" len="med"/>
          </a:ln>
          <a:effectLst/>
        </p:spPr>
        <p:txBody>
          <a:bodyPr/>
          <a:lstStyle/>
          <a:p>
            <a:endParaRPr lang="en-US"/>
          </a:p>
        </p:txBody>
      </p:sp>
      <p:sp>
        <p:nvSpPr>
          <p:cNvPr id="10257" name="Line 17"/>
          <p:cNvSpPr>
            <a:spLocks noChangeShapeType="1"/>
          </p:cNvSpPr>
          <p:nvPr/>
        </p:nvSpPr>
        <p:spPr bwMode="auto">
          <a:xfrm flipH="1" flipV="1">
            <a:off x="2514600" y="2514600"/>
            <a:ext cx="0" cy="838200"/>
          </a:xfrm>
          <a:prstGeom prst="line">
            <a:avLst/>
          </a:prstGeom>
          <a:noFill/>
          <a:ln w="38100">
            <a:solidFill>
              <a:srgbClr val="FF0000"/>
            </a:solidFill>
            <a:round/>
            <a:headEnd/>
            <a:tailEnd type="triangle" w="med" len="med"/>
          </a:ln>
          <a:effectLst/>
        </p:spPr>
        <p:txBody>
          <a:bodyPr/>
          <a:lstStyle/>
          <a:p>
            <a:endParaRPr lang="en-US"/>
          </a:p>
        </p:txBody>
      </p:sp>
      <p:sp>
        <p:nvSpPr>
          <p:cNvPr id="10258" name="Line 18"/>
          <p:cNvSpPr>
            <a:spLocks noChangeShapeType="1"/>
          </p:cNvSpPr>
          <p:nvPr/>
        </p:nvSpPr>
        <p:spPr bwMode="auto">
          <a:xfrm>
            <a:off x="3200400" y="3810000"/>
            <a:ext cx="609600" cy="685800"/>
          </a:xfrm>
          <a:prstGeom prst="line">
            <a:avLst/>
          </a:prstGeom>
          <a:noFill/>
          <a:ln w="38100">
            <a:solidFill>
              <a:srgbClr val="FF0000"/>
            </a:solidFill>
            <a:round/>
            <a:headEnd/>
            <a:tailEnd type="triangle" w="med" len="med"/>
          </a:ln>
          <a:effectLst/>
        </p:spPr>
        <p:txBody>
          <a:bodyPr/>
          <a:lstStyle/>
          <a:p>
            <a:endParaRPr lang="en-US"/>
          </a:p>
        </p:txBody>
      </p:sp>
      <p:pic>
        <p:nvPicPr>
          <p:cNvPr id="2" name="Picture 17" descr="Image result for desire to eat"/>
          <p:cNvPicPr>
            <a:picLocks noChangeAspect="1" noChangeArrowheads="1"/>
          </p:cNvPicPr>
          <p:nvPr/>
        </p:nvPicPr>
        <p:blipFill rotWithShape="1">
          <a:blip r:embed="rId6">
            <a:extLst>
              <a:ext uri="{28A0092B-C50C-407E-A947-70E740481C1C}">
                <a14:useLocalDpi xmlns:a14="http://schemas.microsoft.com/office/drawing/2010/main" val="0"/>
              </a:ext>
            </a:extLst>
          </a:blip>
          <a:srcRect l="10556" r="6778"/>
          <a:stretch/>
        </p:blipFill>
        <p:spPr bwMode="auto">
          <a:xfrm>
            <a:off x="5359645" y="2209800"/>
            <a:ext cx="3597297" cy="288654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wedg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228600"/>
            <a:ext cx="9158514" cy="57150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495300" y="685800"/>
            <a:ext cx="8229600" cy="914400"/>
          </a:xfrm>
        </p:spPr>
        <p:txBody>
          <a:bodyPr>
            <a:noAutofit/>
          </a:bodyPr>
          <a:lstStyle/>
          <a:p>
            <a:r>
              <a:rPr lang="en-US" sz="4800" b="1" dirty="0" smtClean="0">
                <a:solidFill>
                  <a:srgbClr val="663300"/>
                </a:solidFill>
              </a:rPr>
              <a:t>Genesis 4:6-7</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1066800" y="1447800"/>
            <a:ext cx="7086600" cy="3962400"/>
          </a:xfrm>
        </p:spPr>
        <p:txBody>
          <a:bodyPr>
            <a:normAutofit lnSpcReduction="10000"/>
          </a:bodyPr>
          <a:lstStyle/>
          <a:p>
            <a:pPr marL="0" indent="288925">
              <a:buFontTx/>
              <a:buNone/>
            </a:pPr>
            <a:r>
              <a:rPr lang="en-US" dirty="0" smtClean="0"/>
              <a:t>6	So the LORD said to Cain, "Why are you angry? And why has your countenance fallen?</a:t>
            </a:r>
          </a:p>
          <a:p>
            <a:pPr marL="0" indent="288925">
              <a:buFontTx/>
              <a:buNone/>
            </a:pPr>
            <a:r>
              <a:rPr lang="en-US" dirty="0" smtClean="0"/>
              <a:t>7	</a:t>
            </a:r>
            <a:r>
              <a:rPr lang="en-US" b="1" dirty="0" smtClean="0">
                <a:solidFill>
                  <a:srgbClr val="0000CC"/>
                </a:solidFill>
              </a:rPr>
              <a:t>"If you do well, will you not be accepted? </a:t>
            </a:r>
            <a:r>
              <a:rPr lang="en-US" dirty="0" smtClean="0"/>
              <a:t>And </a:t>
            </a:r>
            <a:r>
              <a:rPr lang="en-US" b="1" dirty="0" smtClean="0">
                <a:solidFill>
                  <a:srgbClr val="0000CC"/>
                </a:solidFill>
              </a:rPr>
              <a:t>if you do not do well, sin lies at the door. And its desire is for you, but you should rule over it.” </a:t>
            </a:r>
            <a:r>
              <a:rPr lang="en-US" dirty="0" smtClean="0">
                <a:solidFill>
                  <a:srgbClr val="FF99FF"/>
                </a:solidFill>
              </a:rPr>
              <a:t>  </a:t>
            </a:r>
            <a:r>
              <a:rPr lang="en-US" b="1" i="1" dirty="0" smtClean="0">
                <a:solidFill>
                  <a:srgbClr val="C00000"/>
                </a:solidFill>
                <a:latin typeface="Times New Roman" pitchFamily="18" charset="0"/>
              </a:rPr>
              <a:t>(the war with sin! – not a “sin offering”)</a:t>
            </a:r>
            <a:endParaRPr lang="en-US" b="1" i="1" dirty="0">
              <a:solidFill>
                <a:srgbClr val="C00000"/>
              </a:solidFill>
              <a:latin typeface="Times New Roman" pitchFamily="18" charset="0"/>
            </a:endParaRPr>
          </a:p>
        </p:txBody>
      </p:sp>
      <p:sp>
        <p:nvSpPr>
          <p:cNvPr id="4100" name="Text Box 5"/>
          <p:cNvSpPr txBox="1">
            <a:spLocks noChangeArrowheads="1"/>
          </p:cNvSpPr>
          <p:nvPr/>
        </p:nvSpPr>
        <p:spPr bwMode="auto">
          <a:xfrm>
            <a:off x="952500" y="5756701"/>
            <a:ext cx="7162800" cy="830997"/>
          </a:xfrm>
          <a:prstGeom prst="rect">
            <a:avLst/>
          </a:prstGeom>
          <a:noFill/>
          <a:ln w="9525">
            <a:noFill/>
            <a:miter lim="800000"/>
            <a:headEnd/>
            <a:tailEnd/>
          </a:ln>
        </p:spPr>
        <p:txBody>
          <a:bodyPr wrap="square">
            <a:spAutoFit/>
          </a:bodyPr>
          <a:lstStyle/>
          <a:p>
            <a:pPr>
              <a:spcBef>
                <a:spcPct val="50000"/>
              </a:spcBef>
            </a:pPr>
            <a:r>
              <a:rPr lang="en-US" sz="2400" b="1" dirty="0" smtClean="0">
                <a:solidFill>
                  <a:srgbClr val="00B050"/>
                </a:solidFill>
                <a:latin typeface="Comic Sans MS" pitchFamily="66" charset="0"/>
              </a:rPr>
              <a:t>God wanted to extend mercy to Cain, but Cain failed to join God in the war against Sin</a:t>
            </a:r>
            <a:endParaRPr lang="en-US" sz="2800" b="1" dirty="0" smtClean="0">
              <a:solidFill>
                <a:srgbClr val="0000CC"/>
              </a:solidFill>
              <a:latin typeface="Comic Sans MS" pitchFamily="66" charset="0"/>
            </a:endParaRPr>
          </a:p>
        </p:txBody>
      </p:sp>
      <p:sp>
        <p:nvSpPr>
          <p:cNvPr id="6" name="Text Box 5"/>
          <p:cNvSpPr txBox="1">
            <a:spLocks noChangeArrowheads="1"/>
          </p:cNvSpPr>
          <p:nvPr/>
        </p:nvSpPr>
        <p:spPr bwMode="auto">
          <a:xfrm>
            <a:off x="1143000" y="55379"/>
            <a:ext cx="7086600" cy="523220"/>
          </a:xfrm>
          <a:prstGeom prst="rect">
            <a:avLst/>
          </a:prstGeom>
          <a:noFill/>
          <a:ln w="9525">
            <a:noFill/>
            <a:miter lim="800000"/>
            <a:headEnd/>
            <a:tailEnd/>
          </a:ln>
        </p:spPr>
        <p:txBody>
          <a:bodyPr wrap="square">
            <a:spAutoFit/>
          </a:bodyPr>
          <a:lstStyle/>
          <a:p>
            <a:pPr>
              <a:spcBef>
                <a:spcPct val="50000"/>
              </a:spcBef>
            </a:pPr>
            <a:r>
              <a:rPr lang="en-US" sz="2800" b="1" dirty="0" smtClean="0">
                <a:solidFill>
                  <a:srgbClr val="FF0000"/>
                </a:solidFill>
                <a:latin typeface="Comic Sans MS" pitchFamily="66" charset="0"/>
              </a:rPr>
              <a:t>God personifies Sin – to show its power</a:t>
            </a:r>
          </a:p>
        </p:txBody>
      </p:sp>
    </p:spTree>
    <p:extLst>
      <p:ext uri="{BB962C8B-B14F-4D97-AF65-F5344CB8AC3E}">
        <p14:creationId xmlns:p14="http://schemas.microsoft.com/office/powerpoint/2010/main" val="3669664847"/>
      </p:ext>
    </p:extLst>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02" name="Picture 10" descr="http://www.ziarasafaris.com/wp-content/gallery/cache/1492__550x400_lion-cub-lewa-wildlife-conservancy.jpg"/>
          <p:cNvPicPr>
            <a:picLocks noChangeAspect="1" noChangeArrowheads="1"/>
          </p:cNvPicPr>
          <p:nvPr/>
        </p:nvPicPr>
        <p:blipFill>
          <a:blip r:embed="rId3" cstate="print"/>
          <a:srcRect/>
          <a:stretch>
            <a:fillRect/>
          </a:stretch>
        </p:blipFill>
        <p:spPr bwMode="auto">
          <a:xfrm>
            <a:off x="0" y="0"/>
            <a:ext cx="9429750" cy="6858000"/>
          </a:xfrm>
          <a:prstGeom prst="rect">
            <a:avLst/>
          </a:prstGeom>
          <a:noFill/>
        </p:spPr>
      </p:pic>
      <p:sp>
        <p:nvSpPr>
          <p:cNvPr id="4098" name="Rectangle 2"/>
          <p:cNvSpPr>
            <a:spLocks noGrp="1" noChangeArrowheads="1"/>
          </p:cNvSpPr>
          <p:nvPr>
            <p:ph type="title"/>
          </p:nvPr>
        </p:nvSpPr>
        <p:spPr>
          <a:xfrm>
            <a:off x="0" y="635288"/>
            <a:ext cx="2362200" cy="1676400"/>
          </a:xfrm>
        </p:spPr>
        <p:txBody>
          <a:bodyPr>
            <a:noAutofit/>
          </a:bodyPr>
          <a:lstStyle/>
          <a:p>
            <a:pPr eaLnBrk="1" hangingPunct="1">
              <a:lnSpc>
                <a:spcPts val="4800"/>
              </a:lnSpc>
            </a:pPr>
            <a:r>
              <a:rPr lang="en-US" b="1" dirty="0" smtClean="0">
                <a:solidFill>
                  <a:srgbClr val="FFFF00"/>
                </a:solidFill>
                <a:latin typeface="Creepy" pitchFamily="82" charset="0"/>
              </a:rPr>
              <a:t>Sin is couching at the door. </a:t>
            </a:r>
            <a:r>
              <a:rPr lang="en-US" sz="3600" b="1" dirty="0" smtClean="0">
                <a:solidFill>
                  <a:srgbClr val="FFFF00"/>
                </a:solidFill>
                <a:latin typeface="Creepy" pitchFamily="82" charset="0"/>
              </a:rPr>
              <a:t>(RSV) </a:t>
            </a:r>
            <a:endParaRPr lang="en-US" b="1" dirty="0" smtClean="0">
              <a:solidFill>
                <a:srgbClr val="FFFF00"/>
              </a:solidFill>
              <a:latin typeface="Creepy" pitchFamily="82" charset="0"/>
            </a:endParaRPr>
          </a:p>
        </p:txBody>
      </p:sp>
      <p:sp>
        <p:nvSpPr>
          <p:cNvPr id="4100" name="Text Box 5"/>
          <p:cNvSpPr txBox="1">
            <a:spLocks noChangeArrowheads="1"/>
          </p:cNvSpPr>
          <p:nvPr/>
        </p:nvSpPr>
        <p:spPr bwMode="auto">
          <a:xfrm>
            <a:off x="914400" y="3962400"/>
            <a:ext cx="2133600" cy="1569660"/>
          </a:xfrm>
          <a:prstGeom prst="rect">
            <a:avLst/>
          </a:prstGeom>
          <a:noFill/>
          <a:ln w="9525">
            <a:noFill/>
            <a:miter lim="800000"/>
            <a:headEnd/>
            <a:tailEnd/>
          </a:ln>
        </p:spPr>
        <p:txBody>
          <a:bodyPr wrap="square">
            <a:spAutoFit/>
          </a:bodyPr>
          <a:lstStyle/>
          <a:p>
            <a:pPr>
              <a:spcBef>
                <a:spcPct val="50000"/>
              </a:spcBef>
            </a:pPr>
            <a:r>
              <a:rPr lang="en-US" sz="3200" b="1" dirty="0" smtClean="0">
                <a:solidFill>
                  <a:srgbClr val="92D050"/>
                </a:solidFill>
                <a:latin typeface="Comic Sans MS" pitchFamily="66" charset="0"/>
              </a:rPr>
              <a:t>But you must master it!</a:t>
            </a:r>
            <a:endParaRPr lang="en-US" sz="3200" b="1" dirty="0">
              <a:solidFill>
                <a:srgbClr val="92D050"/>
              </a:solidFill>
              <a:latin typeface="Comic Sans MS" pitchFamily="66" charset="0"/>
            </a:endParaRPr>
          </a:p>
        </p:txBody>
      </p:sp>
      <p:sp>
        <p:nvSpPr>
          <p:cNvPr id="8194" name="AutoShape 2" descr="data:image/jpeg;base64,/9j/4AAQSkZJRgABAQAAAQABAAD/2wCEAAkGBhQSERUUEhQWFBUUFxcXFxgYGBcZGBcaFxgVFBcWGhgXHCYfFxojHBgYHy8gIycpLCwsFx8xNTQqNSYrLCkBCQoKDgwOGg8PGiwkHyQqLCwsLCksKSksLCwpKSkpLCksLCwsLCwpKSksKSwpLCwpLCksLCwsLCkpKSksLCwsLP/AABEIAL8BBwMBIgACEQEDEQH/xAAcAAACAgMBAQAAAAAAAAAAAAAEBQMGAAECBwj/xAA6EAACAQMDAgMGBAYCAgIDAAABAhEAAyEEEjEFQSJRYQYTMnGBkUKhsfAHFCNSwdHh8TNiFYJykqL/xAAaAQACAwEBAAAAAAAAAAAAAAABAwACBAUG/8QAJBEAAgICAgIDAAMBAAAAAAAAAAECEQMSITEEQRMiURQyYaH/2gAMAwEAAhEDEQA/ADrozXdsVoV2jV5qSpnSI76yKEK0wcTUR09WQAa2ZNEm3iurdqDU7jFGyyQtK1J7rFc3jBra3KamSzl1xUAtAmprpmoRipYGY9gULqbIHaiX1NRC8DzTFJkQufSE0TY0eOKk1OpCDKsBHcQKVt19ydqJt9TmKsrYWN10fnXTaYRS/T3ifiJf5cY9BTFNCrqQCVM9sD1H50tzocoWhdeRSSNwkdpqFtNiitd0gWWlduIkkxM8ye9EdOtl13+Eg49O/FH5ElYPhYDY0x86MW0aYHRrypPy/ea5U9mEGrLKmLlCUQRLRrhyaPC0NqUqjkLItNfzFNLZpXZQAzTPTuIqjVhSN1sPXRg1EWqnQTsVxcFa31FevRVkyHFygLlszxRJ161Gdcs1dAs5NuBis0ut8W00UwDLik6pDyKvGmEdlh3rKHLnFZRGKg23qJo0JFC2bUZolrlJ1KJA63sxTG1dERSp7dbW6aGhKGFx66kRQlok81OeKCgG2Aax81liSK3dsFjU9vTwKGrKEL2qH1epW0Jc+kedR9T6rt8FuC/rws9zXfR+ib3D3DuIGWMRnOPKrxVcstGLYPatPczt8P8Ab/umunTYvEd6aWtMqcKe3y9IziiNXtKf2DvI/f3qjma4wSKF1zUhhLMABJHn/wBVWLl4nEkDzkSfrR/tv1ZGuhQAAOw/Wq5p9SWcQcdp4HrXQxQ+lmPLNbUi4aG7tUDtzukCPqO9dXupZhZmZkSAR/njih9FoQAZlog5AEcd8z9Yo+5pPBAOxjwPLvLGPrPrWWVWaoJ0V3qGpdiZkgnvMfSaZdC1tzYEUmAe/b1ml1/TlnGf/UgcDGSPSc/Wm2hKqsRDT3H3j996vNrWiY4tytlg0fUGwCT6xGe1H/y+8ZINJ9KAeTn6gn9+lONJdZYEfORx/usLbTNOp0mi3eH4T9qzU9At7SfeMI59KJAJ+ECfz9aF6g8Ou0Mwb8JPrHzq6kIeOL9Ao6F5XOeDGKx+iXQDsYN6U+ayseLwnnBzFEfyP9p4j9mpuyfFEora1rbbbnhbyNT29eDmauOu6PbvKRcgnsYyPrXm/XNI+kcq/B+E9iP90+CWTgy5YOHIw1HVgKWXOsbuKR6jUFzgiuLY25nI7VpjhSMm7YZrday5FAf/ACDnzo3+YVsURp+mJETk/uKdSS5RGtugnoPWCx2tVk02hBzVL9x7u7IMEVaNF1YbR6VnyRp2h+J8Uxld08CBmK3UFnqYJyRWUuho41JUDFLDd9ajN0kYod3IMVbUiGVq5U+0Umt60CiE11WSCxgLmal95NLC81s6qKrSZBmjgHtSv2h66tlQFy7mF+vf5VHd1kAmqxpLovXzcacSBI7Dj1qyiu2Vl+IfdI0hnc+Sck4Mz++DVt0vT9uRGe3H1gUs6XZDbWU8ZxVhF0eEDJ5isU5WzZCKSBHUzBBEYn/g0n9reue4sMzFRIhQckny9KP677RWrCFm5AOJEn0rxP2q9pH1V2WwOy9gKv43jvJO/RXPnWOFewPVatrtwueWP7irF0Lpg25WSfWPrHeqxpjBn7U40WpcCQSBxOK62VOqRysTW1svGnHux4iRHbGR5ychf9VH1HWbuDgY5O0z5+fOKrA684J8bRHHPHp2ri71J32r8OCR2B4Mfn9Kxfx3ds3/ADquB5pI3SJyYIAwQBB/x6ZFGpbHbvOME+Zx8xS7p2gLgQ5+8YPiBgfTnypm/RHQ4O70P3JBPoJpM6vs0Rk66DNPZZiOB8xB+/3p3p9MYnPHaJ+f2pPYuRg+D/j6fOnmi1B2gYH0/WsskNTJ7aCJBkA+kih9fbAT3k7YM9j8qJup35+v+uKg6kk22HaJEfmf1qtkrk1onLLOST3/AM020zwMEme5pX7NMCveBin/ALxfSPOglyWkD2HknBHzpF7a9BF+wf71BZeZ9asaLmRmu9TpgwimQbi7QqaUlTPnyzcjHBFSau/6VL7VaT3WsuKJABnPrms0ah4EAiu4uUpHDapuJD0iwHubXYruBCnsG7T6Udo7t0XVtkZ3gZ+f6UcnRIAZRMdvOttftuwDkow+Bj852k9x5d6XKZfWiS5oWa+9xyPdrLk+RGNtVy71pgxjAJ4pn1fqIYe7Sdq/dj3J+s1XG0rE1bGrVyBJ/hZej9VL1lKdDo2GRW6rKCsbGbo9KsXBXGoQUss6ojmjU1Mjmazs1KgP3eTUpWIiu2epUXcOKIDLWoru5exig7qQcV0bojNSgAvVr5FtjOOPqa59ntE+wljsHbGfzPBoDqze8upbWYBk848qfaDTKCdzT5QO8Z3T2quR1GiY1crLLobwCgROMD9fpUXVurpprbOZEDgn7AUl6t7SJpxggt+Edh6HvXnHtD1+5qGlz9sClYcDyO2My51BcHftJ7RNqHLnA7Dyqvp4jJrGO4xXZHauxCCiqRyZzc3bJLCyYHM4/f2o28hSVPMQfy+1TdEsgeImACpPrBkj9PLn0p/puiBgC3hVgGzliA2MdpyPqKTkyKL5HY8bkuAP2O6Mz3PeESoMRzI7nzj/AHVp697OAKhRY92G5GTIAHHfg0d00rbTaq7R8hMDMT3E/vtXXXOtk6dtnMGCfXE4/wC65k88p5E0dOGFQhTE/s11Me8AMAyfqfn5EGriyhpJAHcAff65ArzLowhd5O2GH1nifIQKvHT+sqyAMcn8QgEHInOM/SqeRjp2i+GdrklvWvITPJ/OZjjnPqam0HhIDNg8Y+Qmft86yw4KiQWkEbuOSeY4NRLeyAR4ex7jt9+31rOpehzj7LBsjBBE8EQM+dD6ywVWVgwM4/IiutHdlI+Ix9/SjHtiCPMcwIFQAs6TekZ/KmjJkZxSnTAqwBEz3Hf7U7s6Ud6VTbG2kgiwoj1rlwQP+6wPkjy9MUNr9YVGYjzFNsS0eNfxJuzrn9As/akWhu7WBFWr2g6c2outcPEwPOBxQOk6MBzXdxySxpM42SLc2ywdO6upWDFQdSspdUuADBho7f2n5VBb6QzYHHemnTel+7DAidwg/eaS6Q5JvhlcvaYh2aJGDxxNbO30H2qz9R6NtRoPl9RyDVJ1+kIJiTVoOyko6jfRlO9ZSDpyXGfaDtxORWVZwApf4WS+53UXYaBxQgPeiyxilUORIt7zpha1iquSKrt2VzNLr2qYmBRUbBtQ76h1VScUuu9Q2qSTxUVnRu3NCdbtbEAJHiNMildFJSdWHezY947XHgSeTj6CaI6l1+3bn3XxZzIP5x+lVRtSYABgDyqBzReHaVsos1RpEmp1bO0sZ+f/ADQF+/PFd3bkCn38P/Zca3UQ8+7Qbnj8hT3rjjbEK5yon9lfYV9QvvHlUPkO3z/1Jqzj+Gunj4nn9P8Af/NegH3YTZbA2p4YWcbfQd+KHsXw3hA3ETxgjsYmPtXIn5WWb+vCOpDx8cV9il2P4fC2CVIujkTgiPMfb0o2zph5QQYUMc8AgDyA7fSrb/LNHiUEecjd5ZCmD+RqHUorYbkDBEStZ55ZP+5ohjiv6lbYHkznJ4H7PI/cVXeq3zdMCQAJkD4sTAPkOJ+VO/aTSXkYc+6PxsM7oztCjIJEj/NLj0q48Of6VvadpM7mQiPDBxjOeSfs/FFJbti8s2/qhLp9UEgNHyIyJEZ+QAGf8UUurHKQxEH5nAjPlRrdCVl8KNJwC3eM+eRifpTKz7OMJ2oCAo8M/IRMcx/inTyQFwjMjt9UYLvBLL8JAElTALA/3QT5/ipwiggFcgx54ER+v5UtPTSqnb4JiVPaBmYwcY+tM+nqFAH4Txn6cfv9axZaq4mvG30wvTajZxHf9/4p2D4RBHy/39qUQLfIkf7xEd65LkAqCVUwQBhjkyPQf7pSaoLXITqX2NIM+g/1RHSuo7yZx5D8qDtbRPH79eaIt3BPI/fr/mhauwpOqGISWyYiqn7UdVCDYD8WPlVl1BOzcpkZme318q8z9o7nvLpBPw/5rTggpSEZptRD7WuUrGKGN9ScCKRpd2jBroh1gsCAeD2P1rouJh2LXZ1AAmaHv9cWcdqUNfOyeB6964t6EPuKt+EtE5xVKXsLyVwh3a65vG18j5fcfKh+o9GjP4VUfnJFE9H6esQ6wwA2tuG0zmCCMg/lTD+ctpNu6RtCqwY8lSfhIHJQgiqbJPgid9ifT9HUlQpJdlBPpHb51lMNXqLd9iLd0obWTcHhMHAgREZisqbsDr0V5BNEiR2NQaa6CaMN9aewJAdxZ7VyuhE0zS4sZzXJuqKFhojCgL51WfaJiYnAqwvqsxSn2p0s2gw7H9avDspk5RWO9RO0TUhQgSeKGvNNaqMZEzTXrn8I7At6W7dM+J4kdgv/AHXkleufwf1fvNPctHGxpB89w8vSKy+bfxOjT4lfJyW/Wa7BcmEHluBY+WYpb0zq5usQzWkA7FvF89p/U0R1awdrKWBIGDxj54/KqVYte6vTsZ88qpeP/qQfvE1z8CUrs6GW10eli3bUbjc+W0/pAzSXqGrQXVPvDwYBG0nz5+Lt2/WmOg1oAURDR+NlSeJEGW//AJHPag+vwYLkYIJHMTgHjz/xVMkWg4pWEagi7bKnwg/CRypGR8j/AKpXoUiz/VAzOycmTEf5+1RXtRDbi8oR4YmZGJA7zn71H1TUwqREkgZ5PpH4RjPzpMNujRJLsGvalzttghd13aIE4QEtJ8+cetE3NW6Xyn4QoyTIkztBj0GMd6H1YDPa2AsBuQuPhBKncwjmOJ858q3pdKWuXFEkgJA9QWJAJHcKR8wPOntJITbZJ068VulLwgliAw4iZA+fep+tpdtsPcqBHIgkEDPbvg/sVPq9ArurHlSN048MgrBHqT96P38WySBPf4s0mU0uaGqN+wbUXIRWPxELjuu6fpzioheJgLt+ZmePKirmjBtsoxMgHy7zS/pjBTG6YJEkc8TkcZpSW3Ix8IbW9P4RLCP3wKFfXWxPjDAcgZP+IqHquqhTtgH+0n4vKGmD9jVO0VstfLkMsHiCGHPfvGcH7VrWNONszOTs9F0OsBGBIPb0+VU7WdG26m4J3I5IZYO5Z4I+pqzaCxjGPlAj5A8Uk6/1N11z21TcrqDJMZ2gkCO5oeO6m6JnVxVlYu+zvu7jLdcASNpkHExJAp5oUVVuL79bqGZQoNqwJOSZ4B4pbftIBteytsscky23vuLc1Fb1twFrl11O+RaTapYx4feHghfU8zxWydzRglUB/rOmWmslRYLhAdsMcA/nFLrRNoXVVVCBUi4IJgKJnv4STNC6HUm4l20lwhh4uCrHdEqwYRgxkHucVroti7YvMH3IrKGHhm3cEwSxPGGaCfOlrZJpi3PYL0fXA1pfesJJ2h5AGGy0DgCfqDUnVdC7Sdu8qMFOZP8AaYwCc57ClPXXRLwtABVy6wDPjBEFRwY52mJFPbOtW0LSjCPCeGWXADE8kyM81WSpqS9gu+BFrtLqLdvcjHeSAQIO2PjBYCBJgwayjeo6G/fug3EuJaC4MjJJySN2cwBjEVlaIyVfarFybT4FdrB5rV7VxzSS/wBcUfCTjv2+VC2OpXLrGXCr6xEeQrT8b9jPkS4LVpNaCJxXTXAeDNVLqvUPwI2ByR3+vlU3s1ce5dCFoXkk8j5TQ+OlYfkt0O9R1AqYFCa2+722k0Z1NLIMWyGZeRPipPqb+9dolT60YKwTdC+6TUbJiu2UjmDUfvcVoMxAwxVv/h7r1tXvE7LugfFAHrEwaqDngUXpdRsZTzBGJI49RmqTjtFovCWrs+kNRaDII2liME9/QnvVC9pOiaiGawSABuCqkHAnbKyQ3HoY+9z9n9Wup0qMCWBXMzHkfi5pB7can3Fgsl0o8gKTOD27EwfSuRi+s9TqT+0LPKrNnUtLAMIYBiTDfLae2Djvn1r0DoXvET+q3iEkAyYAyDnMAQZ44rnonvb6rdvuG2ESH88QFZhvInsTAJ7dpuuda2HwgHssCe85+o47fq7yJ7vRIX48NFuybT3QNrYYucc+GTEEfhx3pwulVpUQWY53HgDcSf8Aj1qr9HJaXaTv4kQDOYH771a7KhVUghrj+EnkmICqI4H/AH2rFJU6NibaskuaQW7CqxmW8O1QABOcd8Tn8qg6frTv3QFW6CyqRkFQTE98EH6kU36ldVMsJ2iVPkc/lAGaUaPUguPegeFZXyBDGSAMjBHzApbZdLgcHRe82XByQAwPG2ZYR2mt3NEjhRAgERHpiZonVXWWzuGDIzHAJE/lmgnuwAyR4x9PoOc/5ovorG7BxpmUjdlcCfX18px96Qe0F9rMlLcyccmQe4AOO3Y1btI5+FuCMH/v6/audboVOHUMMn98etTHUXyWk7R5vZ6wXGy6AuTIkmPw4nnv37/KmfTVCn+nJA+Z8uKbXdLaFxgthS47k5j0Xv5/9Vz0rp7h8KqjyAOPpWnK1XAmFjfQoNstiBJryjr2vvXtQ5RizFm8AHwgYgMfigACB5V7Dc6WGYCJ88VQPb/2LNq4j2yVW422BIyeFLAEKCfxEdxQ8ZJS5K523EqGuss5tol1hcAKMl4EFSRmJBAHrM5FBjpF9rjC5ctKQCGLOCIEGMA+fanVzozW226m8WncxS9vJG0wwIBgnAE7oYxFE9PXTobzILoElgpCBd0+BVUySJ3cTAUyK6DnquDmSTkxxd1JRdOIW6uwBtsliCG3dgpXbtic4NS3bjL8KhkMbWYYSBAUqSCB2jznvQWm17lzsAAYqJVmOFQMSwMAASgOO57mtaXrVxmAVQQAV3pB2kzB2rBAPcAefesenPQGlfYL1HQXZW4AqhMq4jbbEzIkH+6YA5FS9B1BZrlgm4djHxsVEs6jDBhBAIJ7ED7U6bowvHfdu7AAUbYUbeGwO0pO5fig4ysZpVZ6Tdsk2glwWkZ5Kuwa7A8JJmTJHAK9oAp8V9aY6OOnY51oZFm2pkAZCorM2EMiQIjMzWqp1y4EKv8AyM9mNwtcaSoaeAseKMkn7A1lWWJey7nzwUOsmsmtVvMB0OKxXIyMVqu0tT6CoQ5FwzMmfOmVkALJAJ8zzQ6BE5BZvXgf7rbawEz+lQhq9BODQ+6u7t2c1wgk1CGVMDUq2Aeaz3UUAnov8OvaMW1Iu3CFQeFZxH4mIxAHzyT5kVaeoaK3rdrXUOzBUEkZPDMBEHmB9xXjOgvgON2FkE+pHE44HNeoezftit64baKxCiSScIowM/59a53kY2pbRN+Caa1kd9f1yWU92gHmcQBnbJI+w/cUexqbl99tqARJz6dz++9Z7T9d3X7myRI2geQB5+ePzrr+Ht5f5hg3dRGc89j50Yw0xuT7C57TURw/tLqbNwWjpNhVQ+xwJZMCfEODnjIqzezvtbZ1F63baw1m8lsuobI7SAe+Mwf7afanQWr6i3qkNwL/AOK4pK3UnycGfSPyNVPX9A/kuo6e/ZdryXluW/6pBZYVi/aSAPTvS0seRdU6Ltzg+y2m77/OIMgER3/t9YxmtaLpEEEcgtIgxInI+5FL/ZhFVDDSJMRwBJjz+dWDpdyVY8+MiZ8jHFc5rk3J8BNrxW2V42BTu8tsZP0FeedU9t9mxLGmeFHgNzCx8QMhjAjP1q69TYixqNhBJtONsxgqciq5pfYvT2LFv+ZuX77KqlrAYC1MSFMD4Rjua1YoxcbkZ5yknwEdD9ob+pFq4NObVkgszscEDEIJnnucYxVokuPMUstq0b7oCACERcW0Xsog5+frU/T7wgMDAIkiPl+lIm05cIbFNR5FfU/Z0++W4kAH4h5GO/p8qeaHRkc8+f6RUnvc84P5/KuL3UI+AfPiR9KjlfZFF1wGXby2viOTx5mlfXdE2qs3LZYoGUiRyDyDj19a6hT4pme7f5JMipbxEQInzkQfz/SrRlyBw45Pn5eoLblbu5ylzaSG2lrZMkA5IIKgjynNXTo91ve+7LPdt3ElAV3L7tQsXGuOMd5WTtM96rOq9mrl3W3oCoC7yd1shPEPjWRAk4EZMRNPBqD08WrLMLoBcsWBDJuEnaoM7CdrQTJzhZFdXKk417OZGFvno6/lhb3o7BQ5B94P6YY7iWKqSy/2LJifQZqS903SI4Dr/W2gj3lz3UgkbpdLpGAJA3DBz2lI/Vx/Mxe3OgmNuPiAHERzxEGR2OA1va6yyI67mZ3+ByqBXXwFWgYEOCCzRB5EGqU0MUY80HazqgVFN5WUXGCJdtXbZInIQOHO5YH45jsw5rvW9fAsoLzEOkJJBDEHxFGxtIBgbpEj81Ws1IsqCDZusigC3CC24uAESQZuE9hkQJJmlOr1rO5KIIw5RB4SAAX2gkkCYwMYMAcUdbC5alnt9bbfLSLZ8K7NpmQXBBYTAAgjsZyeayq/cu+CLUm4Ijuc5JEcmJGO0+VZQ0sOxR2ea5rVZW85xsVOl3FD1lQh2zVzNarKhDqa6tc1HWwahA5XFdHUTyKFW5UoegExrgojpvVmtMdrEBuYjPYT6ZoS5UMVKtEumMbgk/MVP0O8Ld5XPY9v3+VBaa5IA70bZBDQO/oP88UuS4oZFu7PXem9R3pMlgByYG0DuarPV9U2qcABtqT7sfiZmHxYOPCPtzzUGi9opsizI3nwcCAIiVAzu9CPWaJ6U3uH96xmUdUBkli20YyZnH39K5ig4X/w6e6mkO+haL3YDT5DOM47fKrN068Am1T3Pzycj9+fpVb6deLruafkOMz5feitNqBuhcZ/7FYpt7GuK44DuqaNmhicA+I9o5ggcj/dEafxzy2RwZ8hx24zis0t4k7WPgIIOPPw9v38qM0ulKGDwYIOMHvM8iaCtojpGtVa3DZG1QO4x9K60ttSggjB+uDgenejf5UgFvhY/Mx8gT+dA6gKAdzQRAwCJ9YFWUeRblaM11zYQAs4mJ+o/wC6Ve+YtIx5qcTUzODm48nvtJ7YrqwqsckMD9/tzNLl2OguAnT3gw7ysyO/271PftqBM45XuPln/FQXdNBBHl4X7j0PpQ/U9R/SdjCsisSDiO5I4+dNjyLkeUdc1cX72yRvugyIVQADnmd2e8QfnQV3Vs7CDChDkksNxBUMAQ0fL8/I+6AS5ueAtkMSW3FYEgKe08kQc80LrrtpkCIG8KgYET8JJPmJny4n0rrRfXBzpL8JrK7kQi3uYECCzbjJZkjaZC4Yd+PUVBrtUdxLbOACkbSo5WF3eJuT6wJiptJ1J7S71tqoUbTMrcuKwiInHBMgZP1qf3w8VxyANylGYGWEAqdwWfCsSsiWE9mm3TsHFUKUts0MIUkKACfCQoUfExwJB8hyOM1Y9FoWMe6XaHiAPECWPiAMn8CMM8R5Gh9RftOpVwuM+BCpJKHbuUqFPhM7hnI5zQ2g1dtbYIW6wOTNvDZ2neyN4h6YwKq25ItGosLv+zSs+67eWztEQLqvcPIAW2hJHxGSfXHJrdav6BXUK7+GAN/u2ADCSwLEf0zMeHHLelboKTXsLjF+jzsJXVyyV5HOat2n1m/wmz2OE2kEYPhAEtGO5Iz6wysdMs3rYARWcR4QGNxeJ3ISC647YE81oeWu0ZVh26Z54awCr0ehWWZk+DaSMTLRBhd0/wBwnGOTiJWXOgoJ3OUAJx4WJESBgDPqRRWVFXhkis7KwrVts9FsFPEynBCtwxLcAqG5EGMd88Y0ns3YIjc+8HI3JnMQDHHrB5GKnyxJ8MipVlM+qdLFvaVLEH4piVPkYoWzoGcEp4iOVHxR57e4+Ux3piafKFSi4umDA1MlQxV89lvYFb1oPda4rNlQu0ADmTuBqs5qCtloQc3SKbtrXuST51ftD0PRFDsFxiHKbrpSDByQE7QZkn8zTBujaQaeDaQFp8YZgfOBJP5/aky8hRdUx0fHbXZ5fO0459KIsav7/vyq16/pmmGncW1hh4g2WOB8MntFUvjMT6f9UyE1kXBScHjHvRdNvYkfEBhQMt5j0/6q3e0OhY2tPbUHDbwwgyLaM7EEQMKuAYmKH/h3qLgB2rYzBCsvxRgCQCe/JxMV6B1DpS3WR/cNbuW3LSF3I+FtMrhTlWQx5gDtmseaWuRWasKvG0hJ7HouoTeGG0kxBzzzBzny7VaV6SgIAA9TiZ/zVI6z/CkpuvdNvPbfn3D7gf8A8Ucx9m//AGpL7P8AQtdq9Qbdy5eVUue7usSSLZALHG7xH/dJl40JfZS4HR8iUfq0epNpwJtggE5A7wsEn5f7onduZQYEyIMQ3P5UF0n2HTSKdt647MCHdhLFcmFHC+f7FNdKqqZCbQBLO8SfCCTLZ4544NZXBJ0hyyWrIOo9QCgy6oowJMFoHA9PTnFLz1Hesquf/YkEeoWJqjajXNc1jNfZTbtGbSoQwzw0L8WMjHMc086frXvMygbVIxmXBJnxH6THqKdkx6FMc9g5dPn3u/cGEg+XmD3n51ljWljBIc9pG1vlPB/KletUWwq7iM9ssWYgkT3EYJ/0alW6YbsNwiZBHn8+PlWVwNanZZ7F3dIJIMZBGe2R2b5zS7rwjS3AW3ArG6JgHE55MEj14pXp79zdIkSfUfl5/atavVai6uxdqvmNxwSJ7jII578DNMxrkXNlCv6q2je5K7WQQSGjxYleCpIGCSI3BhgRUNvWlQAE22xG97gC7vhPKjd9V8/Wp2K6e7tuWibgZlCywII+HaA3DSONxOR3mjNXqrS24vJtMBWW2UeFXcCGu3EYq/bwkkcSOK6tf4YL/wBBtH1UXbgU2baWwxBbYrbfECCN6nIJyY75zTO1atC5cb3D+6C7t1y/7pTMAkW1UMU3xleSQcmlf/zVpLcWfe2Q2BCrMEzm+HLAcyAIwMCoun9Zui4R70Mx3Bt43LshvE24HcFGcZyRzipp+A3XFlkt27DFXFlSgnY0XUUkGQitdubrvzFtojy4K13tDZsEhPdu4C4S0Ciz4txcwXAgGAox5VVNd1ZFBPu9y3kJD72RpXsxJbwTn3U9xPY0P07p7sm8MVMg7QASxWDEDM7CWjPAnkVV4l2wrJzSLI3tGyAi57m2u1SFt2UUsSdwYDY21SM+ISeeDNZVbv2grktv3eW0bgWlmkvySczngccVlHSIN2gRbu1svtYSfUsMduDyZ7V2eo3c7yWYEwTEj69jPYVHrCu0ArbEAZX+6JMsWM4+XNQBjHxGDxJEYIJwfp64FNSvsS3T4G9vqfvX/qkgTuOTAVVycmZ/XFG6T2ithFR9PbugEqrFF3OmQCQDO8jloOTPzrml27v6xbawyw5GZnAO6YiD6cVFbaB4QGiSBGc4OP338qmi6Juxzb2AbQjgwWDF4iASfhQ+vpioE1luINvONp94QR2JgW4Pc8TmhEcmOFxtMx3JET5QfOtkECYxOCRKyJ8OP8RUSJYfr+q23XZBbESdsqJkAFQARnuOOIoP+Xu3mXwKm3aBdG5QDjYCV4bjjPNRaY7yQFmI3MOIzgg+nGZ/SmOl10W4XbPOFUYwJB5mOwzls5IqP69BS37K71Dp9y3cIuKQQfEe2YO6eCDPNegdD66tuxeInaiGPUkYH7/zVc1NjxI6s5Z9xhTuORkGeAPI+sVAumZvB/ceBB7SU8I+fP8AqhOppWCCcG6OukXyVRR+JjuP5x6nANGv1AGzcUiGRtwkdv1+E8UNas7F2oQDEiTzI2mDHPb61JYL7DaLIN0yTu8RjBIieY7d/IUJU2GKaVEmi6iwZVuKGtuIB+v6kgiTSvqXRfc3iHnYfEPl5QO/2/Op9NoLjuQClsKZJJ3RmDAWZGZzA9aF611N3YDLKgEGCIgCVnyB9avFVLgrL+vI80nUAi7yBsWSqkSIUlYj8TnPPczIBWvR/Zn20stbAdPdNtkqz8eWWI7GT5V5PqLu8pbBwAAD8mDEgj+4iZ84HYVbf4f27Nz3ly9sBtiTvCkR9fhRRAn1iq5YRkrfZMcnF0ui9dS9t0tWz7pWuseBbUsPPJWQP+KqPQvafU279y61hmW+xdhbW4WSAqeIMonAGV9fOr/pbNi6hKhQCJJWChkSOMZ5P0onSdIQMCYJ/wBjn68fas39VVGjh82R6b2o0923v3AEDKztcehUw3biqn7S+2SQ1tT7tsQXbaWBMCC3wZjxdu8CWF91ZsWR7y5sXaO8Aj614X7Y9VGs1NxkKKqSQxbDgd1kDMgYiZnnNTFiW2zBObrWJJcRXDbP/JbklNpDAT4mCjETO5VMTDD4iTPpvaD+VswjHexIkzM7ckzkmYXyE94pHpnHvLQZyCQNrgZCsGWACw74/wDqDzM8XjbaAbznYCFAsqB6D/y4+1aZxjLsTByiN36lO2Wl2IJUHtgeeMfrTBtez+e1BIOckysepkE/WkOnW14tpuB1AJJtCVBJ7+8xyO2Z7Vh6mULRu2oDsBWCzGfE5nESSF4/OUvFFj1kkuy9dL1zbfERKgnnv/jkfet6K2HbwsSAc+QOMz9e2MVR26w/u4V9vIbarNMwcbmJVp8jHl6b125k9y10rtYTbKQSSCxgggnJHhPmeYpf8cv81nftV1xLuve5bjaihA3ZmjbuEcwZHyE80vRN53I67iR8TkCFGWJ7zgmROPI1E9q3KhAYAhgQF4OWbcxbdPbAx86KHTVVQS2XghYOF85iGORwa1cJIzq2dXOnWkKm7qbWfw27d9yZgxuZUXvyG71Det6VR4W1DFhyQtsACTg+OcjzrV3SEk7AcAYEMM9o4WfL1qTS6QBQG3L2UbCVzg8ZGYGAfpGZaJT6BunDwMHXcodCGiTuIjDHBiBiZ+xFS2LZtMjlSQGG/Bkglg87uxU5J8vnXSaZlB92xjMlSY5lsr8SnnM8DAipLwCMjpLqoO4mZVwQSwE+Gex9OeRRbIo0daDSyxV4CCSHRio5gQcjaSDwOR61lE9K1hVousIcNuzBAkMCSBByFGQe1apTbHRSaK9qLrJBCoZ7ASQfMjisXQvcG8qw2g42kAd5BiKYaTpnvJIKyJYCCOBMceQqNtVIDGcAj6RA7/uKZt+CdF7A71tcAYJ5H/t5jy84riySpJEAjzAPaPxCilRW7Z475/8AY/vvRBsocBYHn+h8/KjsDT8BG1RI8Q+wCz9hUa6oAGRM9znmc/OigTPuwAWngjjGMk880K1sEEiY9T6x2E96Koq77ONOVnw4EZj8znviibdrcCFJ3YgYzkMwjnGDx2qO3plAEKw8/EMx9Jrq/pV3AEwW3eZ4kzQbthS4CdPqyJQ4PaAZ79vLIyeIEVD/ADED4pJY4AxxO4RwQagtaQkE+QDSTlcweOea4TXHGTPEmDIBgf5yalB2rsI12oLEbgPFA3nkQRwe3lTizriyKh2yIBkSST4d26DwAPlH1pRcCqiknJM48syI4j/miun6JzkXIDYESIg8dyAfrVJU0Mi2mNCm0ufdbTMBrbq0dziczziMz5xUNlrY2pcDqp8Uws/QHIx/ugL9y0qRtIuR8W5jmT8hkehoWyJbxgFSC24AbgZgCfSPQZoKPFhk0nQ0taNTu2zcWCxbYoZUEDcSSYkkfi7EfKXTdQS08opZs+LYEOZB2lW3EHHMecCg7nVpItpIQsxVRgDmJHcxOTMdqEa7hzwcE8kgEnzwfPGaKTfZVuui19MWW3adihJJK276pJY5m2wWTn5YjPFF9N6ldtq1rTaloAbFwTbURJ2hSSrDJ44BP4apX82xjbESIMczIEgnBmu9NuHiSEcDKpKhlBIk5ye/Paq6P9Dun6LR1XSX7xDPda6D4lm4rLAEvt3N8jBAAn0oKxoDZus9vd7wEi1tVWCwuXbnaZ3AKVGM8xK/S+0dy207ywYbSMwwjuP84NDL1KC3ORET5iDkztIA7D60al7JtD0XLT9XZrILsHcDxE27HcBuHtj/ANsYPzJqs6vrFy6+/d4hJWNoVYJMoREYmSY+XFKrr8bRBjB+8Yjyrdlbhgk4BUZyNwET5jGPpRUK5A53whpa6nca2Q14jdgTJJEEgNOGGfr59qK6PdGARaTf4ixLKDAAKggEgMScfMdhQV3VXNip/TMlmPhhidxgl+Y5xj5d6X6vABeYBMQQduZJUwIkn1qa2Hah11K5bN0KB7tRHwKxWIORjt8s4gckxDSWmAKOrNmEIMAAQZAUkfIgTnMTSrSXSGLMWnJBw0nyM9vvXdvqS7yNrDk+Fo55zk58p7Cpq10DdPsNIuq3jQFSYLHbcU7oYgFTBYyvB7/aLWW7zAMt3esAFgeDyCwBkEAevBpjqOqW/wCUFlAwfG8uE2kCYACAEAFm/U1XrwacEYAXPbPGKsrKyaQTp7jKZEEx8QMDA5IwcZ48ql1HUI3Q0qwDSwlpkqRjMR2OPnQV+4Vgg7SMckz3jMAD0ioL+rZlDtJyFnGcYH0GKtrfJVzpUGWLzDO6QxkdhxyZIMccjsM813Z1MBnDSCBI5K5yyDjBjwkyNw7Zpcuuk+f3Hcdh/upbXicKozcGCTmWIAE4Az6du9W1KqQc+qRgbjqrSBCgARDbYGPITOayl8/iE4jyPGKyq0W2P//Z"/>
          <p:cNvSpPr>
            <a:spLocks noChangeAspect="1" noChangeArrowheads="1"/>
          </p:cNvSpPr>
          <p:nvPr/>
        </p:nvSpPr>
        <p:spPr bwMode="auto">
          <a:xfrm>
            <a:off x="0" y="-868363"/>
            <a:ext cx="2505075" cy="1819276"/>
          </a:xfrm>
          <a:prstGeom prst="rect">
            <a:avLst/>
          </a:prstGeom>
          <a:noFill/>
        </p:spPr>
        <p:txBody>
          <a:bodyPr vert="horz" wrap="square" lIns="91440" tIns="45720" rIns="91440" bIns="45720" numCol="1" anchor="t" anchorCtr="0" compatLnSpc="1">
            <a:prstTxWarp prst="textNoShape">
              <a:avLst/>
            </a:prstTxWarp>
          </a:bodyPr>
          <a:lstStyle/>
          <a:p>
            <a:pPr algn="l"/>
            <a:endParaRPr lang="en-US" sz="2400">
              <a:solidFill>
                <a:prstClr val="black"/>
              </a:solidFill>
            </a:endParaRPr>
          </a:p>
        </p:txBody>
      </p:sp>
      <p:sp>
        <p:nvSpPr>
          <p:cNvPr id="8196" name="AutoShape 4" descr="data:image/jpeg;base64,/9j/4AAQSkZJRgABAQAAAQABAAD/2wCEAAkGBhQSERUUEhQWFBUUFxcXFxgYGBcZGBcaFxgVFBcWGhgXHCYfFxojHBgYHy8gIycpLCwsFx8xNTQqNSYrLCkBCQoKDgwOGg8PGiwkHyQqLCwsLCksKSksLCwpKSkpLCksLCwsLCwpKSksKSwpLCwpLCksLCwsLCkpKSksLCwsLP/AABEIAL8BBwMBIgACEQEDEQH/xAAcAAACAgMBAQAAAAAAAAAAAAAEBQMGAAECBwj/xAA6EAACAQMDAgMGBAYCAgIDAAABAhEAAyEEEjEFQSJRYQYTMnGBkUKhsfAHFCNSwdHh8TNiFYJykqL/xAAaAQACAwEBAAAAAAAAAAAAAAABAwACBAUG/8QAJBEAAgICAgIDAAMBAAAAAAAAAAECEQMSITEEQRMiURQyYaH/2gAMAwEAAhEDEQA/ADrozXdsVoV2jV5qSpnSI76yKEK0wcTUR09WQAa2ZNEm3iurdqDU7jFGyyQtK1J7rFc3jBra3KamSzl1xUAtAmprpmoRipYGY9gULqbIHaiX1NRC8DzTFJkQufSE0TY0eOKk1OpCDKsBHcQKVt19ydqJt9TmKsrYWN10fnXTaYRS/T3ifiJf5cY9BTFNCrqQCVM9sD1H50tzocoWhdeRSSNwkdpqFtNiitd0gWWlduIkkxM8ye9EdOtl13+Eg49O/FH5ElYPhYDY0x86MW0aYHRrypPy/ea5U9mEGrLKmLlCUQRLRrhyaPC0NqUqjkLItNfzFNLZpXZQAzTPTuIqjVhSN1sPXRg1EWqnQTsVxcFa31FevRVkyHFygLlszxRJ161Gdcs1dAs5NuBis0ut8W00UwDLik6pDyKvGmEdlh3rKHLnFZRGKg23qJo0JFC2bUZolrlJ1KJA63sxTG1dERSp7dbW6aGhKGFx66kRQlok81OeKCgG2Aax81liSK3dsFjU9vTwKGrKEL2qH1epW0Jc+kedR9T6rt8FuC/rws9zXfR+ib3D3DuIGWMRnOPKrxVcstGLYPatPczt8P8Ab/umunTYvEd6aWtMqcKe3y9IziiNXtKf2DvI/f3qjma4wSKF1zUhhLMABJHn/wBVWLl4nEkDzkSfrR/tv1ZGuhQAAOw/Wq5p9SWcQcdp4HrXQxQ+lmPLNbUi4aG7tUDtzukCPqO9dXupZhZmZkSAR/njih9FoQAZlog5AEcd8z9Yo+5pPBAOxjwPLvLGPrPrWWVWaoJ0V3qGpdiZkgnvMfSaZdC1tzYEUmAe/b1ml1/TlnGf/UgcDGSPSc/Wm2hKqsRDT3H3j996vNrWiY4tytlg0fUGwCT6xGe1H/y+8ZINJ9KAeTn6gn9+lONJdZYEfORx/usLbTNOp0mi3eH4T9qzU9At7SfeMI59KJAJ+ECfz9aF6g8Ou0Mwb8JPrHzq6kIeOL9Ao6F5XOeDGKx+iXQDsYN6U+ayseLwnnBzFEfyP9p4j9mpuyfFEora1rbbbnhbyNT29eDmauOu6PbvKRcgnsYyPrXm/XNI+kcq/B+E9iP90+CWTgy5YOHIw1HVgKWXOsbuKR6jUFzgiuLY25nI7VpjhSMm7YZrday5FAf/ACDnzo3+YVsURp+mJETk/uKdSS5RGtugnoPWCx2tVk02hBzVL9x7u7IMEVaNF1YbR6VnyRp2h+J8Uxld08CBmK3UFnqYJyRWUuho41JUDFLDd9ajN0kYod3IMVbUiGVq5U+0Umt60CiE11WSCxgLmal95NLC81s6qKrSZBmjgHtSv2h66tlQFy7mF+vf5VHd1kAmqxpLovXzcacSBI7Dj1qyiu2Vl+IfdI0hnc+Sck4Mz++DVt0vT9uRGe3H1gUs6XZDbWU8ZxVhF0eEDJ5isU5WzZCKSBHUzBBEYn/g0n9reue4sMzFRIhQckny9KP677RWrCFm5AOJEn0rxP2q9pH1V2WwOy9gKv43jvJO/RXPnWOFewPVatrtwueWP7irF0Lpg25WSfWPrHeqxpjBn7U40WpcCQSBxOK62VOqRysTW1svGnHux4iRHbGR5ychf9VH1HWbuDgY5O0z5+fOKrA684J8bRHHPHp2ri71J32r8OCR2B4Mfn9Kxfx3ds3/ADquB5pI3SJyYIAwQBB/x6ZFGpbHbvOME+Zx8xS7p2gLgQ5+8YPiBgfTnypm/RHQ4O70P3JBPoJpM6vs0Rk66DNPZZiOB8xB+/3p3p9MYnPHaJ+f2pPYuRg+D/j6fOnmi1B2gYH0/WsskNTJ7aCJBkA+kih9fbAT3k7YM9j8qJup35+v+uKg6kk22HaJEfmf1qtkrk1onLLOST3/AM020zwMEme5pX7NMCveBin/ALxfSPOglyWkD2HknBHzpF7a9BF+wf71BZeZ9asaLmRmu9TpgwimQbi7QqaUlTPnyzcjHBFSau/6VL7VaT3WsuKJABnPrms0ah4EAiu4uUpHDapuJD0iwHubXYruBCnsG7T6Udo7t0XVtkZ3gZ+f6UcnRIAZRMdvOttftuwDkow+Bj852k9x5d6XKZfWiS5oWa+9xyPdrLk+RGNtVy71pgxjAJ4pn1fqIYe7Sdq/dj3J+s1XG0rE1bGrVyBJ/hZej9VL1lKdDo2GRW6rKCsbGbo9KsXBXGoQUss6ojmjU1Mjmazs1KgP3eTUpWIiu2epUXcOKIDLWoru5exig7qQcV0bojNSgAvVr5FtjOOPqa59ntE+wljsHbGfzPBoDqze8upbWYBk848qfaDTKCdzT5QO8Z3T2quR1GiY1crLLobwCgROMD9fpUXVurpprbOZEDgn7AUl6t7SJpxggt+Edh6HvXnHtD1+5qGlz9sClYcDyO2My51BcHftJ7RNqHLnA7Dyqvp4jJrGO4xXZHauxCCiqRyZzc3bJLCyYHM4/f2o28hSVPMQfy+1TdEsgeImACpPrBkj9PLn0p/puiBgC3hVgGzliA2MdpyPqKTkyKL5HY8bkuAP2O6Mz3PeESoMRzI7nzj/AHVp697OAKhRY92G5GTIAHHfg0d00rbTaq7R8hMDMT3E/vtXXXOtk6dtnMGCfXE4/wC65k88p5E0dOGFQhTE/s11Me8AMAyfqfn5EGriyhpJAHcAff65ArzLowhd5O2GH1nifIQKvHT+sqyAMcn8QgEHInOM/SqeRjp2i+GdrklvWvITPJ/OZjjnPqam0HhIDNg8Y+Qmft86yw4KiQWkEbuOSeY4NRLeyAR4ex7jt9+31rOpehzj7LBsjBBE8EQM+dD6ywVWVgwM4/IiutHdlI+Ix9/SjHtiCPMcwIFQAs6TekZ/KmjJkZxSnTAqwBEz3Hf7U7s6Ud6VTbG2kgiwoj1rlwQP+6wPkjy9MUNr9YVGYjzFNsS0eNfxJuzrn9As/akWhu7WBFWr2g6c2outcPEwPOBxQOk6MBzXdxySxpM42SLc2ywdO6upWDFQdSspdUuADBho7f2n5VBb6QzYHHemnTel+7DAidwg/eaS6Q5JvhlcvaYh2aJGDxxNbO30H2qz9R6NtRoPl9RyDVJ1+kIJiTVoOyko6jfRlO9ZSDpyXGfaDtxORWVZwApf4WS+53UXYaBxQgPeiyxilUORIt7zpha1iquSKrt2VzNLr2qYmBRUbBtQ76h1VScUuu9Q2qSTxUVnRu3NCdbtbEAJHiNMildFJSdWHezY947XHgSeTj6CaI6l1+3bn3XxZzIP5x+lVRtSYABgDyqBzReHaVsos1RpEmp1bO0sZ+f/ADQF+/PFd3bkCn38P/Zca3UQ8+7Qbnj8hT3rjjbEK5yon9lfYV9QvvHlUPkO3z/1Jqzj+Gunj4nn9P8Af/NegH3YTZbA2p4YWcbfQd+KHsXw3hA3ETxgjsYmPtXIn5WWb+vCOpDx8cV9il2P4fC2CVIujkTgiPMfb0o2zph5QQYUMc8AgDyA7fSrb/LNHiUEecjd5ZCmD+RqHUorYbkDBEStZ55ZP+5ohjiv6lbYHkznJ4H7PI/cVXeq3zdMCQAJkD4sTAPkOJ+VO/aTSXkYc+6PxsM7oztCjIJEj/NLj0q48Of6VvadpM7mQiPDBxjOeSfs/FFJbti8s2/qhLp9UEgNHyIyJEZ+QAGf8UUurHKQxEH5nAjPlRrdCVl8KNJwC3eM+eRifpTKz7OMJ2oCAo8M/IRMcx/inTyQFwjMjt9UYLvBLL8JAElTALA/3QT5/ipwiggFcgx54ER+v5UtPTSqnb4JiVPaBmYwcY+tM+nqFAH4Txn6cfv9axZaq4mvG30wvTajZxHf9/4p2D4RBHy/39qUQLfIkf7xEd65LkAqCVUwQBhjkyPQf7pSaoLXITqX2NIM+g/1RHSuo7yZx5D8qDtbRPH79eaIt3BPI/fr/mhauwpOqGISWyYiqn7UdVCDYD8WPlVl1BOzcpkZme318q8z9o7nvLpBPw/5rTggpSEZptRD7WuUrGKGN9ScCKRpd2jBroh1gsCAeD2P1rouJh2LXZ1AAmaHv9cWcdqUNfOyeB6964t6EPuKt+EtE5xVKXsLyVwh3a65vG18j5fcfKh+o9GjP4VUfnJFE9H6esQ6wwA2tuG0zmCCMg/lTD+ctpNu6RtCqwY8lSfhIHJQgiqbJPgid9ifT9HUlQpJdlBPpHb51lMNXqLd9iLd0obWTcHhMHAgREZisqbsDr0V5BNEiR2NQaa6CaMN9aewJAdxZ7VyuhE0zS4sZzXJuqKFhojCgL51WfaJiYnAqwvqsxSn2p0s2gw7H9avDspk5RWO9RO0TUhQgSeKGvNNaqMZEzTXrn8I7At6W7dM+J4kdgv/AHXkleufwf1fvNPctHGxpB89w8vSKy+bfxOjT4lfJyW/Wa7BcmEHluBY+WYpb0zq5usQzWkA7FvF89p/U0R1awdrKWBIGDxj54/KqVYte6vTsZ88qpeP/qQfvE1z8CUrs6GW10eli3bUbjc+W0/pAzSXqGrQXVPvDwYBG0nz5+Lt2/WmOg1oAURDR+NlSeJEGW//AJHPag+vwYLkYIJHMTgHjz/xVMkWg4pWEagi7bKnwg/CRypGR8j/AKpXoUiz/VAzOycmTEf5+1RXtRDbi8oR4YmZGJA7zn71H1TUwqREkgZ5PpH4RjPzpMNujRJLsGvalzttghd13aIE4QEtJ8+cetE3NW6Xyn4QoyTIkztBj0GMd6H1YDPa2AsBuQuPhBKncwjmOJ858q3pdKWuXFEkgJA9QWJAJHcKR8wPOntJITbZJ068VulLwgliAw4iZA+fep+tpdtsPcqBHIgkEDPbvg/sVPq9ArurHlSN048MgrBHqT96P38WySBPf4s0mU0uaGqN+wbUXIRWPxELjuu6fpzioheJgLt+ZmePKirmjBtsoxMgHy7zS/pjBTG6YJEkc8TkcZpSW3Ix8IbW9P4RLCP3wKFfXWxPjDAcgZP+IqHquqhTtgH+0n4vKGmD9jVO0VstfLkMsHiCGHPfvGcH7VrWNONszOTs9F0OsBGBIPb0+VU7WdG26m4J3I5IZYO5Z4I+pqzaCxjGPlAj5A8Uk6/1N11z21TcrqDJMZ2gkCO5oeO6m6JnVxVlYu+zvu7jLdcASNpkHExJAp5oUVVuL79bqGZQoNqwJOSZ4B4pbftIBteytsscky23vuLc1Fb1twFrl11O+RaTapYx4feHghfU8zxWydzRglUB/rOmWmslRYLhAdsMcA/nFLrRNoXVVVCBUi4IJgKJnv4STNC6HUm4l20lwhh4uCrHdEqwYRgxkHucVroti7YvMH3IrKGHhm3cEwSxPGGaCfOlrZJpi3PYL0fXA1pfesJJ2h5AGGy0DgCfqDUnVdC7Sdu8qMFOZP8AaYwCc57ClPXXRLwtABVy6wDPjBEFRwY52mJFPbOtW0LSjCPCeGWXADE8kyM81WSpqS9gu+BFrtLqLdvcjHeSAQIO2PjBYCBJgwayjeo6G/fug3EuJaC4MjJJySN2cwBjEVlaIyVfarFybT4FdrB5rV7VxzSS/wBcUfCTjv2+VC2OpXLrGXCr6xEeQrT8b9jPkS4LVpNaCJxXTXAeDNVLqvUPwI2ByR3+vlU3s1ce5dCFoXkk8j5TQ+OlYfkt0O9R1AqYFCa2+722k0Z1NLIMWyGZeRPipPqb+9dolT60YKwTdC+6TUbJiu2UjmDUfvcVoMxAwxVv/h7r1tXvE7LugfFAHrEwaqDngUXpdRsZTzBGJI49RmqTjtFovCWrs+kNRaDII2liME9/QnvVC9pOiaiGawSABuCqkHAnbKyQ3HoY+9z9n9Wup0qMCWBXMzHkfi5pB7can3Fgsl0o8gKTOD27EwfSuRi+s9TqT+0LPKrNnUtLAMIYBiTDfLae2Djvn1r0DoXvET+q3iEkAyYAyDnMAQZ44rnonvb6rdvuG2ESH88QFZhvInsTAJ7dpuuda2HwgHssCe85+o47fq7yJ7vRIX48NFuybT3QNrYYucc+GTEEfhx3pwulVpUQWY53HgDcSf8Aj1qr9HJaXaTv4kQDOYH771a7KhVUghrj+EnkmICqI4H/AH2rFJU6NibaskuaQW7CqxmW8O1QABOcd8Tn8qg6frTv3QFW6CyqRkFQTE98EH6kU36ldVMsJ2iVPkc/lAGaUaPUguPegeFZXyBDGSAMjBHzApbZdLgcHRe82XByQAwPG2ZYR2mt3NEjhRAgERHpiZonVXWWzuGDIzHAJE/lmgnuwAyR4x9PoOc/5ovorG7BxpmUjdlcCfX18px96Qe0F9rMlLcyccmQe4AOO3Y1btI5+FuCMH/v6/audboVOHUMMn98etTHUXyWk7R5vZ6wXGy6AuTIkmPw4nnv37/KmfTVCn+nJA+Z8uKbXdLaFxgthS47k5j0Xv5/9Vz0rp7h8KqjyAOPpWnK1XAmFjfQoNstiBJryjr2vvXtQ5RizFm8AHwgYgMfigACB5V7Dc6WGYCJ88VQPb/2LNq4j2yVW422BIyeFLAEKCfxEdxQ8ZJS5K523EqGuss5tol1hcAKMl4EFSRmJBAHrM5FBjpF9rjC5ctKQCGLOCIEGMA+fanVzozW226m8WncxS9vJG0wwIBgnAE7oYxFE9PXTobzILoElgpCBd0+BVUySJ3cTAUyK6DnquDmSTkxxd1JRdOIW6uwBtsliCG3dgpXbtic4NS3bjL8KhkMbWYYSBAUqSCB2jznvQWm17lzsAAYqJVmOFQMSwMAASgOO57mtaXrVxmAVQQAV3pB2kzB2rBAPcAefesenPQGlfYL1HQXZW4AqhMq4jbbEzIkH+6YA5FS9B1BZrlgm4djHxsVEs6jDBhBAIJ7ED7U6bowvHfdu7AAUbYUbeGwO0pO5fig4ysZpVZ6Tdsk2glwWkZ5Kuwa7A8JJmTJHAK9oAp8V9aY6OOnY51oZFm2pkAZCorM2EMiQIjMzWqp1y4EKv8AyM9mNwtcaSoaeAseKMkn7A1lWWJey7nzwUOsmsmtVvMB0OKxXIyMVqu0tT6CoQ5FwzMmfOmVkALJAJ8zzQ6BE5BZvXgf7rbawEz+lQhq9BODQ+6u7t2c1wgk1CGVMDUq2Aeaz3UUAnov8OvaMW1Iu3CFQeFZxH4mIxAHzyT5kVaeoaK3rdrXUOzBUEkZPDMBEHmB9xXjOgvgON2FkE+pHE44HNeoezftit64baKxCiSScIowM/59a53kY2pbRN+Caa1kd9f1yWU92gHmcQBnbJI+w/cUexqbl99tqARJz6dz++9Z7T9d3X7myRI2geQB5+ePzrr+Ht5f5hg3dRGc89j50Yw0xuT7C57TURw/tLqbNwWjpNhVQ+xwJZMCfEODnjIqzezvtbZ1F63baw1m8lsuobI7SAe+Mwf7afanQWr6i3qkNwL/AOK4pK3UnycGfSPyNVPX9A/kuo6e/ZdryXluW/6pBZYVi/aSAPTvS0seRdU6Ltzg+y2m77/OIMgER3/t9YxmtaLpEEEcgtIgxInI+5FL/ZhFVDDSJMRwBJjz+dWDpdyVY8+MiZ8jHFc5rk3J8BNrxW2V42BTu8tsZP0FeedU9t9mxLGmeFHgNzCx8QMhjAjP1q69TYixqNhBJtONsxgqciq5pfYvT2LFv+ZuX77KqlrAYC1MSFMD4Rjua1YoxcbkZ5yknwEdD9ob+pFq4NObVkgszscEDEIJnnucYxVokuPMUstq0b7oCACERcW0Xsog5+frU/T7wgMDAIkiPl+lIm05cIbFNR5FfU/Z0++W4kAH4h5GO/p8qeaHRkc8+f6RUnvc84P5/KuL3UI+AfPiR9KjlfZFF1wGXby2viOTx5mlfXdE2qs3LZYoGUiRyDyDj19a6hT4pme7f5JMipbxEQInzkQfz/SrRlyBw45Pn5eoLblbu5ylzaSG2lrZMkA5IIKgjynNXTo91ve+7LPdt3ElAV3L7tQsXGuOMd5WTtM96rOq9mrl3W3oCoC7yd1shPEPjWRAk4EZMRNPBqD08WrLMLoBcsWBDJuEnaoM7CdrQTJzhZFdXKk417OZGFvno6/lhb3o7BQ5B94P6YY7iWKqSy/2LJifQZqS903SI4Dr/W2gj3lz3UgkbpdLpGAJA3DBz2lI/Vx/Mxe3OgmNuPiAHERzxEGR2OA1va6yyI67mZ3+ByqBXXwFWgYEOCCzRB5EGqU0MUY80HazqgVFN5WUXGCJdtXbZInIQOHO5YH45jsw5rvW9fAsoLzEOkJJBDEHxFGxtIBgbpEj81Ws1IsqCDZusigC3CC24uAESQZuE9hkQJJmlOr1rO5KIIw5RB4SAAX2gkkCYwMYMAcUdbC5alnt9bbfLSLZ8K7NpmQXBBYTAAgjsZyeayq/cu+CLUm4Ijuc5JEcmJGO0+VZQ0sOxR2ea5rVZW85xsVOl3FD1lQh2zVzNarKhDqa6tc1HWwahA5XFdHUTyKFW5UoegExrgojpvVmtMdrEBuYjPYT6ZoS5UMVKtEumMbgk/MVP0O8Ld5XPY9v3+VBaa5IA70bZBDQO/oP88UuS4oZFu7PXem9R3pMlgByYG0DuarPV9U2qcABtqT7sfiZmHxYOPCPtzzUGi9opsizI3nwcCAIiVAzu9CPWaJ6U3uH96xmUdUBkli20YyZnH39K5ig4X/w6e6mkO+haL3YDT5DOM47fKrN068Am1T3Pzycj9+fpVb6deLruafkOMz5feitNqBuhcZ/7FYpt7GuK44DuqaNmhicA+I9o5ggcj/dEafxzy2RwZ8hx24zis0t4k7WPgIIOPPw9v38qM0ulKGDwYIOMHvM8iaCtojpGtVa3DZG1QO4x9K60ttSggjB+uDgenejf5UgFvhY/Mx8gT+dA6gKAdzQRAwCJ9YFWUeRblaM11zYQAs4mJ+o/wC6Ve+YtIx5qcTUzODm48nvtJ7YrqwqsckMD9/tzNLl2OguAnT3gw7ysyO/271PftqBM45XuPln/FQXdNBBHl4X7j0PpQ/U9R/SdjCsisSDiO5I4+dNjyLkeUdc1cX72yRvugyIVQADnmd2e8QfnQV3Vs7CDChDkksNxBUMAQ0fL8/I+6AS5ueAtkMSW3FYEgKe08kQc80LrrtpkCIG8KgYET8JJPmJny4n0rrRfXBzpL8JrK7kQi3uYECCzbjJZkjaZC4Yd+PUVBrtUdxLbOACkbSo5WF3eJuT6wJiptJ1J7S71tqoUbTMrcuKwiInHBMgZP1qf3w8VxyANylGYGWEAqdwWfCsSsiWE9mm3TsHFUKUts0MIUkKACfCQoUfExwJB8hyOM1Y9FoWMe6XaHiAPECWPiAMn8CMM8R5Gh9RftOpVwuM+BCpJKHbuUqFPhM7hnI5zQ2g1dtbYIW6wOTNvDZ2neyN4h6YwKq25ItGosLv+zSs+67eWztEQLqvcPIAW2hJHxGSfXHJrdav6BXUK7+GAN/u2ADCSwLEf0zMeHHLelboKTXsLjF+jzsJXVyyV5HOat2n1m/wmz2OE2kEYPhAEtGO5Iz6wysdMs3rYARWcR4QGNxeJ3ISC647YE81oeWu0ZVh26Z54awCr0ehWWZk+DaSMTLRBhd0/wBwnGOTiJWXOgoJ3OUAJx4WJESBgDPqRRWVFXhkis7KwrVts9FsFPEynBCtwxLcAqG5EGMd88Y0ns3YIjc+8HI3JnMQDHHrB5GKnyxJ8MipVlM+qdLFvaVLEH4piVPkYoWzoGcEp4iOVHxR57e4+Ux3piafKFSi4umDA1MlQxV89lvYFb1oPda4rNlQu0ADmTuBqs5qCtloQc3SKbtrXuST51ftD0PRFDsFxiHKbrpSDByQE7QZkn8zTBujaQaeDaQFp8YZgfOBJP5/aky8hRdUx0fHbXZ5fO0459KIsav7/vyq16/pmmGncW1hh4g2WOB8MntFUvjMT6f9UyE1kXBScHjHvRdNvYkfEBhQMt5j0/6q3e0OhY2tPbUHDbwwgyLaM7EEQMKuAYmKH/h3qLgB2rYzBCsvxRgCQCe/JxMV6B1DpS3WR/cNbuW3LSF3I+FtMrhTlWQx5gDtmseaWuRWasKvG0hJ7HouoTeGG0kxBzzzBzny7VaV6SgIAA9TiZ/zVI6z/CkpuvdNvPbfn3D7gf8A8Ucx9m//AGpL7P8AQtdq9Qbdy5eVUue7usSSLZALHG7xH/dJl40JfZS4HR8iUfq0epNpwJtggE5A7wsEn5f7onduZQYEyIMQ3P5UF0n2HTSKdt647MCHdhLFcmFHC+f7FNdKqqZCbQBLO8SfCCTLZ4544NZXBJ0hyyWrIOo9QCgy6oowJMFoHA9PTnFLz1Hesquf/YkEeoWJqjajXNc1jNfZTbtGbSoQwzw0L8WMjHMc086frXvMygbVIxmXBJnxH6THqKdkx6FMc9g5dPn3u/cGEg+XmD3n51ljWljBIc9pG1vlPB/KletUWwq7iM9ssWYgkT3EYJ/0alW6YbsNwiZBHn8+PlWVwNanZZ7F3dIJIMZBGe2R2b5zS7rwjS3AW3ArG6JgHE55MEj14pXp79zdIkSfUfl5/atavVai6uxdqvmNxwSJ7jII578DNMxrkXNlCv6q2je5K7WQQSGjxYleCpIGCSI3BhgRUNvWlQAE22xG97gC7vhPKjd9V8/Wp2K6e7tuWibgZlCywII+HaA3DSONxOR3mjNXqrS24vJtMBWW2UeFXcCGu3EYq/bwkkcSOK6tf4YL/wBBtH1UXbgU2baWwxBbYrbfECCN6nIJyY75zTO1atC5cb3D+6C7t1y/7pTMAkW1UMU3xleSQcmlf/zVpLcWfe2Q2BCrMEzm+HLAcyAIwMCoun9Zui4R70Mx3Bt43LshvE24HcFGcZyRzipp+A3XFlkt27DFXFlSgnY0XUUkGQitdubrvzFtojy4K13tDZsEhPdu4C4S0Ciz4txcwXAgGAox5VVNd1ZFBPu9y3kJD72RpXsxJbwTn3U9xPY0P07p7sm8MVMg7QASxWDEDM7CWjPAnkVV4l2wrJzSLI3tGyAi57m2u1SFt2UUsSdwYDY21SM+ISeeDNZVbv2grktv3eW0bgWlmkvySczngccVlHSIN2gRbu1svtYSfUsMduDyZ7V2eo3c7yWYEwTEj69jPYVHrCu0ArbEAZX+6JMsWM4+XNQBjHxGDxJEYIJwfp64FNSvsS3T4G9vqfvX/qkgTuOTAVVycmZ/XFG6T2ithFR9PbugEqrFF3OmQCQDO8jloOTPzrml27v6xbawyw5GZnAO6YiD6cVFbaB4QGiSBGc4OP338qmi6Juxzb2AbQjgwWDF4iASfhQ+vpioE1luINvONp94QR2JgW4Pc8TmhEcmOFxtMx3JET5QfOtkECYxOCRKyJ8OP8RUSJYfr+q23XZBbESdsqJkAFQARnuOOIoP+Xu3mXwKm3aBdG5QDjYCV4bjjPNRaY7yQFmI3MOIzgg+nGZ/SmOl10W4XbPOFUYwJB5mOwzls5IqP69BS37K71Dp9y3cIuKQQfEe2YO6eCDPNegdD66tuxeInaiGPUkYH7/zVc1NjxI6s5Z9xhTuORkGeAPI+sVAumZvB/ceBB7SU8I+fP8AqhOppWCCcG6OukXyVRR+JjuP5x6nANGv1AGzcUiGRtwkdv1+E8UNas7F2oQDEiTzI2mDHPb61JYL7DaLIN0yTu8RjBIieY7d/IUJU2GKaVEmi6iwZVuKGtuIB+v6kgiTSvqXRfc3iHnYfEPl5QO/2/Op9NoLjuQClsKZJJ3RmDAWZGZzA9aF611N3YDLKgEGCIgCVnyB9avFVLgrL+vI80nUAi7yBsWSqkSIUlYj8TnPPczIBWvR/Zn20stbAdPdNtkqz8eWWI7GT5V5PqLu8pbBwAAD8mDEgj+4iZ84HYVbf4f27Nz3ly9sBtiTvCkR9fhRRAn1iq5YRkrfZMcnF0ui9dS9t0tWz7pWuseBbUsPPJWQP+KqPQvafU279y61hmW+xdhbW4WSAqeIMonAGV9fOr/pbNi6hKhQCJJWChkSOMZ5P0onSdIQMCYJ/wBjn68fas39VVGjh82R6b2o0923v3AEDKztcehUw3biqn7S+2SQ1tT7tsQXbaWBMCC3wZjxdu8CWF91ZsWR7y5sXaO8Aj614X7Y9VGs1NxkKKqSQxbDgd1kDMgYiZnnNTFiW2zBObrWJJcRXDbP/JbklNpDAT4mCjETO5VMTDD4iTPpvaD+VswjHexIkzM7ckzkmYXyE94pHpnHvLQZyCQNrgZCsGWACw74/wDqDzM8XjbaAbznYCFAsqB6D/y4+1aZxjLsTByiN36lO2Wl2IJUHtgeeMfrTBtez+e1BIOckysepkE/WkOnW14tpuB1AJJtCVBJ7+8xyO2Z7Vh6mULRu2oDsBWCzGfE5nESSF4/OUvFFj1kkuy9dL1zbfERKgnnv/jkfet6K2HbwsSAc+QOMz9e2MVR26w/u4V9vIbarNMwcbmJVp8jHl6b125k9y10rtYTbKQSSCxgggnJHhPmeYpf8cv81nftV1xLuve5bjaihA3ZmjbuEcwZHyE80vRN53I67iR8TkCFGWJ7zgmROPI1E9q3KhAYAhgQF4OWbcxbdPbAx86KHTVVQS2XghYOF85iGORwa1cJIzq2dXOnWkKm7qbWfw27d9yZgxuZUXvyG71Det6VR4W1DFhyQtsACTg+OcjzrV3SEk7AcAYEMM9o4WfL1qTS6QBQG3L2UbCVzg8ZGYGAfpGZaJT6BunDwMHXcodCGiTuIjDHBiBiZ+xFS2LZtMjlSQGG/Bkglg87uxU5J8vnXSaZlB92xjMlSY5lsr8SnnM8DAipLwCMjpLqoO4mZVwQSwE+Gex9OeRRbIo0daDSyxV4CCSHRio5gQcjaSDwOR61lE9K1hVousIcNuzBAkMCSBByFGQe1apTbHRSaK9qLrJBCoZ7ASQfMjisXQvcG8qw2g42kAd5BiKYaTpnvJIKyJYCCOBMceQqNtVIDGcAj6RA7/uKZt+CdF7A71tcAYJ5H/t5jy84riySpJEAjzAPaPxCilRW7Z475/8AY/vvRBsocBYHn+h8/KjsDT8BG1RI8Q+wCz9hUa6oAGRM9znmc/OigTPuwAWngjjGMk880K1sEEiY9T6x2E96Koq77ONOVnw4EZj8znviibdrcCFJ3YgYzkMwjnGDx2qO3plAEKw8/EMx9Jrq/pV3AEwW3eZ4kzQbthS4CdPqyJQ4PaAZ79vLIyeIEVD/ADED4pJY4AxxO4RwQagtaQkE+QDSTlcweOea4TXHGTPEmDIBgf5yalB2rsI12oLEbgPFA3nkQRwe3lTizriyKh2yIBkSST4d26DwAPlH1pRcCqiknJM48syI4j/miun6JzkXIDYESIg8dyAfrVJU0Mi2mNCm0ufdbTMBrbq0dziczziMz5xUNlrY2pcDqp8Uws/QHIx/ugL9y0qRtIuR8W5jmT8hkehoWyJbxgFSC24AbgZgCfSPQZoKPFhk0nQ0taNTu2zcWCxbYoZUEDcSSYkkfi7EfKXTdQS08opZs+LYEOZB2lW3EHHMecCg7nVpItpIQsxVRgDmJHcxOTMdqEa7hzwcE8kgEnzwfPGaKTfZVuui19MWW3adihJJK276pJY5m2wWTn5YjPFF9N6ldtq1rTaloAbFwTbURJ2hSSrDJ44BP4apX82xjbESIMczIEgnBmu9NuHiSEcDKpKhlBIk5ye/Paq6P9Dun6LR1XSX7xDPda6D4lm4rLAEvt3N8jBAAn0oKxoDZus9vd7wEi1tVWCwuXbnaZ3AKVGM8xK/S+0dy207ywYbSMwwjuP84NDL1KC3ORET5iDkztIA7D60al7JtD0XLT9XZrILsHcDxE27HcBuHtj/ANsYPzJqs6vrFy6+/d4hJWNoVYJMoREYmSY+XFKrr8bRBjB+8Yjyrdlbhgk4BUZyNwET5jGPpRUK5A53whpa6nca2Q14jdgTJJEEgNOGGfr59qK6PdGARaTf4ixLKDAAKggEgMScfMdhQV3VXNip/TMlmPhhidxgl+Y5xj5d6X6vABeYBMQQduZJUwIkn1qa2Hah11K5bN0KB7tRHwKxWIORjt8s4gckxDSWmAKOrNmEIMAAQZAUkfIgTnMTSrSXSGLMWnJBw0nyM9vvXdvqS7yNrDk+Fo55zk58p7Cpq10DdPsNIuq3jQFSYLHbcU7oYgFTBYyvB7/aLWW7zAMt3esAFgeDyCwBkEAevBpjqOqW/wCUFlAwfG8uE2kCYACAEAFm/U1XrwacEYAXPbPGKsrKyaQTp7jKZEEx8QMDA5IwcZ48ql1HUI3Q0qwDSwlpkqRjMR2OPnQV+4Vgg7SMckz3jMAD0ioL+rZlDtJyFnGcYH0GKtrfJVzpUGWLzDO6QxkdhxyZIMccjsM813Z1MBnDSCBI5K5yyDjBjwkyNw7Zpcuuk+f3Hcdh/upbXicKozcGCTmWIAE4Az6du9W1KqQc+qRgbjqrSBCgARDbYGPITOayl8/iE4jyPGKyq0W2P//Z"/>
          <p:cNvSpPr>
            <a:spLocks noChangeAspect="1" noChangeArrowheads="1"/>
          </p:cNvSpPr>
          <p:nvPr/>
        </p:nvSpPr>
        <p:spPr bwMode="auto">
          <a:xfrm>
            <a:off x="0" y="-868363"/>
            <a:ext cx="2505075" cy="1819276"/>
          </a:xfrm>
          <a:prstGeom prst="rect">
            <a:avLst/>
          </a:prstGeom>
          <a:noFill/>
        </p:spPr>
        <p:txBody>
          <a:bodyPr vert="horz" wrap="square" lIns="91440" tIns="45720" rIns="91440" bIns="45720" numCol="1" anchor="t" anchorCtr="0" compatLnSpc="1">
            <a:prstTxWarp prst="textNoShape">
              <a:avLst/>
            </a:prstTxWarp>
          </a:bodyPr>
          <a:lstStyle/>
          <a:p>
            <a:pPr algn="l"/>
            <a:endParaRPr lang="en-US" sz="2400">
              <a:solidFill>
                <a:prstClr val="black"/>
              </a:solidFill>
            </a:endParaRPr>
          </a:p>
        </p:txBody>
      </p:sp>
      <p:sp>
        <p:nvSpPr>
          <p:cNvPr id="8198" name="AutoShape 6" descr="data:image/jpeg;base64,/9j/4AAQSkZJRgABAQAAAQABAAD/2wCEAAkGBhQSERUUEhQWFBUUFxcXFxgYGBcZGBcaFxgVFBcWGhgXHCYfFxojHBgYHy8gIycpLCwsFx8xNTQqNSYrLCkBCQoKDgwOGg8PGiwkHyQqLCwsLCksKSksLCwpKSkpLCksLCwsLCwpKSksKSwpLCwpLCksLCwsLCkpKSksLCwsLP/AABEIAL8BBwMBIgACEQEDEQH/xAAcAAACAgMBAQAAAAAAAAAAAAAEBQMGAAECBwj/xAA6EAACAQMDAgMGBAYCAgIDAAABAhEAAyEEEjEFQSJRYQYTMnGBkUKhsfAHFCNSwdHh8TNiFYJykqL/xAAaAQACAwEBAAAAAAAAAAAAAAABAwACBAUG/8QAJBEAAgICAgIDAAMBAAAAAAAAAAECEQMSITEEQRMiURQyYaH/2gAMAwEAAhEDEQA/ADrozXdsVoV2jV5qSpnSI76yKEK0wcTUR09WQAa2ZNEm3iurdqDU7jFGyyQtK1J7rFc3jBra3KamSzl1xUAtAmprpmoRipYGY9gULqbIHaiX1NRC8DzTFJkQufSE0TY0eOKk1OpCDKsBHcQKVt19ydqJt9TmKsrYWN10fnXTaYRS/T3ifiJf5cY9BTFNCrqQCVM9sD1H50tzocoWhdeRSSNwkdpqFtNiitd0gWWlduIkkxM8ye9EdOtl13+Eg49O/FH5ElYPhYDY0x86MW0aYHRrypPy/ea5U9mEGrLKmLlCUQRLRrhyaPC0NqUqjkLItNfzFNLZpXZQAzTPTuIqjVhSN1sPXRg1EWqnQTsVxcFa31FevRVkyHFygLlszxRJ161Gdcs1dAs5NuBis0ut8W00UwDLik6pDyKvGmEdlh3rKHLnFZRGKg23qJo0JFC2bUZolrlJ1KJA63sxTG1dERSp7dbW6aGhKGFx66kRQlok81OeKCgG2Aax81liSK3dsFjU9vTwKGrKEL2qH1epW0Jc+kedR9T6rt8FuC/rws9zXfR+ib3D3DuIGWMRnOPKrxVcstGLYPatPczt8P8Ab/umunTYvEd6aWtMqcKe3y9IziiNXtKf2DvI/f3qjma4wSKF1zUhhLMABJHn/wBVWLl4nEkDzkSfrR/tv1ZGuhQAAOw/Wq5p9SWcQcdp4HrXQxQ+lmPLNbUi4aG7tUDtzukCPqO9dXupZhZmZkSAR/njih9FoQAZlog5AEcd8z9Yo+5pPBAOxjwPLvLGPrPrWWVWaoJ0V3qGpdiZkgnvMfSaZdC1tzYEUmAe/b1ml1/TlnGf/UgcDGSPSc/Wm2hKqsRDT3H3j996vNrWiY4tytlg0fUGwCT6xGe1H/y+8ZINJ9KAeTn6gn9+lONJdZYEfORx/usLbTNOp0mi3eH4T9qzU9At7SfeMI59KJAJ+ECfz9aF6g8Ou0Mwb8JPrHzq6kIeOL9Ao6F5XOeDGKx+iXQDsYN6U+ayseLwnnBzFEfyP9p4j9mpuyfFEora1rbbbnhbyNT29eDmauOu6PbvKRcgnsYyPrXm/XNI+kcq/B+E9iP90+CWTgy5YOHIw1HVgKWXOsbuKR6jUFzgiuLY25nI7VpjhSMm7YZrday5FAf/ACDnzo3+YVsURp+mJETk/uKdSS5RGtugnoPWCx2tVk02hBzVL9x7u7IMEVaNF1YbR6VnyRp2h+J8Uxld08CBmK3UFnqYJyRWUuho41JUDFLDd9ajN0kYod3IMVbUiGVq5U+0Umt60CiE11WSCxgLmal95NLC81s6qKrSZBmjgHtSv2h66tlQFy7mF+vf5VHd1kAmqxpLovXzcacSBI7Dj1qyiu2Vl+IfdI0hnc+Sck4Mz++DVt0vT9uRGe3H1gUs6XZDbWU8ZxVhF0eEDJ5isU5WzZCKSBHUzBBEYn/g0n9reue4sMzFRIhQckny9KP677RWrCFm5AOJEn0rxP2q9pH1V2WwOy9gKv43jvJO/RXPnWOFewPVatrtwueWP7irF0Lpg25WSfWPrHeqxpjBn7U40WpcCQSBxOK62VOqRysTW1svGnHux4iRHbGR5ychf9VH1HWbuDgY5O0z5+fOKrA684J8bRHHPHp2ri71J32r8OCR2B4Mfn9Kxfx3ds3/ADquB5pI3SJyYIAwQBB/x6ZFGpbHbvOME+Zx8xS7p2gLgQ5+8YPiBgfTnypm/RHQ4O70P3JBPoJpM6vs0Rk66DNPZZiOB8xB+/3p3p9MYnPHaJ+f2pPYuRg+D/j6fOnmi1B2gYH0/WsskNTJ7aCJBkA+kih9fbAT3k7YM9j8qJup35+v+uKg6kk22HaJEfmf1qtkrk1onLLOST3/AM020zwMEme5pX7NMCveBin/ALxfSPOglyWkD2HknBHzpF7a9BF+wf71BZeZ9asaLmRmu9TpgwimQbi7QqaUlTPnyzcjHBFSau/6VL7VaT3WsuKJABnPrms0ah4EAiu4uUpHDapuJD0iwHubXYruBCnsG7T6Udo7t0XVtkZ3gZ+f6UcnRIAZRMdvOttftuwDkow+Bj852k9x5d6XKZfWiS5oWa+9xyPdrLk+RGNtVy71pgxjAJ4pn1fqIYe7Sdq/dj3J+s1XG0rE1bGrVyBJ/hZej9VL1lKdDo2GRW6rKCsbGbo9KsXBXGoQUss6ojmjU1Mjmazs1KgP3eTUpWIiu2epUXcOKIDLWoru5exig7qQcV0bojNSgAvVr5FtjOOPqa59ntE+wljsHbGfzPBoDqze8upbWYBk848qfaDTKCdzT5QO8Z3T2quR1GiY1crLLobwCgROMD9fpUXVurpprbOZEDgn7AUl6t7SJpxggt+Edh6HvXnHtD1+5qGlz9sClYcDyO2My51BcHftJ7RNqHLnA7Dyqvp4jJrGO4xXZHauxCCiqRyZzc3bJLCyYHM4/f2o28hSVPMQfy+1TdEsgeImACpPrBkj9PLn0p/puiBgC3hVgGzliA2MdpyPqKTkyKL5HY8bkuAP2O6Mz3PeESoMRzI7nzj/AHVp697OAKhRY92G5GTIAHHfg0d00rbTaq7R8hMDMT3E/vtXXXOtk6dtnMGCfXE4/wC65k88p5E0dOGFQhTE/s11Me8AMAyfqfn5EGriyhpJAHcAff65ArzLowhd5O2GH1nifIQKvHT+sqyAMcn8QgEHInOM/SqeRjp2i+GdrklvWvITPJ/OZjjnPqam0HhIDNg8Y+Qmft86yw4KiQWkEbuOSeY4NRLeyAR4ex7jt9+31rOpehzj7LBsjBBE8EQM+dD6ywVWVgwM4/IiutHdlI+Ix9/SjHtiCPMcwIFQAs6TekZ/KmjJkZxSnTAqwBEz3Hf7U7s6Ud6VTbG2kgiwoj1rlwQP+6wPkjy9MUNr9YVGYjzFNsS0eNfxJuzrn9As/akWhu7WBFWr2g6c2outcPEwPOBxQOk6MBzXdxySxpM42SLc2ywdO6upWDFQdSspdUuADBho7f2n5VBb6QzYHHemnTel+7DAidwg/eaS6Q5JvhlcvaYh2aJGDxxNbO30H2qz9R6NtRoPl9RyDVJ1+kIJiTVoOyko6jfRlO9ZSDpyXGfaDtxORWVZwApf4WS+53UXYaBxQgPeiyxilUORIt7zpha1iquSKrt2VzNLr2qYmBRUbBtQ76h1VScUuu9Q2qSTxUVnRu3NCdbtbEAJHiNMildFJSdWHezY947XHgSeTj6CaI6l1+3bn3XxZzIP5x+lVRtSYABgDyqBzReHaVsos1RpEmp1bO0sZ+f/ADQF+/PFd3bkCn38P/Zca3UQ8+7Qbnj8hT3rjjbEK5yon9lfYV9QvvHlUPkO3z/1Jqzj+Gunj4nn9P8Af/NegH3YTZbA2p4YWcbfQd+KHsXw3hA3ETxgjsYmPtXIn5WWb+vCOpDx8cV9il2P4fC2CVIujkTgiPMfb0o2zph5QQYUMc8AgDyA7fSrb/LNHiUEecjd5ZCmD+RqHUorYbkDBEStZ55ZP+5ohjiv6lbYHkznJ4H7PI/cVXeq3zdMCQAJkD4sTAPkOJ+VO/aTSXkYc+6PxsM7oztCjIJEj/NLj0q48Of6VvadpM7mQiPDBxjOeSfs/FFJbti8s2/qhLp9UEgNHyIyJEZ+QAGf8UUurHKQxEH5nAjPlRrdCVl8KNJwC3eM+eRifpTKz7OMJ2oCAo8M/IRMcx/inTyQFwjMjt9UYLvBLL8JAElTALA/3QT5/ipwiggFcgx54ER+v5UtPTSqnb4JiVPaBmYwcY+tM+nqFAH4Txn6cfv9axZaq4mvG30wvTajZxHf9/4p2D4RBHy/39qUQLfIkf7xEd65LkAqCVUwQBhjkyPQf7pSaoLXITqX2NIM+g/1RHSuo7yZx5D8qDtbRPH79eaIt3BPI/fr/mhauwpOqGISWyYiqn7UdVCDYD8WPlVl1BOzcpkZme318q8z9o7nvLpBPw/5rTggpSEZptRD7WuUrGKGN9ScCKRpd2jBroh1gsCAeD2P1rouJh2LXZ1AAmaHv9cWcdqUNfOyeB6964t6EPuKt+EtE5xVKXsLyVwh3a65vG18j5fcfKh+o9GjP4VUfnJFE9H6esQ6wwA2tuG0zmCCMg/lTD+ctpNu6RtCqwY8lSfhIHJQgiqbJPgid9ifT9HUlQpJdlBPpHb51lMNXqLd9iLd0obWTcHhMHAgREZisqbsDr0V5BNEiR2NQaa6CaMN9aewJAdxZ7VyuhE0zS4sZzXJuqKFhojCgL51WfaJiYnAqwvqsxSn2p0s2gw7H9avDspk5RWO9RO0TUhQgSeKGvNNaqMZEzTXrn8I7At6W7dM+J4kdgv/AHXkleufwf1fvNPctHGxpB89w8vSKy+bfxOjT4lfJyW/Wa7BcmEHluBY+WYpb0zq5usQzWkA7FvF89p/U0R1awdrKWBIGDxj54/KqVYte6vTsZ88qpeP/qQfvE1z8CUrs6GW10eli3bUbjc+W0/pAzSXqGrQXVPvDwYBG0nz5+Lt2/WmOg1oAURDR+NlSeJEGW//AJHPag+vwYLkYIJHMTgHjz/xVMkWg4pWEagi7bKnwg/CRypGR8j/AKpXoUiz/VAzOycmTEf5+1RXtRDbi8oR4YmZGJA7zn71H1TUwqREkgZ5PpH4RjPzpMNujRJLsGvalzttghd13aIE4QEtJ8+cetE3NW6Xyn4QoyTIkztBj0GMd6H1YDPa2AsBuQuPhBKncwjmOJ858q3pdKWuXFEkgJA9QWJAJHcKR8wPOntJITbZJ068VulLwgliAw4iZA+fep+tpdtsPcqBHIgkEDPbvg/sVPq9ArurHlSN048MgrBHqT96P38WySBPf4s0mU0uaGqN+wbUXIRWPxELjuu6fpzioheJgLt+ZmePKirmjBtsoxMgHy7zS/pjBTG6YJEkc8TkcZpSW3Ix8IbW9P4RLCP3wKFfXWxPjDAcgZP+IqHquqhTtgH+0n4vKGmD9jVO0VstfLkMsHiCGHPfvGcH7VrWNONszOTs9F0OsBGBIPb0+VU7WdG26m4J3I5IZYO5Z4I+pqzaCxjGPlAj5A8Uk6/1N11z21TcrqDJMZ2gkCO5oeO6m6JnVxVlYu+zvu7jLdcASNpkHExJAp5oUVVuL79bqGZQoNqwJOSZ4B4pbftIBteytsscky23vuLc1Fb1twFrl11O+RaTapYx4feHghfU8zxWydzRglUB/rOmWmslRYLhAdsMcA/nFLrRNoXVVVCBUi4IJgKJnv4STNC6HUm4l20lwhh4uCrHdEqwYRgxkHucVroti7YvMH3IrKGHhm3cEwSxPGGaCfOlrZJpi3PYL0fXA1pfesJJ2h5AGGy0DgCfqDUnVdC7Sdu8qMFOZP8AaYwCc57ClPXXRLwtABVy6wDPjBEFRwY52mJFPbOtW0LSjCPCeGWXADE8kyM81WSpqS9gu+BFrtLqLdvcjHeSAQIO2PjBYCBJgwayjeo6G/fug3EuJaC4MjJJySN2cwBjEVlaIyVfarFybT4FdrB5rV7VxzSS/wBcUfCTjv2+VC2OpXLrGXCr6xEeQrT8b9jPkS4LVpNaCJxXTXAeDNVLqvUPwI2ByR3+vlU3s1ce5dCFoXkk8j5TQ+OlYfkt0O9R1AqYFCa2+722k0Z1NLIMWyGZeRPipPqb+9dolT60YKwTdC+6TUbJiu2UjmDUfvcVoMxAwxVv/h7r1tXvE7LugfFAHrEwaqDngUXpdRsZTzBGJI49RmqTjtFovCWrs+kNRaDII2liME9/QnvVC9pOiaiGawSABuCqkHAnbKyQ3HoY+9z9n9Wup0qMCWBXMzHkfi5pB7can3Fgsl0o8gKTOD27EwfSuRi+s9TqT+0LPKrNnUtLAMIYBiTDfLae2Djvn1r0DoXvET+q3iEkAyYAyDnMAQZ44rnonvb6rdvuG2ESH88QFZhvInsTAJ7dpuuda2HwgHssCe85+o47fq7yJ7vRIX48NFuybT3QNrYYucc+GTEEfhx3pwulVpUQWY53HgDcSf8Aj1qr9HJaXaTv4kQDOYH771a7KhVUghrj+EnkmICqI4H/AH2rFJU6NibaskuaQW7CqxmW8O1QABOcd8Tn8qg6frTv3QFW6CyqRkFQTE98EH6kU36ldVMsJ2iVPkc/lAGaUaPUguPegeFZXyBDGSAMjBHzApbZdLgcHRe82XByQAwPG2ZYR2mt3NEjhRAgERHpiZonVXWWzuGDIzHAJE/lmgnuwAyR4x9PoOc/5ovorG7BxpmUjdlcCfX18px96Qe0F9rMlLcyccmQe4AOO3Y1btI5+FuCMH/v6/audboVOHUMMn98etTHUXyWk7R5vZ6wXGy6AuTIkmPw4nnv37/KmfTVCn+nJA+Z8uKbXdLaFxgthS47k5j0Xv5/9Vz0rp7h8KqjyAOPpWnK1XAmFjfQoNstiBJryjr2vvXtQ5RizFm8AHwgYgMfigACB5V7Dc6WGYCJ88VQPb/2LNq4j2yVW422BIyeFLAEKCfxEdxQ8ZJS5K523EqGuss5tol1hcAKMl4EFSRmJBAHrM5FBjpF9rjC5ctKQCGLOCIEGMA+fanVzozW226m8WncxS9vJG0wwIBgnAE7oYxFE9PXTobzILoElgpCBd0+BVUySJ3cTAUyK6DnquDmSTkxxd1JRdOIW6uwBtsliCG3dgpXbtic4NS3bjL8KhkMbWYYSBAUqSCB2jznvQWm17lzsAAYqJVmOFQMSwMAASgOO57mtaXrVxmAVQQAV3pB2kzB2rBAPcAefesenPQGlfYL1HQXZW4AqhMq4jbbEzIkH+6YA5FS9B1BZrlgm4djHxsVEs6jDBhBAIJ7ED7U6bowvHfdu7AAUbYUbeGwO0pO5fig4ysZpVZ6Tdsk2glwWkZ5Kuwa7A8JJmTJHAK9oAp8V9aY6OOnY51oZFm2pkAZCorM2EMiQIjMzWqp1y4EKv8AyM9mNwtcaSoaeAseKMkn7A1lWWJey7nzwUOsmsmtVvMB0OKxXIyMVqu0tT6CoQ5FwzMmfOmVkALJAJ8zzQ6BE5BZvXgf7rbawEz+lQhq9BODQ+6u7t2c1wgk1CGVMDUq2Aeaz3UUAnov8OvaMW1Iu3CFQeFZxH4mIxAHzyT5kVaeoaK3rdrXUOzBUEkZPDMBEHmB9xXjOgvgON2FkE+pHE44HNeoezftit64baKxCiSScIowM/59a53kY2pbRN+Caa1kd9f1yWU92gHmcQBnbJI+w/cUexqbl99tqARJz6dz++9Z7T9d3X7myRI2geQB5+ePzrr+Ht5f5hg3dRGc89j50Yw0xuT7C57TURw/tLqbNwWjpNhVQ+xwJZMCfEODnjIqzezvtbZ1F63baw1m8lsuobI7SAe+Mwf7afanQWr6i3qkNwL/AOK4pK3UnycGfSPyNVPX9A/kuo6e/ZdryXluW/6pBZYVi/aSAPTvS0seRdU6Ltzg+y2m77/OIMgER3/t9YxmtaLpEEEcgtIgxInI+5FL/ZhFVDDSJMRwBJjz+dWDpdyVY8+MiZ8jHFc5rk3J8BNrxW2V42BTu8tsZP0FeedU9t9mxLGmeFHgNzCx8QMhjAjP1q69TYixqNhBJtONsxgqciq5pfYvT2LFv+ZuX77KqlrAYC1MSFMD4Rjua1YoxcbkZ5yknwEdD9ob+pFq4NObVkgszscEDEIJnnucYxVokuPMUstq0b7oCACERcW0Xsog5+frU/T7wgMDAIkiPl+lIm05cIbFNR5FfU/Z0++W4kAH4h5GO/p8qeaHRkc8+f6RUnvc84P5/KuL3UI+AfPiR9KjlfZFF1wGXby2viOTx5mlfXdE2qs3LZYoGUiRyDyDj19a6hT4pme7f5JMipbxEQInzkQfz/SrRlyBw45Pn5eoLblbu5ylzaSG2lrZMkA5IIKgjynNXTo91ve+7LPdt3ElAV3L7tQsXGuOMd5WTtM96rOq9mrl3W3oCoC7yd1shPEPjWRAk4EZMRNPBqD08WrLMLoBcsWBDJuEnaoM7CdrQTJzhZFdXKk417OZGFvno6/lhb3o7BQ5B94P6YY7iWKqSy/2LJifQZqS903SI4Dr/W2gj3lz3UgkbpdLpGAJA3DBz2lI/Vx/Mxe3OgmNuPiAHERzxEGR2OA1va6yyI67mZ3+ByqBXXwFWgYEOCCzRB5EGqU0MUY80HazqgVFN5WUXGCJdtXbZInIQOHO5YH45jsw5rvW9fAsoLzEOkJJBDEHxFGxtIBgbpEj81Ws1IsqCDZusigC3CC24uAESQZuE9hkQJJmlOr1rO5KIIw5RB4SAAX2gkkCYwMYMAcUdbC5alnt9bbfLSLZ8K7NpmQXBBYTAAgjsZyeayq/cu+CLUm4Ijuc5JEcmJGO0+VZQ0sOxR2ea5rVZW85xsVOl3FD1lQh2zVzNarKhDqa6tc1HWwahA5XFdHUTyKFW5UoegExrgojpvVmtMdrEBuYjPYT6ZoS5UMVKtEumMbgk/MVP0O8Ld5XPY9v3+VBaa5IA70bZBDQO/oP88UuS4oZFu7PXem9R3pMlgByYG0DuarPV9U2qcABtqT7sfiZmHxYOPCPtzzUGi9opsizI3nwcCAIiVAzu9CPWaJ6U3uH96xmUdUBkli20YyZnH39K5ig4X/w6e6mkO+haL3YDT5DOM47fKrN068Am1T3Pzycj9+fpVb6deLruafkOMz5feitNqBuhcZ/7FYpt7GuK44DuqaNmhicA+I9o5ggcj/dEafxzy2RwZ8hx24zis0t4k7WPgIIOPPw9v38qM0ulKGDwYIOMHvM8iaCtojpGtVa3DZG1QO4x9K60ttSggjB+uDgenejf5UgFvhY/Mx8gT+dA6gKAdzQRAwCJ9YFWUeRblaM11zYQAs4mJ+o/wC6Ve+YtIx5qcTUzODm48nvtJ7YrqwqsckMD9/tzNLl2OguAnT3gw7ysyO/271PftqBM45XuPln/FQXdNBBHl4X7j0PpQ/U9R/SdjCsisSDiO5I4+dNjyLkeUdc1cX72yRvugyIVQADnmd2e8QfnQV3Vs7CDChDkksNxBUMAQ0fL8/I+6AS5ueAtkMSW3FYEgKe08kQc80LrrtpkCIG8KgYET8JJPmJny4n0rrRfXBzpL8JrK7kQi3uYECCzbjJZkjaZC4Yd+PUVBrtUdxLbOACkbSo5WF3eJuT6wJiptJ1J7S71tqoUbTMrcuKwiInHBMgZP1qf3w8VxyANylGYGWEAqdwWfCsSsiWE9mm3TsHFUKUts0MIUkKACfCQoUfExwJB8hyOM1Y9FoWMe6XaHiAPECWPiAMn8CMM8R5Gh9RftOpVwuM+BCpJKHbuUqFPhM7hnI5zQ2g1dtbYIW6wOTNvDZ2neyN4h6YwKq25ItGosLv+zSs+67eWztEQLqvcPIAW2hJHxGSfXHJrdav6BXUK7+GAN/u2ADCSwLEf0zMeHHLelboKTXsLjF+jzsJXVyyV5HOat2n1m/wmz2OE2kEYPhAEtGO5Iz6wysdMs3rYARWcR4QGNxeJ3ISC647YE81oeWu0ZVh26Z54awCr0ehWWZk+DaSMTLRBhd0/wBwnGOTiJWXOgoJ3OUAJx4WJESBgDPqRRWVFXhkis7KwrVts9FsFPEynBCtwxLcAqG5EGMd88Y0ns3YIjc+8HI3JnMQDHHrB5GKnyxJ8MipVlM+qdLFvaVLEH4piVPkYoWzoGcEp4iOVHxR57e4+Ux3piafKFSi4umDA1MlQxV89lvYFb1oPda4rNlQu0ADmTuBqs5qCtloQc3SKbtrXuST51ftD0PRFDsFxiHKbrpSDByQE7QZkn8zTBujaQaeDaQFp8YZgfOBJP5/aky8hRdUx0fHbXZ5fO0459KIsav7/vyq16/pmmGncW1hh4g2WOB8MntFUvjMT6f9UyE1kXBScHjHvRdNvYkfEBhQMt5j0/6q3e0OhY2tPbUHDbwwgyLaM7EEQMKuAYmKH/h3qLgB2rYzBCsvxRgCQCe/JxMV6B1DpS3WR/cNbuW3LSF3I+FtMrhTlWQx5gDtmseaWuRWasKvG0hJ7HouoTeGG0kxBzzzBzny7VaV6SgIAA9TiZ/zVI6z/CkpuvdNvPbfn3D7gf8A8Ucx9m//AGpL7P8AQtdq9Qbdy5eVUue7usSSLZALHG7xH/dJl40JfZS4HR8iUfq0epNpwJtggE5A7wsEn5f7onduZQYEyIMQ3P5UF0n2HTSKdt647MCHdhLFcmFHC+f7FNdKqqZCbQBLO8SfCCTLZ4544NZXBJ0hyyWrIOo9QCgy6oowJMFoHA9PTnFLz1Hesquf/YkEeoWJqjajXNc1jNfZTbtGbSoQwzw0L8WMjHMc086frXvMygbVIxmXBJnxH6THqKdkx6FMc9g5dPn3u/cGEg+XmD3n51ljWljBIc9pG1vlPB/KletUWwq7iM9ssWYgkT3EYJ/0alW6YbsNwiZBHn8+PlWVwNanZZ7F3dIJIMZBGe2R2b5zS7rwjS3AW3ArG6JgHE55MEj14pXp79zdIkSfUfl5/atavVai6uxdqvmNxwSJ7jII578DNMxrkXNlCv6q2je5K7WQQSGjxYleCpIGCSI3BhgRUNvWlQAE22xG97gC7vhPKjd9V8/Wp2K6e7tuWibgZlCywII+HaA3DSONxOR3mjNXqrS24vJtMBWW2UeFXcCGu3EYq/bwkkcSOK6tf4YL/wBBtH1UXbgU2baWwxBbYrbfECCN6nIJyY75zTO1atC5cb3D+6C7t1y/7pTMAkW1UMU3xleSQcmlf/zVpLcWfe2Q2BCrMEzm+HLAcyAIwMCoun9Zui4R70Mx3Bt43LshvE24HcFGcZyRzipp+A3XFlkt27DFXFlSgnY0XUUkGQitdubrvzFtojy4K13tDZsEhPdu4C4S0Ciz4txcwXAgGAox5VVNd1ZFBPu9y3kJD72RpXsxJbwTn3U9xPY0P07p7sm8MVMg7QASxWDEDM7CWjPAnkVV4l2wrJzSLI3tGyAi57m2u1SFt2UUsSdwYDY21SM+ISeeDNZVbv2grktv3eW0bgWlmkvySczngccVlHSIN2gRbu1svtYSfUsMduDyZ7V2eo3c7yWYEwTEj69jPYVHrCu0ArbEAZX+6JMsWM4+XNQBjHxGDxJEYIJwfp64FNSvsS3T4G9vqfvX/qkgTuOTAVVycmZ/XFG6T2ithFR9PbugEqrFF3OmQCQDO8jloOTPzrml27v6xbawyw5GZnAO6YiD6cVFbaB4QGiSBGc4OP338qmi6Juxzb2AbQjgwWDF4iASfhQ+vpioE1luINvONp94QR2JgW4Pc8TmhEcmOFxtMx3JET5QfOtkECYxOCRKyJ8OP8RUSJYfr+q23XZBbESdsqJkAFQARnuOOIoP+Xu3mXwKm3aBdG5QDjYCV4bjjPNRaY7yQFmI3MOIzgg+nGZ/SmOl10W4XbPOFUYwJB5mOwzls5IqP69BS37K71Dp9y3cIuKQQfEe2YO6eCDPNegdD66tuxeInaiGPUkYH7/zVc1NjxI6s5Z9xhTuORkGeAPI+sVAumZvB/ceBB7SU8I+fP8AqhOppWCCcG6OukXyVRR+JjuP5x6nANGv1AGzcUiGRtwkdv1+E8UNas7F2oQDEiTzI2mDHPb61JYL7DaLIN0yTu8RjBIieY7d/IUJU2GKaVEmi6iwZVuKGtuIB+v6kgiTSvqXRfc3iHnYfEPl5QO/2/Op9NoLjuQClsKZJJ3RmDAWZGZzA9aF611N3YDLKgEGCIgCVnyB9avFVLgrL+vI80nUAi7yBsWSqkSIUlYj8TnPPczIBWvR/Zn20stbAdPdNtkqz8eWWI7GT5V5PqLu8pbBwAAD8mDEgj+4iZ84HYVbf4f27Nz3ly9sBtiTvCkR9fhRRAn1iq5YRkrfZMcnF0ui9dS9t0tWz7pWuseBbUsPPJWQP+KqPQvafU279y61hmW+xdhbW4WSAqeIMonAGV9fOr/pbNi6hKhQCJJWChkSOMZ5P0onSdIQMCYJ/wBjn68fas39VVGjh82R6b2o0923v3AEDKztcehUw3biqn7S+2SQ1tT7tsQXbaWBMCC3wZjxdu8CWF91ZsWR7y5sXaO8Aj614X7Y9VGs1NxkKKqSQxbDgd1kDMgYiZnnNTFiW2zBObrWJJcRXDbP/JbklNpDAT4mCjETO5VMTDD4iTPpvaD+VswjHexIkzM7ckzkmYXyE94pHpnHvLQZyCQNrgZCsGWACw74/wDqDzM8XjbaAbznYCFAsqB6D/y4+1aZxjLsTByiN36lO2Wl2IJUHtgeeMfrTBtez+e1BIOckysepkE/WkOnW14tpuB1AJJtCVBJ7+8xyO2Z7Vh6mULRu2oDsBWCzGfE5nESSF4/OUvFFj1kkuy9dL1zbfERKgnnv/jkfet6K2HbwsSAc+QOMz9e2MVR26w/u4V9vIbarNMwcbmJVp8jHl6b125k9y10rtYTbKQSSCxgggnJHhPmeYpf8cv81nftV1xLuve5bjaihA3ZmjbuEcwZHyE80vRN53I67iR8TkCFGWJ7zgmROPI1E9q3KhAYAhgQF4OWbcxbdPbAx86KHTVVQS2XghYOF85iGORwa1cJIzq2dXOnWkKm7qbWfw27d9yZgxuZUXvyG71Det6VR4W1DFhyQtsACTg+OcjzrV3SEk7AcAYEMM9o4WfL1qTS6QBQG3L2UbCVzg8ZGYGAfpGZaJT6BunDwMHXcodCGiTuIjDHBiBiZ+xFS2LZtMjlSQGG/Bkglg87uxU5J8vnXSaZlB92xjMlSY5lsr8SnnM8DAipLwCMjpLqoO4mZVwQSwE+Gex9OeRRbIo0daDSyxV4CCSHRio5gQcjaSDwOR61lE9K1hVousIcNuzBAkMCSBByFGQe1apTbHRSaK9qLrJBCoZ7ASQfMjisXQvcG8qw2g42kAd5BiKYaTpnvJIKyJYCCOBMceQqNtVIDGcAj6RA7/uKZt+CdF7A71tcAYJ5H/t5jy84riySpJEAjzAPaPxCilRW7Z475/8AY/vvRBsocBYHn+h8/KjsDT8BG1RI8Q+wCz9hUa6oAGRM9znmc/OigTPuwAWngjjGMk880K1sEEiY9T6x2E96Koq77ONOVnw4EZj8znviibdrcCFJ3YgYzkMwjnGDx2qO3plAEKw8/EMx9Jrq/pV3AEwW3eZ4kzQbthS4CdPqyJQ4PaAZ79vLIyeIEVD/ADED4pJY4AxxO4RwQagtaQkE+QDSTlcweOea4TXHGTPEmDIBgf5yalB2rsI12oLEbgPFA3nkQRwe3lTizriyKh2yIBkSST4d26DwAPlH1pRcCqiknJM48syI4j/miun6JzkXIDYESIg8dyAfrVJU0Mi2mNCm0ufdbTMBrbq0dziczziMz5xUNlrY2pcDqp8Uws/QHIx/ugL9y0qRtIuR8W5jmT8hkehoWyJbxgFSC24AbgZgCfSPQZoKPFhk0nQ0taNTu2zcWCxbYoZUEDcSSYkkfi7EfKXTdQS08opZs+LYEOZB2lW3EHHMecCg7nVpItpIQsxVRgDmJHcxOTMdqEa7hzwcE8kgEnzwfPGaKTfZVuui19MWW3adihJJK276pJY5m2wWTn5YjPFF9N6ldtq1rTaloAbFwTbURJ2hSSrDJ44BP4apX82xjbESIMczIEgnBmu9NuHiSEcDKpKhlBIk5ye/Paq6P9Dun6LR1XSX7xDPda6D4lm4rLAEvt3N8jBAAn0oKxoDZus9vd7wEi1tVWCwuXbnaZ3AKVGM8xK/S+0dy207ywYbSMwwjuP84NDL1KC3ORET5iDkztIA7D60al7JtD0XLT9XZrILsHcDxE27HcBuHtj/ANsYPzJqs6vrFy6+/d4hJWNoVYJMoREYmSY+XFKrr8bRBjB+8Yjyrdlbhgk4BUZyNwET5jGPpRUK5A53whpa6nca2Q14jdgTJJEEgNOGGfr59qK6PdGARaTf4ixLKDAAKggEgMScfMdhQV3VXNip/TMlmPhhidxgl+Y5xj5d6X6vABeYBMQQduZJUwIkn1qa2Hah11K5bN0KB7tRHwKxWIORjt8s4gckxDSWmAKOrNmEIMAAQZAUkfIgTnMTSrSXSGLMWnJBw0nyM9vvXdvqS7yNrDk+Fo55zk58p7Cpq10DdPsNIuq3jQFSYLHbcU7oYgFTBYyvB7/aLWW7zAMt3esAFgeDyCwBkEAevBpjqOqW/wCUFlAwfG8uE2kCYACAEAFm/U1XrwacEYAXPbPGKsrKyaQTp7jKZEEx8QMDA5IwcZ48ql1HUI3Q0qwDSwlpkqRjMR2OPnQV+4Vgg7SMckz3jMAD0ioL+rZlDtJyFnGcYH0GKtrfJVzpUGWLzDO6QxkdhxyZIMccjsM813Z1MBnDSCBI5K5yyDjBjwkyNw7Zpcuuk+f3Hcdh/upbXicKozcGCTmWIAE4Az6du9W1KqQc+qRgbjqrSBCgARDbYGPITOayl8/iE4jyPGKyq0W2P//Z"/>
          <p:cNvSpPr>
            <a:spLocks noChangeAspect="1" noChangeArrowheads="1"/>
          </p:cNvSpPr>
          <p:nvPr/>
        </p:nvSpPr>
        <p:spPr bwMode="auto">
          <a:xfrm>
            <a:off x="0" y="-868363"/>
            <a:ext cx="2505075" cy="1819276"/>
          </a:xfrm>
          <a:prstGeom prst="rect">
            <a:avLst/>
          </a:prstGeom>
          <a:noFill/>
        </p:spPr>
        <p:txBody>
          <a:bodyPr vert="horz" wrap="square" lIns="91440" tIns="45720" rIns="91440" bIns="45720" numCol="1" anchor="t" anchorCtr="0" compatLnSpc="1">
            <a:prstTxWarp prst="textNoShape">
              <a:avLst/>
            </a:prstTxWarp>
          </a:bodyPr>
          <a:lstStyle/>
          <a:p>
            <a:pPr algn="l"/>
            <a:endParaRPr lang="en-US" sz="2400">
              <a:solidFill>
                <a:prstClr val="black"/>
              </a:solidFill>
            </a:endParaRPr>
          </a:p>
        </p:txBody>
      </p:sp>
      <p:sp>
        <p:nvSpPr>
          <p:cNvPr id="8200" name="AutoShape 8" descr="data:image/jpeg;base64,/9j/4AAQSkZJRgABAQAAAQABAAD/2wCEAAkGBhQSERUUEhQWFBUUFxcXFxgYGBcZGBcaFxgVFBcWGhgXHCYfFxojHBgYHy8gIycpLCwsFx8xNTQqNSYrLCkBCQoKDgwOGg8PGiwkHyQqLCwsLCksKSksLCwpKSkpLCksLCwsLCwpKSksKSwpLCwpLCksLCwsLCkpKSksLCwsLP/AABEIAL8BBwMBIgACEQEDEQH/xAAcAAACAgMBAQAAAAAAAAAAAAAEBQMGAAECBwj/xAA6EAACAQMDAgMGBAYCAgIDAAABAhEAAyEEEjEFQSJRYQYTMnGBkUKhsfAHFCNSwdHh8TNiFYJykqL/xAAaAQACAwEBAAAAAAAAAAAAAAABAwACBAUG/8QAJBEAAgICAgIDAAMBAAAAAAAAAAECEQMSITEEQRMiURQyYaH/2gAMAwEAAhEDEQA/ADrozXdsVoV2jV5qSpnSI76yKEK0wcTUR09WQAa2ZNEm3iurdqDU7jFGyyQtK1J7rFc3jBra3KamSzl1xUAtAmprpmoRipYGY9gULqbIHaiX1NRC8DzTFJkQufSE0TY0eOKk1OpCDKsBHcQKVt19ydqJt9TmKsrYWN10fnXTaYRS/T3ifiJf5cY9BTFNCrqQCVM9sD1H50tzocoWhdeRSSNwkdpqFtNiitd0gWWlduIkkxM8ye9EdOtl13+Eg49O/FH5ElYPhYDY0x86MW0aYHRrypPy/ea5U9mEGrLKmLlCUQRLRrhyaPC0NqUqjkLItNfzFNLZpXZQAzTPTuIqjVhSN1sPXRg1EWqnQTsVxcFa31FevRVkyHFygLlszxRJ161Gdcs1dAs5NuBis0ut8W00UwDLik6pDyKvGmEdlh3rKHLnFZRGKg23qJo0JFC2bUZolrlJ1KJA63sxTG1dERSp7dbW6aGhKGFx66kRQlok81OeKCgG2Aax81liSK3dsFjU9vTwKGrKEL2qH1epW0Jc+kedR9T6rt8FuC/rws9zXfR+ib3D3DuIGWMRnOPKrxVcstGLYPatPczt8P8Ab/umunTYvEd6aWtMqcKe3y9IziiNXtKf2DvI/f3qjma4wSKF1zUhhLMABJHn/wBVWLl4nEkDzkSfrR/tv1ZGuhQAAOw/Wq5p9SWcQcdp4HrXQxQ+lmPLNbUi4aG7tUDtzukCPqO9dXupZhZmZkSAR/njih9FoQAZlog5AEcd8z9Yo+5pPBAOxjwPLvLGPrPrWWVWaoJ0V3qGpdiZkgnvMfSaZdC1tzYEUmAe/b1ml1/TlnGf/UgcDGSPSc/Wm2hKqsRDT3H3j996vNrWiY4tytlg0fUGwCT6xGe1H/y+8ZINJ9KAeTn6gn9+lONJdZYEfORx/usLbTNOp0mi3eH4T9qzU9At7SfeMI59KJAJ+ECfz9aF6g8Ou0Mwb8JPrHzq6kIeOL9Ao6F5XOeDGKx+iXQDsYN6U+ayseLwnnBzFEfyP9p4j9mpuyfFEora1rbbbnhbyNT29eDmauOu6PbvKRcgnsYyPrXm/XNI+kcq/B+E9iP90+CWTgy5YOHIw1HVgKWXOsbuKR6jUFzgiuLY25nI7VpjhSMm7YZrday5FAf/ACDnzo3+YVsURp+mJETk/uKdSS5RGtugnoPWCx2tVk02hBzVL9x7u7IMEVaNF1YbR6VnyRp2h+J8Uxld08CBmK3UFnqYJyRWUuho41JUDFLDd9ajN0kYod3IMVbUiGVq5U+0Umt60CiE11WSCxgLmal95NLC81s6qKrSZBmjgHtSv2h66tlQFy7mF+vf5VHd1kAmqxpLovXzcacSBI7Dj1qyiu2Vl+IfdI0hnc+Sck4Mz++DVt0vT9uRGe3H1gUs6XZDbWU8ZxVhF0eEDJ5isU5WzZCKSBHUzBBEYn/g0n9reue4sMzFRIhQckny9KP677RWrCFm5AOJEn0rxP2q9pH1V2WwOy9gKv43jvJO/RXPnWOFewPVatrtwueWP7irF0Lpg25WSfWPrHeqxpjBn7U40WpcCQSBxOK62VOqRysTW1svGnHux4iRHbGR5ychf9VH1HWbuDgY5O0z5+fOKrA684J8bRHHPHp2ri71J32r8OCR2B4Mfn9Kxfx3ds3/ADquB5pI3SJyYIAwQBB/x6ZFGpbHbvOME+Zx8xS7p2gLgQ5+8YPiBgfTnypm/RHQ4O70P3JBPoJpM6vs0Rk66DNPZZiOB8xB+/3p3p9MYnPHaJ+f2pPYuRg+D/j6fOnmi1B2gYH0/WsskNTJ7aCJBkA+kih9fbAT3k7YM9j8qJup35+v+uKg6kk22HaJEfmf1qtkrk1onLLOST3/AM020zwMEme5pX7NMCveBin/ALxfSPOglyWkD2HknBHzpF7a9BF+wf71BZeZ9asaLmRmu9TpgwimQbi7QqaUlTPnyzcjHBFSau/6VL7VaT3WsuKJABnPrms0ah4EAiu4uUpHDapuJD0iwHubXYruBCnsG7T6Udo7t0XVtkZ3gZ+f6UcnRIAZRMdvOttftuwDkow+Bj852k9x5d6XKZfWiS5oWa+9xyPdrLk+RGNtVy71pgxjAJ4pn1fqIYe7Sdq/dj3J+s1XG0rE1bGrVyBJ/hZej9VL1lKdDo2GRW6rKCsbGbo9KsXBXGoQUss6ojmjU1Mjmazs1KgP3eTUpWIiu2epUXcOKIDLWoru5exig7qQcV0bojNSgAvVr5FtjOOPqa59ntE+wljsHbGfzPBoDqze8upbWYBk848qfaDTKCdzT5QO8Z3T2quR1GiY1crLLobwCgROMD9fpUXVurpprbOZEDgn7AUl6t7SJpxggt+Edh6HvXnHtD1+5qGlz9sClYcDyO2My51BcHftJ7RNqHLnA7Dyqvp4jJrGO4xXZHauxCCiqRyZzc3bJLCyYHM4/f2o28hSVPMQfy+1TdEsgeImACpPrBkj9PLn0p/puiBgC3hVgGzliA2MdpyPqKTkyKL5HY8bkuAP2O6Mz3PeESoMRzI7nzj/AHVp697OAKhRY92G5GTIAHHfg0d00rbTaq7R8hMDMT3E/vtXXXOtk6dtnMGCfXE4/wC65k88p5E0dOGFQhTE/s11Me8AMAyfqfn5EGriyhpJAHcAff65ArzLowhd5O2GH1nifIQKvHT+sqyAMcn8QgEHInOM/SqeRjp2i+GdrklvWvITPJ/OZjjnPqam0HhIDNg8Y+Qmft86yw4KiQWkEbuOSeY4NRLeyAR4ex7jt9+31rOpehzj7LBsjBBE8EQM+dD6ywVWVgwM4/IiutHdlI+Ix9/SjHtiCPMcwIFQAs6TekZ/KmjJkZxSnTAqwBEz3Hf7U7s6Ud6VTbG2kgiwoj1rlwQP+6wPkjy9MUNr9YVGYjzFNsS0eNfxJuzrn9As/akWhu7WBFWr2g6c2outcPEwPOBxQOk6MBzXdxySxpM42SLc2ywdO6upWDFQdSspdUuADBho7f2n5VBb6QzYHHemnTel+7DAidwg/eaS6Q5JvhlcvaYh2aJGDxxNbO30H2qz9R6NtRoPl9RyDVJ1+kIJiTVoOyko6jfRlO9ZSDpyXGfaDtxORWVZwApf4WS+53UXYaBxQgPeiyxilUORIt7zpha1iquSKrt2VzNLr2qYmBRUbBtQ76h1VScUuu9Q2qSTxUVnRu3NCdbtbEAJHiNMildFJSdWHezY947XHgSeTj6CaI6l1+3bn3XxZzIP5x+lVRtSYABgDyqBzReHaVsos1RpEmp1bO0sZ+f/ADQF+/PFd3bkCn38P/Zca3UQ8+7Qbnj8hT3rjjbEK5yon9lfYV9QvvHlUPkO3z/1Jqzj+Gunj4nn9P8Af/NegH3YTZbA2p4YWcbfQd+KHsXw3hA3ETxgjsYmPtXIn5WWb+vCOpDx8cV9il2P4fC2CVIujkTgiPMfb0o2zph5QQYUMc8AgDyA7fSrb/LNHiUEecjd5ZCmD+RqHUorYbkDBEStZ55ZP+5ohjiv6lbYHkznJ4H7PI/cVXeq3zdMCQAJkD4sTAPkOJ+VO/aTSXkYc+6PxsM7oztCjIJEj/NLj0q48Of6VvadpM7mQiPDBxjOeSfs/FFJbti8s2/qhLp9UEgNHyIyJEZ+QAGf8UUurHKQxEH5nAjPlRrdCVl8KNJwC3eM+eRifpTKz7OMJ2oCAo8M/IRMcx/inTyQFwjMjt9UYLvBLL8JAElTALA/3QT5/ipwiggFcgx54ER+v5UtPTSqnb4JiVPaBmYwcY+tM+nqFAH4Txn6cfv9axZaq4mvG30wvTajZxHf9/4p2D4RBHy/39qUQLfIkf7xEd65LkAqCVUwQBhjkyPQf7pSaoLXITqX2NIM+g/1RHSuo7yZx5D8qDtbRPH79eaIt3BPI/fr/mhauwpOqGISWyYiqn7UdVCDYD8WPlVl1BOzcpkZme318q8z9o7nvLpBPw/5rTggpSEZptRD7WuUrGKGN9ScCKRpd2jBroh1gsCAeD2P1rouJh2LXZ1AAmaHv9cWcdqUNfOyeB6964t6EPuKt+EtE5xVKXsLyVwh3a65vG18j5fcfKh+o9GjP4VUfnJFE9H6esQ6wwA2tuG0zmCCMg/lTD+ctpNu6RtCqwY8lSfhIHJQgiqbJPgid9ifT9HUlQpJdlBPpHb51lMNXqLd9iLd0obWTcHhMHAgREZisqbsDr0V5BNEiR2NQaa6CaMN9aewJAdxZ7VyuhE0zS4sZzXJuqKFhojCgL51WfaJiYnAqwvqsxSn2p0s2gw7H9avDspk5RWO9RO0TUhQgSeKGvNNaqMZEzTXrn8I7At6W7dM+J4kdgv/AHXkleufwf1fvNPctHGxpB89w8vSKy+bfxOjT4lfJyW/Wa7BcmEHluBY+WYpb0zq5usQzWkA7FvF89p/U0R1awdrKWBIGDxj54/KqVYte6vTsZ88qpeP/qQfvE1z8CUrs6GW10eli3bUbjc+W0/pAzSXqGrQXVPvDwYBG0nz5+Lt2/WmOg1oAURDR+NlSeJEGW//AJHPag+vwYLkYIJHMTgHjz/xVMkWg4pWEagi7bKnwg/CRypGR8j/AKpXoUiz/VAzOycmTEf5+1RXtRDbi8oR4YmZGJA7zn71H1TUwqREkgZ5PpH4RjPzpMNujRJLsGvalzttghd13aIE4QEtJ8+cetE3NW6Xyn4QoyTIkztBj0GMd6H1YDPa2AsBuQuPhBKncwjmOJ858q3pdKWuXFEkgJA9QWJAJHcKR8wPOntJITbZJ068VulLwgliAw4iZA+fep+tpdtsPcqBHIgkEDPbvg/sVPq9ArurHlSN048MgrBHqT96P38WySBPf4s0mU0uaGqN+wbUXIRWPxELjuu6fpzioheJgLt+ZmePKirmjBtsoxMgHy7zS/pjBTG6YJEkc8TkcZpSW3Ix8IbW9P4RLCP3wKFfXWxPjDAcgZP+IqHquqhTtgH+0n4vKGmD9jVO0VstfLkMsHiCGHPfvGcH7VrWNONszOTs9F0OsBGBIPb0+VU7WdG26m4J3I5IZYO5Z4I+pqzaCxjGPlAj5A8Uk6/1N11z21TcrqDJMZ2gkCO5oeO6m6JnVxVlYu+zvu7jLdcASNpkHExJAp5oUVVuL79bqGZQoNqwJOSZ4B4pbftIBteytsscky23vuLc1Fb1twFrl11O+RaTapYx4feHghfU8zxWydzRglUB/rOmWmslRYLhAdsMcA/nFLrRNoXVVVCBUi4IJgKJnv4STNC6HUm4l20lwhh4uCrHdEqwYRgxkHucVroti7YvMH3IrKGHhm3cEwSxPGGaCfOlrZJpi3PYL0fXA1pfesJJ2h5AGGy0DgCfqDUnVdC7Sdu8qMFOZP8AaYwCc57ClPXXRLwtABVy6wDPjBEFRwY52mJFPbOtW0LSjCPCeGWXADE8kyM81WSpqS9gu+BFrtLqLdvcjHeSAQIO2PjBYCBJgwayjeo6G/fug3EuJaC4MjJJySN2cwBjEVlaIyVfarFybT4FdrB5rV7VxzSS/wBcUfCTjv2+VC2OpXLrGXCr6xEeQrT8b9jPkS4LVpNaCJxXTXAeDNVLqvUPwI2ByR3+vlU3s1ce5dCFoXkk8j5TQ+OlYfkt0O9R1AqYFCa2+722k0Z1NLIMWyGZeRPipPqb+9dolT60YKwTdC+6TUbJiu2UjmDUfvcVoMxAwxVv/h7r1tXvE7LugfFAHrEwaqDngUXpdRsZTzBGJI49RmqTjtFovCWrs+kNRaDII2liME9/QnvVC9pOiaiGawSABuCqkHAnbKyQ3HoY+9z9n9Wup0qMCWBXMzHkfi5pB7can3Fgsl0o8gKTOD27EwfSuRi+s9TqT+0LPKrNnUtLAMIYBiTDfLae2Djvn1r0DoXvET+q3iEkAyYAyDnMAQZ44rnonvb6rdvuG2ESH88QFZhvInsTAJ7dpuuda2HwgHssCe85+o47fq7yJ7vRIX48NFuybT3QNrYYucc+GTEEfhx3pwulVpUQWY53HgDcSf8Aj1qr9HJaXaTv4kQDOYH771a7KhVUghrj+EnkmICqI4H/AH2rFJU6NibaskuaQW7CqxmW8O1QABOcd8Tn8qg6frTv3QFW6CyqRkFQTE98EH6kU36ldVMsJ2iVPkc/lAGaUaPUguPegeFZXyBDGSAMjBHzApbZdLgcHRe82XByQAwPG2ZYR2mt3NEjhRAgERHpiZonVXWWzuGDIzHAJE/lmgnuwAyR4x9PoOc/5ovorG7BxpmUjdlcCfX18px96Qe0F9rMlLcyccmQe4AOO3Y1btI5+FuCMH/v6/audboVOHUMMn98etTHUXyWk7R5vZ6wXGy6AuTIkmPw4nnv37/KmfTVCn+nJA+Z8uKbXdLaFxgthS47k5j0Xv5/9Vz0rp7h8KqjyAOPpWnK1XAmFjfQoNstiBJryjr2vvXtQ5RizFm8AHwgYgMfigACB5V7Dc6WGYCJ88VQPb/2LNq4j2yVW422BIyeFLAEKCfxEdxQ8ZJS5K523EqGuss5tol1hcAKMl4EFSRmJBAHrM5FBjpF9rjC5ctKQCGLOCIEGMA+fanVzozW226m8WncxS9vJG0wwIBgnAE7oYxFE9PXTobzILoElgpCBd0+BVUySJ3cTAUyK6DnquDmSTkxxd1JRdOIW6uwBtsliCG3dgpXbtic4NS3bjL8KhkMbWYYSBAUqSCB2jznvQWm17lzsAAYqJVmOFQMSwMAASgOO57mtaXrVxmAVQQAV3pB2kzB2rBAPcAefesenPQGlfYL1HQXZW4AqhMq4jbbEzIkH+6YA5FS9B1BZrlgm4djHxsVEs6jDBhBAIJ7ED7U6bowvHfdu7AAUbYUbeGwO0pO5fig4ysZpVZ6Tdsk2glwWkZ5Kuwa7A8JJmTJHAK9oAp8V9aY6OOnY51oZFm2pkAZCorM2EMiQIjMzWqp1y4EKv8AyM9mNwtcaSoaeAseKMkn7A1lWWJey7nzwUOsmsmtVvMB0OKxXIyMVqu0tT6CoQ5FwzMmfOmVkALJAJ8zzQ6BE5BZvXgf7rbawEz+lQhq9BODQ+6u7t2c1wgk1CGVMDUq2Aeaz3UUAnov8OvaMW1Iu3CFQeFZxH4mIxAHzyT5kVaeoaK3rdrXUOzBUEkZPDMBEHmB9xXjOgvgON2FkE+pHE44HNeoezftit64baKxCiSScIowM/59a53kY2pbRN+Caa1kd9f1yWU92gHmcQBnbJI+w/cUexqbl99tqARJz6dz++9Z7T9d3X7myRI2geQB5+ePzrr+Ht5f5hg3dRGc89j50Yw0xuT7C57TURw/tLqbNwWjpNhVQ+xwJZMCfEODnjIqzezvtbZ1F63baw1m8lsuobI7SAe+Mwf7afanQWr6i3qkNwL/AOK4pK3UnycGfSPyNVPX9A/kuo6e/ZdryXluW/6pBZYVi/aSAPTvS0seRdU6Ltzg+y2m77/OIMgER3/t9YxmtaLpEEEcgtIgxInI+5FL/ZhFVDDSJMRwBJjz+dWDpdyVY8+MiZ8jHFc5rk3J8BNrxW2V42BTu8tsZP0FeedU9t9mxLGmeFHgNzCx8QMhjAjP1q69TYixqNhBJtONsxgqciq5pfYvT2LFv+ZuX77KqlrAYC1MSFMD4Rjua1YoxcbkZ5yknwEdD9ob+pFq4NObVkgszscEDEIJnnucYxVokuPMUstq0b7oCACERcW0Xsog5+frU/T7wgMDAIkiPl+lIm05cIbFNR5FfU/Z0++W4kAH4h5GO/p8qeaHRkc8+f6RUnvc84P5/KuL3UI+AfPiR9KjlfZFF1wGXby2viOTx5mlfXdE2qs3LZYoGUiRyDyDj19a6hT4pme7f5JMipbxEQInzkQfz/SrRlyBw45Pn5eoLblbu5ylzaSG2lrZMkA5IIKgjynNXTo91ve+7LPdt3ElAV3L7tQsXGuOMd5WTtM96rOq9mrl3W3oCoC7yd1shPEPjWRAk4EZMRNPBqD08WrLMLoBcsWBDJuEnaoM7CdrQTJzhZFdXKk417OZGFvno6/lhb3o7BQ5B94P6YY7iWKqSy/2LJifQZqS903SI4Dr/W2gj3lz3UgkbpdLpGAJA3DBz2lI/Vx/Mxe3OgmNuPiAHERzxEGR2OA1va6yyI67mZ3+ByqBXXwFWgYEOCCzRB5EGqU0MUY80HazqgVFN5WUXGCJdtXbZInIQOHO5YH45jsw5rvW9fAsoLzEOkJJBDEHxFGxtIBgbpEj81Ws1IsqCDZusigC3CC24uAESQZuE9hkQJJmlOr1rO5KIIw5RB4SAAX2gkkCYwMYMAcUdbC5alnt9bbfLSLZ8K7NpmQXBBYTAAgjsZyeayq/cu+CLUm4Ijuc5JEcmJGO0+VZQ0sOxR2ea5rVZW85xsVOl3FD1lQh2zVzNarKhDqa6tc1HWwahA5XFdHUTyKFW5UoegExrgojpvVmtMdrEBuYjPYT6ZoS5UMVKtEumMbgk/MVP0O8Ld5XPY9v3+VBaa5IA70bZBDQO/oP88UuS4oZFu7PXem9R3pMlgByYG0DuarPV9U2qcABtqT7sfiZmHxYOPCPtzzUGi9opsizI3nwcCAIiVAzu9CPWaJ6U3uH96xmUdUBkli20YyZnH39K5ig4X/w6e6mkO+haL3YDT5DOM47fKrN068Am1T3Pzycj9+fpVb6deLruafkOMz5feitNqBuhcZ/7FYpt7GuK44DuqaNmhicA+I9o5ggcj/dEafxzy2RwZ8hx24zis0t4k7WPgIIOPPw9v38qM0ulKGDwYIOMHvM8iaCtojpGtVa3DZG1QO4x9K60ttSggjB+uDgenejf5UgFvhY/Mx8gT+dA6gKAdzQRAwCJ9YFWUeRblaM11zYQAs4mJ+o/wC6Ve+YtIx5qcTUzODm48nvtJ7YrqwqsckMD9/tzNLl2OguAnT3gw7ysyO/271PftqBM45XuPln/FQXdNBBHl4X7j0PpQ/U9R/SdjCsisSDiO5I4+dNjyLkeUdc1cX72yRvugyIVQADnmd2e8QfnQV3Vs7CDChDkksNxBUMAQ0fL8/I+6AS5ueAtkMSW3FYEgKe08kQc80LrrtpkCIG8KgYET8JJPmJny4n0rrRfXBzpL8JrK7kQi3uYECCzbjJZkjaZC4Yd+PUVBrtUdxLbOACkbSo5WF3eJuT6wJiptJ1J7S71tqoUbTMrcuKwiInHBMgZP1qf3w8VxyANylGYGWEAqdwWfCsSsiWE9mm3TsHFUKUts0MIUkKACfCQoUfExwJB8hyOM1Y9FoWMe6XaHiAPECWPiAMn8CMM8R5Gh9RftOpVwuM+BCpJKHbuUqFPhM7hnI5zQ2g1dtbYIW6wOTNvDZ2neyN4h6YwKq25ItGosLv+zSs+67eWztEQLqvcPIAW2hJHxGSfXHJrdav6BXUK7+GAN/u2ADCSwLEf0zMeHHLelboKTXsLjF+jzsJXVyyV5HOat2n1m/wmz2OE2kEYPhAEtGO5Iz6wysdMs3rYARWcR4QGNxeJ3ISC647YE81oeWu0ZVh26Z54awCr0ehWWZk+DaSMTLRBhd0/wBwnGOTiJWXOgoJ3OUAJx4WJESBgDPqRRWVFXhkis7KwrVts9FsFPEynBCtwxLcAqG5EGMd88Y0ns3YIjc+8HI3JnMQDHHrB5GKnyxJ8MipVlM+qdLFvaVLEH4piVPkYoWzoGcEp4iOVHxR57e4+Ux3piafKFSi4umDA1MlQxV89lvYFb1oPda4rNlQu0ADmTuBqs5qCtloQc3SKbtrXuST51ftD0PRFDsFxiHKbrpSDByQE7QZkn8zTBujaQaeDaQFp8YZgfOBJP5/aky8hRdUx0fHbXZ5fO0459KIsav7/vyq16/pmmGncW1hh4g2WOB8MntFUvjMT6f9UyE1kXBScHjHvRdNvYkfEBhQMt5j0/6q3e0OhY2tPbUHDbwwgyLaM7EEQMKuAYmKH/h3qLgB2rYzBCsvxRgCQCe/JxMV6B1DpS3WR/cNbuW3LSF3I+FtMrhTlWQx5gDtmseaWuRWasKvG0hJ7HouoTeGG0kxBzzzBzny7VaV6SgIAA9TiZ/zVI6z/CkpuvdNvPbfn3D7gf8A8Ucx9m//AGpL7P8AQtdq9Qbdy5eVUue7usSSLZALHG7xH/dJl40JfZS4HR8iUfq0epNpwJtggE5A7wsEn5f7onduZQYEyIMQ3P5UF0n2HTSKdt647MCHdhLFcmFHC+f7FNdKqqZCbQBLO8SfCCTLZ4544NZXBJ0hyyWrIOo9QCgy6oowJMFoHA9PTnFLz1Hesquf/YkEeoWJqjajXNc1jNfZTbtGbSoQwzw0L8WMjHMc086frXvMygbVIxmXBJnxH6THqKdkx6FMc9g5dPn3u/cGEg+XmD3n51ljWljBIc9pG1vlPB/KletUWwq7iM9ssWYgkT3EYJ/0alW6YbsNwiZBHn8+PlWVwNanZZ7F3dIJIMZBGe2R2b5zS7rwjS3AW3ArG6JgHE55MEj14pXp79zdIkSfUfl5/atavVai6uxdqvmNxwSJ7jII578DNMxrkXNlCv6q2je5K7WQQSGjxYleCpIGCSI3BhgRUNvWlQAE22xG97gC7vhPKjd9V8/Wp2K6e7tuWibgZlCywII+HaA3DSONxOR3mjNXqrS24vJtMBWW2UeFXcCGu3EYq/bwkkcSOK6tf4YL/wBBtH1UXbgU2baWwxBbYrbfECCN6nIJyY75zTO1atC5cb3D+6C7t1y/7pTMAkW1UMU3xleSQcmlf/zVpLcWfe2Q2BCrMEzm+HLAcyAIwMCoun9Zui4R70Mx3Bt43LshvE24HcFGcZyRzipp+A3XFlkt27DFXFlSgnY0XUUkGQitdubrvzFtojy4K13tDZsEhPdu4C4S0Ciz4txcwXAgGAox5VVNd1ZFBPu9y3kJD72RpXsxJbwTn3U9xPY0P07p7sm8MVMg7QASxWDEDM7CWjPAnkVV4l2wrJzSLI3tGyAi57m2u1SFt2UUsSdwYDY21SM+ISeeDNZVbv2grktv3eW0bgWlmkvySczngccVlHSIN2gRbu1svtYSfUsMduDyZ7V2eo3c7yWYEwTEj69jPYVHrCu0ArbEAZX+6JMsWM4+XNQBjHxGDxJEYIJwfp64FNSvsS3T4G9vqfvX/qkgTuOTAVVycmZ/XFG6T2ithFR9PbugEqrFF3OmQCQDO8jloOTPzrml27v6xbawyw5GZnAO6YiD6cVFbaB4QGiSBGc4OP338qmi6Juxzb2AbQjgwWDF4iASfhQ+vpioE1luINvONp94QR2JgW4Pc8TmhEcmOFxtMx3JET5QfOtkECYxOCRKyJ8OP8RUSJYfr+q23XZBbESdsqJkAFQARnuOOIoP+Xu3mXwKm3aBdG5QDjYCV4bjjPNRaY7yQFmI3MOIzgg+nGZ/SmOl10W4XbPOFUYwJB5mOwzls5IqP69BS37K71Dp9y3cIuKQQfEe2YO6eCDPNegdD66tuxeInaiGPUkYH7/zVc1NjxI6s5Z9xhTuORkGeAPI+sVAumZvB/ceBB7SU8I+fP8AqhOppWCCcG6OukXyVRR+JjuP5x6nANGv1AGzcUiGRtwkdv1+E8UNas7F2oQDEiTzI2mDHPb61JYL7DaLIN0yTu8RjBIieY7d/IUJU2GKaVEmi6iwZVuKGtuIB+v6kgiTSvqXRfc3iHnYfEPl5QO/2/Op9NoLjuQClsKZJJ3RmDAWZGZzA9aF611N3YDLKgEGCIgCVnyB9avFVLgrL+vI80nUAi7yBsWSqkSIUlYj8TnPPczIBWvR/Zn20stbAdPdNtkqz8eWWI7GT5V5PqLu8pbBwAAD8mDEgj+4iZ84HYVbf4f27Nz3ly9sBtiTvCkR9fhRRAn1iq5YRkrfZMcnF0ui9dS9t0tWz7pWuseBbUsPPJWQP+KqPQvafU279y61hmW+xdhbW4WSAqeIMonAGV9fOr/pbNi6hKhQCJJWChkSOMZ5P0onSdIQMCYJ/wBjn68fas39VVGjh82R6b2o0923v3AEDKztcehUw3biqn7S+2SQ1tT7tsQXbaWBMCC3wZjxdu8CWF91ZsWR7y5sXaO8Aj614X7Y9VGs1NxkKKqSQxbDgd1kDMgYiZnnNTFiW2zBObrWJJcRXDbP/JbklNpDAT4mCjETO5VMTDD4iTPpvaD+VswjHexIkzM7ckzkmYXyE94pHpnHvLQZyCQNrgZCsGWACw74/wDqDzM8XjbaAbznYCFAsqB6D/y4+1aZxjLsTByiN36lO2Wl2IJUHtgeeMfrTBtez+e1BIOckysepkE/WkOnW14tpuB1AJJtCVBJ7+8xyO2Z7Vh6mULRu2oDsBWCzGfE5nESSF4/OUvFFj1kkuy9dL1zbfERKgnnv/jkfet6K2HbwsSAc+QOMz9e2MVR26w/u4V9vIbarNMwcbmJVp8jHl6b125k9y10rtYTbKQSSCxgggnJHhPmeYpf8cv81nftV1xLuve5bjaihA3ZmjbuEcwZHyE80vRN53I67iR8TkCFGWJ7zgmROPI1E9q3KhAYAhgQF4OWbcxbdPbAx86KHTVVQS2XghYOF85iGORwa1cJIzq2dXOnWkKm7qbWfw27d9yZgxuZUXvyG71Det6VR4W1DFhyQtsACTg+OcjzrV3SEk7AcAYEMM9o4WfL1qTS6QBQG3L2UbCVzg8ZGYGAfpGZaJT6BunDwMHXcodCGiTuIjDHBiBiZ+xFS2LZtMjlSQGG/Bkglg87uxU5J8vnXSaZlB92xjMlSY5lsr8SnnM8DAipLwCMjpLqoO4mZVwQSwE+Gex9OeRRbIo0daDSyxV4CCSHRio5gQcjaSDwOR61lE9K1hVousIcNuzBAkMCSBByFGQe1apTbHRSaK9qLrJBCoZ7ASQfMjisXQvcG8qw2g42kAd5BiKYaTpnvJIKyJYCCOBMceQqNtVIDGcAj6RA7/uKZt+CdF7A71tcAYJ5H/t5jy84riySpJEAjzAPaPxCilRW7Z475/8AY/vvRBsocBYHn+h8/KjsDT8BG1RI8Q+wCz9hUa6oAGRM9znmc/OigTPuwAWngjjGMk880K1sEEiY9T6x2E96Koq77ONOVnw4EZj8znviibdrcCFJ3YgYzkMwjnGDx2qO3plAEKw8/EMx9Jrq/pV3AEwW3eZ4kzQbthS4CdPqyJQ4PaAZ79vLIyeIEVD/ADED4pJY4AxxO4RwQagtaQkE+QDSTlcweOea4TXHGTPEmDIBgf5yalB2rsI12oLEbgPFA3nkQRwe3lTizriyKh2yIBkSST4d26DwAPlH1pRcCqiknJM48syI4j/miun6JzkXIDYESIg8dyAfrVJU0Mi2mNCm0ufdbTMBrbq0dziczziMz5xUNlrY2pcDqp8Uws/QHIx/ugL9y0qRtIuR8W5jmT8hkehoWyJbxgFSC24AbgZgCfSPQZoKPFhk0nQ0taNTu2zcWCxbYoZUEDcSSYkkfi7EfKXTdQS08opZs+LYEOZB2lW3EHHMecCg7nVpItpIQsxVRgDmJHcxOTMdqEa7hzwcE8kgEnzwfPGaKTfZVuui19MWW3adihJJK276pJY5m2wWTn5YjPFF9N6ldtq1rTaloAbFwTbURJ2hSSrDJ44BP4apX82xjbESIMczIEgnBmu9NuHiSEcDKpKhlBIk5ye/Paq6P9Dun6LR1XSX7xDPda6D4lm4rLAEvt3N8jBAAn0oKxoDZus9vd7wEi1tVWCwuXbnaZ3AKVGM8xK/S+0dy207ywYbSMwwjuP84NDL1KC3ORET5iDkztIA7D60al7JtD0XLT9XZrILsHcDxE27HcBuHtj/ANsYPzJqs6vrFy6+/d4hJWNoVYJMoREYmSY+XFKrr8bRBjB+8Yjyrdlbhgk4BUZyNwET5jGPpRUK5A53whpa6nca2Q14jdgTJJEEgNOGGfr59qK6PdGARaTf4ixLKDAAKggEgMScfMdhQV3VXNip/TMlmPhhidxgl+Y5xj5d6X6vABeYBMQQduZJUwIkn1qa2Hah11K5bN0KB7tRHwKxWIORjt8s4gckxDSWmAKOrNmEIMAAQZAUkfIgTnMTSrSXSGLMWnJBw0nyM9vvXdvqS7yNrDk+Fo55zk58p7Cpq10DdPsNIuq3jQFSYLHbcU7oYgFTBYyvB7/aLWW7zAMt3esAFgeDyCwBkEAevBpjqOqW/wCUFlAwfG8uE2kCYACAEAFm/U1XrwacEYAXPbPGKsrKyaQTp7jKZEEx8QMDA5IwcZ48ql1HUI3Q0qwDSwlpkqRjMR2OPnQV+4Vgg7SMckz3jMAD0ioL+rZlDtJyFnGcYH0GKtrfJVzpUGWLzDO6QxkdhxyZIMccjsM813Z1MBnDSCBI5K5yyDjBjwkyNw7Zpcuuk+f3Hcdh/upbXicKozcGCTmWIAE4Az6du9W1KqQc+qRgbjqrSBCgARDbYGPITOayl8/iE4jyPGKyq0W2P//Z"/>
          <p:cNvSpPr>
            <a:spLocks noChangeAspect="1" noChangeArrowheads="1"/>
          </p:cNvSpPr>
          <p:nvPr/>
        </p:nvSpPr>
        <p:spPr bwMode="auto">
          <a:xfrm>
            <a:off x="0" y="-868363"/>
            <a:ext cx="2505075" cy="1819276"/>
          </a:xfrm>
          <a:prstGeom prst="rect">
            <a:avLst/>
          </a:prstGeom>
          <a:noFill/>
        </p:spPr>
        <p:txBody>
          <a:bodyPr vert="horz" wrap="square" lIns="91440" tIns="45720" rIns="91440" bIns="45720" numCol="1" anchor="t" anchorCtr="0" compatLnSpc="1">
            <a:prstTxWarp prst="textNoShape">
              <a:avLst/>
            </a:prstTxWarp>
          </a:bodyPr>
          <a:lstStyle/>
          <a:p>
            <a:pPr algn="l"/>
            <a:endParaRPr lang="en-US" sz="2400">
              <a:solidFill>
                <a:prstClr val="black"/>
              </a:solidFill>
            </a:endParaRPr>
          </a:p>
        </p:txBody>
      </p:sp>
      <p:sp>
        <p:nvSpPr>
          <p:cNvPr id="11" name="Rectangle 2"/>
          <p:cNvSpPr txBox="1">
            <a:spLocks noChangeArrowheads="1"/>
          </p:cNvSpPr>
          <p:nvPr/>
        </p:nvSpPr>
        <p:spPr>
          <a:xfrm>
            <a:off x="7543800" y="228600"/>
            <a:ext cx="1600200" cy="2743200"/>
          </a:xfrm>
          <a:prstGeom prst="rect">
            <a:avLst/>
          </a:prstGeom>
        </p:spPr>
        <p:txBody>
          <a:bodyPr vert="horz" lIns="91440" tIns="45720" rIns="91440" bIns="45720" rtlCol="0" anchor="ctr">
            <a:noAutofit/>
          </a:bodyPr>
          <a:lstStyle/>
          <a:p>
            <a:pPr fontAlgn="auto">
              <a:spcAft>
                <a:spcPts val="0"/>
              </a:spcAft>
              <a:defRPr/>
            </a:pPr>
            <a:r>
              <a:rPr lang="en-US" sz="4400" b="1" dirty="0" smtClean="0">
                <a:solidFill>
                  <a:srgbClr val="FFC000"/>
                </a:solidFill>
                <a:latin typeface="Creepy" pitchFamily="82" charset="0"/>
              </a:rPr>
              <a:t>It’s desire is for you!</a:t>
            </a:r>
          </a:p>
        </p:txBody>
      </p:sp>
      <p:sp>
        <p:nvSpPr>
          <p:cNvPr id="12" name="Text Box 5"/>
          <p:cNvSpPr txBox="1">
            <a:spLocks noChangeArrowheads="1"/>
          </p:cNvSpPr>
          <p:nvPr/>
        </p:nvSpPr>
        <p:spPr bwMode="auto">
          <a:xfrm>
            <a:off x="533400" y="6273225"/>
            <a:ext cx="8305800" cy="584775"/>
          </a:xfrm>
          <a:prstGeom prst="rect">
            <a:avLst/>
          </a:prstGeom>
          <a:noFill/>
          <a:ln w="9525">
            <a:noFill/>
            <a:miter lim="800000"/>
            <a:headEnd/>
            <a:tailEnd/>
          </a:ln>
        </p:spPr>
        <p:txBody>
          <a:bodyPr wrap="square">
            <a:spAutoFit/>
          </a:bodyPr>
          <a:lstStyle/>
          <a:p>
            <a:pPr>
              <a:spcBef>
                <a:spcPct val="50000"/>
              </a:spcBef>
            </a:pPr>
            <a:r>
              <a:rPr lang="en-US" sz="3200" b="1" dirty="0" smtClean="0">
                <a:solidFill>
                  <a:srgbClr val="00FFFF"/>
                </a:solidFill>
                <a:latin typeface="Comic Sans MS" pitchFamily="66" charset="0"/>
              </a:rPr>
              <a:t>This is the 1</a:t>
            </a:r>
            <a:r>
              <a:rPr lang="en-US" sz="3200" b="1" baseline="30000" dirty="0" smtClean="0">
                <a:solidFill>
                  <a:srgbClr val="00FFFF"/>
                </a:solidFill>
                <a:latin typeface="Comic Sans MS" pitchFamily="66" charset="0"/>
              </a:rPr>
              <a:t>st</a:t>
            </a:r>
            <a:r>
              <a:rPr lang="en-US" sz="3200" b="1" dirty="0" smtClean="0">
                <a:solidFill>
                  <a:srgbClr val="00FFFF"/>
                </a:solidFill>
                <a:latin typeface="Comic Sans MS" pitchFamily="66" charset="0"/>
              </a:rPr>
              <a:t> personification of “Sin”</a:t>
            </a:r>
            <a:endParaRPr lang="en-US" sz="3200" b="1" dirty="0">
              <a:solidFill>
                <a:srgbClr val="00FFFF"/>
              </a:solidFill>
              <a:latin typeface="Comic Sans MS" pitchFamily="66" charset="0"/>
            </a:endParaRPr>
          </a:p>
        </p:txBody>
      </p:sp>
    </p:spTree>
    <p:extLst>
      <p:ext uri="{BB962C8B-B14F-4D97-AF65-F5344CB8AC3E}">
        <p14:creationId xmlns:p14="http://schemas.microsoft.com/office/powerpoint/2010/main" val="2350856525"/>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99674" y="162168"/>
            <a:ext cx="7162800" cy="990601"/>
          </a:xfrm>
        </p:spPr>
        <p:txBody>
          <a:bodyPr/>
          <a:lstStyle/>
          <a:p>
            <a:pPr algn="ctr"/>
            <a:r>
              <a:rPr lang="en-US" sz="4000" b="1" dirty="0">
                <a:solidFill>
                  <a:srgbClr val="00FFFF"/>
                </a:solidFill>
                <a:latin typeface="Vagabond" pitchFamily="2" charset="0"/>
              </a:rPr>
              <a:t>Statement of Faith </a:t>
            </a:r>
            <a:r>
              <a:rPr lang="en-US" sz="3600" b="1" dirty="0">
                <a:solidFill>
                  <a:srgbClr val="00FFFF"/>
                </a:solidFill>
                <a:latin typeface="Vagabond" pitchFamily="2" charset="0"/>
              </a:rPr>
              <a:t>(clause </a:t>
            </a:r>
            <a:r>
              <a:rPr lang="en-US" sz="3600" b="1" dirty="0" smtClean="0">
                <a:solidFill>
                  <a:srgbClr val="00FFFF"/>
                </a:solidFill>
                <a:latin typeface="Vagabond" pitchFamily="2" charset="0"/>
              </a:rPr>
              <a:t>4)</a:t>
            </a:r>
            <a:endParaRPr lang="en-US" b="1" dirty="0">
              <a:solidFill>
                <a:srgbClr val="00FFFF"/>
              </a:solidFill>
              <a:latin typeface="Vagabond" pitchFamily="2" charset="0"/>
            </a:endParaRPr>
          </a:p>
        </p:txBody>
      </p:sp>
      <p:sp>
        <p:nvSpPr>
          <p:cNvPr id="14339" name="Rectangle 3"/>
          <p:cNvSpPr>
            <a:spLocks noGrp="1" noChangeArrowheads="1"/>
          </p:cNvSpPr>
          <p:nvPr>
            <p:ph type="body" idx="1"/>
          </p:nvPr>
        </p:nvSpPr>
        <p:spPr>
          <a:xfrm>
            <a:off x="304799" y="1066800"/>
            <a:ext cx="8573448" cy="3733800"/>
          </a:xfrm>
        </p:spPr>
        <p:txBody>
          <a:bodyPr/>
          <a:lstStyle/>
          <a:p>
            <a:pPr marL="0" indent="0">
              <a:buNone/>
            </a:pPr>
            <a:r>
              <a:rPr lang="en-US" dirty="0" smtClean="0"/>
              <a:t>That </a:t>
            </a:r>
            <a:r>
              <a:rPr lang="en-US" dirty="0"/>
              <a:t>the </a:t>
            </a:r>
            <a:r>
              <a:rPr lang="en-US" dirty="0" smtClean="0"/>
              <a:t>first </a:t>
            </a:r>
            <a:r>
              <a:rPr lang="en-US" dirty="0"/>
              <a:t>man was Adam, whom </a:t>
            </a:r>
            <a:r>
              <a:rPr lang="en-US" dirty="0" smtClean="0"/>
              <a:t>                   God </a:t>
            </a:r>
            <a:r>
              <a:rPr lang="en-US" dirty="0"/>
              <a:t>created out of the dust of the </a:t>
            </a:r>
            <a:r>
              <a:rPr lang="en-US" dirty="0" smtClean="0"/>
              <a:t>                    ground </a:t>
            </a:r>
            <a:r>
              <a:rPr lang="en-US" dirty="0"/>
              <a:t>as a living soul, or natural </a:t>
            </a:r>
            <a:r>
              <a:rPr lang="en-US" dirty="0" smtClean="0"/>
              <a:t>                    body </a:t>
            </a:r>
            <a:r>
              <a:rPr lang="en-US" dirty="0"/>
              <a:t>of life, </a:t>
            </a:r>
            <a:r>
              <a:rPr lang="en-US" b="1" dirty="0" smtClean="0">
                <a:solidFill>
                  <a:srgbClr val="FFFF00"/>
                </a:solidFill>
              </a:rPr>
              <a:t>“very good” in </a:t>
            </a:r>
            <a:r>
              <a:rPr lang="en-US" b="1" dirty="0">
                <a:solidFill>
                  <a:srgbClr val="FFFF00"/>
                </a:solidFill>
              </a:rPr>
              <a:t>kind and condition, </a:t>
            </a:r>
            <a:r>
              <a:rPr lang="en-US" dirty="0"/>
              <a:t>and placed him under a law through which the continuance of life was contingent on </a:t>
            </a:r>
            <a:r>
              <a:rPr lang="en-US" dirty="0" smtClean="0"/>
              <a:t>obedience. [</a:t>
            </a:r>
            <a:r>
              <a:rPr lang="en-US" sz="2400" dirty="0" smtClean="0"/>
              <a:t>Genesis </a:t>
            </a:r>
            <a:r>
              <a:rPr lang="en-US" sz="2400" dirty="0"/>
              <a:t>2:7; 18:27; Job 4:19; 33:6; 1 Corinthians 15:46–49; Genesis 2:17</a:t>
            </a:r>
            <a:r>
              <a:rPr lang="en-US" sz="2400" dirty="0" smtClean="0"/>
              <a:t>.] </a:t>
            </a:r>
            <a:endParaRPr lang="en-US" sz="1600" b="1" dirty="0">
              <a:latin typeface="Times New Roman" pitchFamily="18" charset="0"/>
            </a:endParaRPr>
          </a:p>
        </p:txBody>
      </p:sp>
      <p:sp>
        <p:nvSpPr>
          <p:cNvPr id="5" name="Text Box 12"/>
          <p:cNvSpPr txBox="1">
            <a:spLocks noChangeArrowheads="1"/>
          </p:cNvSpPr>
          <p:nvPr/>
        </p:nvSpPr>
        <p:spPr bwMode="auto">
          <a:xfrm>
            <a:off x="366345" y="5252591"/>
            <a:ext cx="8336085" cy="1077218"/>
          </a:xfrm>
          <a:prstGeom prst="rect">
            <a:avLst/>
          </a:prstGeom>
          <a:noFill/>
          <a:ln w="9525">
            <a:noFill/>
            <a:miter lim="800000"/>
            <a:headEnd/>
            <a:tailEnd/>
          </a:ln>
          <a:effectLst/>
        </p:spPr>
        <p:txBody>
          <a:bodyPr wrap="square">
            <a:spAutoFit/>
          </a:bodyPr>
          <a:lstStyle/>
          <a:p>
            <a:pPr>
              <a:spcBef>
                <a:spcPct val="50000"/>
              </a:spcBef>
            </a:pPr>
            <a:r>
              <a:rPr lang="en-US" sz="3200" b="1" dirty="0" smtClean="0">
                <a:solidFill>
                  <a:srgbClr val="00FF00"/>
                </a:solidFill>
                <a:latin typeface="Comic Sans MS" pitchFamily="66" charset="0"/>
              </a:rPr>
              <a:t>Adam &amp; Eve were created “very good”, but then something changed after sin.</a:t>
            </a:r>
            <a:endParaRPr lang="en-US" sz="3200" b="1" dirty="0">
              <a:solidFill>
                <a:srgbClr val="00FF00"/>
              </a:solidFill>
              <a:latin typeface="Comic Sans MS" pitchFamily="66" charset="0"/>
            </a:endParaRPr>
          </a:p>
        </p:txBody>
      </p:sp>
      <p:pic>
        <p:nvPicPr>
          <p:cNvPr id="6" name="Picture 5"/>
          <p:cNvPicPr>
            <a:picLocks noChangeAspect="1"/>
          </p:cNvPicPr>
          <p:nvPr/>
        </p:nvPicPr>
        <p:blipFill rotWithShape="1">
          <a:blip r:embed="rId3"/>
          <a:srcRect l="28750" t="18001" r="42084" b="10666"/>
          <a:stretch/>
        </p:blipFill>
        <p:spPr>
          <a:xfrm>
            <a:off x="7244889" y="164122"/>
            <a:ext cx="1799041" cy="2667000"/>
          </a:xfrm>
          <a:prstGeom prst="rect">
            <a:avLst/>
          </a:prstGeom>
        </p:spPr>
      </p:pic>
    </p:spTree>
    <p:extLst>
      <p:ext uri="{BB962C8B-B14F-4D97-AF65-F5344CB8AC3E}">
        <p14:creationId xmlns:p14="http://schemas.microsoft.com/office/powerpoint/2010/main" val="2232977181"/>
      </p:ext>
    </p:extLst>
  </p:cSld>
  <p:clrMapOvr>
    <a:masterClrMapping/>
  </p:clrMapOvr>
  <p:transition>
    <p:wedg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0" y="0"/>
            <a:ext cx="4800600" cy="1524000"/>
          </a:xfrm>
        </p:spPr>
        <p:txBody>
          <a:bodyPr/>
          <a:lstStyle/>
          <a:p>
            <a:pPr algn="ctr"/>
            <a:r>
              <a:rPr lang="en-US" b="1" dirty="0">
                <a:solidFill>
                  <a:schemeClr val="hlink"/>
                </a:solidFill>
                <a:latin typeface="Vagabond" pitchFamily="2" charset="0"/>
              </a:rPr>
              <a:t>2 Aspects of Sin in the Bible:</a:t>
            </a:r>
          </a:p>
        </p:txBody>
      </p:sp>
      <p:sp>
        <p:nvSpPr>
          <p:cNvPr id="12291" name="Rectangle 3"/>
          <p:cNvSpPr>
            <a:spLocks noGrp="1" noChangeArrowheads="1"/>
          </p:cNvSpPr>
          <p:nvPr>
            <p:ph type="body" idx="1"/>
          </p:nvPr>
        </p:nvSpPr>
        <p:spPr>
          <a:xfrm>
            <a:off x="228600" y="1447801"/>
            <a:ext cx="6400800" cy="1371600"/>
          </a:xfrm>
        </p:spPr>
        <p:txBody>
          <a:bodyPr/>
          <a:lstStyle/>
          <a:p>
            <a:pPr marL="609600" indent="-609600">
              <a:buFontTx/>
              <a:buAutoNum type="arabicPeriod"/>
            </a:pPr>
            <a:r>
              <a:rPr lang="en-US" sz="3600" b="1" dirty="0">
                <a:solidFill>
                  <a:srgbClr val="00FFFF"/>
                </a:solidFill>
              </a:rPr>
              <a:t>Personal transgressions</a:t>
            </a:r>
            <a:r>
              <a:rPr lang="en-US" sz="3600" dirty="0"/>
              <a:t> – we sin against </a:t>
            </a:r>
            <a:r>
              <a:rPr lang="en-US" sz="3600" dirty="0" smtClean="0"/>
              <a:t>God</a:t>
            </a:r>
            <a:endParaRPr lang="en-US" sz="3600" dirty="0"/>
          </a:p>
        </p:txBody>
      </p:sp>
      <p:sp>
        <p:nvSpPr>
          <p:cNvPr id="12292" name="Text Box 4"/>
          <p:cNvSpPr txBox="1">
            <a:spLocks noChangeArrowheads="1"/>
          </p:cNvSpPr>
          <p:nvPr/>
        </p:nvSpPr>
        <p:spPr bwMode="auto">
          <a:xfrm>
            <a:off x="533400" y="5181600"/>
            <a:ext cx="8229600" cy="1066800"/>
          </a:xfrm>
          <a:prstGeom prst="rect">
            <a:avLst/>
          </a:prstGeom>
          <a:noFill/>
          <a:ln w="9525">
            <a:noFill/>
            <a:miter lim="800000"/>
            <a:headEnd/>
            <a:tailEnd/>
          </a:ln>
          <a:effectLst/>
        </p:spPr>
        <p:txBody>
          <a:bodyPr>
            <a:spAutoFit/>
          </a:bodyPr>
          <a:lstStyle/>
          <a:p>
            <a:pPr>
              <a:spcBef>
                <a:spcPct val="50000"/>
              </a:spcBef>
            </a:pPr>
            <a:r>
              <a:rPr lang="en-US" sz="3200" b="1" dirty="0">
                <a:solidFill>
                  <a:srgbClr val="00FF00"/>
                </a:solidFill>
                <a:latin typeface="Comic Sans MS" pitchFamily="66" charset="0"/>
              </a:rPr>
              <a:t>One is the root (nature) and the other is the branches (our transgressions)</a:t>
            </a:r>
          </a:p>
        </p:txBody>
      </p:sp>
      <p:pic>
        <p:nvPicPr>
          <p:cNvPr id="50177" name="Picture 1"/>
          <p:cNvPicPr>
            <a:picLocks noChangeAspect="1" noChangeArrowheads="1"/>
          </p:cNvPicPr>
          <p:nvPr/>
        </p:nvPicPr>
        <p:blipFill>
          <a:blip r:embed="rId3" cstate="print"/>
          <a:srcRect/>
          <a:stretch>
            <a:fillRect/>
          </a:stretch>
        </p:blipFill>
        <p:spPr bwMode="auto">
          <a:xfrm>
            <a:off x="6629400" y="1066800"/>
            <a:ext cx="1505509" cy="2224376"/>
          </a:xfrm>
          <a:prstGeom prst="rect">
            <a:avLst/>
          </a:prstGeom>
          <a:noFill/>
          <a:ln w="9525">
            <a:noFill/>
            <a:miter lim="800000"/>
            <a:headEnd/>
            <a:tailEnd/>
          </a:ln>
        </p:spPr>
      </p:pic>
      <p:sp>
        <p:nvSpPr>
          <p:cNvPr id="6" name="Rectangle 3"/>
          <p:cNvSpPr txBox="1">
            <a:spLocks noChangeArrowheads="1"/>
          </p:cNvSpPr>
          <p:nvPr/>
        </p:nvSpPr>
        <p:spPr bwMode="auto">
          <a:xfrm>
            <a:off x="2362200" y="3200400"/>
            <a:ext cx="6324600" cy="1295400"/>
          </a:xfrm>
          <a:prstGeom prst="rect">
            <a:avLst/>
          </a:prstGeom>
          <a:noFill/>
          <a:ln w="9525">
            <a:noFill/>
            <a:miter lim="800000"/>
            <a:headEnd/>
            <a:tailEnd/>
          </a:ln>
          <a:effectLst>
            <a:outerShdw dist="17961" dir="2700000" algn="ctr" rotWithShape="0">
              <a:schemeClr val="bg2"/>
            </a:outerShdw>
          </a:effectLst>
        </p:spPr>
        <p:txBody>
          <a:bodyPr vert="horz" wrap="square" lIns="91440" tIns="45720" rIns="91440" bIns="45720" numCol="1" anchor="t" anchorCtr="0" compatLnSpc="1">
            <a:prstTxWarp prst="textNoShape">
              <a:avLst/>
            </a:prstTxWarp>
          </a:bodyPr>
          <a:lstStyle/>
          <a:p>
            <a:pPr marL="609600" marR="0" lvl="0" indent="-609600" algn="l" defTabSz="914400" rtl="0" eaLnBrk="1" fontAlgn="base" latinLnBrk="0" hangingPunct="1">
              <a:lnSpc>
                <a:spcPct val="100000"/>
              </a:lnSpc>
              <a:spcBef>
                <a:spcPct val="20000"/>
              </a:spcBef>
              <a:spcAft>
                <a:spcPct val="0"/>
              </a:spcAft>
              <a:buClrTx/>
              <a:buSzTx/>
              <a:tabLst/>
              <a:defRPr/>
            </a:pPr>
            <a:r>
              <a:rPr kumimoji="0" lang="en-US" sz="3600" b="1" i="0" u="none" strike="noStrike" kern="0" cap="none" spc="0" normalizeH="0" baseline="0" noProof="0" dirty="0" smtClean="0">
                <a:ln>
                  <a:noFill/>
                </a:ln>
                <a:solidFill>
                  <a:srgbClr val="00FFFF"/>
                </a:solidFill>
                <a:effectLst/>
                <a:uLnTx/>
                <a:uFillTx/>
                <a:latin typeface="+mn-lt"/>
                <a:ea typeface="+mn-ea"/>
                <a:cs typeface="+mn-cs"/>
              </a:rPr>
              <a:t>2.</a:t>
            </a:r>
            <a:r>
              <a:rPr kumimoji="0" lang="en-US" sz="3600" b="1" i="0" u="none" strike="noStrike" kern="0" cap="none" spc="0" normalizeH="0" noProof="0" dirty="0" smtClean="0">
                <a:ln>
                  <a:noFill/>
                </a:ln>
                <a:solidFill>
                  <a:srgbClr val="00FFFF"/>
                </a:solidFill>
                <a:effectLst/>
                <a:uLnTx/>
                <a:uFillTx/>
                <a:latin typeface="+mn-lt"/>
                <a:ea typeface="+mn-ea"/>
                <a:cs typeface="+mn-cs"/>
              </a:rPr>
              <a:t> </a:t>
            </a:r>
            <a:r>
              <a:rPr kumimoji="0" lang="en-US" sz="3600" b="1" i="0" u="none" strike="noStrike" kern="0" cap="none" spc="0" normalizeH="0" baseline="0" noProof="0" dirty="0" smtClean="0">
                <a:ln>
                  <a:noFill/>
                </a:ln>
                <a:solidFill>
                  <a:srgbClr val="00FFFF"/>
                </a:solidFill>
                <a:effectLst/>
                <a:uLnTx/>
                <a:uFillTx/>
                <a:latin typeface="+mn-lt"/>
                <a:ea typeface="+mn-ea"/>
                <a:cs typeface="+mn-cs"/>
              </a:rPr>
              <a:t>Human nature</a:t>
            </a:r>
            <a:r>
              <a:rPr kumimoji="0" lang="en-US" sz="3600" b="0" i="0" u="none" strike="noStrike" kern="0" cap="none" spc="0" normalizeH="0" baseline="0" noProof="0" dirty="0" smtClean="0">
                <a:ln>
                  <a:noFill/>
                </a:ln>
                <a:solidFill>
                  <a:schemeClr val="tx1"/>
                </a:solidFill>
                <a:effectLst/>
                <a:uLnTx/>
                <a:uFillTx/>
                <a:latin typeface="+mn-lt"/>
                <a:ea typeface="+mn-ea"/>
                <a:cs typeface="+mn-cs"/>
              </a:rPr>
              <a:t> – the cause of sin today – because of it’s bias to sin</a:t>
            </a:r>
            <a:endParaRPr kumimoji="0" lang="en-US" sz="3600" b="0" i="0" u="none" strike="noStrike" kern="0" cap="none" spc="0" normalizeH="0" baseline="0" noProof="0" dirty="0">
              <a:ln>
                <a:noFill/>
              </a:ln>
              <a:solidFill>
                <a:schemeClr val="tx1"/>
              </a:solidFill>
              <a:effectLst/>
              <a:uLnTx/>
              <a:uFillTx/>
              <a:latin typeface="+mn-lt"/>
              <a:ea typeface="+mn-ea"/>
              <a:cs typeface="+mn-cs"/>
            </a:endParaRPr>
          </a:p>
        </p:txBody>
      </p:sp>
      <p:pic>
        <p:nvPicPr>
          <p:cNvPr id="7" name="Picture 1"/>
          <p:cNvPicPr>
            <a:picLocks noChangeAspect="1" noChangeArrowheads="1"/>
          </p:cNvPicPr>
          <p:nvPr/>
        </p:nvPicPr>
        <p:blipFill>
          <a:blip r:embed="rId4" cstate="print"/>
          <a:srcRect/>
          <a:stretch>
            <a:fillRect/>
          </a:stretch>
        </p:blipFill>
        <p:spPr bwMode="auto">
          <a:xfrm>
            <a:off x="457200" y="3048000"/>
            <a:ext cx="1847850" cy="1847850"/>
          </a:xfrm>
          <a:prstGeom prst="rect">
            <a:avLst/>
          </a:prstGeom>
          <a:noFill/>
          <a:ln w="9525">
            <a:noFill/>
            <a:miter lim="800000"/>
            <a:headEnd/>
            <a:tailEnd/>
          </a:ln>
        </p:spPr>
      </p:pic>
      <p:pic>
        <p:nvPicPr>
          <p:cNvPr id="50178" name="Picture 2"/>
          <p:cNvPicPr>
            <a:picLocks noChangeAspect="1" noChangeArrowheads="1"/>
          </p:cNvPicPr>
          <p:nvPr/>
        </p:nvPicPr>
        <p:blipFill>
          <a:blip r:embed="rId5" cstate="print"/>
          <a:srcRect/>
          <a:stretch>
            <a:fillRect/>
          </a:stretch>
        </p:blipFill>
        <p:spPr bwMode="auto">
          <a:xfrm>
            <a:off x="4953000" y="152400"/>
            <a:ext cx="3810000" cy="1287162"/>
          </a:xfrm>
          <a:prstGeom prst="rect">
            <a:avLst/>
          </a:prstGeom>
          <a:noFill/>
          <a:ln w="9525">
            <a:noFill/>
            <a:miter lim="800000"/>
            <a:headEnd/>
            <a:tailEnd/>
          </a:ln>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2292"/>
                                        </p:tgtEl>
                                        <p:attrNameLst>
                                          <p:attrName>style.visibility</p:attrName>
                                        </p:attrNameLst>
                                      </p:cBhvr>
                                      <p:to>
                                        <p:strVal val="visible"/>
                                      </p:to>
                                    </p:set>
                                    <p:animEffect transition="in" filter="wipe(down)">
                                      <p:cBhvr>
                                        <p:cTn id="13" dur="500"/>
                                        <p:tgtEl>
                                          <p:spTgt spid="12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1066800" y="228600"/>
            <a:ext cx="6858000" cy="1143000"/>
          </a:xfrm>
        </p:spPr>
        <p:txBody>
          <a:bodyPr/>
          <a:lstStyle/>
          <a:p>
            <a:pPr algn="ctr"/>
            <a:r>
              <a:rPr lang="en-US" sz="4000" b="1">
                <a:solidFill>
                  <a:schemeClr val="hlink"/>
                </a:solidFill>
                <a:latin typeface="Vagabond" pitchFamily="2" charset="0"/>
              </a:rPr>
              <a:t>2 Extreme</a:t>
            </a:r>
            <a:r>
              <a:rPr lang="en-US" sz="4000" b="1">
                <a:solidFill>
                  <a:srgbClr val="FF0000"/>
                </a:solidFill>
                <a:latin typeface="Vagabond" pitchFamily="2" charset="0"/>
              </a:rPr>
              <a:t> errors</a:t>
            </a:r>
            <a:r>
              <a:rPr lang="en-US" sz="4000" b="1">
                <a:solidFill>
                  <a:schemeClr val="hlink"/>
                </a:solidFill>
                <a:latin typeface="Vagabond" pitchFamily="2" charset="0"/>
              </a:rPr>
              <a:t> in dealing with Human Nature:</a:t>
            </a:r>
          </a:p>
        </p:txBody>
      </p:sp>
      <p:sp>
        <p:nvSpPr>
          <p:cNvPr id="84995" name="Rectangle 3"/>
          <p:cNvSpPr>
            <a:spLocks noGrp="1" noChangeArrowheads="1"/>
          </p:cNvSpPr>
          <p:nvPr>
            <p:ph type="body" idx="1"/>
          </p:nvPr>
        </p:nvSpPr>
        <p:spPr>
          <a:xfrm>
            <a:off x="457200" y="1524000"/>
            <a:ext cx="8229600" cy="1143000"/>
          </a:xfrm>
        </p:spPr>
        <p:txBody>
          <a:bodyPr/>
          <a:lstStyle/>
          <a:p>
            <a:r>
              <a:rPr lang="en-US" b="1" dirty="0">
                <a:solidFill>
                  <a:srgbClr val="00FFFF"/>
                </a:solidFill>
              </a:rPr>
              <a:t>Human nature is good</a:t>
            </a:r>
            <a:r>
              <a:rPr lang="en-US" dirty="0"/>
              <a:t> – God made it. Sin is evil, not human nature</a:t>
            </a:r>
            <a:r>
              <a:rPr lang="en-US" dirty="0" smtClean="0"/>
              <a:t>.</a:t>
            </a:r>
            <a:endParaRPr lang="en-US" dirty="0"/>
          </a:p>
        </p:txBody>
      </p:sp>
      <p:sp>
        <p:nvSpPr>
          <p:cNvPr id="84996" name="Text Box 4"/>
          <p:cNvSpPr txBox="1">
            <a:spLocks noChangeArrowheads="1"/>
          </p:cNvSpPr>
          <p:nvPr/>
        </p:nvSpPr>
        <p:spPr bwMode="auto">
          <a:xfrm>
            <a:off x="762000" y="4419600"/>
            <a:ext cx="7543800" cy="1938992"/>
          </a:xfrm>
          <a:prstGeom prst="rect">
            <a:avLst/>
          </a:prstGeom>
          <a:noFill/>
          <a:ln w="9525">
            <a:noFill/>
            <a:miter lim="800000"/>
            <a:headEnd/>
            <a:tailEnd/>
          </a:ln>
          <a:effectLst/>
        </p:spPr>
        <p:txBody>
          <a:bodyPr>
            <a:spAutoFit/>
          </a:bodyPr>
          <a:lstStyle/>
          <a:p>
            <a:pPr>
              <a:spcBef>
                <a:spcPct val="50000"/>
              </a:spcBef>
            </a:pPr>
            <a:r>
              <a:rPr lang="en-US" sz="2400" b="1" dirty="0">
                <a:solidFill>
                  <a:srgbClr val="00FF00"/>
                </a:solidFill>
                <a:latin typeface="Comic Sans MS" pitchFamily="66" charset="0"/>
              </a:rPr>
              <a:t>The Truth is somewhere in the middle. Human nature is bad – it is prone to sin.  However, God does not hold us guilty for it, and it doesn’t need an offering, because it will not be redeemed.  God won’t redeem the devil in us.</a:t>
            </a:r>
          </a:p>
        </p:txBody>
      </p:sp>
      <p:sp>
        <p:nvSpPr>
          <p:cNvPr id="5" name="Rectangle 3"/>
          <p:cNvSpPr txBox="1">
            <a:spLocks noChangeArrowheads="1"/>
          </p:cNvSpPr>
          <p:nvPr/>
        </p:nvSpPr>
        <p:spPr bwMode="auto">
          <a:xfrm>
            <a:off x="457200" y="2667000"/>
            <a:ext cx="8229600" cy="1600200"/>
          </a:xfrm>
          <a:prstGeom prst="rect">
            <a:avLst/>
          </a:prstGeom>
          <a:noFill/>
          <a:ln w="9525">
            <a:noFill/>
            <a:miter lim="800000"/>
            <a:headEnd/>
            <a:tailEnd/>
          </a:ln>
          <a:effectLst>
            <a:outerShdw dist="17961" dir="2700000" algn="ctr" rotWithShape="0">
              <a:schemeClr val="bg2"/>
            </a:outerShdw>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50000"/>
              </a:spcBef>
              <a:spcAft>
                <a:spcPct val="0"/>
              </a:spcAft>
              <a:buClrTx/>
              <a:buSzTx/>
              <a:buFontTx/>
              <a:buChar char="•"/>
              <a:tabLst/>
              <a:defRPr/>
            </a:pPr>
            <a:r>
              <a:rPr kumimoji="0" lang="en-US" sz="3200" b="1" i="0" u="none" strike="noStrike" kern="0" cap="none" spc="0" normalizeH="0" baseline="0" noProof="0" dirty="0" smtClean="0">
                <a:ln>
                  <a:noFill/>
                </a:ln>
                <a:solidFill>
                  <a:srgbClr val="00FFFF"/>
                </a:solidFill>
                <a:effectLst/>
                <a:uLnTx/>
                <a:uFillTx/>
                <a:latin typeface="+mn-lt"/>
                <a:ea typeface="+mn-ea"/>
                <a:cs typeface="+mn-cs"/>
              </a:rPr>
              <a:t>Human nature is very bad</a:t>
            </a:r>
            <a:r>
              <a:rPr kumimoji="0" lang="en-US" sz="3200" b="0" i="0" u="none" strike="noStrike" kern="0" cap="none" spc="0" normalizeH="0" baseline="0" noProof="0" dirty="0" smtClean="0">
                <a:ln>
                  <a:noFill/>
                </a:ln>
                <a:solidFill>
                  <a:schemeClr val="tx1"/>
                </a:solidFill>
                <a:effectLst/>
                <a:uLnTx/>
                <a:uFillTx/>
                <a:latin typeface="+mn-lt"/>
                <a:ea typeface="+mn-ea"/>
                <a:cs typeface="+mn-cs"/>
              </a:rPr>
              <a:t> – so bad that man is guilty for it, or God requires an offering for it – to atone for our nature.</a:t>
            </a:r>
            <a:endParaRPr kumimoji="0" lang="en-US" sz="3200" b="0" i="0" u="none" strike="noStrike" kern="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9" presetClass="entr" presetSubtype="0" fill="hold" grpId="0" nodeType="afterEffect">
                                  <p:stCondLst>
                                    <p:cond delay="5000"/>
                                  </p:stCondLst>
                                  <p:childTnLst>
                                    <p:set>
                                      <p:cBhvr>
                                        <p:cTn id="10" dur="1" fill="hold">
                                          <p:stCondLst>
                                            <p:cond delay="0"/>
                                          </p:stCondLst>
                                        </p:cTn>
                                        <p:tgtEl>
                                          <p:spTgt spid="84996"/>
                                        </p:tgtEl>
                                        <p:attrNameLst>
                                          <p:attrName>style.visibility</p:attrName>
                                        </p:attrNameLst>
                                      </p:cBhvr>
                                      <p:to>
                                        <p:strVal val="visible"/>
                                      </p:to>
                                    </p:set>
                                    <p:animEffect transition="in" filter="dissolve">
                                      <p:cBhvr>
                                        <p:cTn id="11" dur="2000"/>
                                        <p:tgtEl>
                                          <p:spTgt spid="849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6" grpId="0"/>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228600" y="152400"/>
            <a:ext cx="6477000" cy="871537"/>
          </a:xfrm>
        </p:spPr>
        <p:txBody>
          <a:bodyPr/>
          <a:lstStyle/>
          <a:p>
            <a:pPr algn="ctr"/>
            <a:r>
              <a:rPr lang="en-US" sz="4000" b="1" u="sng" dirty="0" err="1">
                <a:solidFill>
                  <a:srgbClr val="00FFFF"/>
                </a:solidFill>
                <a:latin typeface="Vagabond" pitchFamily="2" charset="0"/>
              </a:rPr>
              <a:t>Elpis</a:t>
            </a:r>
            <a:r>
              <a:rPr lang="en-US" sz="4000" b="1" u="sng" dirty="0">
                <a:solidFill>
                  <a:srgbClr val="00FFFF"/>
                </a:solidFill>
                <a:latin typeface="Vagabond" pitchFamily="2" charset="0"/>
              </a:rPr>
              <a:t> Israel</a:t>
            </a:r>
            <a:r>
              <a:rPr lang="en-US" sz="4000" b="1" dirty="0">
                <a:solidFill>
                  <a:srgbClr val="00FFFF"/>
                </a:solidFill>
                <a:latin typeface="Vagabond" pitchFamily="2" charset="0"/>
              </a:rPr>
              <a:t>	</a:t>
            </a:r>
            <a:r>
              <a:rPr lang="en-US" sz="3200" b="1" dirty="0">
                <a:solidFill>
                  <a:srgbClr val="00FFFF"/>
                </a:solidFill>
                <a:latin typeface="Vagabond" pitchFamily="2" charset="0"/>
              </a:rPr>
              <a:t> by John Thomas</a:t>
            </a:r>
          </a:p>
        </p:txBody>
      </p:sp>
      <p:sp>
        <p:nvSpPr>
          <p:cNvPr id="15363" name="Rectangle 3"/>
          <p:cNvSpPr>
            <a:spLocks noGrp="1" noChangeArrowheads="1"/>
          </p:cNvSpPr>
          <p:nvPr>
            <p:ph type="body" idx="1"/>
          </p:nvPr>
        </p:nvSpPr>
        <p:spPr>
          <a:xfrm>
            <a:off x="304800" y="3429000"/>
            <a:ext cx="8686800" cy="2895600"/>
          </a:xfrm>
        </p:spPr>
        <p:txBody>
          <a:bodyPr/>
          <a:lstStyle/>
          <a:p>
            <a:pPr marL="0" indent="0" algn="just">
              <a:lnSpc>
                <a:spcPct val="90000"/>
              </a:lnSpc>
              <a:buFontTx/>
              <a:buNone/>
            </a:pPr>
            <a:r>
              <a:rPr lang="en-US" sz="2400" b="1" dirty="0" smtClean="0">
                <a:solidFill>
                  <a:srgbClr val="FF9F81"/>
                </a:solidFill>
                <a:latin typeface="Bookman Old Style" pitchFamily="18" charset="0"/>
              </a:rPr>
              <a:t>dust</a:t>
            </a:r>
            <a:r>
              <a:rPr lang="en-US" sz="2400" b="1" dirty="0">
                <a:solidFill>
                  <a:srgbClr val="FF9F81"/>
                </a:solidFill>
                <a:latin typeface="Bookman Old Style" pitchFamily="18" charset="0"/>
              </a:rPr>
              <a:t>.</a:t>
            </a:r>
            <a:r>
              <a:rPr lang="en-US" sz="2400" dirty="0">
                <a:latin typeface="Bookman Old Style" pitchFamily="18" charset="0"/>
              </a:rPr>
              <a:t>  It is that in the flesh </a:t>
            </a:r>
            <a:r>
              <a:rPr lang="en-US" sz="2400" i="1" dirty="0">
                <a:latin typeface="Bookman Old Style" pitchFamily="18" charset="0"/>
              </a:rPr>
              <a:t>“which has the power of death”;</a:t>
            </a:r>
            <a:r>
              <a:rPr lang="en-US" sz="2400" dirty="0">
                <a:latin typeface="Bookman Old Style" pitchFamily="18" charset="0"/>
              </a:rPr>
              <a:t> and </a:t>
            </a:r>
            <a:r>
              <a:rPr lang="en-US" sz="2400" dirty="0">
                <a:solidFill>
                  <a:srgbClr val="FFFF00"/>
                </a:solidFill>
                <a:latin typeface="Bookman Old Style" pitchFamily="18" charset="0"/>
              </a:rPr>
              <a:t>it is called </a:t>
            </a:r>
            <a:r>
              <a:rPr lang="en-US" sz="2400" b="1" i="1" dirty="0">
                <a:solidFill>
                  <a:srgbClr val="FFFF00"/>
                </a:solidFill>
                <a:latin typeface="Bookman Old Style" pitchFamily="18" charset="0"/>
              </a:rPr>
              <a:t>sin</a:t>
            </a:r>
            <a:r>
              <a:rPr lang="en-US" sz="2400" dirty="0">
                <a:solidFill>
                  <a:srgbClr val="FFFF00"/>
                </a:solidFill>
                <a:latin typeface="Bookman Old Style" pitchFamily="18" charset="0"/>
              </a:rPr>
              <a:t>, because the development, or fixation, of this </a:t>
            </a:r>
            <a:r>
              <a:rPr lang="en-US" sz="2400" i="1" dirty="0">
                <a:solidFill>
                  <a:srgbClr val="FFFF00"/>
                </a:solidFill>
                <a:latin typeface="Bookman Old Style" pitchFamily="18" charset="0"/>
              </a:rPr>
              <a:t>evil</a:t>
            </a:r>
            <a:r>
              <a:rPr lang="en-US" sz="2400" dirty="0">
                <a:solidFill>
                  <a:srgbClr val="FFFF00"/>
                </a:solidFill>
                <a:latin typeface="Bookman Old Style" pitchFamily="18" charset="0"/>
              </a:rPr>
              <a:t> in the flesh, was the result of transgression.</a:t>
            </a:r>
            <a:r>
              <a:rPr lang="en-US" sz="2400" dirty="0">
                <a:latin typeface="Bookman Old Style" pitchFamily="18" charset="0"/>
              </a:rPr>
              <a:t>  Inasmuch as this evil principle pervades every part of the flesh, the animal nature is styled “sinful flesh,” that is, </a:t>
            </a:r>
            <a:r>
              <a:rPr lang="en-US" sz="2400" i="1" dirty="0">
                <a:latin typeface="Bookman Old Style" pitchFamily="18" charset="0"/>
              </a:rPr>
              <a:t>“flesh full of sin”;</a:t>
            </a:r>
            <a:r>
              <a:rPr lang="en-US" sz="2400" dirty="0">
                <a:latin typeface="Bookman Old Style" pitchFamily="18" charset="0"/>
              </a:rPr>
              <a:t> </a:t>
            </a:r>
            <a:r>
              <a:rPr lang="en-US" sz="2400" b="1" dirty="0">
                <a:solidFill>
                  <a:srgbClr val="FFFF00"/>
                </a:solidFill>
                <a:latin typeface="Bookman Old Style" pitchFamily="18" charset="0"/>
              </a:rPr>
              <a:t>so that </a:t>
            </a:r>
            <a:r>
              <a:rPr lang="en-US" sz="2400" b="1" i="1" dirty="0">
                <a:solidFill>
                  <a:srgbClr val="FFFF00"/>
                </a:solidFill>
                <a:latin typeface="Bookman Old Style" pitchFamily="18" charset="0"/>
              </a:rPr>
              <a:t>sin</a:t>
            </a:r>
            <a:r>
              <a:rPr lang="en-US" sz="2400" b="1" dirty="0">
                <a:solidFill>
                  <a:srgbClr val="FFFF00"/>
                </a:solidFill>
                <a:latin typeface="Bookman Old Style" pitchFamily="18" charset="0"/>
              </a:rPr>
              <a:t>, in the sacred style, came to stand for the substance called </a:t>
            </a:r>
            <a:r>
              <a:rPr lang="en-US" sz="2400" b="1" i="1" dirty="0">
                <a:solidFill>
                  <a:srgbClr val="FFFF00"/>
                </a:solidFill>
                <a:latin typeface="Bookman Old Style" pitchFamily="18" charset="0"/>
              </a:rPr>
              <a:t>man</a:t>
            </a:r>
            <a:r>
              <a:rPr lang="en-US" sz="2400" b="1" dirty="0">
                <a:solidFill>
                  <a:srgbClr val="FFFF00"/>
                </a:solidFill>
                <a:latin typeface="Bookman Old Style" pitchFamily="18" charset="0"/>
              </a:rPr>
              <a:t>.</a:t>
            </a:r>
          </a:p>
        </p:txBody>
      </p:sp>
      <p:pic>
        <p:nvPicPr>
          <p:cNvPr id="5" name="Picture 1"/>
          <p:cNvPicPr>
            <a:picLocks noChangeAspect="1" noChangeArrowheads="1"/>
          </p:cNvPicPr>
          <p:nvPr/>
        </p:nvPicPr>
        <p:blipFill>
          <a:blip r:embed="rId3" cstate="print"/>
          <a:srcRect/>
          <a:stretch>
            <a:fillRect/>
          </a:stretch>
        </p:blipFill>
        <p:spPr bwMode="auto">
          <a:xfrm>
            <a:off x="6934200" y="152400"/>
            <a:ext cx="2019300" cy="3175808"/>
          </a:xfrm>
          <a:prstGeom prst="rect">
            <a:avLst/>
          </a:prstGeom>
          <a:noFill/>
          <a:ln w="9525">
            <a:noFill/>
            <a:miter lim="800000"/>
            <a:headEnd/>
            <a:tailEnd/>
          </a:ln>
        </p:spPr>
      </p:pic>
      <p:sp>
        <p:nvSpPr>
          <p:cNvPr id="6" name="Rectangle 3"/>
          <p:cNvSpPr txBox="1">
            <a:spLocks noChangeArrowheads="1"/>
          </p:cNvSpPr>
          <p:nvPr/>
        </p:nvSpPr>
        <p:spPr bwMode="auto">
          <a:xfrm>
            <a:off x="304800" y="1066800"/>
            <a:ext cx="6477000" cy="2364475"/>
          </a:xfrm>
          <a:prstGeom prst="rect">
            <a:avLst/>
          </a:prstGeom>
          <a:noFill/>
          <a:ln w="9525">
            <a:noFill/>
            <a:miter lim="800000"/>
            <a:headEnd/>
            <a:tailEnd/>
          </a:ln>
          <a:effectLst>
            <a:outerShdw dist="17961" dir="2700000" algn="ctr" rotWithShape="0">
              <a:schemeClr val="bg2"/>
            </a:outerShdw>
          </a:effectLst>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90000"/>
              </a:lnSpc>
              <a:spcBef>
                <a:spcPct val="20000"/>
              </a:spcBef>
              <a:spcAft>
                <a:spcPct val="0"/>
              </a:spcAft>
              <a:buClrTx/>
              <a:buSzTx/>
              <a:buFontTx/>
              <a:buNone/>
              <a:tabLst/>
              <a:defRPr/>
            </a:pPr>
            <a:r>
              <a:rPr kumimoji="0" lang="en-US" sz="2400" b="0" i="0" u="none" strike="noStrike" kern="0" cap="none" spc="0" normalizeH="0" baseline="0" noProof="0" dirty="0" smtClean="0">
                <a:ln>
                  <a:noFill/>
                </a:ln>
                <a:solidFill>
                  <a:schemeClr val="tx1"/>
                </a:solidFill>
                <a:effectLst/>
                <a:uLnTx/>
                <a:uFillTx/>
                <a:latin typeface="Bookman Old Style" pitchFamily="18" charset="0"/>
                <a:ea typeface="+mn-ea"/>
                <a:cs typeface="+mn-cs"/>
              </a:rPr>
              <a:t>The word </a:t>
            </a:r>
            <a:r>
              <a:rPr kumimoji="0" lang="en-US" sz="2400" b="1" i="1" u="none" strike="noStrike" kern="0" cap="none" spc="0" normalizeH="0" baseline="0" noProof="0" dirty="0" smtClean="0">
                <a:ln>
                  <a:noFill/>
                </a:ln>
                <a:solidFill>
                  <a:srgbClr val="FFFF00"/>
                </a:solidFill>
                <a:effectLst/>
                <a:uLnTx/>
                <a:uFillTx/>
                <a:latin typeface="Bookman Old Style" pitchFamily="18" charset="0"/>
                <a:ea typeface="+mn-ea"/>
                <a:cs typeface="+mn-cs"/>
              </a:rPr>
              <a:t>sin</a:t>
            </a:r>
            <a:r>
              <a:rPr kumimoji="0" lang="en-US" sz="2400" b="0" i="0" u="none" strike="noStrike" kern="0" cap="none" spc="0" normalizeH="0" baseline="0" noProof="0" dirty="0" smtClean="0">
                <a:ln>
                  <a:noFill/>
                </a:ln>
                <a:solidFill>
                  <a:srgbClr val="FFFF00"/>
                </a:solidFill>
                <a:effectLst/>
                <a:uLnTx/>
                <a:uFillTx/>
                <a:latin typeface="Bookman Old Style" pitchFamily="18" charset="0"/>
                <a:ea typeface="+mn-ea"/>
                <a:cs typeface="+mn-cs"/>
              </a:rPr>
              <a:t> </a:t>
            </a:r>
            <a:r>
              <a:rPr kumimoji="0" lang="en-US" sz="2400" b="0" i="0" u="none" strike="noStrike" kern="0" cap="none" spc="0" normalizeH="0" baseline="0" noProof="0" dirty="0" smtClean="0">
                <a:ln>
                  <a:noFill/>
                </a:ln>
                <a:solidFill>
                  <a:schemeClr val="tx1"/>
                </a:solidFill>
                <a:effectLst/>
                <a:uLnTx/>
                <a:uFillTx/>
                <a:latin typeface="Bookman Old Style" pitchFamily="18" charset="0"/>
                <a:ea typeface="+mn-ea"/>
                <a:cs typeface="+mn-cs"/>
              </a:rPr>
              <a:t>is used in two principal acceptations in the scripture. It signifies in the first place, </a:t>
            </a:r>
            <a:r>
              <a:rPr kumimoji="0" lang="en-US" sz="2400" b="0" i="1" u="none" strike="noStrike" kern="0" cap="none" spc="0" normalizeH="0" baseline="0" noProof="0" dirty="0" smtClean="0">
                <a:ln>
                  <a:noFill/>
                </a:ln>
                <a:solidFill>
                  <a:srgbClr val="FF9F81"/>
                </a:solidFill>
                <a:effectLst/>
                <a:uLnTx/>
                <a:uFillTx/>
                <a:latin typeface="Bookman Old Style" pitchFamily="18" charset="0"/>
                <a:ea typeface="+mn-ea"/>
                <a:cs typeface="+mn-cs"/>
              </a:rPr>
              <a:t>“the transgression of the law”;</a:t>
            </a:r>
            <a:r>
              <a:rPr kumimoji="0" lang="en-US" sz="2400" b="0" i="0" u="none" strike="noStrike" kern="0" cap="none" spc="0" normalizeH="0" baseline="0" noProof="0" dirty="0" smtClean="0">
                <a:ln>
                  <a:noFill/>
                </a:ln>
                <a:solidFill>
                  <a:schemeClr val="tx1"/>
                </a:solidFill>
                <a:effectLst/>
                <a:uLnTx/>
                <a:uFillTx/>
                <a:latin typeface="Bookman Old Style" pitchFamily="18" charset="0"/>
                <a:ea typeface="+mn-ea"/>
                <a:cs typeface="+mn-cs"/>
              </a:rPr>
              <a:t> and in the next, </a:t>
            </a:r>
            <a:r>
              <a:rPr kumimoji="0" lang="en-US" sz="2400" b="1" i="0" u="none" strike="noStrike" kern="0" cap="none" spc="0" normalizeH="0" baseline="0" noProof="0" dirty="0" smtClean="0">
                <a:ln>
                  <a:noFill/>
                </a:ln>
                <a:solidFill>
                  <a:srgbClr val="FF9F81"/>
                </a:solidFill>
                <a:effectLst/>
                <a:uLnTx/>
                <a:uFillTx/>
                <a:latin typeface="Bookman Old Style" pitchFamily="18" charset="0"/>
                <a:ea typeface="+mn-ea"/>
                <a:cs typeface="+mn-cs"/>
              </a:rPr>
              <a:t>it represents that physical principle of the animal nature, which is the cause of all its diseases, death, and resolution into</a:t>
            </a:r>
            <a:endParaRPr kumimoji="0" lang="en-US" sz="2400" b="1" i="0" u="none" strike="noStrike" kern="0" cap="none" spc="0" normalizeH="0" baseline="0" noProof="0" dirty="0">
              <a:ln>
                <a:noFill/>
              </a:ln>
              <a:solidFill>
                <a:srgbClr val="FFFF00"/>
              </a:solidFill>
              <a:effectLst/>
              <a:uLnTx/>
              <a:uFillTx/>
              <a:latin typeface="Bookman Old Style" pitchFamily="18" charset="0"/>
              <a:ea typeface="+mn-ea"/>
              <a:cs typeface="+mn-cs"/>
            </a:endParaRPr>
          </a:p>
        </p:txBody>
      </p:sp>
    </p:spTree>
  </p:cSld>
  <p:clrMapOvr>
    <a:masterClrMapping/>
  </p:clrMapOvr>
  <p:transition>
    <p:wedg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99674" y="162168"/>
            <a:ext cx="7162800" cy="990601"/>
          </a:xfrm>
        </p:spPr>
        <p:txBody>
          <a:bodyPr/>
          <a:lstStyle/>
          <a:p>
            <a:pPr algn="ctr"/>
            <a:r>
              <a:rPr lang="en-US" sz="4000" b="1" dirty="0">
                <a:solidFill>
                  <a:srgbClr val="00FFFF"/>
                </a:solidFill>
                <a:latin typeface="Vagabond" pitchFamily="2" charset="0"/>
              </a:rPr>
              <a:t>Statement of Faith </a:t>
            </a:r>
            <a:r>
              <a:rPr lang="en-US" sz="3600" b="1" dirty="0">
                <a:solidFill>
                  <a:srgbClr val="00FFFF"/>
                </a:solidFill>
                <a:latin typeface="Vagabond" pitchFamily="2" charset="0"/>
              </a:rPr>
              <a:t>(clause 5)</a:t>
            </a:r>
            <a:endParaRPr lang="en-US" b="1" dirty="0">
              <a:solidFill>
                <a:srgbClr val="00FFFF"/>
              </a:solidFill>
              <a:latin typeface="Vagabond" pitchFamily="2" charset="0"/>
            </a:endParaRPr>
          </a:p>
        </p:txBody>
      </p:sp>
      <p:sp>
        <p:nvSpPr>
          <p:cNvPr id="14339" name="Rectangle 3"/>
          <p:cNvSpPr>
            <a:spLocks noGrp="1" noChangeArrowheads="1"/>
          </p:cNvSpPr>
          <p:nvPr>
            <p:ph type="body" idx="1"/>
          </p:nvPr>
        </p:nvSpPr>
        <p:spPr>
          <a:xfrm>
            <a:off x="304799" y="1066800"/>
            <a:ext cx="8397631" cy="3733800"/>
          </a:xfrm>
        </p:spPr>
        <p:txBody>
          <a:bodyPr/>
          <a:lstStyle/>
          <a:p>
            <a:pPr marL="0" indent="0">
              <a:buFontTx/>
              <a:buNone/>
            </a:pPr>
            <a:r>
              <a:rPr lang="en-US" b="1" dirty="0">
                <a:latin typeface="Times New Roman" pitchFamily="18" charset="0"/>
              </a:rPr>
              <a:t>That Adam broke this law, and was </a:t>
            </a:r>
            <a:r>
              <a:rPr lang="en-US" b="1" dirty="0" smtClean="0">
                <a:latin typeface="Times New Roman" pitchFamily="18" charset="0"/>
              </a:rPr>
              <a:t>                          adjudged </a:t>
            </a:r>
            <a:r>
              <a:rPr lang="en-US" b="1" dirty="0">
                <a:latin typeface="Times New Roman" pitchFamily="18" charset="0"/>
              </a:rPr>
              <a:t>unworthy of immortality, </a:t>
            </a:r>
            <a:r>
              <a:rPr lang="en-US" b="1" dirty="0" smtClean="0">
                <a:latin typeface="Times New Roman" pitchFamily="18" charset="0"/>
              </a:rPr>
              <a:t>                          and </a:t>
            </a:r>
            <a:r>
              <a:rPr lang="en-US" b="1" dirty="0">
                <a:latin typeface="Times New Roman" pitchFamily="18" charset="0"/>
              </a:rPr>
              <a:t>sentenced to return to the ground </a:t>
            </a:r>
            <a:r>
              <a:rPr lang="en-US" b="1" dirty="0" smtClean="0">
                <a:latin typeface="Times New Roman" pitchFamily="18" charset="0"/>
              </a:rPr>
              <a:t>                        from </a:t>
            </a:r>
            <a:r>
              <a:rPr lang="en-US" b="1" dirty="0">
                <a:latin typeface="Times New Roman" pitchFamily="18" charset="0"/>
              </a:rPr>
              <a:t>whence he was taken – </a:t>
            </a:r>
            <a:r>
              <a:rPr lang="en-US" b="1" i="1" dirty="0">
                <a:solidFill>
                  <a:srgbClr val="FFFF00"/>
                </a:solidFill>
                <a:latin typeface="Times New Roman" pitchFamily="18" charset="0"/>
              </a:rPr>
              <a:t>a sentence which defiled and became a physical law of his being, and was transmitted to all his posterity</a:t>
            </a:r>
            <a:r>
              <a:rPr lang="en-US" b="1" dirty="0">
                <a:latin typeface="Times New Roman" pitchFamily="18" charset="0"/>
              </a:rPr>
              <a:t> </a:t>
            </a:r>
            <a:r>
              <a:rPr lang="en-US" sz="2000" b="1" dirty="0">
                <a:latin typeface="Times New Roman" pitchFamily="18" charset="0"/>
              </a:rPr>
              <a:t>(Gen. 3:15-19, 22-23; 2 </a:t>
            </a:r>
            <a:r>
              <a:rPr lang="en-US" sz="2000" b="1" dirty="0" err="1">
                <a:latin typeface="Times New Roman" pitchFamily="18" charset="0"/>
              </a:rPr>
              <a:t>Cor</a:t>
            </a:r>
            <a:r>
              <a:rPr lang="en-US" sz="2000" b="1" dirty="0">
                <a:latin typeface="Times New Roman" pitchFamily="18" charset="0"/>
              </a:rPr>
              <a:t> 1:9; Rom 7:24; 2 </a:t>
            </a:r>
            <a:r>
              <a:rPr lang="en-US" sz="2000" b="1" dirty="0" err="1">
                <a:latin typeface="Times New Roman" pitchFamily="18" charset="0"/>
              </a:rPr>
              <a:t>Cor</a:t>
            </a:r>
            <a:r>
              <a:rPr lang="en-US" sz="2000" b="1" dirty="0">
                <a:latin typeface="Times New Roman" pitchFamily="18" charset="0"/>
              </a:rPr>
              <a:t> 5:2-4; Rom 7:18-23; Gal 5:16-17; Rom 6:12; 7:21; John 3:6; Rom. 5:12; 1 </a:t>
            </a:r>
            <a:r>
              <a:rPr lang="en-US" sz="2000" b="1" dirty="0" err="1">
                <a:latin typeface="Times New Roman" pitchFamily="18" charset="0"/>
              </a:rPr>
              <a:t>Cor</a:t>
            </a:r>
            <a:r>
              <a:rPr lang="en-US" sz="2000" b="1" dirty="0">
                <a:latin typeface="Times New Roman" pitchFamily="18" charset="0"/>
              </a:rPr>
              <a:t> 15:22; Psa. 51:5; Job 14:4)</a:t>
            </a:r>
          </a:p>
        </p:txBody>
      </p:sp>
      <p:sp>
        <p:nvSpPr>
          <p:cNvPr id="5" name="Text Box 12"/>
          <p:cNvSpPr txBox="1">
            <a:spLocks noChangeArrowheads="1"/>
          </p:cNvSpPr>
          <p:nvPr/>
        </p:nvSpPr>
        <p:spPr bwMode="auto">
          <a:xfrm>
            <a:off x="335571" y="5006370"/>
            <a:ext cx="8336085" cy="1569660"/>
          </a:xfrm>
          <a:prstGeom prst="rect">
            <a:avLst/>
          </a:prstGeom>
          <a:noFill/>
          <a:ln w="9525">
            <a:noFill/>
            <a:miter lim="800000"/>
            <a:headEnd/>
            <a:tailEnd/>
          </a:ln>
          <a:effectLst/>
        </p:spPr>
        <p:txBody>
          <a:bodyPr wrap="square">
            <a:spAutoFit/>
          </a:bodyPr>
          <a:lstStyle/>
          <a:p>
            <a:pPr>
              <a:spcBef>
                <a:spcPct val="50000"/>
              </a:spcBef>
            </a:pPr>
            <a:r>
              <a:rPr lang="en-US" sz="3200" b="1" dirty="0" smtClean="0">
                <a:solidFill>
                  <a:srgbClr val="00FF00"/>
                </a:solidFill>
                <a:latin typeface="Comic Sans MS" pitchFamily="66" charset="0"/>
              </a:rPr>
              <a:t>This sentence is the condemnation on Adam &amp; his descendants. It’s a “physical law of his being”, not a legal status.</a:t>
            </a:r>
            <a:endParaRPr lang="en-US" sz="3200" b="1" dirty="0">
              <a:solidFill>
                <a:srgbClr val="00FF00"/>
              </a:solidFill>
              <a:latin typeface="Comic Sans MS" pitchFamily="66" charset="0"/>
            </a:endParaRPr>
          </a:p>
        </p:txBody>
      </p:sp>
      <p:pic>
        <p:nvPicPr>
          <p:cNvPr id="6" name="Picture 5"/>
          <p:cNvPicPr>
            <a:picLocks noChangeAspect="1"/>
          </p:cNvPicPr>
          <p:nvPr/>
        </p:nvPicPr>
        <p:blipFill rotWithShape="1">
          <a:blip r:embed="rId3"/>
          <a:srcRect l="28750" t="18001" r="42084" b="10666"/>
          <a:stretch/>
        </p:blipFill>
        <p:spPr>
          <a:xfrm>
            <a:off x="7326687" y="76200"/>
            <a:ext cx="1703440" cy="2525275"/>
          </a:xfrm>
          <a:prstGeom prst="rect">
            <a:avLst/>
          </a:prstGeom>
        </p:spPr>
      </p:pic>
    </p:spTree>
  </p:cSld>
  <p:clrMapOvr>
    <a:masterClrMapping/>
  </p:clrMapOvr>
  <p:transition>
    <p:wedg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0"/>
            <a:ext cx="8229600" cy="1295400"/>
          </a:xfrm>
        </p:spPr>
        <p:txBody>
          <a:bodyPr/>
          <a:lstStyle/>
          <a:p>
            <a:pPr algn="ctr"/>
            <a:r>
              <a:rPr lang="en-US" sz="4000" b="1" dirty="0">
                <a:solidFill>
                  <a:schemeClr val="hlink"/>
                </a:solidFill>
                <a:latin typeface="Vagabond" pitchFamily="2" charset="0"/>
              </a:rPr>
              <a:t>Sin can represent a physical principle in human nature</a:t>
            </a:r>
          </a:p>
        </p:txBody>
      </p:sp>
      <p:sp>
        <p:nvSpPr>
          <p:cNvPr id="16387" name="Rectangle 3"/>
          <p:cNvSpPr>
            <a:spLocks noGrp="1" noChangeArrowheads="1"/>
          </p:cNvSpPr>
          <p:nvPr>
            <p:ph type="body" idx="1"/>
          </p:nvPr>
        </p:nvSpPr>
        <p:spPr>
          <a:xfrm>
            <a:off x="381000" y="1295400"/>
            <a:ext cx="8229600" cy="5029200"/>
          </a:xfrm>
        </p:spPr>
        <p:txBody>
          <a:bodyPr/>
          <a:lstStyle/>
          <a:p>
            <a:pPr marL="0" indent="350838" algn="ctr">
              <a:lnSpc>
                <a:spcPct val="90000"/>
              </a:lnSpc>
              <a:buFontTx/>
              <a:buNone/>
            </a:pPr>
            <a:r>
              <a:rPr lang="en-US" b="1" dirty="0">
                <a:solidFill>
                  <a:srgbClr val="00FFFF"/>
                </a:solidFill>
                <a:latin typeface="Vagabond" pitchFamily="2" charset="0"/>
              </a:rPr>
              <a:t>Romans 8:3-8</a:t>
            </a:r>
            <a:r>
              <a:rPr lang="en-US" dirty="0"/>
              <a:t> </a:t>
            </a:r>
          </a:p>
          <a:p>
            <a:pPr marL="0" indent="350838">
              <a:lnSpc>
                <a:spcPct val="90000"/>
              </a:lnSpc>
              <a:buFontTx/>
              <a:buNone/>
            </a:pPr>
            <a:r>
              <a:rPr lang="en-US" sz="2400" dirty="0"/>
              <a:t>3  For what the law could not do in that it was weak through the flesh, God did by sending His own Son </a:t>
            </a:r>
            <a:r>
              <a:rPr lang="en-US" sz="2400" b="1" dirty="0">
                <a:solidFill>
                  <a:srgbClr val="FFFF00"/>
                </a:solidFill>
              </a:rPr>
              <a:t>in the likeness of sinful flesh</a:t>
            </a:r>
            <a:r>
              <a:rPr lang="en-US" sz="2400" dirty="0">
                <a:solidFill>
                  <a:srgbClr val="FFFF00"/>
                </a:solidFill>
              </a:rPr>
              <a:t>,</a:t>
            </a:r>
            <a:r>
              <a:rPr lang="en-US" sz="2400" dirty="0"/>
              <a:t> on account of sin: He condemned sin in the flesh,</a:t>
            </a:r>
          </a:p>
          <a:p>
            <a:pPr marL="0" indent="350838">
              <a:lnSpc>
                <a:spcPct val="90000"/>
              </a:lnSpc>
              <a:buFontTx/>
              <a:buNone/>
            </a:pPr>
            <a:r>
              <a:rPr lang="en-US" sz="2400" dirty="0"/>
              <a:t>4  that the righteous requirement of the law might be fulfilled in us </a:t>
            </a:r>
            <a:r>
              <a:rPr lang="en-US" sz="2400" b="1" dirty="0">
                <a:solidFill>
                  <a:srgbClr val="FFFF00"/>
                </a:solidFill>
              </a:rPr>
              <a:t>who do not walk according to the flesh</a:t>
            </a:r>
            <a:r>
              <a:rPr lang="en-US" sz="2400" dirty="0"/>
              <a:t> but according to the Spirit.</a:t>
            </a:r>
          </a:p>
          <a:p>
            <a:pPr marL="0" indent="350838">
              <a:lnSpc>
                <a:spcPct val="90000"/>
              </a:lnSpc>
              <a:buFontTx/>
              <a:buNone/>
            </a:pPr>
            <a:r>
              <a:rPr lang="en-US" sz="2400" dirty="0"/>
              <a:t>5  For </a:t>
            </a:r>
            <a:r>
              <a:rPr lang="en-US" sz="2400" b="1" dirty="0">
                <a:solidFill>
                  <a:srgbClr val="FFFF00"/>
                </a:solidFill>
              </a:rPr>
              <a:t>those who live according to the </a:t>
            </a:r>
            <a:r>
              <a:rPr lang="en-US" sz="2400" b="1" dirty="0" smtClean="0">
                <a:solidFill>
                  <a:srgbClr val="FFFF00"/>
                </a:solidFill>
              </a:rPr>
              <a:t>                          flesh </a:t>
            </a:r>
            <a:r>
              <a:rPr lang="en-US" sz="2400" b="1" dirty="0">
                <a:solidFill>
                  <a:srgbClr val="FFFF00"/>
                </a:solidFill>
              </a:rPr>
              <a:t>set their minds on the things of the </a:t>
            </a:r>
            <a:r>
              <a:rPr lang="en-US" sz="2400" b="1" dirty="0" smtClean="0">
                <a:solidFill>
                  <a:srgbClr val="FFFF00"/>
                </a:solidFill>
              </a:rPr>
              <a:t>                             flesh</a:t>
            </a:r>
            <a:r>
              <a:rPr lang="en-US" sz="2400" b="1" dirty="0">
                <a:solidFill>
                  <a:srgbClr val="FFFF00"/>
                </a:solidFill>
              </a:rPr>
              <a:t>,</a:t>
            </a:r>
            <a:r>
              <a:rPr lang="en-US" sz="2400" dirty="0"/>
              <a:t> but those who live according to the </a:t>
            </a:r>
            <a:r>
              <a:rPr lang="en-US" sz="2400" dirty="0" smtClean="0"/>
              <a:t>                                     Spirit</a:t>
            </a:r>
            <a:r>
              <a:rPr lang="en-US" sz="2400" dirty="0"/>
              <a:t>, the things of the Spirit.</a:t>
            </a:r>
          </a:p>
          <a:p>
            <a:pPr marL="0" indent="350838">
              <a:lnSpc>
                <a:spcPct val="90000"/>
              </a:lnSpc>
              <a:spcBef>
                <a:spcPct val="80000"/>
              </a:spcBef>
              <a:buFontTx/>
              <a:buNone/>
            </a:pPr>
            <a:r>
              <a:rPr lang="en-US" sz="2400" b="1" i="1" dirty="0"/>
              <a:t>                                        </a:t>
            </a:r>
            <a:r>
              <a:rPr lang="en-US" sz="2400" b="1" i="1" dirty="0">
                <a:solidFill>
                  <a:srgbClr val="00FFFF"/>
                </a:solidFill>
                <a:latin typeface="Bradley Hand ITC" pitchFamily="66" charset="0"/>
              </a:rPr>
              <a:t>Continued…..</a:t>
            </a:r>
          </a:p>
        </p:txBody>
      </p:sp>
      <p:pic>
        <p:nvPicPr>
          <p:cNvPr id="41985" name="Picture 1"/>
          <p:cNvPicPr>
            <a:picLocks noChangeAspect="1" noChangeArrowheads="1"/>
          </p:cNvPicPr>
          <p:nvPr/>
        </p:nvPicPr>
        <p:blipFill>
          <a:blip r:embed="rId3" cstate="print"/>
          <a:srcRect/>
          <a:stretch>
            <a:fillRect/>
          </a:stretch>
        </p:blipFill>
        <p:spPr bwMode="auto">
          <a:xfrm>
            <a:off x="6705600" y="4038600"/>
            <a:ext cx="2205038" cy="1569050"/>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0"/>
            <a:ext cx="5791200" cy="762000"/>
          </a:xfrm>
        </p:spPr>
        <p:txBody>
          <a:bodyPr/>
          <a:lstStyle/>
          <a:p>
            <a:pPr algn="ctr"/>
            <a:r>
              <a:rPr lang="en-US" b="1" dirty="0">
                <a:solidFill>
                  <a:srgbClr val="00FFFF"/>
                </a:solidFill>
                <a:latin typeface="Vagabond" pitchFamily="2" charset="0"/>
              </a:rPr>
              <a:t>Romans 8:6-8</a:t>
            </a:r>
          </a:p>
        </p:txBody>
      </p:sp>
      <p:sp>
        <p:nvSpPr>
          <p:cNvPr id="17411" name="Rectangle 3"/>
          <p:cNvSpPr>
            <a:spLocks noGrp="1" noChangeArrowheads="1"/>
          </p:cNvSpPr>
          <p:nvPr>
            <p:ph type="body" idx="1"/>
          </p:nvPr>
        </p:nvSpPr>
        <p:spPr>
          <a:xfrm>
            <a:off x="228600" y="914400"/>
            <a:ext cx="8229600" cy="4525963"/>
          </a:xfrm>
        </p:spPr>
        <p:txBody>
          <a:bodyPr/>
          <a:lstStyle/>
          <a:p>
            <a:pPr marL="0" indent="288925">
              <a:buFontTx/>
              <a:buNone/>
            </a:pPr>
            <a:r>
              <a:rPr lang="en-US" dirty="0"/>
              <a:t>6  For to be carnally minded is </a:t>
            </a:r>
            <a:r>
              <a:rPr lang="en-US" dirty="0" smtClean="0"/>
              <a:t>                         death</a:t>
            </a:r>
            <a:r>
              <a:rPr lang="en-US" dirty="0"/>
              <a:t>, but to be spiritually </a:t>
            </a:r>
            <a:r>
              <a:rPr lang="en-US" dirty="0" smtClean="0"/>
              <a:t>minded                      </a:t>
            </a:r>
            <a:r>
              <a:rPr lang="en-US" dirty="0"/>
              <a:t>is life and peace.</a:t>
            </a:r>
          </a:p>
          <a:p>
            <a:pPr marL="0" indent="288925">
              <a:buFontTx/>
              <a:buNone/>
            </a:pPr>
            <a:r>
              <a:rPr lang="en-US" dirty="0"/>
              <a:t>7  Because </a:t>
            </a:r>
            <a:r>
              <a:rPr lang="en-US" b="1" dirty="0">
                <a:solidFill>
                  <a:srgbClr val="FFFF00"/>
                </a:solidFill>
              </a:rPr>
              <a:t>the carnal mind is </a:t>
            </a:r>
            <a:r>
              <a:rPr lang="en-US" b="1" dirty="0" smtClean="0">
                <a:solidFill>
                  <a:srgbClr val="FFFF00"/>
                </a:solidFill>
              </a:rPr>
              <a:t>                                 enmity </a:t>
            </a:r>
            <a:r>
              <a:rPr lang="en-US" b="1" dirty="0">
                <a:solidFill>
                  <a:srgbClr val="FFFF00"/>
                </a:solidFill>
              </a:rPr>
              <a:t>against God;</a:t>
            </a:r>
            <a:r>
              <a:rPr lang="en-US" dirty="0"/>
              <a:t> for it is not </a:t>
            </a:r>
            <a:r>
              <a:rPr lang="en-US" dirty="0" smtClean="0"/>
              <a:t>                           subject </a:t>
            </a:r>
            <a:r>
              <a:rPr lang="en-US" dirty="0"/>
              <a:t>to the law of God, nor </a:t>
            </a:r>
            <a:r>
              <a:rPr lang="en-US" dirty="0" smtClean="0"/>
              <a:t>                         indeed </a:t>
            </a:r>
            <a:r>
              <a:rPr lang="en-US" dirty="0"/>
              <a:t>can be.</a:t>
            </a:r>
          </a:p>
          <a:p>
            <a:pPr marL="0" indent="288925">
              <a:buFontTx/>
              <a:buNone/>
            </a:pPr>
            <a:r>
              <a:rPr lang="en-US" dirty="0"/>
              <a:t>8  So then, those who are in the flesh cannot please God.</a:t>
            </a:r>
          </a:p>
        </p:txBody>
      </p:sp>
      <p:pic>
        <p:nvPicPr>
          <p:cNvPr id="39937" name="Picture 1"/>
          <p:cNvPicPr>
            <a:picLocks noChangeAspect="1" noChangeArrowheads="1"/>
          </p:cNvPicPr>
          <p:nvPr/>
        </p:nvPicPr>
        <p:blipFill>
          <a:blip r:embed="rId3" cstate="print"/>
          <a:srcRect/>
          <a:stretch>
            <a:fillRect/>
          </a:stretch>
        </p:blipFill>
        <p:spPr bwMode="auto">
          <a:xfrm>
            <a:off x="6553200" y="533400"/>
            <a:ext cx="2440954" cy="3514381"/>
          </a:xfrm>
          <a:prstGeom prst="rect">
            <a:avLst/>
          </a:prstGeom>
          <a:noFill/>
          <a:ln w="9525">
            <a:noFill/>
            <a:miter lim="800000"/>
            <a:headEnd/>
            <a:tailEnd/>
          </a:ln>
        </p:spPr>
      </p:pic>
      <p:sp>
        <p:nvSpPr>
          <p:cNvPr id="5" name="Text Box 12"/>
          <p:cNvSpPr txBox="1">
            <a:spLocks noChangeArrowheads="1"/>
          </p:cNvSpPr>
          <p:nvPr/>
        </p:nvSpPr>
        <p:spPr bwMode="auto">
          <a:xfrm>
            <a:off x="1066800" y="5638800"/>
            <a:ext cx="6858000" cy="1077218"/>
          </a:xfrm>
          <a:prstGeom prst="rect">
            <a:avLst/>
          </a:prstGeom>
          <a:noFill/>
          <a:ln w="9525">
            <a:noFill/>
            <a:miter lim="800000"/>
            <a:headEnd/>
            <a:tailEnd/>
          </a:ln>
          <a:effectLst/>
        </p:spPr>
        <p:txBody>
          <a:bodyPr wrap="square">
            <a:spAutoFit/>
          </a:bodyPr>
          <a:lstStyle/>
          <a:p>
            <a:pPr>
              <a:spcBef>
                <a:spcPct val="50000"/>
              </a:spcBef>
            </a:pPr>
            <a:r>
              <a:rPr lang="en-US" sz="3200" b="1" dirty="0" smtClean="0">
                <a:solidFill>
                  <a:srgbClr val="00FF00"/>
                </a:solidFill>
                <a:latin typeface="Comic Sans MS" pitchFamily="66" charset="0"/>
              </a:rPr>
              <a:t>When we please our sinful mind, it becomes the carnal mind</a:t>
            </a:r>
            <a:endParaRPr lang="en-US" sz="3200" b="1" dirty="0">
              <a:solidFill>
                <a:srgbClr val="00FF00"/>
              </a:solidFill>
              <a:latin typeface="Comic Sans MS" pitchFamily="66" charset="0"/>
            </a:endParaRPr>
          </a:p>
        </p:txBody>
      </p:sp>
    </p:spTree>
  </p:cSld>
  <p:clrMapOvr>
    <a:masterClrMapping/>
  </p:clrMapOvr>
  <p:transition>
    <p:wedg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42" name="Rectangle 10"/>
          <p:cNvSpPr>
            <a:spLocks noGrp="1" noChangeArrowheads="1"/>
          </p:cNvSpPr>
          <p:nvPr>
            <p:ph type="title"/>
          </p:nvPr>
        </p:nvSpPr>
        <p:spPr/>
        <p:txBody>
          <a:bodyPr/>
          <a:lstStyle/>
          <a:p>
            <a:pPr algn="ctr"/>
            <a:r>
              <a:rPr lang="en-US" b="1">
                <a:solidFill>
                  <a:srgbClr val="00FFFF"/>
                </a:solidFill>
                <a:latin typeface="Vagabond" pitchFamily="2" charset="0"/>
              </a:rPr>
              <a:t>Adam and Eve left the garden with 2 major problems</a:t>
            </a:r>
          </a:p>
        </p:txBody>
      </p:sp>
      <p:sp>
        <p:nvSpPr>
          <p:cNvPr id="18435" name="Rectangle 3"/>
          <p:cNvSpPr>
            <a:spLocks noGrp="1" noChangeArrowheads="1"/>
          </p:cNvSpPr>
          <p:nvPr>
            <p:ph type="body" sz="half" idx="1"/>
          </p:nvPr>
        </p:nvSpPr>
        <p:spPr>
          <a:xfrm>
            <a:off x="762000" y="1981200"/>
            <a:ext cx="4343400" cy="2286000"/>
          </a:xfrm>
        </p:spPr>
        <p:txBody>
          <a:bodyPr/>
          <a:lstStyle/>
          <a:p>
            <a:pPr marL="685800" indent="-685800">
              <a:buFontTx/>
              <a:buNone/>
            </a:pPr>
            <a:r>
              <a:rPr lang="en-US" sz="4400" dirty="0"/>
              <a:t>1) Mortality</a:t>
            </a:r>
          </a:p>
          <a:p>
            <a:pPr marL="685800" indent="-685800">
              <a:buFontTx/>
              <a:buNone/>
            </a:pPr>
            <a:r>
              <a:rPr lang="en-US" sz="4400" dirty="0"/>
              <a:t>2) Nature prone to sin!</a:t>
            </a:r>
          </a:p>
        </p:txBody>
      </p:sp>
      <p:sp>
        <p:nvSpPr>
          <p:cNvPr id="18444" name="Text Box 12"/>
          <p:cNvSpPr txBox="1">
            <a:spLocks noChangeArrowheads="1"/>
          </p:cNvSpPr>
          <p:nvPr/>
        </p:nvSpPr>
        <p:spPr bwMode="auto">
          <a:xfrm>
            <a:off x="731108" y="4648200"/>
            <a:ext cx="4191000" cy="1752600"/>
          </a:xfrm>
          <a:prstGeom prst="rect">
            <a:avLst/>
          </a:prstGeom>
          <a:noFill/>
          <a:ln w="9525">
            <a:noFill/>
            <a:miter lim="800000"/>
            <a:headEnd/>
            <a:tailEnd/>
          </a:ln>
          <a:effectLst/>
        </p:spPr>
        <p:txBody>
          <a:bodyPr wrap="square">
            <a:spAutoFit/>
          </a:bodyPr>
          <a:lstStyle/>
          <a:p>
            <a:pPr>
              <a:spcBef>
                <a:spcPct val="50000"/>
              </a:spcBef>
            </a:pPr>
            <a:r>
              <a:rPr lang="en-US" sz="3600" b="1" dirty="0">
                <a:solidFill>
                  <a:srgbClr val="00FF00"/>
                </a:solidFill>
                <a:latin typeface="Comic Sans MS" pitchFamily="66" charset="0"/>
              </a:rPr>
              <a:t>God’s Plan of Redemption </a:t>
            </a:r>
            <a:r>
              <a:rPr lang="en-US" sz="3600" b="1" dirty="0" smtClean="0">
                <a:solidFill>
                  <a:srgbClr val="00FF00"/>
                </a:solidFill>
                <a:latin typeface="Comic Sans MS" pitchFamily="66" charset="0"/>
              </a:rPr>
              <a:t>deals </a:t>
            </a:r>
            <a:r>
              <a:rPr lang="en-US" sz="3600" b="1" dirty="0">
                <a:solidFill>
                  <a:srgbClr val="00FF00"/>
                </a:solidFill>
                <a:latin typeface="Comic Sans MS" pitchFamily="66" charset="0"/>
              </a:rPr>
              <a:t>with both!</a:t>
            </a:r>
          </a:p>
        </p:txBody>
      </p:sp>
      <p:pic>
        <p:nvPicPr>
          <p:cNvPr id="2" name="Picture 10"/>
          <p:cNvPicPr>
            <a:picLocks noChangeAspect="1" noChangeArrowheads="1"/>
          </p:cNvPicPr>
          <p:nvPr/>
        </p:nvPicPr>
        <p:blipFill>
          <a:blip r:embed="rId3" cstate="print"/>
          <a:srcRect/>
          <a:stretch>
            <a:fillRect/>
          </a:stretch>
        </p:blipFill>
        <p:spPr bwMode="auto">
          <a:xfrm>
            <a:off x="5486400" y="1600200"/>
            <a:ext cx="3300714" cy="4419600"/>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1E0F00"/>
        </a:solid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a:srcRect l="18972" t="81829" r="19362" b="12667"/>
          <a:stretch/>
        </p:blipFill>
        <p:spPr>
          <a:xfrm>
            <a:off x="0" y="6006179"/>
            <a:ext cx="9144000" cy="869068"/>
          </a:xfrm>
          <a:prstGeom prst="rect">
            <a:avLst/>
          </a:prstGeom>
        </p:spPr>
      </p:pic>
      <p:pic>
        <p:nvPicPr>
          <p:cNvPr id="8" name="Picture 7"/>
          <p:cNvPicPr>
            <a:picLocks noChangeAspect="1"/>
          </p:cNvPicPr>
          <p:nvPr/>
        </p:nvPicPr>
        <p:blipFill rotWithShape="1">
          <a:blip r:embed="rId2"/>
          <a:srcRect l="18972" t="13333" r="19362" b="12667"/>
          <a:stretch/>
        </p:blipFill>
        <p:spPr>
          <a:xfrm>
            <a:off x="0" y="-342900"/>
            <a:ext cx="9144000" cy="6858000"/>
          </a:xfrm>
          <a:prstGeom prst="rect">
            <a:avLst/>
          </a:prstGeom>
        </p:spPr>
      </p:pic>
      <p:sp>
        <p:nvSpPr>
          <p:cNvPr id="3" name="Rectangle 2"/>
          <p:cNvSpPr txBox="1">
            <a:spLocks noChangeArrowheads="1"/>
          </p:cNvSpPr>
          <p:nvPr/>
        </p:nvSpPr>
        <p:spPr>
          <a:xfrm>
            <a:off x="381000" y="152400"/>
            <a:ext cx="8382000" cy="8382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b="1" dirty="0" smtClean="0">
                <a:solidFill>
                  <a:srgbClr val="FFFF00"/>
                </a:solidFill>
                <a:latin typeface="Vagabond" pitchFamily="2" charset="0"/>
              </a:rPr>
              <a:t>Adam &amp; Eve fell into a pit</a:t>
            </a:r>
            <a:endParaRPr lang="en-US" b="1" dirty="0">
              <a:solidFill>
                <a:srgbClr val="FFFF00"/>
              </a:solidFill>
              <a:latin typeface="Vagabond" pitchFamily="2" charset="0"/>
            </a:endParaRPr>
          </a:p>
        </p:txBody>
      </p:sp>
      <p:sp>
        <p:nvSpPr>
          <p:cNvPr id="4" name="Rectangle 2"/>
          <p:cNvSpPr txBox="1">
            <a:spLocks noChangeArrowheads="1"/>
          </p:cNvSpPr>
          <p:nvPr/>
        </p:nvSpPr>
        <p:spPr>
          <a:xfrm>
            <a:off x="457200" y="6096000"/>
            <a:ext cx="8382000" cy="8382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b="1" dirty="0" smtClean="0">
                <a:solidFill>
                  <a:srgbClr val="92D050"/>
                </a:solidFill>
                <a:latin typeface="Vagabond" pitchFamily="2" charset="0"/>
              </a:rPr>
              <a:t>Jesus followed God’s way out!</a:t>
            </a:r>
            <a:endParaRPr lang="en-US" b="1" dirty="0">
              <a:solidFill>
                <a:srgbClr val="92D050"/>
              </a:solidFill>
              <a:latin typeface="Vagabond" pitchFamily="2" charset="0"/>
            </a:endParaRPr>
          </a:p>
        </p:txBody>
      </p:sp>
      <p:sp>
        <p:nvSpPr>
          <p:cNvPr id="5" name="Rectangle 2"/>
          <p:cNvSpPr txBox="1">
            <a:spLocks noChangeArrowheads="1"/>
          </p:cNvSpPr>
          <p:nvPr/>
        </p:nvSpPr>
        <p:spPr>
          <a:xfrm>
            <a:off x="304800" y="4495800"/>
            <a:ext cx="8382000" cy="8382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b="1" dirty="0" smtClean="0">
                <a:solidFill>
                  <a:srgbClr val="00B0F0"/>
                </a:solidFill>
                <a:latin typeface="Vagabond" pitchFamily="2" charset="0"/>
              </a:rPr>
              <a:t>No one could climb out</a:t>
            </a:r>
            <a:endParaRPr lang="en-US" b="1" dirty="0">
              <a:solidFill>
                <a:srgbClr val="00B0F0"/>
              </a:solidFill>
              <a:latin typeface="Vagabond" pitchFamily="2" charset="0"/>
            </a:endParaRPr>
          </a:p>
        </p:txBody>
      </p:sp>
      <p:sp>
        <p:nvSpPr>
          <p:cNvPr id="6" name="Rectangle 2"/>
          <p:cNvSpPr txBox="1">
            <a:spLocks noChangeArrowheads="1"/>
          </p:cNvSpPr>
          <p:nvPr/>
        </p:nvSpPr>
        <p:spPr>
          <a:xfrm>
            <a:off x="152400" y="1219200"/>
            <a:ext cx="8839199" cy="12954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sz="3600" b="1" dirty="0" smtClean="0">
                <a:solidFill>
                  <a:srgbClr val="FFC000"/>
                </a:solidFill>
                <a:latin typeface="Vagabond" pitchFamily="2" charset="0"/>
              </a:rPr>
              <a:t>All their descendants were born there through no fault of their own</a:t>
            </a:r>
            <a:endParaRPr lang="en-US" sz="3600" b="1" dirty="0">
              <a:solidFill>
                <a:srgbClr val="FFC000"/>
              </a:solidFill>
              <a:latin typeface="Vagabond" pitchFamily="2" charset="0"/>
            </a:endParaRPr>
          </a:p>
        </p:txBody>
      </p:sp>
      <p:sp>
        <p:nvSpPr>
          <p:cNvPr id="7" name="TextBox 6"/>
          <p:cNvSpPr txBox="1"/>
          <p:nvPr/>
        </p:nvSpPr>
        <p:spPr>
          <a:xfrm>
            <a:off x="6781801" y="5484167"/>
            <a:ext cx="2209798" cy="523220"/>
          </a:xfrm>
          <a:prstGeom prst="rect">
            <a:avLst/>
          </a:prstGeom>
          <a:solidFill>
            <a:srgbClr val="3E1F00"/>
          </a:solidFill>
        </p:spPr>
        <p:txBody>
          <a:bodyPr wrap="square" rtlCol="0">
            <a:spAutoFit/>
          </a:bodyPr>
          <a:lstStyle/>
          <a:p>
            <a:r>
              <a:rPr lang="en-US" sz="2800" b="1" dirty="0" smtClean="0">
                <a:solidFill>
                  <a:srgbClr val="FFC000"/>
                </a:solidFill>
              </a:rPr>
              <a:t>Adam’s Pit</a:t>
            </a:r>
            <a:endParaRPr lang="en-US" sz="2800" b="1" dirty="0">
              <a:solidFill>
                <a:srgbClr val="FFC000"/>
              </a:solidFill>
            </a:endParaRPr>
          </a:p>
        </p:txBody>
      </p:sp>
    </p:spTree>
    <p:extLst>
      <p:ext uri="{BB962C8B-B14F-4D97-AF65-F5344CB8AC3E}">
        <p14:creationId xmlns:p14="http://schemas.microsoft.com/office/powerpoint/2010/main" val="405701120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28600" y="152400"/>
            <a:ext cx="5410200" cy="792163"/>
          </a:xfrm>
        </p:spPr>
        <p:txBody>
          <a:bodyPr/>
          <a:lstStyle/>
          <a:p>
            <a:pPr algn="ctr"/>
            <a:r>
              <a:rPr lang="en-US" dirty="0">
                <a:solidFill>
                  <a:srgbClr val="00FF00"/>
                </a:solidFill>
                <a:latin typeface="Comic Sans MS" pitchFamily="66" charset="0"/>
              </a:rPr>
              <a:t>No man could save…</a:t>
            </a:r>
          </a:p>
        </p:txBody>
      </p:sp>
      <p:sp>
        <p:nvSpPr>
          <p:cNvPr id="19459" name="Rectangle 3"/>
          <p:cNvSpPr>
            <a:spLocks noGrp="1" noChangeArrowheads="1"/>
          </p:cNvSpPr>
          <p:nvPr>
            <p:ph type="body" idx="1"/>
          </p:nvPr>
        </p:nvSpPr>
        <p:spPr>
          <a:xfrm>
            <a:off x="152400" y="914400"/>
            <a:ext cx="8763000" cy="4953000"/>
          </a:xfrm>
        </p:spPr>
        <p:txBody>
          <a:bodyPr/>
          <a:lstStyle/>
          <a:p>
            <a:pPr marL="0" indent="288925">
              <a:lnSpc>
                <a:spcPct val="90000"/>
              </a:lnSpc>
              <a:buFontTx/>
              <a:buNone/>
            </a:pPr>
            <a:r>
              <a:rPr lang="en-US" sz="4000" b="1" dirty="0" smtClean="0">
                <a:solidFill>
                  <a:srgbClr val="00FFFF"/>
                </a:solidFill>
                <a:latin typeface="Vagabond" pitchFamily="2" charset="0"/>
              </a:rPr>
              <a:t>    Romans </a:t>
            </a:r>
            <a:r>
              <a:rPr lang="en-US" sz="4000" b="1" dirty="0">
                <a:solidFill>
                  <a:srgbClr val="00FFFF"/>
                </a:solidFill>
                <a:latin typeface="Vagabond" pitchFamily="2" charset="0"/>
              </a:rPr>
              <a:t>3:9-12</a:t>
            </a:r>
            <a:endParaRPr lang="en-US" sz="4000" b="1" dirty="0">
              <a:solidFill>
                <a:srgbClr val="00FFFF"/>
              </a:solidFill>
            </a:endParaRPr>
          </a:p>
          <a:p>
            <a:pPr marL="0" indent="288925">
              <a:lnSpc>
                <a:spcPct val="90000"/>
              </a:lnSpc>
              <a:buFontTx/>
              <a:buNone/>
            </a:pPr>
            <a:r>
              <a:rPr lang="en-US" sz="2600" dirty="0"/>
              <a:t>9	What then? Are we better </a:t>
            </a:r>
            <a:r>
              <a:rPr lang="en-US" sz="2600" dirty="0" smtClean="0"/>
              <a:t>than                                      </a:t>
            </a:r>
            <a:r>
              <a:rPr lang="en-US" sz="2600" dirty="0"/>
              <a:t>they? Not at all. For we have </a:t>
            </a:r>
            <a:r>
              <a:rPr lang="en-US" sz="2600" dirty="0" smtClean="0"/>
              <a:t>                                                      previously </a:t>
            </a:r>
            <a:r>
              <a:rPr lang="en-US" sz="2600" b="1" dirty="0">
                <a:solidFill>
                  <a:srgbClr val="FFFF00"/>
                </a:solidFill>
              </a:rPr>
              <a:t>charged both Jews </a:t>
            </a:r>
            <a:r>
              <a:rPr lang="en-US" sz="2600" b="1" dirty="0" smtClean="0">
                <a:solidFill>
                  <a:srgbClr val="FFFF00"/>
                </a:solidFill>
              </a:rPr>
              <a:t>and                                           </a:t>
            </a:r>
            <a:r>
              <a:rPr lang="en-US" sz="2600" b="1" dirty="0">
                <a:solidFill>
                  <a:srgbClr val="FFFF00"/>
                </a:solidFill>
              </a:rPr>
              <a:t>Greeks that they are all under sin.</a:t>
            </a:r>
          </a:p>
          <a:p>
            <a:pPr marL="0" indent="288925">
              <a:lnSpc>
                <a:spcPct val="90000"/>
              </a:lnSpc>
              <a:buFontTx/>
              <a:buNone/>
            </a:pPr>
            <a:r>
              <a:rPr lang="en-US" sz="2600" dirty="0"/>
              <a:t>10	As it is written: </a:t>
            </a:r>
            <a:r>
              <a:rPr lang="en-US" sz="2600" b="1" dirty="0">
                <a:solidFill>
                  <a:srgbClr val="FFFF00"/>
                </a:solidFill>
              </a:rPr>
              <a:t>"There is none righteous, no, not one;</a:t>
            </a:r>
          </a:p>
          <a:p>
            <a:pPr marL="0" indent="288925">
              <a:lnSpc>
                <a:spcPct val="90000"/>
              </a:lnSpc>
              <a:buFontTx/>
              <a:buNone/>
            </a:pPr>
            <a:r>
              <a:rPr lang="en-US" sz="2600" dirty="0"/>
              <a:t>11	</a:t>
            </a:r>
            <a:r>
              <a:rPr lang="en-US" sz="2600" b="1" dirty="0">
                <a:solidFill>
                  <a:srgbClr val="FFFF00"/>
                </a:solidFill>
              </a:rPr>
              <a:t>There is none</a:t>
            </a:r>
            <a:r>
              <a:rPr lang="en-US" sz="2600" dirty="0"/>
              <a:t> who understands; </a:t>
            </a:r>
            <a:r>
              <a:rPr lang="en-US" sz="2600" b="1" dirty="0">
                <a:solidFill>
                  <a:srgbClr val="FFFF00"/>
                </a:solidFill>
              </a:rPr>
              <a:t>there is none</a:t>
            </a:r>
            <a:r>
              <a:rPr lang="en-US" sz="2600" dirty="0"/>
              <a:t> who seeks after God.</a:t>
            </a:r>
          </a:p>
          <a:p>
            <a:pPr marL="0" indent="288925">
              <a:lnSpc>
                <a:spcPct val="90000"/>
              </a:lnSpc>
              <a:buFontTx/>
              <a:buNone/>
            </a:pPr>
            <a:r>
              <a:rPr lang="en-US" sz="2600" dirty="0"/>
              <a:t>12	</a:t>
            </a:r>
            <a:r>
              <a:rPr lang="en-US" sz="2600" b="1" dirty="0">
                <a:solidFill>
                  <a:srgbClr val="FFFF00"/>
                </a:solidFill>
              </a:rPr>
              <a:t>They have all</a:t>
            </a:r>
            <a:r>
              <a:rPr lang="en-US" sz="2600" b="1" dirty="0">
                <a:solidFill>
                  <a:schemeClr val="hlink"/>
                </a:solidFill>
              </a:rPr>
              <a:t> </a:t>
            </a:r>
            <a:r>
              <a:rPr lang="en-US" sz="2600" dirty="0"/>
              <a:t>turned aside; </a:t>
            </a:r>
            <a:r>
              <a:rPr lang="en-US" sz="2600" b="1" dirty="0">
                <a:solidFill>
                  <a:srgbClr val="FFFF00"/>
                </a:solidFill>
              </a:rPr>
              <a:t>they have together</a:t>
            </a:r>
            <a:r>
              <a:rPr lang="en-US" sz="2600" dirty="0"/>
              <a:t> become unprofitable; </a:t>
            </a:r>
            <a:r>
              <a:rPr lang="en-US" sz="2600" b="1" dirty="0">
                <a:solidFill>
                  <a:srgbClr val="FFFF00"/>
                </a:solidFill>
              </a:rPr>
              <a:t>there is none</a:t>
            </a:r>
            <a:r>
              <a:rPr lang="en-US" sz="2600" dirty="0"/>
              <a:t> who does good, no, not one."</a:t>
            </a:r>
          </a:p>
        </p:txBody>
      </p:sp>
      <p:sp>
        <p:nvSpPr>
          <p:cNvPr id="19460" name="Text Box 4"/>
          <p:cNvSpPr txBox="1">
            <a:spLocks noChangeArrowheads="1"/>
          </p:cNvSpPr>
          <p:nvPr/>
        </p:nvSpPr>
        <p:spPr bwMode="auto">
          <a:xfrm>
            <a:off x="990600" y="5562600"/>
            <a:ext cx="7620000" cy="762000"/>
          </a:xfrm>
          <a:prstGeom prst="rect">
            <a:avLst/>
          </a:prstGeom>
          <a:noFill/>
          <a:ln w="9525">
            <a:noFill/>
            <a:miter lim="800000"/>
            <a:headEnd/>
            <a:tailEnd/>
          </a:ln>
          <a:effectLst/>
        </p:spPr>
        <p:txBody>
          <a:bodyPr>
            <a:spAutoFit/>
          </a:bodyPr>
          <a:lstStyle/>
          <a:p>
            <a:pPr>
              <a:spcBef>
                <a:spcPct val="50000"/>
              </a:spcBef>
            </a:pPr>
            <a:r>
              <a:rPr lang="en-US" sz="4400" b="1" dirty="0">
                <a:solidFill>
                  <a:srgbClr val="00FF00"/>
                </a:solidFill>
                <a:latin typeface="Comic Sans MS" pitchFamily="66" charset="0"/>
              </a:rPr>
              <a:t>so God intervened</a:t>
            </a:r>
          </a:p>
        </p:txBody>
      </p:sp>
      <p:pic>
        <p:nvPicPr>
          <p:cNvPr id="53250" name="Picture 2"/>
          <p:cNvPicPr>
            <a:picLocks noChangeAspect="1" noChangeArrowheads="1"/>
          </p:cNvPicPr>
          <p:nvPr/>
        </p:nvPicPr>
        <p:blipFill>
          <a:blip r:embed="rId3" cstate="print"/>
          <a:srcRect/>
          <a:stretch>
            <a:fillRect/>
          </a:stretch>
        </p:blipFill>
        <p:spPr bwMode="auto">
          <a:xfrm>
            <a:off x="5715000" y="152400"/>
            <a:ext cx="3314031" cy="2413000"/>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0"/>
            <a:ext cx="6172200" cy="838200"/>
          </a:xfrm>
        </p:spPr>
        <p:txBody>
          <a:bodyPr/>
          <a:lstStyle/>
          <a:p>
            <a:pPr algn="ctr"/>
            <a:r>
              <a:rPr lang="en-US" b="1" dirty="0">
                <a:solidFill>
                  <a:srgbClr val="00FFFF"/>
                </a:solidFill>
                <a:latin typeface="Vagabond" pitchFamily="2" charset="0"/>
              </a:rPr>
              <a:t>Isaiah 59:12-16</a:t>
            </a:r>
          </a:p>
        </p:txBody>
      </p:sp>
      <p:sp>
        <p:nvSpPr>
          <p:cNvPr id="20483" name="Rectangle 3"/>
          <p:cNvSpPr>
            <a:spLocks noGrp="1" noChangeArrowheads="1"/>
          </p:cNvSpPr>
          <p:nvPr>
            <p:ph type="body" idx="1"/>
          </p:nvPr>
        </p:nvSpPr>
        <p:spPr>
          <a:xfrm>
            <a:off x="228600" y="914400"/>
            <a:ext cx="8686800" cy="5410200"/>
          </a:xfrm>
        </p:spPr>
        <p:txBody>
          <a:bodyPr/>
          <a:lstStyle/>
          <a:p>
            <a:pPr marL="0" indent="288925">
              <a:lnSpc>
                <a:spcPct val="80000"/>
              </a:lnSpc>
              <a:buFontTx/>
              <a:buNone/>
            </a:pPr>
            <a:r>
              <a:rPr lang="en-US" sz="2400" dirty="0"/>
              <a:t>12	For our transgressions are </a:t>
            </a:r>
            <a:r>
              <a:rPr lang="en-US" sz="2400" dirty="0" smtClean="0"/>
              <a:t>multiplied                                      </a:t>
            </a:r>
            <a:r>
              <a:rPr lang="en-US" sz="2400" dirty="0"/>
              <a:t>before You, and our sins testify against us; </a:t>
            </a:r>
            <a:r>
              <a:rPr lang="en-US" sz="2400" dirty="0" smtClean="0"/>
              <a:t>                                       for </a:t>
            </a:r>
            <a:r>
              <a:rPr lang="en-US" sz="2400" dirty="0"/>
              <a:t>our transgressions are with us, and as </a:t>
            </a:r>
            <a:r>
              <a:rPr lang="en-US" sz="2400" dirty="0" smtClean="0"/>
              <a:t>for                                  </a:t>
            </a:r>
            <a:r>
              <a:rPr lang="en-US" sz="2400" dirty="0"/>
              <a:t>our iniquities, we know them:</a:t>
            </a:r>
          </a:p>
          <a:p>
            <a:pPr marL="0" indent="288925">
              <a:lnSpc>
                <a:spcPct val="80000"/>
              </a:lnSpc>
              <a:buFontTx/>
              <a:buNone/>
            </a:pPr>
            <a:r>
              <a:rPr lang="en-US" sz="2400" dirty="0"/>
              <a:t>13	In transgressing and lying against the LORD, and departing from our God, speaking oppression and revolt, conceiving and uttering from the heart words of falsehood.</a:t>
            </a:r>
          </a:p>
          <a:p>
            <a:pPr marL="0" indent="288925">
              <a:lnSpc>
                <a:spcPct val="80000"/>
              </a:lnSpc>
              <a:buFontTx/>
              <a:buNone/>
            </a:pPr>
            <a:r>
              <a:rPr lang="en-US" sz="2400" dirty="0"/>
              <a:t>14	Justice is turned back, and righteousness stands afar off; for truth is fallen in the street, and equity cannot enter.</a:t>
            </a:r>
          </a:p>
          <a:p>
            <a:pPr marL="0" indent="288925">
              <a:lnSpc>
                <a:spcPct val="80000"/>
              </a:lnSpc>
              <a:buFontTx/>
              <a:buNone/>
            </a:pPr>
            <a:r>
              <a:rPr lang="en-US" sz="2400" dirty="0"/>
              <a:t>15	So truth fails, and he who departs from evil makes himself a prey. Then the LORD saw it, and it displeased Him that there was no justice.</a:t>
            </a:r>
          </a:p>
          <a:p>
            <a:pPr marL="0" indent="288925">
              <a:lnSpc>
                <a:spcPct val="80000"/>
              </a:lnSpc>
              <a:buFontTx/>
              <a:buNone/>
            </a:pPr>
            <a:r>
              <a:rPr lang="en-US" sz="2400" dirty="0"/>
              <a:t>16	He saw that there was no man, and wondered that there was no intercessor; therefore </a:t>
            </a:r>
            <a:r>
              <a:rPr lang="en-US" sz="2400" dirty="0">
                <a:solidFill>
                  <a:srgbClr val="FFFF00"/>
                </a:solidFill>
              </a:rPr>
              <a:t>His own arm brought salvation for Him; and His own righteousness, it sustained Him.</a:t>
            </a:r>
          </a:p>
        </p:txBody>
      </p:sp>
      <p:pic>
        <p:nvPicPr>
          <p:cNvPr id="54275" name="Picture 3"/>
          <p:cNvPicPr>
            <a:picLocks noChangeAspect="1" noChangeArrowheads="1"/>
          </p:cNvPicPr>
          <p:nvPr/>
        </p:nvPicPr>
        <p:blipFill>
          <a:blip r:embed="rId3" cstate="print"/>
          <a:srcRect/>
          <a:stretch>
            <a:fillRect/>
          </a:stretch>
        </p:blipFill>
        <p:spPr bwMode="auto">
          <a:xfrm>
            <a:off x="6553200" y="152400"/>
            <a:ext cx="2438400" cy="1828800"/>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381000" y="1015652"/>
            <a:ext cx="6858000" cy="1981200"/>
          </a:xfrm>
          <a:prstGeom prst="rect">
            <a:avLst/>
          </a:prstGeom>
          <a:noFill/>
          <a:ln w="9525">
            <a:noFill/>
            <a:miter lim="800000"/>
            <a:headEnd/>
            <a:tailEnd/>
          </a:ln>
          <a:effectLst>
            <a:outerShdw dist="17961" dir="2700000" algn="ctr" rotWithShape="0">
              <a:schemeClr val="bg2"/>
            </a:outerShdw>
          </a:effectLst>
        </p:spPr>
        <p:txBody>
          <a:bodyPr vert="horz" wrap="square" lIns="91440" tIns="45720" rIns="91440" bIns="45720" numCol="1" anchor="t" anchorCtr="0" compatLnSpc="1">
            <a:prstTxWarp prst="textNoShape">
              <a:avLst/>
            </a:prstTxWarp>
          </a:bodyPr>
          <a:lstStyle/>
          <a:p>
            <a:pPr marL="0" marR="0" lvl="0" indent="288925" algn="ctr" defTabSz="914400" rtl="0" eaLnBrk="1" fontAlgn="base" latinLnBrk="0" hangingPunct="1">
              <a:lnSpc>
                <a:spcPct val="80000"/>
              </a:lnSpc>
              <a:spcBef>
                <a:spcPct val="20000"/>
              </a:spcBef>
              <a:spcAft>
                <a:spcPct val="0"/>
              </a:spcAft>
              <a:buClrTx/>
              <a:buSzTx/>
              <a:buFontTx/>
              <a:buNone/>
              <a:tabLst/>
              <a:defRPr/>
            </a:pPr>
            <a:r>
              <a:rPr kumimoji="0" lang="en-US" sz="3600" b="1" i="0" u="none" strike="noStrike" kern="0" cap="none" spc="0" normalizeH="0" baseline="0" noProof="0" dirty="0" smtClean="0">
                <a:ln>
                  <a:noFill/>
                </a:ln>
                <a:solidFill>
                  <a:srgbClr val="00FFFF"/>
                </a:solidFill>
                <a:effectLst/>
                <a:uLnTx/>
                <a:uFillTx/>
                <a:latin typeface="+mn-lt"/>
                <a:ea typeface="+mn-ea"/>
                <a:cs typeface="+mn-cs"/>
              </a:rPr>
              <a:t>Genesis 1:31</a:t>
            </a:r>
          </a:p>
          <a:p>
            <a:pPr marL="0" marR="0" lvl="0" indent="288925" algn="l" defTabSz="914400" rtl="0" eaLnBrk="1" fontAlgn="base" latinLnBrk="0" hangingPunct="1">
              <a:lnSpc>
                <a:spcPct val="80000"/>
              </a:lnSpc>
              <a:spcBef>
                <a:spcPct val="20000"/>
              </a:spcBef>
              <a:spcAft>
                <a:spcPct val="0"/>
              </a:spcAft>
              <a:buClrTx/>
              <a:buSzTx/>
              <a:buFontTx/>
              <a:buAutoNum type="arabicPlain" startAt="31"/>
              <a:tabLst/>
              <a:defRPr/>
            </a:pPr>
            <a:r>
              <a:rPr kumimoji="0" lang="en-US" sz="2400" b="0" i="0" u="none" strike="noStrike" kern="0" cap="none" spc="0" normalizeH="0" baseline="0" noProof="0" dirty="0" smtClean="0">
                <a:ln>
                  <a:noFill/>
                </a:ln>
                <a:solidFill>
                  <a:schemeClr val="tx1"/>
                </a:solidFill>
                <a:effectLst/>
                <a:uLnTx/>
                <a:uFillTx/>
                <a:latin typeface="+mn-lt"/>
                <a:ea typeface="+mn-ea"/>
                <a:cs typeface="+mn-cs"/>
              </a:rPr>
              <a:t> Then </a:t>
            </a:r>
            <a:r>
              <a:rPr kumimoji="0" lang="en-US" sz="2400" b="1" i="0" u="none" strike="noStrike" kern="0" cap="none" spc="0" normalizeH="0" baseline="0" noProof="0" dirty="0" smtClean="0">
                <a:ln>
                  <a:noFill/>
                </a:ln>
                <a:solidFill>
                  <a:srgbClr val="FFFF00"/>
                </a:solidFill>
                <a:effectLst/>
                <a:uLnTx/>
                <a:uFillTx/>
                <a:latin typeface="+mn-lt"/>
                <a:ea typeface="+mn-ea"/>
                <a:cs typeface="+mn-cs"/>
              </a:rPr>
              <a:t>God saw everything that He had made, and indeed it was very good.</a:t>
            </a:r>
            <a:r>
              <a:rPr kumimoji="0" lang="en-US" sz="2400" b="0" i="0" u="none" strike="noStrike" kern="0" cap="none" spc="0" normalizeH="0" baseline="0" noProof="0" dirty="0" smtClean="0">
                <a:ln>
                  <a:noFill/>
                </a:ln>
                <a:solidFill>
                  <a:schemeClr val="tx1"/>
                </a:solidFill>
                <a:effectLst/>
                <a:uLnTx/>
                <a:uFillTx/>
                <a:latin typeface="+mn-lt"/>
                <a:ea typeface="+mn-ea"/>
                <a:cs typeface="+mn-cs"/>
              </a:rPr>
              <a:t> So the evening and the morning were the sixth day.</a:t>
            </a:r>
          </a:p>
          <a:p>
            <a:pPr marL="0" marR="0" lvl="0" indent="288925" algn="l" defTabSz="914400" rtl="0" eaLnBrk="1" fontAlgn="base" latinLnBrk="0" hangingPunct="1">
              <a:lnSpc>
                <a:spcPct val="80000"/>
              </a:lnSpc>
              <a:spcBef>
                <a:spcPct val="20000"/>
              </a:spcBef>
              <a:spcAft>
                <a:spcPct val="0"/>
              </a:spcAft>
              <a:buClrTx/>
              <a:buSzTx/>
              <a:buFontTx/>
              <a:buAutoNum type="arabicPlain" startAt="31"/>
              <a:tabLst/>
              <a:defRPr/>
            </a:pPr>
            <a:endParaRPr kumimoji="0" lang="en-US" sz="2800" b="0" i="1" u="none" strike="noStrike" kern="0" cap="none" spc="0" normalizeH="0" baseline="0" noProof="0" dirty="0">
              <a:ln>
                <a:noFill/>
              </a:ln>
              <a:solidFill>
                <a:srgbClr val="FFFF00"/>
              </a:solidFill>
              <a:effectLst/>
              <a:uLnTx/>
              <a:uFillTx/>
              <a:latin typeface="+mn-lt"/>
              <a:ea typeface="+mn-ea"/>
              <a:cs typeface="+mn-cs"/>
            </a:endParaRPr>
          </a:p>
        </p:txBody>
      </p:sp>
      <p:sp>
        <p:nvSpPr>
          <p:cNvPr id="78850" name="Rectangle 2"/>
          <p:cNvSpPr>
            <a:spLocks noGrp="1" noChangeArrowheads="1"/>
          </p:cNvSpPr>
          <p:nvPr>
            <p:ph type="title"/>
          </p:nvPr>
        </p:nvSpPr>
        <p:spPr>
          <a:xfrm>
            <a:off x="375781" y="226651"/>
            <a:ext cx="8229600" cy="563563"/>
          </a:xfrm>
        </p:spPr>
        <p:txBody>
          <a:bodyPr/>
          <a:lstStyle/>
          <a:p>
            <a:pPr algn="ctr"/>
            <a:r>
              <a:rPr lang="en-US" sz="4000" b="1" i="1" dirty="0">
                <a:solidFill>
                  <a:schemeClr val="hlink"/>
                </a:solidFill>
                <a:latin typeface="Times New Roman" pitchFamily="18" charset="0"/>
              </a:rPr>
              <a:t>The Origin of Sin – it’s not of God!</a:t>
            </a:r>
          </a:p>
        </p:txBody>
      </p:sp>
      <p:pic>
        <p:nvPicPr>
          <p:cNvPr id="125954" name="Picture 2"/>
          <p:cNvPicPr>
            <a:picLocks noChangeAspect="1" noChangeArrowheads="1"/>
          </p:cNvPicPr>
          <p:nvPr/>
        </p:nvPicPr>
        <p:blipFill>
          <a:blip r:embed="rId3" cstate="print"/>
          <a:srcRect/>
          <a:stretch>
            <a:fillRect/>
          </a:stretch>
        </p:blipFill>
        <p:spPr bwMode="auto">
          <a:xfrm>
            <a:off x="6934200" y="1015652"/>
            <a:ext cx="1771650" cy="1527162"/>
          </a:xfrm>
          <a:prstGeom prst="rect">
            <a:avLst/>
          </a:prstGeom>
          <a:noFill/>
          <a:ln w="9525">
            <a:noFill/>
            <a:miter lim="800000"/>
            <a:headEnd/>
            <a:tailEnd/>
          </a:ln>
        </p:spPr>
      </p:pic>
      <p:pic>
        <p:nvPicPr>
          <p:cNvPr id="125955" name="Picture 3"/>
          <p:cNvPicPr>
            <a:picLocks noChangeAspect="1" noChangeArrowheads="1"/>
          </p:cNvPicPr>
          <p:nvPr/>
        </p:nvPicPr>
        <p:blipFill>
          <a:blip r:embed="rId4" cstate="print"/>
          <a:srcRect/>
          <a:stretch>
            <a:fillRect/>
          </a:stretch>
        </p:blipFill>
        <p:spPr bwMode="auto">
          <a:xfrm>
            <a:off x="152400" y="2920652"/>
            <a:ext cx="2362200" cy="1597513"/>
          </a:xfrm>
          <a:prstGeom prst="rect">
            <a:avLst/>
          </a:prstGeom>
          <a:noFill/>
          <a:ln w="9525">
            <a:noFill/>
            <a:miter lim="800000"/>
            <a:headEnd/>
            <a:tailEnd/>
          </a:ln>
        </p:spPr>
      </p:pic>
      <p:pic>
        <p:nvPicPr>
          <p:cNvPr id="125956" name="Picture 4"/>
          <p:cNvPicPr>
            <a:picLocks noChangeAspect="1" noChangeArrowheads="1"/>
          </p:cNvPicPr>
          <p:nvPr/>
        </p:nvPicPr>
        <p:blipFill>
          <a:blip r:embed="rId5" cstate="print"/>
          <a:srcRect/>
          <a:stretch>
            <a:fillRect/>
          </a:stretch>
        </p:blipFill>
        <p:spPr bwMode="auto">
          <a:xfrm>
            <a:off x="6629400" y="5054252"/>
            <a:ext cx="1914526" cy="1357313"/>
          </a:xfrm>
          <a:prstGeom prst="rect">
            <a:avLst/>
          </a:prstGeom>
          <a:noFill/>
          <a:ln w="9525">
            <a:noFill/>
            <a:miter lim="800000"/>
            <a:headEnd/>
            <a:tailEnd/>
          </a:ln>
        </p:spPr>
      </p:pic>
      <p:sp>
        <p:nvSpPr>
          <p:cNvPr id="7" name="Rectangle 3"/>
          <p:cNvSpPr txBox="1">
            <a:spLocks noChangeArrowheads="1"/>
          </p:cNvSpPr>
          <p:nvPr/>
        </p:nvSpPr>
        <p:spPr bwMode="auto">
          <a:xfrm>
            <a:off x="2667000" y="2768252"/>
            <a:ext cx="6248400" cy="1828800"/>
          </a:xfrm>
          <a:prstGeom prst="rect">
            <a:avLst/>
          </a:prstGeom>
          <a:noFill/>
          <a:ln w="9525">
            <a:noFill/>
            <a:miter lim="800000"/>
            <a:headEnd/>
            <a:tailEnd/>
          </a:ln>
          <a:effectLst>
            <a:outerShdw dist="17961" dir="2700000" algn="ctr" rotWithShape="0">
              <a:schemeClr val="bg2"/>
            </a:outerShdw>
          </a:effectLst>
        </p:spPr>
        <p:txBody>
          <a:bodyPr vert="horz" wrap="square" lIns="91440" tIns="45720" rIns="91440" bIns="45720" numCol="1" anchor="t" anchorCtr="0" compatLnSpc="1">
            <a:prstTxWarp prst="textNoShape">
              <a:avLst/>
            </a:prstTxWarp>
          </a:bodyPr>
          <a:lstStyle/>
          <a:p>
            <a:pPr marL="0" marR="0" lvl="0" indent="288925" algn="ctr" defTabSz="914400" rtl="0" eaLnBrk="1" fontAlgn="base" latinLnBrk="0" hangingPunct="1">
              <a:lnSpc>
                <a:spcPct val="80000"/>
              </a:lnSpc>
              <a:spcBef>
                <a:spcPct val="40000"/>
              </a:spcBef>
              <a:spcAft>
                <a:spcPct val="0"/>
              </a:spcAft>
              <a:buClrTx/>
              <a:buSzTx/>
              <a:buFontTx/>
              <a:buNone/>
              <a:tabLst/>
              <a:defRPr/>
            </a:pPr>
            <a:r>
              <a:rPr kumimoji="0" lang="en-US" sz="3600" b="1" i="0" u="none" strike="noStrike" kern="0" cap="none" spc="0" normalizeH="0" baseline="0" noProof="0" dirty="0" smtClean="0">
                <a:ln>
                  <a:noFill/>
                </a:ln>
                <a:solidFill>
                  <a:srgbClr val="00FFFF"/>
                </a:solidFill>
                <a:effectLst/>
                <a:uLnTx/>
                <a:uFillTx/>
                <a:latin typeface="+mn-lt"/>
                <a:ea typeface="+mn-ea"/>
                <a:cs typeface="+mn-cs"/>
              </a:rPr>
              <a:t>Genesis 6:5</a:t>
            </a:r>
          </a:p>
          <a:p>
            <a:pPr marL="0" marR="0" lvl="0" indent="288925" algn="l" defTabSz="914400" rtl="0" eaLnBrk="1" fontAlgn="base" latinLnBrk="0" hangingPunct="1">
              <a:lnSpc>
                <a:spcPct val="80000"/>
              </a:lnSpc>
              <a:spcBef>
                <a:spcPct val="20000"/>
              </a:spcBef>
              <a:spcAft>
                <a:spcPct val="0"/>
              </a:spcAft>
              <a:buClrTx/>
              <a:buSzTx/>
              <a:buFontTx/>
              <a:buAutoNum type="arabicPlain" startAt="5"/>
              <a:tabLst/>
              <a:defRPr/>
            </a:pPr>
            <a:r>
              <a:rPr kumimoji="0" lang="en-US" sz="2400" b="0" i="0" u="none" strike="noStrike" kern="0" cap="none" spc="0" normalizeH="0" baseline="0" noProof="0" dirty="0" smtClean="0">
                <a:ln>
                  <a:noFill/>
                </a:ln>
                <a:solidFill>
                  <a:schemeClr val="tx1"/>
                </a:solidFill>
                <a:effectLst/>
                <a:uLnTx/>
                <a:uFillTx/>
                <a:latin typeface="+mn-lt"/>
                <a:ea typeface="+mn-ea"/>
                <a:cs typeface="+mn-cs"/>
              </a:rPr>
              <a:t>Then the LORD saw that the wickedness of man was great in the earth, and </a:t>
            </a:r>
            <a:r>
              <a:rPr kumimoji="0" lang="en-US" sz="2400" b="1" i="0" u="none" strike="noStrike" kern="0" cap="none" spc="0" normalizeH="0" baseline="0" noProof="0" dirty="0" smtClean="0">
                <a:ln>
                  <a:noFill/>
                </a:ln>
                <a:solidFill>
                  <a:srgbClr val="FFFF00"/>
                </a:solidFill>
                <a:effectLst/>
                <a:uLnTx/>
                <a:uFillTx/>
                <a:latin typeface="+mn-lt"/>
                <a:ea typeface="+mn-ea"/>
                <a:cs typeface="+mn-cs"/>
              </a:rPr>
              <a:t>that every intent of the thoughts of his heart was only evil continually. </a:t>
            </a:r>
          </a:p>
          <a:p>
            <a:pPr marL="0" marR="0" lvl="0" indent="288925" algn="l" defTabSz="914400" rtl="0" eaLnBrk="1" fontAlgn="base" latinLnBrk="0" hangingPunct="1">
              <a:lnSpc>
                <a:spcPct val="80000"/>
              </a:lnSpc>
              <a:spcBef>
                <a:spcPct val="20000"/>
              </a:spcBef>
              <a:spcAft>
                <a:spcPct val="0"/>
              </a:spcAft>
              <a:buClrTx/>
              <a:buSzTx/>
              <a:buFontTx/>
              <a:buAutoNum type="arabicPlain" startAt="5"/>
              <a:tabLst/>
              <a:defRPr/>
            </a:pPr>
            <a:endParaRPr kumimoji="0" lang="en-US" sz="2800" b="0" i="1" u="none" strike="noStrike" kern="0" cap="none" spc="0" normalizeH="0" baseline="0" noProof="0" dirty="0">
              <a:ln>
                <a:noFill/>
              </a:ln>
              <a:solidFill>
                <a:srgbClr val="FFFF00"/>
              </a:solidFill>
              <a:effectLst/>
              <a:uLnTx/>
              <a:uFillTx/>
              <a:latin typeface="+mn-lt"/>
              <a:ea typeface="+mn-ea"/>
              <a:cs typeface="+mn-cs"/>
            </a:endParaRPr>
          </a:p>
        </p:txBody>
      </p:sp>
      <p:sp>
        <p:nvSpPr>
          <p:cNvPr id="9" name="Rectangle 3"/>
          <p:cNvSpPr txBox="1">
            <a:spLocks noChangeArrowheads="1"/>
          </p:cNvSpPr>
          <p:nvPr/>
        </p:nvSpPr>
        <p:spPr bwMode="auto">
          <a:xfrm>
            <a:off x="304800" y="5054252"/>
            <a:ext cx="6248400" cy="1828800"/>
          </a:xfrm>
          <a:prstGeom prst="rect">
            <a:avLst/>
          </a:prstGeom>
          <a:noFill/>
          <a:ln w="9525">
            <a:noFill/>
            <a:miter lim="800000"/>
            <a:headEnd/>
            <a:tailEnd/>
          </a:ln>
          <a:effectLst>
            <a:outerShdw dist="17961" dir="2700000" algn="ctr" rotWithShape="0">
              <a:schemeClr val="bg2"/>
            </a:outerShdw>
          </a:effectLst>
        </p:spPr>
        <p:txBody>
          <a:bodyPr vert="horz" wrap="square" lIns="91440" tIns="45720" rIns="91440" bIns="45720" numCol="1" anchor="t" anchorCtr="0" compatLnSpc="1">
            <a:prstTxWarp prst="textNoShape">
              <a:avLst/>
            </a:prstTxWarp>
          </a:bodyPr>
          <a:lstStyle/>
          <a:p>
            <a:pPr marL="0" marR="0" lvl="0" indent="288925" algn="ctr" defTabSz="914400" rtl="0" eaLnBrk="1" fontAlgn="base" latinLnBrk="0" hangingPunct="1">
              <a:lnSpc>
                <a:spcPct val="80000"/>
              </a:lnSpc>
              <a:spcBef>
                <a:spcPct val="40000"/>
              </a:spcBef>
              <a:spcAft>
                <a:spcPct val="0"/>
              </a:spcAft>
              <a:buClrTx/>
              <a:buSzTx/>
              <a:buFontTx/>
              <a:buNone/>
              <a:tabLst/>
              <a:defRPr/>
            </a:pPr>
            <a:r>
              <a:rPr kumimoji="0" lang="en-US" sz="3600" b="1" i="0" u="none" strike="noStrike" kern="0" cap="none" spc="0" normalizeH="0" baseline="0" noProof="0" dirty="0" smtClean="0">
                <a:ln>
                  <a:noFill/>
                </a:ln>
                <a:solidFill>
                  <a:srgbClr val="00FFFF"/>
                </a:solidFill>
                <a:effectLst/>
                <a:uLnTx/>
                <a:uFillTx/>
                <a:latin typeface="+mn-lt"/>
                <a:ea typeface="+mn-ea"/>
                <a:cs typeface="+mn-cs"/>
              </a:rPr>
              <a:t>Ecclesiastes 7:29 </a:t>
            </a:r>
          </a:p>
          <a:p>
            <a:pPr marR="0" lvl="0" algn="l" defTabSz="914400" rtl="0" eaLnBrk="1" fontAlgn="base" latinLnBrk="0" hangingPunct="1">
              <a:lnSpc>
                <a:spcPct val="80000"/>
              </a:lnSpc>
              <a:spcBef>
                <a:spcPct val="20000"/>
              </a:spcBef>
              <a:spcAft>
                <a:spcPct val="0"/>
              </a:spcAft>
              <a:buClrTx/>
              <a:buSzTx/>
              <a:tabLst/>
              <a:defRPr/>
            </a:pPr>
            <a:r>
              <a:rPr kumimoji="0" lang="en-US" sz="2400" b="0" i="0" u="none" strike="noStrike" kern="0" cap="none" spc="0" normalizeH="0" baseline="0" noProof="0" dirty="0" smtClean="0">
                <a:ln>
                  <a:noFill/>
                </a:ln>
                <a:solidFill>
                  <a:schemeClr val="tx1"/>
                </a:solidFill>
                <a:effectLst/>
                <a:uLnTx/>
                <a:uFillTx/>
                <a:latin typeface="+mn-lt"/>
                <a:ea typeface="+mn-ea"/>
                <a:cs typeface="+mn-cs"/>
              </a:rPr>
              <a:t>29  Truly,</a:t>
            </a:r>
            <a:r>
              <a:rPr kumimoji="0" lang="en-US" sz="2400" b="0" i="0" u="none" strike="noStrike" kern="0" cap="none" spc="0" normalizeH="0" noProof="0" dirty="0" smtClean="0">
                <a:ln>
                  <a:noFill/>
                </a:ln>
                <a:solidFill>
                  <a:schemeClr val="tx1"/>
                </a:solidFill>
                <a:effectLst/>
                <a:uLnTx/>
                <a:uFillTx/>
                <a:latin typeface="+mn-lt"/>
                <a:ea typeface="+mn-ea"/>
                <a:cs typeface="+mn-cs"/>
              </a:rPr>
              <a:t> this only I have found: </a:t>
            </a:r>
            <a:r>
              <a:rPr kumimoji="0" lang="en-US" sz="2400" b="1" i="0" u="none" strike="noStrike" kern="0" cap="none" spc="0" normalizeH="0" baseline="0" noProof="0" dirty="0" smtClean="0">
                <a:ln>
                  <a:noFill/>
                </a:ln>
                <a:solidFill>
                  <a:srgbClr val="FFFF00"/>
                </a:solidFill>
                <a:effectLst/>
                <a:uLnTx/>
                <a:uFillTx/>
                <a:latin typeface="+mn-lt"/>
                <a:ea typeface="+mn-ea"/>
                <a:cs typeface="+mn-cs"/>
              </a:rPr>
              <a:t>that God made man upright, </a:t>
            </a:r>
            <a:r>
              <a:rPr kumimoji="0" lang="en-US" sz="2400" i="1" u="none" strike="noStrike" kern="0" cap="none" spc="0" normalizeH="0" baseline="0" noProof="0" dirty="0" smtClean="0">
                <a:ln>
                  <a:noFill/>
                </a:ln>
                <a:solidFill>
                  <a:srgbClr val="FFFF00"/>
                </a:solidFill>
                <a:effectLst/>
                <a:uLnTx/>
                <a:uFillTx/>
                <a:latin typeface="+mn-lt"/>
                <a:ea typeface="+mn-ea"/>
                <a:cs typeface="+mn-cs"/>
              </a:rPr>
              <a:t>but they</a:t>
            </a:r>
            <a:r>
              <a:rPr kumimoji="0" lang="en-US" sz="2400" i="1" u="none" strike="noStrike" kern="0" cap="none" spc="0" normalizeH="0" noProof="0" dirty="0" smtClean="0">
                <a:ln>
                  <a:noFill/>
                </a:ln>
                <a:solidFill>
                  <a:srgbClr val="FFFF00"/>
                </a:solidFill>
                <a:effectLst/>
                <a:uLnTx/>
                <a:uFillTx/>
                <a:latin typeface="+mn-lt"/>
                <a:ea typeface="+mn-ea"/>
                <a:cs typeface="+mn-cs"/>
              </a:rPr>
              <a:t> have sought out many schemes.”</a:t>
            </a:r>
            <a:endParaRPr kumimoji="0" lang="en-US" sz="2400" i="1" u="none" strike="noStrike" kern="0" cap="none" spc="0" normalizeH="0" baseline="0" noProof="0" dirty="0" smtClean="0">
              <a:ln>
                <a:noFill/>
              </a:ln>
              <a:solidFill>
                <a:srgbClr val="FFFF00"/>
              </a:solidFill>
              <a:effectLst/>
              <a:uLnTx/>
              <a:uFillTx/>
              <a:latin typeface="+mn-lt"/>
              <a:ea typeface="+mn-ea"/>
              <a:cs typeface="+mn-cs"/>
            </a:endParaRPr>
          </a:p>
          <a:p>
            <a:pPr marL="0" marR="0" lvl="0" indent="288925" algn="l" defTabSz="914400" rtl="0" eaLnBrk="1" fontAlgn="base" latinLnBrk="0" hangingPunct="1">
              <a:lnSpc>
                <a:spcPct val="80000"/>
              </a:lnSpc>
              <a:spcBef>
                <a:spcPct val="20000"/>
              </a:spcBef>
              <a:spcAft>
                <a:spcPct val="0"/>
              </a:spcAft>
              <a:buClrTx/>
              <a:buSzTx/>
              <a:buFontTx/>
              <a:buAutoNum type="arabicPlain" startAt="5"/>
              <a:tabLst/>
              <a:defRPr/>
            </a:pPr>
            <a:endParaRPr kumimoji="0" lang="en-US" sz="2800" b="0" i="1" u="none" strike="noStrike" kern="0" cap="none" spc="0" normalizeH="0" baseline="0" noProof="0" dirty="0">
              <a:ln>
                <a:noFill/>
              </a:ln>
              <a:solidFill>
                <a:srgbClr val="FFFF00"/>
              </a:solidFill>
              <a:effectLst/>
              <a:uLnTx/>
              <a:uFillTx/>
              <a:latin typeface="+mn-lt"/>
              <a:ea typeface="+mn-ea"/>
              <a:cs typeface="+mn-cs"/>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5955"/>
                                        </p:tgtEl>
                                        <p:attrNameLst>
                                          <p:attrName>style.visibility</p:attrName>
                                        </p:attrNameLst>
                                      </p:cBhvr>
                                      <p:to>
                                        <p:strVal val="visible"/>
                                      </p:to>
                                    </p:set>
                                    <p:animEffect transition="in" filter="wipe(down)">
                                      <p:cBhvr>
                                        <p:cTn id="7" dur="500"/>
                                        <p:tgtEl>
                                          <p:spTgt spid="12595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nodeType="withEffect">
                                  <p:stCondLst>
                                    <p:cond delay="0"/>
                                  </p:stCondLst>
                                  <p:childTnLst>
                                    <p:set>
                                      <p:cBhvr>
                                        <p:cTn id="17" dur="1" fill="hold">
                                          <p:stCondLst>
                                            <p:cond delay="0"/>
                                          </p:stCondLst>
                                        </p:cTn>
                                        <p:tgtEl>
                                          <p:spTgt spid="125956"/>
                                        </p:tgtEl>
                                        <p:attrNameLst>
                                          <p:attrName>style.visibility</p:attrName>
                                        </p:attrNameLst>
                                      </p:cBhvr>
                                      <p:to>
                                        <p:strVal val="visible"/>
                                      </p:to>
                                    </p:set>
                                    <p:animEffect transition="in" filter="wipe(down)">
                                      <p:cBhvr>
                                        <p:cTn id="18" dur="500"/>
                                        <p:tgtEl>
                                          <p:spTgt spid="1259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533400" y="457200"/>
            <a:ext cx="4572000" cy="3078162"/>
          </a:xfrm>
        </p:spPr>
        <p:txBody>
          <a:bodyPr/>
          <a:lstStyle/>
          <a:p>
            <a:pPr algn="ctr"/>
            <a:r>
              <a:rPr lang="en-US" sz="3600" b="1" dirty="0">
                <a:solidFill>
                  <a:schemeClr val="hlink"/>
                </a:solidFill>
                <a:latin typeface="Vagabond" pitchFamily="2" charset="0"/>
              </a:rPr>
              <a:t>God’s plan to redeem </a:t>
            </a:r>
            <a:r>
              <a:rPr lang="en-US" sz="3600" b="1" dirty="0" smtClean="0">
                <a:solidFill>
                  <a:schemeClr val="hlink"/>
                </a:solidFill>
                <a:latin typeface="Vagabond" pitchFamily="2" charset="0"/>
              </a:rPr>
              <a:t>us deals with both our personal sins and our nature that tempts us to sin</a:t>
            </a:r>
            <a:endParaRPr lang="en-US" sz="3600" b="1" dirty="0">
              <a:solidFill>
                <a:schemeClr val="hlink"/>
              </a:solidFill>
              <a:latin typeface="Vagabond" pitchFamily="2" charset="0"/>
            </a:endParaRPr>
          </a:p>
        </p:txBody>
      </p:sp>
      <p:sp>
        <p:nvSpPr>
          <p:cNvPr id="74755" name="Rectangle 3"/>
          <p:cNvSpPr>
            <a:spLocks noGrp="1" noChangeArrowheads="1"/>
          </p:cNvSpPr>
          <p:nvPr>
            <p:ph type="body" idx="1"/>
          </p:nvPr>
        </p:nvSpPr>
        <p:spPr>
          <a:xfrm>
            <a:off x="685800" y="3962400"/>
            <a:ext cx="7772400" cy="3001963"/>
          </a:xfrm>
        </p:spPr>
        <p:txBody>
          <a:bodyPr/>
          <a:lstStyle/>
          <a:p>
            <a:pPr marL="0" indent="0" algn="ctr">
              <a:buFontTx/>
              <a:buNone/>
            </a:pPr>
            <a:r>
              <a:rPr lang="en-US" sz="3600" b="1" dirty="0">
                <a:solidFill>
                  <a:srgbClr val="00FFFF"/>
                </a:solidFill>
                <a:latin typeface="Comic Sans MS" pitchFamily="66" charset="0"/>
              </a:rPr>
              <a:t>In our next class we will look at how God intervened, by providing His only begotten Son – and finally saved one of our race!</a:t>
            </a:r>
          </a:p>
        </p:txBody>
      </p:sp>
      <p:pic>
        <p:nvPicPr>
          <p:cNvPr id="55298" name="Picture 2"/>
          <p:cNvPicPr>
            <a:picLocks noChangeAspect="1" noChangeArrowheads="1"/>
          </p:cNvPicPr>
          <p:nvPr/>
        </p:nvPicPr>
        <p:blipFill>
          <a:blip r:embed="rId3" cstate="print"/>
          <a:srcRect/>
          <a:stretch>
            <a:fillRect/>
          </a:stretch>
        </p:blipFill>
        <p:spPr bwMode="auto">
          <a:xfrm>
            <a:off x="5105400" y="381000"/>
            <a:ext cx="3509963" cy="3312937"/>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719307003"/>
      </p:ext>
    </p:extLst>
  </p:cSld>
  <p:clrMapOvr>
    <a:masterClrMapping/>
  </p:clrMapOvr>
  <p:transition>
    <p:wedg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65477855"/>
      </p:ext>
    </p:extLst>
  </p:cSld>
  <p:clrMapOvr>
    <a:masterClrMapping/>
  </p:clrMapOvr>
  <p:transition>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552396"/>
            <a:ext cx="9158514" cy="4101152"/>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449943" y="929903"/>
            <a:ext cx="8229600" cy="914400"/>
          </a:xfrm>
        </p:spPr>
        <p:txBody>
          <a:bodyPr>
            <a:noAutofit/>
          </a:bodyPr>
          <a:lstStyle/>
          <a:p>
            <a:r>
              <a:rPr lang="en-US" sz="4800" b="1" dirty="0" smtClean="0">
                <a:solidFill>
                  <a:srgbClr val="663300"/>
                </a:solidFill>
              </a:rPr>
              <a:t>Romans 5:12</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1066800" y="1733604"/>
            <a:ext cx="7086600" cy="2533596"/>
          </a:xfrm>
        </p:spPr>
        <p:txBody>
          <a:bodyPr>
            <a:normAutofit/>
          </a:bodyPr>
          <a:lstStyle/>
          <a:p>
            <a:pPr marL="0" indent="288925">
              <a:buFontTx/>
              <a:buNone/>
            </a:pPr>
            <a:r>
              <a:rPr lang="en-US" sz="3600" dirty="0" smtClean="0"/>
              <a:t>12 </a:t>
            </a:r>
            <a:r>
              <a:rPr lang="en-US" sz="3600" dirty="0"/>
              <a:t>Therefore, just as </a:t>
            </a:r>
            <a:r>
              <a:rPr lang="en-US" sz="3600" b="1" dirty="0">
                <a:solidFill>
                  <a:srgbClr val="0000CC"/>
                </a:solidFill>
              </a:rPr>
              <a:t>through one man sin entered the world, </a:t>
            </a:r>
            <a:r>
              <a:rPr lang="en-US" sz="3600" dirty="0"/>
              <a:t>and death through sin, and thus death spread to all men, because all sinned </a:t>
            </a:r>
          </a:p>
        </p:txBody>
      </p:sp>
      <p:sp>
        <p:nvSpPr>
          <p:cNvPr id="4100" name="Text Box 5"/>
          <p:cNvSpPr txBox="1">
            <a:spLocks noChangeArrowheads="1"/>
          </p:cNvSpPr>
          <p:nvPr/>
        </p:nvSpPr>
        <p:spPr bwMode="auto">
          <a:xfrm>
            <a:off x="847595" y="4419600"/>
            <a:ext cx="7543800" cy="2308324"/>
          </a:xfrm>
          <a:prstGeom prst="rect">
            <a:avLst/>
          </a:prstGeom>
          <a:noFill/>
          <a:ln w="9525">
            <a:noFill/>
            <a:miter lim="800000"/>
            <a:headEnd/>
            <a:tailEnd/>
          </a:ln>
        </p:spPr>
        <p:txBody>
          <a:bodyPr wrap="square">
            <a:spAutoFit/>
          </a:bodyPr>
          <a:lstStyle/>
          <a:p>
            <a:pPr>
              <a:spcBef>
                <a:spcPct val="50000"/>
              </a:spcBef>
            </a:pPr>
            <a:r>
              <a:rPr lang="en-US" sz="3200" b="1" dirty="0" smtClean="0">
                <a:solidFill>
                  <a:srgbClr val="00B050"/>
                </a:solidFill>
                <a:latin typeface="Comic Sans MS" pitchFamily="66" charset="0"/>
              </a:rPr>
              <a:t>Adam was responsible for introducing sin, not the serpent!</a:t>
            </a:r>
          </a:p>
          <a:p>
            <a:pPr>
              <a:spcBef>
                <a:spcPct val="50000"/>
              </a:spcBef>
            </a:pPr>
            <a:r>
              <a:rPr lang="en-US" sz="3200" b="1" dirty="0" smtClean="0">
                <a:solidFill>
                  <a:srgbClr val="7030A0"/>
                </a:solidFill>
                <a:latin typeface="Comic Sans MS" pitchFamily="66" charset="0"/>
              </a:rPr>
              <a:t>This also proves evolution or Theistic evolution cannot be true!</a:t>
            </a:r>
            <a:endParaRPr lang="en-US" sz="3600" b="1" dirty="0" smtClean="0">
              <a:solidFill>
                <a:srgbClr val="7030A0"/>
              </a:solidFill>
              <a:latin typeface="Comic Sans MS" pitchFamily="66" charset="0"/>
            </a:endParaRPr>
          </a:p>
        </p:txBody>
      </p:sp>
      <p:sp>
        <p:nvSpPr>
          <p:cNvPr id="6" name="Text Box 5"/>
          <p:cNvSpPr txBox="1">
            <a:spLocks noChangeArrowheads="1"/>
          </p:cNvSpPr>
          <p:nvPr/>
        </p:nvSpPr>
        <p:spPr bwMode="auto">
          <a:xfrm>
            <a:off x="838200" y="217930"/>
            <a:ext cx="7543800" cy="523220"/>
          </a:xfrm>
          <a:prstGeom prst="rect">
            <a:avLst/>
          </a:prstGeom>
          <a:noFill/>
          <a:ln w="9525">
            <a:noFill/>
            <a:miter lim="800000"/>
            <a:headEnd/>
            <a:tailEnd/>
          </a:ln>
        </p:spPr>
        <p:txBody>
          <a:bodyPr wrap="square">
            <a:spAutoFit/>
          </a:bodyPr>
          <a:lstStyle/>
          <a:p>
            <a:pPr>
              <a:spcBef>
                <a:spcPct val="50000"/>
              </a:spcBef>
            </a:pPr>
            <a:r>
              <a:rPr lang="en-US" sz="2800" b="1" dirty="0" smtClean="0">
                <a:solidFill>
                  <a:srgbClr val="FF0000"/>
                </a:solidFill>
                <a:latin typeface="Comic Sans MS" pitchFamily="66" charset="0"/>
              </a:rPr>
              <a:t>How did sin enter God’s very good world?</a:t>
            </a:r>
            <a:endParaRPr lang="en-US" sz="2800" b="1" dirty="0" smtClean="0">
              <a:solidFill>
                <a:srgbClr val="FF0000"/>
              </a:solidFill>
              <a:latin typeface="Comic Sans MS" pitchFamily="66" charset="0"/>
            </a:endParaRPr>
          </a:p>
        </p:txBody>
      </p:sp>
    </p:spTree>
    <p:extLst>
      <p:ext uri="{BB962C8B-B14F-4D97-AF65-F5344CB8AC3E}">
        <p14:creationId xmlns:p14="http://schemas.microsoft.com/office/powerpoint/2010/main" val="1719742628"/>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457200" y="0"/>
            <a:ext cx="5638800" cy="914400"/>
          </a:xfrm>
        </p:spPr>
        <p:txBody>
          <a:bodyPr/>
          <a:lstStyle/>
          <a:p>
            <a:pPr algn="ctr"/>
            <a:r>
              <a:rPr lang="en-US" b="1" dirty="0">
                <a:solidFill>
                  <a:srgbClr val="00FFFF"/>
                </a:solidFill>
              </a:rPr>
              <a:t>Genesis 3:4-5</a:t>
            </a:r>
          </a:p>
        </p:txBody>
      </p:sp>
      <p:sp>
        <p:nvSpPr>
          <p:cNvPr id="79875" name="Rectangle 3"/>
          <p:cNvSpPr>
            <a:spLocks noGrp="1" noChangeArrowheads="1"/>
          </p:cNvSpPr>
          <p:nvPr>
            <p:ph type="body" idx="1"/>
          </p:nvPr>
        </p:nvSpPr>
        <p:spPr>
          <a:xfrm>
            <a:off x="152400" y="838200"/>
            <a:ext cx="8229600" cy="4419600"/>
          </a:xfrm>
        </p:spPr>
        <p:txBody>
          <a:bodyPr/>
          <a:lstStyle/>
          <a:p>
            <a:pPr marL="0" indent="288925">
              <a:lnSpc>
                <a:spcPct val="90000"/>
              </a:lnSpc>
              <a:buFontTx/>
              <a:buNone/>
            </a:pPr>
            <a:r>
              <a:rPr lang="en-US" sz="2400" dirty="0"/>
              <a:t>4	Then the serpent said to the </a:t>
            </a:r>
            <a:r>
              <a:rPr lang="en-US" sz="2400" dirty="0" smtClean="0"/>
              <a:t>                                       woman</a:t>
            </a:r>
            <a:r>
              <a:rPr lang="en-US" sz="2400" dirty="0"/>
              <a:t>, </a:t>
            </a:r>
            <a:r>
              <a:rPr lang="en-US" sz="2400" b="1" dirty="0">
                <a:solidFill>
                  <a:srgbClr val="FFFF00"/>
                </a:solidFill>
              </a:rPr>
              <a:t>"You will not surely die.</a:t>
            </a:r>
          </a:p>
          <a:p>
            <a:pPr marL="0" indent="288925">
              <a:lnSpc>
                <a:spcPct val="90000"/>
              </a:lnSpc>
              <a:buFontTx/>
              <a:buNone/>
            </a:pPr>
            <a:r>
              <a:rPr lang="en-US" sz="2400" dirty="0">
                <a:solidFill>
                  <a:srgbClr val="FFFF00"/>
                </a:solidFill>
              </a:rPr>
              <a:t>5	</a:t>
            </a:r>
            <a:r>
              <a:rPr lang="en-US" sz="2400" b="1" dirty="0">
                <a:solidFill>
                  <a:srgbClr val="FFFF00"/>
                </a:solidFill>
              </a:rPr>
              <a:t>"For God knows that in the </a:t>
            </a:r>
            <a:r>
              <a:rPr lang="en-US" sz="2400" b="1" dirty="0" smtClean="0">
                <a:solidFill>
                  <a:srgbClr val="FFFF00"/>
                </a:solidFill>
              </a:rPr>
              <a:t>day                               you </a:t>
            </a:r>
            <a:r>
              <a:rPr lang="en-US" sz="2400" b="1" dirty="0">
                <a:solidFill>
                  <a:srgbClr val="FFFF00"/>
                </a:solidFill>
              </a:rPr>
              <a:t>eat of it your eyes will be </a:t>
            </a:r>
            <a:r>
              <a:rPr lang="en-US" sz="2400" b="1" dirty="0" smtClean="0">
                <a:solidFill>
                  <a:srgbClr val="FFFF00"/>
                </a:solidFill>
              </a:rPr>
              <a:t> opened,                                     </a:t>
            </a:r>
            <a:r>
              <a:rPr lang="en-US" sz="2400" b="1" dirty="0">
                <a:solidFill>
                  <a:srgbClr val="FFFF00"/>
                </a:solidFill>
              </a:rPr>
              <a:t>and you will be like God, knowing good and evil."</a:t>
            </a:r>
          </a:p>
          <a:p>
            <a:pPr marL="0" indent="288925">
              <a:lnSpc>
                <a:spcPct val="90000"/>
              </a:lnSpc>
              <a:buFontTx/>
              <a:buNone/>
            </a:pPr>
            <a:r>
              <a:rPr lang="en-US" sz="2400" dirty="0"/>
              <a:t>6	So when the woman saw that the tree was good for food, that it was pleasant to the eyes, and a tree desirable to make one wise, she took of its fruit and ate. She also gave to her husband with her, and he ate.</a:t>
            </a:r>
          </a:p>
          <a:p>
            <a:pPr marL="0" indent="288925">
              <a:lnSpc>
                <a:spcPct val="90000"/>
              </a:lnSpc>
              <a:buFontTx/>
              <a:buNone/>
            </a:pPr>
            <a:r>
              <a:rPr lang="en-US" sz="2400" dirty="0"/>
              <a:t>7	Then the eyes of both of them were opened, and they knew that they were naked; and they sewed fig leaves together and made themselves coverings.</a:t>
            </a:r>
          </a:p>
        </p:txBody>
      </p:sp>
      <p:sp>
        <p:nvSpPr>
          <p:cNvPr id="79876" name="Text Box 4"/>
          <p:cNvSpPr txBox="1">
            <a:spLocks noChangeArrowheads="1"/>
          </p:cNvSpPr>
          <p:nvPr/>
        </p:nvSpPr>
        <p:spPr bwMode="auto">
          <a:xfrm>
            <a:off x="453292" y="5470525"/>
            <a:ext cx="8153400" cy="946150"/>
          </a:xfrm>
          <a:prstGeom prst="rect">
            <a:avLst/>
          </a:prstGeom>
          <a:noFill/>
          <a:ln w="9525">
            <a:noFill/>
            <a:miter lim="800000"/>
            <a:headEnd/>
            <a:tailEnd/>
          </a:ln>
          <a:effectLst/>
        </p:spPr>
        <p:txBody>
          <a:bodyPr>
            <a:spAutoFit/>
          </a:bodyPr>
          <a:lstStyle/>
          <a:p>
            <a:pPr>
              <a:spcBef>
                <a:spcPct val="50000"/>
              </a:spcBef>
            </a:pPr>
            <a:r>
              <a:rPr lang="en-US" sz="2800" b="1" dirty="0">
                <a:solidFill>
                  <a:srgbClr val="00FF00"/>
                </a:solidFill>
                <a:latin typeface="Comic Sans MS" pitchFamily="66" charset="0"/>
              </a:rPr>
              <a:t>It took an outside tempter.                 The serpent made a reasonable suggestion!</a:t>
            </a:r>
          </a:p>
        </p:txBody>
      </p:sp>
      <p:pic>
        <p:nvPicPr>
          <p:cNvPr id="126978" name="Picture 2"/>
          <p:cNvPicPr>
            <a:picLocks noChangeAspect="1" noChangeArrowheads="1"/>
          </p:cNvPicPr>
          <p:nvPr/>
        </p:nvPicPr>
        <p:blipFill>
          <a:blip r:embed="rId3" cstate="print"/>
          <a:srcRect/>
          <a:stretch>
            <a:fillRect/>
          </a:stretch>
        </p:blipFill>
        <p:spPr bwMode="auto">
          <a:xfrm>
            <a:off x="6096000" y="152400"/>
            <a:ext cx="2816968" cy="1981200"/>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28600" y="152401"/>
            <a:ext cx="6553200" cy="533400"/>
          </a:xfrm>
        </p:spPr>
        <p:txBody>
          <a:bodyPr>
            <a:normAutofit fontScale="90000"/>
          </a:bodyPr>
          <a:lstStyle/>
          <a:p>
            <a:pPr eaLnBrk="1" hangingPunct="1"/>
            <a:r>
              <a:rPr lang="en-US" sz="3600" b="1" dirty="0" smtClean="0">
                <a:solidFill>
                  <a:srgbClr val="FF0000"/>
                </a:solidFill>
                <a:latin typeface="Comic Sans MS" pitchFamily="66" charset="0"/>
              </a:rPr>
              <a:t>The Serpent was not Moral</a:t>
            </a:r>
          </a:p>
        </p:txBody>
      </p:sp>
      <p:sp>
        <p:nvSpPr>
          <p:cNvPr id="4099" name="Rectangle 3"/>
          <p:cNvSpPr>
            <a:spLocks noGrp="1" noChangeArrowheads="1"/>
          </p:cNvSpPr>
          <p:nvPr>
            <p:ph type="body" idx="1"/>
          </p:nvPr>
        </p:nvSpPr>
        <p:spPr>
          <a:xfrm>
            <a:off x="304800" y="762000"/>
            <a:ext cx="8536354" cy="5715000"/>
          </a:xfrm>
        </p:spPr>
        <p:txBody>
          <a:bodyPr>
            <a:normAutofit fontScale="92500" lnSpcReduction="20000"/>
          </a:bodyPr>
          <a:lstStyle/>
          <a:p>
            <a:pPr marL="0" indent="0">
              <a:buNone/>
            </a:pPr>
            <a:r>
              <a:rPr lang="en-US" dirty="0"/>
              <a:t>The Serpent was one of "the living </a:t>
            </a:r>
            <a:r>
              <a:rPr lang="en-US" dirty="0" smtClean="0"/>
              <a:t>things                     </a:t>
            </a:r>
            <a:r>
              <a:rPr lang="en-US" dirty="0"/>
              <a:t>that moved upon the earth," and </a:t>
            </a:r>
            <a:r>
              <a:rPr lang="en-US" b="1" dirty="0">
                <a:solidFill>
                  <a:srgbClr val="0000CC"/>
                </a:solidFill>
              </a:rPr>
              <a:t>which </a:t>
            </a:r>
            <a:r>
              <a:rPr lang="en-US" b="1" dirty="0" smtClean="0">
                <a:solidFill>
                  <a:srgbClr val="0000CC"/>
                </a:solidFill>
              </a:rPr>
              <a:t>                          the Lord God pronounced "very good."                            </a:t>
            </a:r>
            <a:r>
              <a:rPr lang="en-US" dirty="0" smtClean="0"/>
              <a:t>Moses says, it was more </a:t>
            </a:r>
            <a:r>
              <a:rPr lang="en-US" dirty="0"/>
              <a:t>subtle, or shrewd</a:t>
            </a:r>
            <a:r>
              <a:rPr lang="en-US" dirty="0" smtClean="0"/>
              <a:t>,                         than </a:t>
            </a:r>
            <a:r>
              <a:rPr lang="en-US" dirty="0" smtClean="0"/>
              <a:t>any </a:t>
            </a:r>
            <a:r>
              <a:rPr lang="en-US" dirty="0"/>
              <a:t>of the creatures the Lord God </a:t>
            </a:r>
            <a:r>
              <a:rPr lang="en-US" dirty="0" smtClean="0"/>
              <a:t>had                         </a:t>
            </a:r>
            <a:r>
              <a:rPr lang="en-US" dirty="0"/>
              <a:t>made. It was, probably, because of this </a:t>
            </a:r>
            <a:r>
              <a:rPr lang="en-US" dirty="0" smtClean="0"/>
              <a:t>                            quality </a:t>
            </a:r>
            <a:r>
              <a:rPr lang="en-US" dirty="0" smtClean="0"/>
              <a:t>of </a:t>
            </a:r>
            <a:r>
              <a:rPr lang="en-US" b="1" dirty="0"/>
              <a:t>shrewdness, or </a:t>
            </a:r>
            <a:r>
              <a:rPr lang="en-US" b="1" i="1" dirty="0"/>
              <a:t>quickness </a:t>
            </a:r>
            <a:r>
              <a:rPr lang="en-US" b="1" dirty="0"/>
              <a:t>of </a:t>
            </a:r>
            <a:r>
              <a:rPr lang="en-US" b="1" i="1" dirty="0"/>
              <a:t>perception</a:t>
            </a:r>
            <a:r>
              <a:rPr lang="en-US" i="1" dirty="0"/>
              <a:t>, </a:t>
            </a:r>
            <a:r>
              <a:rPr lang="en-US" dirty="0"/>
              <a:t>that Adam named it </a:t>
            </a:r>
            <a:r>
              <a:rPr lang="en-US" i="1" dirty="0" err="1"/>
              <a:t>nachash</a:t>
            </a:r>
            <a:r>
              <a:rPr lang="en-US" i="1" dirty="0"/>
              <a:t>; </a:t>
            </a:r>
            <a:r>
              <a:rPr lang="en-US" dirty="0" smtClean="0"/>
              <a:t>…   </a:t>
            </a:r>
          </a:p>
          <a:p>
            <a:pPr marL="0" indent="0">
              <a:buNone/>
            </a:pPr>
            <a:endParaRPr lang="en-US" sz="1700" dirty="0"/>
          </a:p>
          <a:p>
            <a:pPr marL="0" indent="0">
              <a:buNone/>
            </a:pPr>
            <a:r>
              <a:rPr lang="en-US" b="1" dirty="0">
                <a:solidFill>
                  <a:srgbClr val="0000CC"/>
                </a:solidFill>
              </a:rPr>
              <a:t>Its subtlety, or quickness of perception by eye and ear, and skillfulness in the use of </a:t>
            </a:r>
            <a:r>
              <a:rPr lang="en-US" b="1" dirty="0" smtClean="0">
                <a:solidFill>
                  <a:srgbClr val="0000CC"/>
                </a:solidFill>
              </a:rPr>
              <a:t>them </a:t>
            </a:r>
            <a:r>
              <a:rPr lang="en-US" b="1" i="1" dirty="0">
                <a:solidFill>
                  <a:srgbClr val="0000CC"/>
                </a:solidFill>
              </a:rPr>
              <a:t>(πα</a:t>
            </a:r>
            <a:r>
              <a:rPr lang="en-US" b="1" i="1" dirty="0" err="1">
                <a:solidFill>
                  <a:srgbClr val="0000CC"/>
                </a:solidFill>
              </a:rPr>
              <a:t>νουργί</a:t>
            </a:r>
            <a:r>
              <a:rPr lang="en-US" b="1" i="1" dirty="0">
                <a:solidFill>
                  <a:srgbClr val="0000CC"/>
                </a:solidFill>
              </a:rPr>
              <a:t>α - </a:t>
            </a:r>
            <a:r>
              <a:rPr lang="en-US" b="1" dirty="0">
                <a:solidFill>
                  <a:srgbClr val="0000CC"/>
                </a:solidFill>
              </a:rPr>
              <a:t>2Cor. 11:3) was a part of the goodness of its nature. </a:t>
            </a:r>
            <a:r>
              <a:rPr lang="en-US" b="1" dirty="0">
                <a:solidFill>
                  <a:srgbClr val="00B050"/>
                </a:solidFill>
              </a:rPr>
              <a:t>It was not </a:t>
            </a:r>
            <a:r>
              <a:rPr lang="en-US" b="1" dirty="0" smtClean="0">
                <a:solidFill>
                  <a:srgbClr val="00B050"/>
                </a:solidFill>
              </a:rPr>
              <a:t>an </a:t>
            </a:r>
            <a:r>
              <a:rPr lang="en-US" b="1" dirty="0">
                <a:solidFill>
                  <a:srgbClr val="00B050"/>
                </a:solidFill>
              </a:rPr>
              <a:t>evil quality by any means;</a:t>
            </a:r>
            <a:r>
              <a:rPr lang="en-US" dirty="0">
                <a:solidFill>
                  <a:srgbClr val="00B050"/>
                </a:solidFill>
              </a:rPr>
              <a:t> </a:t>
            </a:r>
            <a:r>
              <a:rPr lang="en-US" dirty="0"/>
              <a:t>for Jesus exhorts his disciples to "be </a:t>
            </a:r>
            <a:r>
              <a:rPr lang="en-US" i="1" dirty="0"/>
              <a:t>wise </a:t>
            </a:r>
            <a:r>
              <a:rPr lang="en-US" dirty="0"/>
              <a:t>as the </a:t>
            </a:r>
            <a:r>
              <a:rPr lang="en-US" dirty="0" smtClean="0"/>
              <a:t>serpents; and </a:t>
            </a:r>
            <a:r>
              <a:rPr lang="en-US" dirty="0"/>
              <a:t>unsophisticated (α</a:t>
            </a:r>
            <a:r>
              <a:rPr lang="en-US" dirty="0" err="1"/>
              <a:t>κέρ</a:t>
            </a:r>
            <a:r>
              <a:rPr lang="en-US" dirty="0"/>
              <a:t>αιοι) as the doves</a:t>
            </a:r>
            <a:r>
              <a:rPr lang="en-US" dirty="0" smtClean="0"/>
              <a:t>."</a:t>
            </a:r>
            <a:endParaRPr lang="en-US" sz="1700" dirty="0" smtClean="0">
              <a:solidFill>
                <a:srgbClr val="0000CC"/>
              </a:solidFill>
            </a:endParaRPr>
          </a:p>
        </p:txBody>
      </p:sp>
      <p:pic>
        <p:nvPicPr>
          <p:cNvPr id="1026" name="Picture 2" descr="http://cdo.quickbydesign.net/media/images/elpis_israe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72786" y="76201"/>
            <a:ext cx="1888663" cy="2895599"/>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5"/>
          <p:cNvSpPr txBox="1">
            <a:spLocks noChangeArrowheads="1"/>
          </p:cNvSpPr>
          <p:nvPr/>
        </p:nvSpPr>
        <p:spPr bwMode="auto">
          <a:xfrm>
            <a:off x="7390529" y="1262390"/>
            <a:ext cx="1453175" cy="523220"/>
          </a:xfrm>
          <a:prstGeom prst="rect">
            <a:avLst/>
          </a:prstGeom>
          <a:noFill/>
          <a:ln w="9525">
            <a:noFill/>
            <a:miter lim="800000"/>
            <a:headEnd/>
            <a:tailEnd/>
          </a:ln>
        </p:spPr>
        <p:txBody>
          <a:bodyPr wrap="square">
            <a:spAutoFit/>
          </a:bodyPr>
          <a:lstStyle/>
          <a:p>
            <a:pPr fontAlgn="auto">
              <a:spcBef>
                <a:spcPct val="50000"/>
              </a:spcBef>
              <a:spcAft>
                <a:spcPts val="0"/>
              </a:spcAft>
            </a:pPr>
            <a:r>
              <a:rPr lang="en-US" sz="2800" b="1" dirty="0" smtClean="0">
                <a:solidFill>
                  <a:srgbClr val="FFC000"/>
                </a:solidFill>
                <a:latin typeface="Comic Sans MS" pitchFamily="66" charset="0"/>
              </a:rPr>
              <a:t>1848</a:t>
            </a:r>
            <a:endParaRPr lang="en-US" sz="2800" b="1" dirty="0">
              <a:solidFill>
                <a:srgbClr val="FFC000"/>
              </a:solidFill>
              <a:latin typeface="Comic Sans MS" pitchFamily="66" charset="0"/>
            </a:endParaRPr>
          </a:p>
        </p:txBody>
      </p:sp>
    </p:spTree>
    <p:extLst>
      <p:ext uri="{BB962C8B-B14F-4D97-AF65-F5344CB8AC3E}">
        <p14:creationId xmlns:p14="http://schemas.microsoft.com/office/powerpoint/2010/main" val="4254716953"/>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28600" y="152401"/>
            <a:ext cx="6553200" cy="533400"/>
          </a:xfrm>
        </p:spPr>
        <p:txBody>
          <a:bodyPr>
            <a:normAutofit fontScale="90000"/>
          </a:bodyPr>
          <a:lstStyle/>
          <a:p>
            <a:pPr eaLnBrk="1" hangingPunct="1"/>
            <a:r>
              <a:rPr lang="en-US" sz="3600" b="1" dirty="0" smtClean="0">
                <a:solidFill>
                  <a:srgbClr val="FF0000"/>
                </a:solidFill>
                <a:latin typeface="Comic Sans MS" pitchFamily="66" charset="0"/>
              </a:rPr>
              <a:t>The Serpent was not Moral</a:t>
            </a:r>
          </a:p>
        </p:txBody>
      </p:sp>
      <p:sp>
        <p:nvSpPr>
          <p:cNvPr id="4099" name="Rectangle 3"/>
          <p:cNvSpPr>
            <a:spLocks noGrp="1" noChangeArrowheads="1"/>
          </p:cNvSpPr>
          <p:nvPr>
            <p:ph type="body" idx="1"/>
          </p:nvPr>
        </p:nvSpPr>
        <p:spPr>
          <a:xfrm>
            <a:off x="304800" y="762000"/>
            <a:ext cx="8536354" cy="5715000"/>
          </a:xfrm>
        </p:spPr>
        <p:txBody>
          <a:bodyPr>
            <a:normAutofit fontScale="92500" lnSpcReduction="20000"/>
          </a:bodyPr>
          <a:lstStyle/>
          <a:p>
            <a:pPr marL="0" indent="0">
              <a:buNone/>
            </a:pPr>
            <a:r>
              <a:rPr lang="en-US" dirty="0" smtClean="0"/>
              <a:t>This </a:t>
            </a:r>
            <a:r>
              <a:rPr lang="en-US" dirty="0"/>
              <a:t>quality of shrewdness, or </a:t>
            </a:r>
            <a:r>
              <a:rPr lang="en-US" dirty="0" smtClean="0"/>
              <a:t>instinctive                          </a:t>
            </a:r>
            <a:r>
              <a:rPr lang="en-US" dirty="0"/>
              <a:t>wisdom, is that which principally strikes </a:t>
            </a:r>
            <a:r>
              <a:rPr lang="en-US" dirty="0" smtClean="0"/>
              <a:t>us                        </a:t>
            </a:r>
            <a:r>
              <a:rPr lang="en-US" dirty="0"/>
              <a:t>in all that is said about it. It was </a:t>
            </a:r>
            <a:r>
              <a:rPr lang="en-US" dirty="0" smtClean="0"/>
              <a:t>an </a:t>
            </a:r>
            <a:r>
              <a:rPr lang="en-US" dirty="0" err="1" smtClean="0"/>
              <a:t>obser</a:t>
            </a:r>
            <a:r>
              <a:rPr lang="en-US" dirty="0" smtClean="0"/>
              <a:t>-                         </a:t>
            </a:r>
            <a:r>
              <a:rPr lang="en-US" dirty="0" err="1" smtClean="0"/>
              <a:t>vant</a:t>
            </a:r>
            <a:r>
              <a:rPr lang="en-US" dirty="0" smtClean="0"/>
              <a:t> </a:t>
            </a:r>
            <a:r>
              <a:rPr lang="en-US" dirty="0"/>
              <a:t>spectator of what was passing </a:t>
            </a:r>
            <a:r>
              <a:rPr lang="en-US" dirty="0" smtClean="0"/>
              <a:t>around                           </a:t>
            </a:r>
            <a:r>
              <a:rPr lang="en-US" dirty="0"/>
              <a:t>it in the garden, since the Lord God </a:t>
            </a:r>
            <a:r>
              <a:rPr lang="en-US" dirty="0" smtClean="0"/>
              <a:t>had                          </a:t>
            </a:r>
            <a:r>
              <a:rPr lang="en-US" dirty="0"/>
              <a:t>planted it eastward in Eden. It had seen </a:t>
            </a:r>
            <a:r>
              <a:rPr lang="en-US" dirty="0" smtClean="0"/>
              <a:t>the                      </a:t>
            </a:r>
            <a:r>
              <a:rPr lang="en-US" dirty="0"/>
              <a:t>Lord God and His companion Elohim</a:t>
            </a:r>
            <a:r>
              <a:rPr lang="en-US" dirty="0" smtClean="0"/>
              <a:t>. </a:t>
            </a:r>
            <a:r>
              <a:rPr lang="en-US" dirty="0" smtClean="0"/>
              <a:t> He </a:t>
            </a:r>
            <a:r>
              <a:rPr lang="en-US" dirty="0"/>
              <a:t>had heard their discourse. He was acquainted with the existence of the Tree of </a:t>
            </a:r>
            <a:r>
              <a:rPr lang="en-US" dirty="0" smtClean="0"/>
              <a:t>Knowledge</a:t>
            </a:r>
            <a:r>
              <a:rPr lang="en-US" dirty="0"/>
              <a:t>, and the Tree of Lives; and knew that the Lord God had forbidden </a:t>
            </a:r>
            <a:r>
              <a:rPr lang="en-US" dirty="0" smtClean="0"/>
              <a:t>Adam </a:t>
            </a:r>
            <a:r>
              <a:rPr lang="en-US" dirty="0" smtClean="0"/>
              <a:t>and </a:t>
            </a:r>
            <a:r>
              <a:rPr lang="en-US" dirty="0"/>
              <a:t>his wife to eat of the good and evil fruit; or so much as to touch the tree. </a:t>
            </a:r>
            <a:r>
              <a:rPr lang="en-US" b="1" dirty="0">
                <a:solidFill>
                  <a:srgbClr val="0000CC"/>
                </a:solidFill>
              </a:rPr>
              <a:t>He was aware from what he had heard, that the Elohim knew what good and evil was experimentally; and that in this particular, Adam and Eve were not so wise as </a:t>
            </a:r>
            <a:r>
              <a:rPr lang="en-US" b="1" dirty="0" smtClean="0">
                <a:solidFill>
                  <a:srgbClr val="0000CC"/>
                </a:solidFill>
              </a:rPr>
              <a:t>they…</a:t>
            </a:r>
            <a:r>
              <a:rPr lang="en-US" dirty="0" smtClean="0">
                <a:solidFill>
                  <a:srgbClr val="0000CC"/>
                </a:solidFill>
              </a:rPr>
              <a:t>  </a:t>
            </a:r>
          </a:p>
          <a:p>
            <a:pPr marL="0" indent="0">
              <a:buNone/>
            </a:pPr>
            <a:endParaRPr lang="en-US" sz="1700" dirty="0" smtClean="0">
              <a:solidFill>
                <a:srgbClr val="0000CC"/>
              </a:solidFill>
            </a:endParaRPr>
          </a:p>
        </p:txBody>
      </p:sp>
      <p:pic>
        <p:nvPicPr>
          <p:cNvPr id="1026" name="Picture 2" descr="http://cdo.quickbydesign.net/media/images/elpis_israe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72786" y="76201"/>
            <a:ext cx="1888663" cy="2895599"/>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5"/>
          <p:cNvSpPr txBox="1">
            <a:spLocks noChangeArrowheads="1"/>
          </p:cNvSpPr>
          <p:nvPr/>
        </p:nvSpPr>
        <p:spPr bwMode="auto">
          <a:xfrm>
            <a:off x="7390529" y="1262390"/>
            <a:ext cx="1453175" cy="523220"/>
          </a:xfrm>
          <a:prstGeom prst="rect">
            <a:avLst/>
          </a:prstGeom>
          <a:noFill/>
          <a:ln w="9525">
            <a:noFill/>
            <a:miter lim="800000"/>
            <a:headEnd/>
            <a:tailEnd/>
          </a:ln>
        </p:spPr>
        <p:txBody>
          <a:bodyPr wrap="square">
            <a:spAutoFit/>
          </a:bodyPr>
          <a:lstStyle/>
          <a:p>
            <a:pPr fontAlgn="auto">
              <a:spcBef>
                <a:spcPct val="50000"/>
              </a:spcBef>
              <a:spcAft>
                <a:spcPts val="0"/>
              </a:spcAft>
            </a:pPr>
            <a:r>
              <a:rPr lang="en-US" sz="2800" b="1" dirty="0" smtClean="0">
                <a:solidFill>
                  <a:srgbClr val="FFC000"/>
                </a:solidFill>
                <a:latin typeface="Comic Sans MS" pitchFamily="66" charset="0"/>
              </a:rPr>
              <a:t>1848</a:t>
            </a:r>
            <a:endParaRPr lang="en-US" sz="2800" b="1" dirty="0">
              <a:solidFill>
                <a:srgbClr val="FFC000"/>
              </a:solidFill>
              <a:latin typeface="Comic Sans MS" pitchFamily="66" charset="0"/>
            </a:endParaRPr>
          </a:p>
        </p:txBody>
      </p:sp>
    </p:spTree>
    <p:extLst>
      <p:ext uri="{BB962C8B-B14F-4D97-AF65-F5344CB8AC3E}">
        <p14:creationId xmlns:p14="http://schemas.microsoft.com/office/powerpoint/2010/main" val="2295199028"/>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28600" y="152401"/>
            <a:ext cx="6553200" cy="533400"/>
          </a:xfrm>
        </p:spPr>
        <p:txBody>
          <a:bodyPr>
            <a:normAutofit fontScale="90000"/>
          </a:bodyPr>
          <a:lstStyle/>
          <a:p>
            <a:pPr eaLnBrk="1" hangingPunct="1"/>
            <a:r>
              <a:rPr lang="en-US" sz="3600" b="1" dirty="0" smtClean="0">
                <a:solidFill>
                  <a:srgbClr val="FF0000"/>
                </a:solidFill>
                <a:latin typeface="Comic Sans MS" pitchFamily="66" charset="0"/>
              </a:rPr>
              <a:t>The Serpent was not Moral</a:t>
            </a:r>
          </a:p>
        </p:txBody>
      </p:sp>
      <p:sp>
        <p:nvSpPr>
          <p:cNvPr id="4099" name="Rectangle 3"/>
          <p:cNvSpPr>
            <a:spLocks noGrp="1" noChangeArrowheads="1"/>
          </p:cNvSpPr>
          <p:nvPr>
            <p:ph type="body" idx="1"/>
          </p:nvPr>
        </p:nvSpPr>
        <p:spPr>
          <a:xfrm>
            <a:off x="304800" y="762000"/>
            <a:ext cx="8536354" cy="5918200"/>
          </a:xfrm>
        </p:spPr>
        <p:txBody>
          <a:bodyPr>
            <a:normAutofit fontScale="92500" lnSpcReduction="20000"/>
          </a:bodyPr>
          <a:lstStyle/>
          <a:p>
            <a:pPr marL="0" indent="0">
              <a:buNone/>
            </a:pPr>
            <a:r>
              <a:rPr lang="en-US" b="1" dirty="0" smtClean="0">
                <a:solidFill>
                  <a:srgbClr val="0000CC"/>
                </a:solidFill>
              </a:rPr>
              <a:t>It </a:t>
            </a:r>
            <a:r>
              <a:rPr lang="en-US" b="1" dirty="0" smtClean="0">
                <a:solidFill>
                  <a:srgbClr val="0000CC"/>
                </a:solidFill>
              </a:rPr>
              <a:t>was an intellectual, but not a moral, </a:t>
            </a:r>
            <a:r>
              <a:rPr lang="en-US" b="1" dirty="0" smtClean="0">
                <a:solidFill>
                  <a:srgbClr val="0000CC"/>
                </a:solidFill>
              </a:rPr>
              <a:t>                        creature</a:t>
            </a:r>
            <a:r>
              <a:rPr lang="en-US" b="1" dirty="0" smtClean="0">
                <a:solidFill>
                  <a:srgbClr val="0000CC"/>
                </a:solidFill>
              </a:rPr>
              <a:t>. It had no "moral sentiments." </a:t>
            </a:r>
            <a:r>
              <a:rPr lang="en-US" b="1" dirty="0" smtClean="0">
                <a:solidFill>
                  <a:srgbClr val="0000CC"/>
                </a:solidFill>
              </a:rPr>
              <a:t>                     No part </a:t>
            </a:r>
            <a:r>
              <a:rPr lang="en-US" b="1" dirty="0" smtClean="0">
                <a:solidFill>
                  <a:srgbClr val="0000CC"/>
                </a:solidFill>
              </a:rPr>
              <a:t>of its brain was appropriated to </a:t>
            </a:r>
            <a:r>
              <a:rPr lang="en-US" b="1" dirty="0" smtClean="0">
                <a:solidFill>
                  <a:srgbClr val="0000CC"/>
                </a:solidFill>
              </a:rPr>
              <a:t>                     the exercise </a:t>
            </a:r>
            <a:r>
              <a:rPr lang="en-US" b="1" dirty="0" smtClean="0">
                <a:solidFill>
                  <a:srgbClr val="0000CC"/>
                </a:solidFill>
              </a:rPr>
              <a:t>of benevolence, veneration, </a:t>
            </a:r>
            <a:r>
              <a:rPr lang="en-US" b="1" dirty="0" smtClean="0">
                <a:solidFill>
                  <a:srgbClr val="0000CC"/>
                </a:solidFill>
              </a:rPr>
              <a:t>       conscientiousness</a:t>
            </a:r>
            <a:r>
              <a:rPr lang="en-US" b="1" dirty="0" smtClean="0">
                <a:solidFill>
                  <a:srgbClr val="0000CC"/>
                </a:solidFill>
              </a:rPr>
              <a:t>, and so forth…</a:t>
            </a:r>
            <a:r>
              <a:rPr lang="en-US" b="1" dirty="0" smtClean="0"/>
              <a:t> </a:t>
            </a:r>
            <a:r>
              <a:rPr lang="en-US" dirty="0" smtClean="0"/>
              <a:t>Hence, </a:t>
            </a:r>
            <a:r>
              <a:rPr lang="en-US" dirty="0" smtClean="0"/>
              <a:t>                    its </a:t>
            </a:r>
            <a:r>
              <a:rPr lang="en-US" dirty="0" smtClean="0"/>
              <a:t>cerebral mechanism, under the </a:t>
            </a:r>
            <a:r>
              <a:rPr lang="en-US" dirty="0" smtClean="0"/>
              <a:t>                               excitation </a:t>
            </a:r>
            <a:r>
              <a:rPr lang="en-US" dirty="0" smtClean="0"/>
              <a:t>of external phenomena, would </a:t>
            </a:r>
            <a:r>
              <a:rPr lang="en-US" dirty="0" smtClean="0"/>
              <a:t>                     only </a:t>
            </a:r>
            <a:r>
              <a:rPr lang="en-US" dirty="0" smtClean="0"/>
              <a:t>develop, what I would term, </a:t>
            </a:r>
            <a:r>
              <a:rPr lang="en-US" i="1" dirty="0" smtClean="0"/>
              <a:t>an animal intellectuality. </a:t>
            </a:r>
            <a:r>
              <a:rPr lang="en-US" dirty="0" smtClean="0"/>
              <a:t>Moral, or spiritual, ideas would make no impression upon its mental constitution; for it was incapable from its formation of responding to them. It would be physically impossible for it to reason in harmony with the mind of God; or with the mind of a man, whose reasoning was regulated by divinely enlightened moral sentiments. </a:t>
            </a:r>
            <a:endParaRPr lang="en-US" sz="3400" b="1" dirty="0">
              <a:solidFill>
                <a:srgbClr val="00B050"/>
              </a:solidFill>
            </a:endParaRPr>
          </a:p>
        </p:txBody>
      </p:sp>
      <p:pic>
        <p:nvPicPr>
          <p:cNvPr id="1026" name="Picture 2" descr="http://cdo.quickbydesign.net/media/images/elpis_israe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337810"/>
            <a:ext cx="1888663" cy="2895599"/>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5"/>
          <p:cNvSpPr txBox="1">
            <a:spLocks noChangeArrowheads="1"/>
          </p:cNvSpPr>
          <p:nvPr/>
        </p:nvSpPr>
        <p:spPr bwMode="auto">
          <a:xfrm>
            <a:off x="7376157" y="1523999"/>
            <a:ext cx="1453175" cy="523220"/>
          </a:xfrm>
          <a:prstGeom prst="rect">
            <a:avLst/>
          </a:prstGeom>
          <a:noFill/>
          <a:ln w="9525">
            <a:noFill/>
            <a:miter lim="800000"/>
            <a:headEnd/>
            <a:tailEnd/>
          </a:ln>
        </p:spPr>
        <p:txBody>
          <a:bodyPr wrap="square">
            <a:spAutoFit/>
          </a:bodyPr>
          <a:lstStyle/>
          <a:p>
            <a:pPr fontAlgn="auto">
              <a:spcBef>
                <a:spcPct val="50000"/>
              </a:spcBef>
              <a:spcAft>
                <a:spcPts val="0"/>
              </a:spcAft>
            </a:pPr>
            <a:r>
              <a:rPr lang="en-US" sz="2800" b="1" dirty="0" smtClean="0">
                <a:solidFill>
                  <a:srgbClr val="FFC000"/>
                </a:solidFill>
                <a:latin typeface="Comic Sans MS" pitchFamily="66" charset="0"/>
                <a:cs typeface="+mn-cs"/>
              </a:rPr>
              <a:t>1848</a:t>
            </a:r>
            <a:endParaRPr lang="en-US" sz="2800" b="1" dirty="0">
              <a:solidFill>
                <a:srgbClr val="FFC000"/>
              </a:solidFill>
              <a:latin typeface="Comic Sans MS" pitchFamily="66" charset="0"/>
              <a:cs typeface="+mn-cs"/>
            </a:endParaRPr>
          </a:p>
        </p:txBody>
      </p:sp>
    </p:spTree>
    <p:extLst>
      <p:ext uri="{BB962C8B-B14F-4D97-AF65-F5344CB8AC3E}">
        <p14:creationId xmlns:p14="http://schemas.microsoft.com/office/powerpoint/2010/main" val="3918848019"/>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28600" y="152401"/>
            <a:ext cx="6553200" cy="533400"/>
          </a:xfrm>
        </p:spPr>
        <p:txBody>
          <a:bodyPr>
            <a:normAutofit fontScale="90000"/>
          </a:bodyPr>
          <a:lstStyle/>
          <a:p>
            <a:pPr eaLnBrk="1" hangingPunct="1"/>
            <a:r>
              <a:rPr lang="en-US" sz="3600" b="1" dirty="0" smtClean="0">
                <a:solidFill>
                  <a:srgbClr val="FF0000"/>
                </a:solidFill>
                <a:latin typeface="Comic Sans MS" pitchFamily="66" charset="0"/>
              </a:rPr>
              <a:t>The Serpent was not Moral</a:t>
            </a:r>
          </a:p>
        </p:txBody>
      </p:sp>
      <p:sp>
        <p:nvSpPr>
          <p:cNvPr id="4099" name="Rectangle 3"/>
          <p:cNvSpPr>
            <a:spLocks noGrp="1" noChangeArrowheads="1"/>
          </p:cNvSpPr>
          <p:nvPr>
            <p:ph type="body" idx="1"/>
          </p:nvPr>
        </p:nvSpPr>
        <p:spPr>
          <a:xfrm>
            <a:off x="304800" y="762000"/>
            <a:ext cx="8536354" cy="6096000"/>
          </a:xfrm>
        </p:spPr>
        <p:txBody>
          <a:bodyPr>
            <a:normAutofit fontScale="92500" lnSpcReduction="10000"/>
          </a:bodyPr>
          <a:lstStyle/>
          <a:p>
            <a:pPr marL="0" indent="0">
              <a:buNone/>
            </a:pPr>
            <a:r>
              <a:rPr lang="en-US" dirty="0" smtClean="0"/>
              <a:t>Its </a:t>
            </a:r>
            <a:r>
              <a:rPr lang="en-US" dirty="0" smtClean="0"/>
              <a:t>wisdom would be that of the untutored </a:t>
            </a:r>
            <a:r>
              <a:rPr lang="en-US" dirty="0" smtClean="0"/>
              <a:t>                       savage </a:t>
            </a:r>
            <a:r>
              <a:rPr lang="en-US" dirty="0" smtClean="0"/>
              <a:t>race, whose "sentiments" by the </a:t>
            </a:r>
            <a:r>
              <a:rPr lang="en-US" dirty="0" smtClean="0"/>
              <a:t>                       desuetude </a:t>
            </a:r>
            <a:r>
              <a:rPr lang="en-US" dirty="0" smtClean="0"/>
              <a:t>of ages, had become as nothing</a:t>
            </a:r>
            <a:r>
              <a:rPr lang="en-US" dirty="0" smtClean="0"/>
              <a:t>.                         </a:t>
            </a:r>
            <a:r>
              <a:rPr lang="en-US" dirty="0" smtClean="0"/>
              <a:t>In short, we should expect that, if the </a:t>
            </a:r>
            <a:r>
              <a:rPr lang="en-US" dirty="0" smtClean="0"/>
              <a:t>                             faculty </a:t>
            </a:r>
            <a:r>
              <a:rPr lang="en-US" dirty="0" smtClean="0"/>
              <a:t>of speech were bestowed upon it, </a:t>
            </a:r>
            <a:r>
              <a:rPr lang="en-US" dirty="0" smtClean="0"/>
              <a:t>                         it </a:t>
            </a:r>
            <a:r>
              <a:rPr lang="en-US" dirty="0" smtClean="0"/>
              <a:t>would make just such a use of it, as Moses narrates of the serpent in the garden of Eden. Its mind was purely and emphatically a "Carnal Mind," of a more shrewd description than that of any of the inferior creatures. It was "very good;" but, when he undertook to converse upon things too high for him; to speak of what he had seen and heard; and to comment upon the law of the Lord, he lost himself in his dialogisms, and became </a:t>
            </a:r>
            <a:r>
              <a:rPr lang="en-US" i="1" dirty="0" smtClean="0"/>
              <a:t>the inventor of a lie.       </a:t>
            </a:r>
            <a:endParaRPr lang="en-US" sz="3400" b="1" dirty="0">
              <a:solidFill>
                <a:srgbClr val="00B050"/>
              </a:solidFill>
            </a:endParaRPr>
          </a:p>
        </p:txBody>
      </p:sp>
      <p:pic>
        <p:nvPicPr>
          <p:cNvPr id="1026" name="Picture 2" descr="http://cdo.quickbydesign.net/media/images/elpis_israe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72786" y="76201"/>
            <a:ext cx="1888663" cy="2819399"/>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5"/>
          <p:cNvSpPr txBox="1">
            <a:spLocks noChangeArrowheads="1"/>
          </p:cNvSpPr>
          <p:nvPr/>
        </p:nvSpPr>
        <p:spPr bwMode="auto">
          <a:xfrm>
            <a:off x="7390529" y="1262390"/>
            <a:ext cx="1453175" cy="523220"/>
          </a:xfrm>
          <a:prstGeom prst="rect">
            <a:avLst/>
          </a:prstGeom>
          <a:noFill/>
          <a:ln w="9525">
            <a:noFill/>
            <a:miter lim="800000"/>
            <a:headEnd/>
            <a:tailEnd/>
          </a:ln>
        </p:spPr>
        <p:txBody>
          <a:bodyPr wrap="square">
            <a:spAutoFit/>
          </a:bodyPr>
          <a:lstStyle/>
          <a:p>
            <a:pPr fontAlgn="auto">
              <a:spcBef>
                <a:spcPct val="50000"/>
              </a:spcBef>
              <a:spcAft>
                <a:spcPts val="0"/>
              </a:spcAft>
            </a:pPr>
            <a:r>
              <a:rPr lang="en-US" sz="2800" b="1" dirty="0" smtClean="0">
                <a:solidFill>
                  <a:srgbClr val="FFC000"/>
                </a:solidFill>
                <a:latin typeface="Comic Sans MS" pitchFamily="66" charset="0"/>
              </a:rPr>
              <a:t>1848</a:t>
            </a:r>
            <a:endParaRPr lang="en-US" sz="2800" b="1" dirty="0">
              <a:solidFill>
                <a:srgbClr val="FFC000"/>
              </a:solidFill>
              <a:latin typeface="Comic Sans MS" pitchFamily="66" charset="0"/>
            </a:endParaRPr>
          </a:p>
        </p:txBody>
      </p:sp>
    </p:spTree>
    <p:extLst>
      <p:ext uri="{BB962C8B-B14F-4D97-AF65-F5344CB8AC3E}">
        <p14:creationId xmlns:p14="http://schemas.microsoft.com/office/powerpoint/2010/main" val="370847867"/>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252waterfall">
  <a:themeElements>
    <a:clrScheme name="252waterfall 13">
      <a:dk1>
        <a:srgbClr val="292929"/>
      </a:dk1>
      <a:lt1>
        <a:srgbClr val="FFFFFF"/>
      </a:lt1>
      <a:dk2>
        <a:srgbClr val="3274A8"/>
      </a:dk2>
      <a:lt2>
        <a:srgbClr val="FFFFFF"/>
      </a:lt2>
      <a:accent1>
        <a:srgbClr val="FF6600"/>
      </a:accent1>
      <a:accent2>
        <a:srgbClr val="FF9900"/>
      </a:accent2>
      <a:accent3>
        <a:srgbClr val="ADBCD1"/>
      </a:accent3>
      <a:accent4>
        <a:srgbClr val="DADADA"/>
      </a:accent4>
      <a:accent5>
        <a:srgbClr val="FFB8AA"/>
      </a:accent5>
      <a:accent6>
        <a:srgbClr val="E78A00"/>
      </a:accent6>
      <a:hlink>
        <a:srgbClr val="FFCC00"/>
      </a:hlink>
      <a:folHlink>
        <a:srgbClr val="993300"/>
      </a:folHlink>
    </a:clrScheme>
    <a:fontScheme name="252waterfall">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252waterfal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52waterfal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52waterfal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52waterfal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52waterfal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52waterfal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52waterfall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52waterfal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52waterfal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52waterfal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52waterfal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52waterfal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52waterfall 13">
        <a:dk1>
          <a:srgbClr val="292929"/>
        </a:dk1>
        <a:lt1>
          <a:srgbClr val="FFFFFF"/>
        </a:lt1>
        <a:dk2>
          <a:srgbClr val="3274A8"/>
        </a:dk2>
        <a:lt2>
          <a:srgbClr val="FFFFFF"/>
        </a:lt2>
        <a:accent1>
          <a:srgbClr val="FF6600"/>
        </a:accent1>
        <a:accent2>
          <a:srgbClr val="FF9900"/>
        </a:accent2>
        <a:accent3>
          <a:srgbClr val="ADBCD1"/>
        </a:accent3>
        <a:accent4>
          <a:srgbClr val="DADADA"/>
        </a:accent4>
        <a:accent5>
          <a:srgbClr val="FFB8AA"/>
        </a:accent5>
        <a:accent6>
          <a:srgbClr val="E78A00"/>
        </a:accent6>
        <a:hlink>
          <a:srgbClr val="FFCC00"/>
        </a:hlink>
        <a:folHlink>
          <a:srgbClr val="9933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252waterfall</Template>
  <TotalTime>1118</TotalTime>
  <Words>2222</Words>
  <Application>Microsoft Office PowerPoint</Application>
  <PresentationFormat>On-screen Show (4:3)</PresentationFormat>
  <Paragraphs>174</Paragraphs>
  <Slides>32</Slides>
  <Notes>29</Notes>
  <HiddenSlides>0</HiddenSlides>
  <MMClips>0</MMClips>
  <ScaleCrop>false</ScaleCrop>
  <HeadingPairs>
    <vt:vector size="8" baseType="variant">
      <vt:variant>
        <vt:lpstr>Fonts Used</vt:lpstr>
      </vt:variant>
      <vt:variant>
        <vt:i4>8</vt:i4>
      </vt:variant>
      <vt:variant>
        <vt:lpstr>Theme</vt:lpstr>
      </vt:variant>
      <vt:variant>
        <vt:i4>3</vt:i4>
      </vt:variant>
      <vt:variant>
        <vt:lpstr>Embedded OLE Servers</vt:lpstr>
      </vt:variant>
      <vt:variant>
        <vt:i4>1</vt:i4>
      </vt:variant>
      <vt:variant>
        <vt:lpstr>Slide Titles</vt:lpstr>
      </vt:variant>
      <vt:variant>
        <vt:i4>32</vt:i4>
      </vt:variant>
    </vt:vector>
  </HeadingPairs>
  <TitlesOfParts>
    <vt:vector size="44" baseType="lpstr">
      <vt:lpstr>Arial</vt:lpstr>
      <vt:lpstr>Bookman Old Style</vt:lpstr>
      <vt:lpstr>Bradley Hand ITC</vt:lpstr>
      <vt:lpstr>Calibri</vt:lpstr>
      <vt:lpstr>Comic Sans MS</vt:lpstr>
      <vt:lpstr>Creepy</vt:lpstr>
      <vt:lpstr>Times New Roman</vt:lpstr>
      <vt:lpstr>Vagabond</vt:lpstr>
      <vt:lpstr>252waterfall</vt:lpstr>
      <vt:lpstr>Office Theme</vt:lpstr>
      <vt:lpstr>1_Office Theme</vt:lpstr>
      <vt:lpstr>Photo Editor Photo</vt:lpstr>
      <vt:lpstr>God’s Wonderful Plan of Redemption</vt:lpstr>
      <vt:lpstr>Statement of Faith (clause 4)</vt:lpstr>
      <vt:lpstr>The Origin of Sin – it’s not of God!</vt:lpstr>
      <vt:lpstr>Romans 5:12</vt:lpstr>
      <vt:lpstr>Genesis 3:4-5</vt:lpstr>
      <vt:lpstr>The Serpent was not Moral</vt:lpstr>
      <vt:lpstr>The Serpent was not Moral</vt:lpstr>
      <vt:lpstr>The Serpent was not Moral</vt:lpstr>
      <vt:lpstr>The Serpent was not Moral</vt:lpstr>
      <vt:lpstr>Eve’s sin was different from Adam’s</vt:lpstr>
      <vt:lpstr>Adam’s &amp; Eve’s desires changed after they sinned</vt:lpstr>
      <vt:lpstr>Adam &amp; Eve before sin:  Temptation came from without</vt:lpstr>
      <vt:lpstr>Ephesians 4:22-24</vt:lpstr>
      <vt:lpstr>Law of Sin is in our Bodies</vt:lpstr>
      <vt:lpstr>Results of Sin - Mortality</vt:lpstr>
      <vt:lpstr>Results of Sin: Adam &amp; Eve &amp; their descendents inherit a bias to sin</vt:lpstr>
      <vt:lpstr>Now temptation comes from without and from within!</vt:lpstr>
      <vt:lpstr>Genesis 4:6-7</vt:lpstr>
      <vt:lpstr>Sin is couching at the door. (RSV) </vt:lpstr>
      <vt:lpstr>2 Aspects of Sin in the Bible:</vt:lpstr>
      <vt:lpstr>2 Extreme errors in dealing with Human Nature:</vt:lpstr>
      <vt:lpstr>Elpis Israel  by John Thomas</vt:lpstr>
      <vt:lpstr>Statement of Faith (clause 5)</vt:lpstr>
      <vt:lpstr>Sin can represent a physical principle in human nature</vt:lpstr>
      <vt:lpstr>Romans 8:6-8</vt:lpstr>
      <vt:lpstr>Adam and Eve left the garden with 2 major problems</vt:lpstr>
      <vt:lpstr>PowerPoint Presentation</vt:lpstr>
      <vt:lpstr>No man could save…</vt:lpstr>
      <vt:lpstr>Isaiah 59:12-16</vt:lpstr>
      <vt:lpstr>God’s plan to redeem us deals with both our personal sins and our nature that tempts us to sin</vt:lpstr>
      <vt:lpstr>PowerPoint Presentation</vt:lpstr>
      <vt:lpstr>PowerPoint Presentation</vt:lpstr>
    </vt:vector>
  </TitlesOfParts>
  <Company>Crestwood High School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Jim Styles</dc:creator>
  <cp:lastModifiedBy>James Styles</cp:lastModifiedBy>
  <cp:revision>89</cp:revision>
  <dcterms:created xsi:type="dcterms:W3CDTF">2006-11-29T01:38:53Z</dcterms:created>
  <dcterms:modified xsi:type="dcterms:W3CDTF">2016-11-11T18:49:57Z</dcterms:modified>
</cp:coreProperties>
</file>