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62" r:id="rId2"/>
  </p:sldMasterIdLst>
  <p:notesMasterIdLst>
    <p:notesMasterId r:id="rId49"/>
  </p:notesMasterIdLst>
  <p:sldIdLst>
    <p:sldId id="256" r:id="rId3"/>
    <p:sldId id="292" r:id="rId4"/>
    <p:sldId id="293" r:id="rId5"/>
    <p:sldId id="291" r:id="rId6"/>
    <p:sldId id="311" r:id="rId7"/>
    <p:sldId id="257" r:id="rId8"/>
    <p:sldId id="258" r:id="rId9"/>
    <p:sldId id="267" r:id="rId10"/>
    <p:sldId id="276" r:id="rId11"/>
    <p:sldId id="277" r:id="rId12"/>
    <p:sldId id="278" r:id="rId13"/>
    <p:sldId id="279" r:id="rId14"/>
    <p:sldId id="280" r:id="rId15"/>
    <p:sldId id="295" r:id="rId16"/>
    <p:sldId id="296" r:id="rId17"/>
    <p:sldId id="297" r:id="rId18"/>
    <p:sldId id="298" r:id="rId19"/>
    <p:sldId id="299" r:id="rId20"/>
    <p:sldId id="259" r:id="rId21"/>
    <p:sldId id="274" r:id="rId22"/>
    <p:sldId id="260" r:id="rId23"/>
    <p:sldId id="261" r:id="rId24"/>
    <p:sldId id="307" r:id="rId25"/>
    <p:sldId id="281" r:id="rId26"/>
    <p:sldId id="262" r:id="rId27"/>
    <p:sldId id="263" r:id="rId28"/>
    <p:sldId id="305" r:id="rId29"/>
    <p:sldId id="284" r:id="rId30"/>
    <p:sldId id="264" r:id="rId31"/>
    <p:sldId id="312" r:id="rId32"/>
    <p:sldId id="308" r:id="rId33"/>
    <p:sldId id="313" r:id="rId34"/>
    <p:sldId id="282" r:id="rId35"/>
    <p:sldId id="283" r:id="rId36"/>
    <p:sldId id="265" r:id="rId37"/>
    <p:sldId id="266" r:id="rId38"/>
    <p:sldId id="285" r:id="rId39"/>
    <p:sldId id="286" r:id="rId40"/>
    <p:sldId id="269" r:id="rId41"/>
    <p:sldId id="287" r:id="rId42"/>
    <p:sldId id="288" r:id="rId43"/>
    <p:sldId id="271" r:id="rId44"/>
    <p:sldId id="309" r:id="rId45"/>
    <p:sldId id="310" r:id="rId46"/>
    <p:sldId id="304" r:id="rId47"/>
    <p:sldId id="275" r:id="rId4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A62A7D"/>
    <a:srgbClr val="603000"/>
    <a:srgbClr val="CC3399"/>
    <a:srgbClr val="FEDBA2"/>
    <a:srgbClr val="FCCE84"/>
    <a:srgbClr val="009900"/>
    <a:srgbClr val="537F23"/>
    <a:srgbClr val="5F9127"/>
    <a:srgbClr val="76B5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7" d="100"/>
          <a:sy n="77" d="100"/>
        </p:scale>
        <p:origin x="1206" y="84"/>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158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2293BA-6FD0-4FF3-8550-6F57EC9AE7F9}" type="datetimeFigureOut">
              <a:rPr lang="en-US" smtClean="0"/>
              <a:pPr/>
              <a:t>11/11/2016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C6A7D9-4233-41AC-95AB-D7AA39D61C57}" type="slidenum">
              <a:rPr lang="en-US" smtClean="0"/>
              <a:pPr/>
              <a:t>‹#›</a:t>
            </a:fld>
            <a:endParaRPr lang="en-US"/>
          </a:p>
        </p:txBody>
      </p:sp>
    </p:spTree>
    <p:extLst>
      <p:ext uri="{BB962C8B-B14F-4D97-AF65-F5344CB8AC3E}">
        <p14:creationId xmlns:p14="http://schemas.microsoft.com/office/powerpoint/2010/main" val="4133604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8C6A7D9-4233-41AC-95AB-D7AA39D61C57}" type="slidenum">
              <a:rPr lang="en-US" smtClean="0"/>
              <a:pPr/>
              <a:t>1</a:t>
            </a:fld>
            <a:endParaRPr lang="en-US"/>
          </a:p>
        </p:txBody>
      </p:sp>
    </p:spTree>
    <p:extLst>
      <p:ext uri="{BB962C8B-B14F-4D97-AF65-F5344CB8AC3E}">
        <p14:creationId xmlns:p14="http://schemas.microsoft.com/office/powerpoint/2010/main" val="3669562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10</a:t>
            </a:fld>
            <a:endParaRPr lang="en-US"/>
          </a:p>
        </p:txBody>
      </p:sp>
    </p:spTree>
    <p:extLst>
      <p:ext uri="{BB962C8B-B14F-4D97-AF65-F5344CB8AC3E}">
        <p14:creationId xmlns:p14="http://schemas.microsoft.com/office/powerpoint/2010/main" val="94825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11</a:t>
            </a:fld>
            <a:endParaRPr lang="en-US"/>
          </a:p>
        </p:txBody>
      </p:sp>
    </p:spTree>
    <p:extLst>
      <p:ext uri="{BB962C8B-B14F-4D97-AF65-F5344CB8AC3E}">
        <p14:creationId xmlns:p14="http://schemas.microsoft.com/office/powerpoint/2010/main" val="1336150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12</a:t>
            </a:fld>
            <a:endParaRPr lang="en-US"/>
          </a:p>
        </p:txBody>
      </p:sp>
    </p:spTree>
    <p:extLst>
      <p:ext uri="{BB962C8B-B14F-4D97-AF65-F5344CB8AC3E}">
        <p14:creationId xmlns:p14="http://schemas.microsoft.com/office/powerpoint/2010/main" val="4076669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13</a:t>
            </a:fld>
            <a:endParaRPr lang="en-US"/>
          </a:p>
        </p:txBody>
      </p:sp>
    </p:spTree>
    <p:extLst>
      <p:ext uri="{BB962C8B-B14F-4D97-AF65-F5344CB8AC3E}">
        <p14:creationId xmlns:p14="http://schemas.microsoft.com/office/powerpoint/2010/main" val="2607193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14</a:t>
            </a:fld>
            <a:endParaRPr lang="en-US"/>
          </a:p>
        </p:txBody>
      </p:sp>
    </p:spTree>
    <p:extLst>
      <p:ext uri="{BB962C8B-B14F-4D97-AF65-F5344CB8AC3E}">
        <p14:creationId xmlns:p14="http://schemas.microsoft.com/office/powerpoint/2010/main" val="2636552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15</a:t>
            </a:fld>
            <a:endParaRPr lang="en-US"/>
          </a:p>
        </p:txBody>
      </p:sp>
    </p:spTree>
    <p:extLst>
      <p:ext uri="{BB962C8B-B14F-4D97-AF65-F5344CB8AC3E}">
        <p14:creationId xmlns:p14="http://schemas.microsoft.com/office/powerpoint/2010/main" val="2896541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16</a:t>
            </a:fld>
            <a:endParaRPr lang="en-US"/>
          </a:p>
        </p:txBody>
      </p:sp>
    </p:spTree>
    <p:extLst>
      <p:ext uri="{BB962C8B-B14F-4D97-AF65-F5344CB8AC3E}">
        <p14:creationId xmlns:p14="http://schemas.microsoft.com/office/powerpoint/2010/main" val="3258114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17</a:t>
            </a:fld>
            <a:endParaRPr lang="en-US"/>
          </a:p>
        </p:txBody>
      </p:sp>
    </p:spTree>
    <p:extLst>
      <p:ext uri="{BB962C8B-B14F-4D97-AF65-F5344CB8AC3E}">
        <p14:creationId xmlns:p14="http://schemas.microsoft.com/office/powerpoint/2010/main" val="1020174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18</a:t>
            </a:fld>
            <a:endParaRPr lang="en-US"/>
          </a:p>
        </p:txBody>
      </p:sp>
    </p:spTree>
    <p:extLst>
      <p:ext uri="{BB962C8B-B14F-4D97-AF65-F5344CB8AC3E}">
        <p14:creationId xmlns:p14="http://schemas.microsoft.com/office/powerpoint/2010/main" val="3387284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19</a:t>
            </a:fld>
            <a:endParaRPr lang="en-US"/>
          </a:p>
        </p:txBody>
      </p:sp>
    </p:spTree>
    <p:extLst>
      <p:ext uri="{BB962C8B-B14F-4D97-AF65-F5344CB8AC3E}">
        <p14:creationId xmlns:p14="http://schemas.microsoft.com/office/powerpoint/2010/main" val="3501656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2E28C3-0D68-4B4F-B770-B7D633C096FD}" type="slidenum">
              <a:rPr lang="en-US" smtClean="0"/>
              <a:pPr/>
              <a:t>2</a:t>
            </a:fld>
            <a:endParaRPr lang="en-US"/>
          </a:p>
        </p:txBody>
      </p:sp>
    </p:spTree>
    <p:extLst>
      <p:ext uri="{BB962C8B-B14F-4D97-AF65-F5344CB8AC3E}">
        <p14:creationId xmlns:p14="http://schemas.microsoft.com/office/powerpoint/2010/main" val="24041323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20</a:t>
            </a:fld>
            <a:endParaRPr lang="en-US"/>
          </a:p>
        </p:txBody>
      </p:sp>
    </p:spTree>
    <p:extLst>
      <p:ext uri="{BB962C8B-B14F-4D97-AF65-F5344CB8AC3E}">
        <p14:creationId xmlns:p14="http://schemas.microsoft.com/office/powerpoint/2010/main" val="1318600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21</a:t>
            </a:fld>
            <a:endParaRPr lang="en-US"/>
          </a:p>
        </p:txBody>
      </p:sp>
    </p:spTree>
    <p:extLst>
      <p:ext uri="{BB962C8B-B14F-4D97-AF65-F5344CB8AC3E}">
        <p14:creationId xmlns:p14="http://schemas.microsoft.com/office/powerpoint/2010/main" val="23614575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22</a:t>
            </a:fld>
            <a:endParaRPr lang="en-US"/>
          </a:p>
        </p:txBody>
      </p:sp>
    </p:spTree>
    <p:extLst>
      <p:ext uri="{BB962C8B-B14F-4D97-AF65-F5344CB8AC3E}">
        <p14:creationId xmlns:p14="http://schemas.microsoft.com/office/powerpoint/2010/main" val="28621603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2E28C3-0D68-4B4F-B770-B7D633C096FD}" type="slidenum">
              <a:rPr lang="en-US" smtClean="0"/>
              <a:pPr/>
              <a:t>23</a:t>
            </a:fld>
            <a:endParaRPr lang="en-US"/>
          </a:p>
        </p:txBody>
      </p:sp>
    </p:spTree>
    <p:extLst>
      <p:ext uri="{BB962C8B-B14F-4D97-AF65-F5344CB8AC3E}">
        <p14:creationId xmlns:p14="http://schemas.microsoft.com/office/powerpoint/2010/main" val="21855193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24</a:t>
            </a:fld>
            <a:endParaRPr lang="en-US"/>
          </a:p>
        </p:txBody>
      </p:sp>
    </p:spTree>
    <p:extLst>
      <p:ext uri="{BB962C8B-B14F-4D97-AF65-F5344CB8AC3E}">
        <p14:creationId xmlns:p14="http://schemas.microsoft.com/office/powerpoint/2010/main" val="37011941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25</a:t>
            </a:fld>
            <a:endParaRPr lang="en-US"/>
          </a:p>
        </p:txBody>
      </p:sp>
    </p:spTree>
    <p:extLst>
      <p:ext uri="{BB962C8B-B14F-4D97-AF65-F5344CB8AC3E}">
        <p14:creationId xmlns:p14="http://schemas.microsoft.com/office/powerpoint/2010/main" val="29800552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26</a:t>
            </a:fld>
            <a:endParaRPr lang="en-US"/>
          </a:p>
        </p:txBody>
      </p:sp>
    </p:spTree>
    <p:extLst>
      <p:ext uri="{BB962C8B-B14F-4D97-AF65-F5344CB8AC3E}">
        <p14:creationId xmlns:p14="http://schemas.microsoft.com/office/powerpoint/2010/main" val="22946791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28</a:t>
            </a:fld>
            <a:endParaRPr lang="en-US"/>
          </a:p>
        </p:txBody>
      </p:sp>
    </p:spTree>
    <p:extLst>
      <p:ext uri="{BB962C8B-B14F-4D97-AF65-F5344CB8AC3E}">
        <p14:creationId xmlns:p14="http://schemas.microsoft.com/office/powerpoint/2010/main" val="6129415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29</a:t>
            </a:fld>
            <a:endParaRPr lang="en-US"/>
          </a:p>
        </p:txBody>
      </p:sp>
    </p:spTree>
    <p:extLst>
      <p:ext uri="{BB962C8B-B14F-4D97-AF65-F5344CB8AC3E}">
        <p14:creationId xmlns:p14="http://schemas.microsoft.com/office/powerpoint/2010/main" val="26415101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542279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2E28C3-0D68-4B4F-B770-B7D633C096FD}" type="slidenum">
              <a:rPr lang="en-US" smtClean="0"/>
              <a:pPr/>
              <a:t>3</a:t>
            </a:fld>
            <a:endParaRPr lang="en-US"/>
          </a:p>
        </p:txBody>
      </p:sp>
    </p:spTree>
    <p:extLst>
      <p:ext uri="{BB962C8B-B14F-4D97-AF65-F5344CB8AC3E}">
        <p14:creationId xmlns:p14="http://schemas.microsoft.com/office/powerpoint/2010/main" val="3688450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2E28C3-0D68-4B4F-B770-B7D633C096FD}" type="slidenum">
              <a:rPr lang="en-US" smtClean="0"/>
              <a:pPr/>
              <a:t>31</a:t>
            </a:fld>
            <a:endParaRPr lang="en-US"/>
          </a:p>
        </p:txBody>
      </p:sp>
    </p:spTree>
    <p:extLst>
      <p:ext uri="{BB962C8B-B14F-4D97-AF65-F5344CB8AC3E}">
        <p14:creationId xmlns:p14="http://schemas.microsoft.com/office/powerpoint/2010/main" val="30937240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33</a:t>
            </a:fld>
            <a:endParaRPr lang="en-US"/>
          </a:p>
        </p:txBody>
      </p:sp>
    </p:spTree>
    <p:extLst>
      <p:ext uri="{BB962C8B-B14F-4D97-AF65-F5344CB8AC3E}">
        <p14:creationId xmlns:p14="http://schemas.microsoft.com/office/powerpoint/2010/main" val="1518385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34</a:t>
            </a:fld>
            <a:endParaRPr lang="en-US"/>
          </a:p>
        </p:txBody>
      </p:sp>
    </p:spTree>
    <p:extLst>
      <p:ext uri="{BB962C8B-B14F-4D97-AF65-F5344CB8AC3E}">
        <p14:creationId xmlns:p14="http://schemas.microsoft.com/office/powerpoint/2010/main" val="35630937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35</a:t>
            </a:fld>
            <a:endParaRPr lang="en-US"/>
          </a:p>
        </p:txBody>
      </p:sp>
    </p:spTree>
    <p:extLst>
      <p:ext uri="{BB962C8B-B14F-4D97-AF65-F5344CB8AC3E}">
        <p14:creationId xmlns:p14="http://schemas.microsoft.com/office/powerpoint/2010/main" val="13410730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36</a:t>
            </a:fld>
            <a:endParaRPr lang="en-US"/>
          </a:p>
        </p:txBody>
      </p:sp>
    </p:spTree>
    <p:extLst>
      <p:ext uri="{BB962C8B-B14F-4D97-AF65-F5344CB8AC3E}">
        <p14:creationId xmlns:p14="http://schemas.microsoft.com/office/powerpoint/2010/main" val="6615752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37</a:t>
            </a:fld>
            <a:endParaRPr lang="en-US"/>
          </a:p>
        </p:txBody>
      </p:sp>
    </p:spTree>
    <p:extLst>
      <p:ext uri="{BB962C8B-B14F-4D97-AF65-F5344CB8AC3E}">
        <p14:creationId xmlns:p14="http://schemas.microsoft.com/office/powerpoint/2010/main" val="32389500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38</a:t>
            </a:fld>
            <a:endParaRPr lang="en-US"/>
          </a:p>
        </p:txBody>
      </p:sp>
    </p:spTree>
    <p:extLst>
      <p:ext uri="{BB962C8B-B14F-4D97-AF65-F5344CB8AC3E}">
        <p14:creationId xmlns:p14="http://schemas.microsoft.com/office/powerpoint/2010/main" val="27553933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39</a:t>
            </a:fld>
            <a:endParaRPr lang="en-US"/>
          </a:p>
        </p:txBody>
      </p:sp>
    </p:spTree>
    <p:extLst>
      <p:ext uri="{BB962C8B-B14F-4D97-AF65-F5344CB8AC3E}">
        <p14:creationId xmlns:p14="http://schemas.microsoft.com/office/powerpoint/2010/main" val="6636764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40</a:t>
            </a:fld>
            <a:endParaRPr lang="en-US"/>
          </a:p>
        </p:txBody>
      </p:sp>
    </p:spTree>
    <p:extLst>
      <p:ext uri="{BB962C8B-B14F-4D97-AF65-F5344CB8AC3E}">
        <p14:creationId xmlns:p14="http://schemas.microsoft.com/office/powerpoint/2010/main" val="25071038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41</a:t>
            </a:fld>
            <a:endParaRPr lang="en-US"/>
          </a:p>
        </p:txBody>
      </p:sp>
    </p:spTree>
    <p:extLst>
      <p:ext uri="{BB962C8B-B14F-4D97-AF65-F5344CB8AC3E}">
        <p14:creationId xmlns:p14="http://schemas.microsoft.com/office/powerpoint/2010/main" val="2363932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2E28C3-0D68-4B4F-B770-B7D633C096FD}" type="slidenum">
              <a:rPr lang="en-US" smtClean="0"/>
              <a:pPr/>
              <a:t>4</a:t>
            </a:fld>
            <a:endParaRPr lang="en-US"/>
          </a:p>
        </p:txBody>
      </p:sp>
    </p:spTree>
    <p:extLst>
      <p:ext uri="{BB962C8B-B14F-4D97-AF65-F5344CB8AC3E}">
        <p14:creationId xmlns:p14="http://schemas.microsoft.com/office/powerpoint/2010/main" val="11118637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42</a:t>
            </a:fld>
            <a:endParaRPr lang="en-US"/>
          </a:p>
        </p:txBody>
      </p:sp>
    </p:spTree>
    <p:extLst>
      <p:ext uri="{BB962C8B-B14F-4D97-AF65-F5344CB8AC3E}">
        <p14:creationId xmlns:p14="http://schemas.microsoft.com/office/powerpoint/2010/main" val="39464866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44</a:t>
            </a:fld>
            <a:endParaRPr lang="en-US"/>
          </a:p>
        </p:txBody>
      </p:sp>
    </p:spTree>
    <p:extLst>
      <p:ext uri="{BB962C8B-B14F-4D97-AF65-F5344CB8AC3E}">
        <p14:creationId xmlns:p14="http://schemas.microsoft.com/office/powerpoint/2010/main" val="11436780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20756949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46</a:t>
            </a:fld>
            <a:endParaRPr lang="en-US"/>
          </a:p>
        </p:txBody>
      </p:sp>
    </p:spTree>
    <p:extLst>
      <p:ext uri="{BB962C8B-B14F-4D97-AF65-F5344CB8AC3E}">
        <p14:creationId xmlns:p14="http://schemas.microsoft.com/office/powerpoint/2010/main" val="1401486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2E28C3-0D68-4B4F-B770-B7D633C096FD}"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01452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6</a:t>
            </a:fld>
            <a:endParaRPr lang="en-US"/>
          </a:p>
        </p:txBody>
      </p:sp>
    </p:spTree>
    <p:extLst>
      <p:ext uri="{BB962C8B-B14F-4D97-AF65-F5344CB8AC3E}">
        <p14:creationId xmlns:p14="http://schemas.microsoft.com/office/powerpoint/2010/main" val="180874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7</a:t>
            </a:fld>
            <a:endParaRPr lang="en-US"/>
          </a:p>
        </p:txBody>
      </p:sp>
    </p:spTree>
    <p:extLst>
      <p:ext uri="{BB962C8B-B14F-4D97-AF65-F5344CB8AC3E}">
        <p14:creationId xmlns:p14="http://schemas.microsoft.com/office/powerpoint/2010/main" val="2608234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8</a:t>
            </a:fld>
            <a:endParaRPr lang="en-US"/>
          </a:p>
        </p:txBody>
      </p:sp>
    </p:spTree>
    <p:extLst>
      <p:ext uri="{BB962C8B-B14F-4D97-AF65-F5344CB8AC3E}">
        <p14:creationId xmlns:p14="http://schemas.microsoft.com/office/powerpoint/2010/main" val="563717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9</a:t>
            </a:fld>
            <a:endParaRPr lang="en-US"/>
          </a:p>
        </p:txBody>
      </p:sp>
    </p:spTree>
    <p:extLst>
      <p:ext uri="{BB962C8B-B14F-4D97-AF65-F5344CB8AC3E}">
        <p14:creationId xmlns:p14="http://schemas.microsoft.com/office/powerpoint/2010/main" val="24606278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pic>
        <p:nvPicPr>
          <p:cNvPr id="26626" name="Picture 2" descr="flame_title"/>
          <p:cNvPicPr>
            <a:picLocks noChangeAspect="1" noChangeArrowheads="1"/>
          </p:cNvPicPr>
          <p:nvPr/>
        </p:nvPicPr>
        <p:blipFill>
          <a:blip r:embed="rId2" cstate="print"/>
          <a:srcRect/>
          <a:stretch>
            <a:fillRect/>
          </a:stretch>
        </p:blipFill>
        <p:spPr bwMode="auto">
          <a:xfrm>
            <a:off x="0" y="-1588"/>
            <a:ext cx="9144000" cy="6859588"/>
          </a:xfrm>
          <a:prstGeom prst="rect">
            <a:avLst/>
          </a:prstGeom>
          <a:noFill/>
        </p:spPr>
      </p:pic>
      <p:sp>
        <p:nvSpPr>
          <p:cNvPr id="26627" name="Rectangle 3"/>
          <p:cNvSpPr>
            <a:spLocks noGrp="1" noChangeArrowheads="1"/>
          </p:cNvSpPr>
          <p:nvPr>
            <p:ph type="ctrTitle"/>
          </p:nvPr>
        </p:nvSpPr>
        <p:spPr>
          <a:xfrm>
            <a:off x="1600200" y="1524000"/>
            <a:ext cx="6096000" cy="1879600"/>
          </a:xfrm>
        </p:spPr>
        <p:txBody>
          <a:bodyPr anchor="b"/>
          <a:lstStyle>
            <a:lvl1pPr>
              <a:lnSpc>
                <a:spcPct val="95000"/>
              </a:lnSpc>
              <a:defRPr sz="5400"/>
            </a:lvl1pPr>
          </a:lstStyle>
          <a:p>
            <a:r>
              <a:rPr lang="en-US"/>
              <a:t>Click to edit Master title style</a:t>
            </a:r>
          </a:p>
        </p:txBody>
      </p:sp>
      <p:sp>
        <p:nvSpPr>
          <p:cNvPr id="26628" name="Rectangle 4"/>
          <p:cNvSpPr>
            <a:spLocks noGrp="1" noChangeArrowheads="1"/>
          </p:cNvSpPr>
          <p:nvPr>
            <p:ph type="subTitle" idx="1"/>
          </p:nvPr>
        </p:nvSpPr>
        <p:spPr>
          <a:xfrm>
            <a:off x="1682750" y="4076700"/>
            <a:ext cx="5861050" cy="1257300"/>
          </a:xfrm>
        </p:spPr>
        <p:txBody>
          <a:bodyPr/>
          <a:lstStyle>
            <a:lvl1pPr marL="0" indent="0" algn="ctr">
              <a:buFontTx/>
              <a:buNone/>
              <a:defRPr/>
            </a:lvl1pPr>
          </a:lstStyle>
          <a:p>
            <a:r>
              <a:rPr lang="en-US"/>
              <a:t>Click to edit Master subtitle style</a:t>
            </a:r>
          </a:p>
        </p:txBody>
      </p:sp>
      <p:sp>
        <p:nvSpPr>
          <p:cNvPr id="26629" name="Rectangle 5"/>
          <p:cNvSpPr>
            <a:spLocks noGrp="1" noChangeArrowheads="1"/>
          </p:cNvSpPr>
          <p:nvPr>
            <p:ph type="dt" sz="half" idx="2"/>
          </p:nvPr>
        </p:nvSpPr>
        <p:spPr/>
        <p:txBody>
          <a:bodyPr/>
          <a:lstStyle>
            <a:lvl1pPr>
              <a:defRPr/>
            </a:lvl1pPr>
          </a:lstStyle>
          <a:p>
            <a:endParaRPr lang="en-US"/>
          </a:p>
        </p:txBody>
      </p:sp>
      <p:sp>
        <p:nvSpPr>
          <p:cNvPr id="26630" name="Rectangle 6"/>
          <p:cNvSpPr>
            <a:spLocks noGrp="1" noChangeArrowheads="1"/>
          </p:cNvSpPr>
          <p:nvPr>
            <p:ph type="ftr" sz="quarter" idx="3"/>
          </p:nvPr>
        </p:nvSpPr>
        <p:spPr/>
        <p:txBody>
          <a:bodyPr/>
          <a:lstStyle>
            <a:lvl1pPr>
              <a:defRPr/>
            </a:lvl1pPr>
          </a:lstStyle>
          <a:p>
            <a:endParaRPr lang="en-US"/>
          </a:p>
        </p:txBody>
      </p:sp>
      <p:sp>
        <p:nvSpPr>
          <p:cNvPr id="26631" name="Rectangle 7"/>
          <p:cNvSpPr>
            <a:spLocks noGrp="1" noChangeArrowheads="1"/>
          </p:cNvSpPr>
          <p:nvPr>
            <p:ph type="sldNum" sz="quarter" idx="4"/>
          </p:nvPr>
        </p:nvSpPr>
        <p:spPr/>
        <p:txBody>
          <a:bodyPr/>
          <a:lstStyle>
            <a:lvl1pPr>
              <a:defRPr/>
            </a:lvl1pPr>
          </a:lstStyle>
          <a:p>
            <a:fld id="{D878544D-C1A5-4A40-B007-1FD080955098}"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fade">
                                      <p:cBhvr>
                                        <p:cTn id="7" dur="1000"/>
                                        <p:tgtEl>
                                          <p:spTgt spid="26627"/>
                                        </p:tgtEl>
                                      </p:cBhvr>
                                    </p:animEffect>
                                    <p:anim calcmode="lin" valueType="num">
                                      <p:cBhvr>
                                        <p:cTn id="8" dur="1000" fill="hold"/>
                                        <p:tgtEl>
                                          <p:spTgt spid="26627"/>
                                        </p:tgtEl>
                                        <p:attrNameLst>
                                          <p:attrName>ppt_x</p:attrName>
                                        </p:attrNameLst>
                                      </p:cBhvr>
                                      <p:tavLst>
                                        <p:tav tm="0">
                                          <p:val>
                                            <p:strVal val="#ppt_x"/>
                                          </p:val>
                                        </p:tav>
                                        <p:tav tm="100000">
                                          <p:val>
                                            <p:strVal val="#ppt_x"/>
                                          </p:val>
                                        </p:tav>
                                      </p:tavLst>
                                    </p:anim>
                                    <p:anim calcmode="lin" valueType="num">
                                      <p:cBhvr>
                                        <p:cTn id="9" dur="898" decel="100000" fill="hold"/>
                                        <p:tgtEl>
                                          <p:spTgt spid="26627"/>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2662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26628">
                                            <p:txEl>
                                              <p:pRg st="0" end="0"/>
                                            </p:txEl>
                                          </p:spTgt>
                                        </p:tgtEl>
                                        <p:attrNameLst>
                                          <p:attrName>style.visibility</p:attrName>
                                        </p:attrNameLst>
                                      </p:cBhvr>
                                      <p:to>
                                        <p:strVal val="visible"/>
                                      </p:to>
                                    </p:set>
                                    <p:animEffect transition="in" filter="fade">
                                      <p:cBhvr>
                                        <p:cTn id="15" dur="1000"/>
                                        <p:tgtEl>
                                          <p:spTgt spid="26628">
                                            <p:txEl>
                                              <p:pRg st="0" end="0"/>
                                            </p:txEl>
                                          </p:spTgt>
                                        </p:tgtEl>
                                      </p:cBhvr>
                                    </p:animEffect>
                                    <p:anim calcmode="lin" valueType="num">
                                      <p:cBhvr>
                                        <p:cTn id="16" dur="1000" fill="hold"/>
                                        <p:tgtEl>
                                          <p:spTgt spid="26628">
                                            <p:txEl>
                                              <p:pRg st="0" end="0"/>
                                            </p:txEl>
                                          </p:spTgt>
                                        </p:tgtEl>
                                        <p:attrNameLst>
                                          <p:attrName>ppt_x</p:attrName>
                                        </p:attrNameLst>
                                      </p:cBhvr>
                                      <p:tavLst>
                                        <p:tav tm="0">
                                          <p:val>
                                            <p:strVal val="#ppt_x"/>
                                          </p:val>
                                        </p:tav>
                                        <p:tav tm="100000">
                                          <p:val>
                                            <p:strVal val="#ppt_x"/>
                                          </p:val>
                                        </p:tav>
                                      </p:tavLst>
                                    </p:anim>
                                    <p:anim calcmode="lin" valueType="num">
                                      <p:cBhvr>
                                        <p:cTn id="17" dur="898" decel="100000" fill="hold"/>
                                        <p:tgtEl>
                                          <p:spTgt spid="26628">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898"/>
                                          </p:stCondLst>
                                        </p:cTn>
                                        <p:tgtEl>
                                          <p:spTgt spid="26628">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p:bldP spid="26628" grpId="0" build="p">
        <p:tmplLst>
          <p:tmpl lvl="1">
            <p:tnLst>
              <p:par>
                <p:cTn presetID="37" presetClass="entr" presetSubtype="0" fill="hold" nodeType="clickEffect">
                  <p:stCondLst>
                    <p:cond delay="0"/>
                  </p:stCondLst>
                  <p:childTnLst>
                    <p:set>
                      <p:cBhvr>
                        <p:cTn dur="1" fill="hold">
                          <p:stCondLst>
                            <p:cond delay="0"/>
                          </p:stCondLst>
                        </p:cTn>
                        <p:tgtEl>
                          <p:spTgt spid="26628"/>
                        </p:tgtEl>
                        <p:attrNameLst>
                          <p:attrName>style.visibility</p:attrName>
                        </p:attrNameLst>
                      </p:cBhvr>
                      <p:to>
                        <p:strVal val="visible"/>
                      </p:to>
                    </p:set>
                    <p:animEffect transition="in" filter="fade">
                      <p:cBhvr>
                        <p:cTn dur="1000"/>
                        <p:tgtEl>
                          <p:spTgt spid="26628"/>
                        </p:tgtEl>
                      </p:cBhvr>
                    </p:animEffect>
                    <p:anim calcmode="lin" valueType="num">
                      <p:cBhvr>
                        <p:cTn dur="1000" fill="hold"/>
                        <p:tgtEl>
                          <p:spTgt spid="26628"/>
                        </p:tgtEl>
                        <p:attrNameLst>
                          <p:attrName>ppt_x</p:attrName>
                        </p:attrNameLst>
                      </p:cBhvr>
                      <p:tavLst>
                        <p:tav tm="0">
                          <p:val>
                            <p:strVal val="#ppt_x"/>
                          </p:val>
                        </p:tav>
                        <p:tav tm="100000">
                          <p:val>
                            <p:strVal val="#ppt_x"/>
                          </p:val>
                        </p:tav>
                      </p:tavLst>
                    </p:anim>
                    <p:anim calcmode="lin" valueType="num">
                      <p:cBhvr>
                        <p:cTn dur="898" decel="100000" fill="hold"/>
                        <p:tgtEl>
                          <p:spTgt spid="26628"/>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26628"/>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2D2DD0A-5695-4F64-990F-7A666906EA96}"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E929855-33AB-4E98-B020-A0C8C226F59A}"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7724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514600"/>
            <a:ext cx="38100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514600"/>
            <a:ext cx="38100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0A9B8F78-76E8-4997-8B5A-E7DF4397932D}"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8AB5A5-581C-4AC5-9A7A-7B9A2E6D0C32}"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2EB903-DFBC-4CD7-8174-F2FDDEBED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73189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8AB5A5-581C-4AC5-9A7A-7B9A2E6D0C32}"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2EB903-DFBC-4CD7-8174-F2FDDEBED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518748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8AB5A5-581C-4AC5-9A7A-7B9A2E6D0C32}"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2EB903-DFBC-4CD7-8174-F2FDDEBED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90443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8AB5A5-581C-4AC5-9A7A-7B9A2E6D0C32}" type="datetimeFigureOut">
              <a:rPr lang="en-US" smtClean="0">
                <a:solidFill>
                  <a:prstClr val="black">
                    <a:tint val="75000"/>
                  </a:prstClr>
                </a:solidFill>
              </a:rPr>
              <a:pPr/>
              <a:t>11/11/2016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2EB903-DFBC-4CD7-8174-F2FDDEBED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01299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8AB5A5-581C-4AC5-9A7A-7B9A2E6D0C32}" type="datetimeFigureOut">
              <a:rPr lang="en-US" smtClean="0">
                <a:solidFill>
                  <a:prstClr val="black">
                    <a:tint val="75000"/>
                  </a:prstClr>
                </a:solidFill>
              </a:rPr>
              <a:pPr/>
              <a:t>11/11/2016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12EB903-DFBC-4CD7-8174-F2FDDEBED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24443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8AB5A5-581C-4AC5-9A7A-7B9A2E6D0C32}" type="datetimeFigureOut">
              <a:rPr lang="en-US" smtClean="0">
                <a:solidFill>
                  <a:prstClr val="black">
                    <a:tint val="75000"/>
                  </a:prstClr>
                </a:solidFill>
              </a:rPr>
              <a:pPr/>
              <a:t>11/11/2016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12EB903-DFBC-4CD7-8174-F2FDDEBED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34457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8AB5A5-581C-4AC5-9A7A-7B9A2E6D0C32}" type="datetimeFigureOut">
              <a:rPr lang="en-US" smtClean="0">
                <a:solidFill>
                  <a:prstClr val="black">
                    <a:tint val="75000"/>
                  </a:prstClr>
                </a:solidFill>
              </a:rPr>
              <a:pPr/>
              <a:t>11/11/2016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12EB903-DFBC-4CD7-8174-F2FDDEBED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625703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633E223-9941-4B45-8F13-45CF8CBFCCA4}"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8AB5A5-581C-4AC5-9A7A-7B9A2E6D0C32}" type="datetimeFigureOut">
              <a:rPr lang="en-US" smtClean="0">
                <a:solidFill>
                  <a:prstClr val="black">
                    <a:tint val="75000"/>
                  </a:prstClr>
                </a:solidFill>
              </a:rPr>
              <a:pPr/>
              <a:t>11/11/2016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2EB903-DFBC-4CD7-8174-F2FDDEBED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6424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8AB5A5-581C-4AC5-9A7A-7B9A2E6D0C32}" type="datetimeFigureOut">
              <a:rPr lang="en-US" smtClean="0">
                <a:solidFill>
                  <a:prstClr val="black">
                    <a:tint val="75000"/>
                  </a:prstClr>
                </a:solidFill>
              </a:rPr>
              <a:pPr/>
              <a:t>11/11/2016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2EB903-DFBC-4CD7-8174-F2FDDEBED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50190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8AB5A5-581C-4AC5-9A7A-7B9A2E6D0C32}"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2EB903-DFBC-4CD7-8174-F2FDDEBED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45002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8AB5A5-581C-4AC5-9A7A-7B9A2E6D0C32}"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2EB903-DFBC-4CD7-8174-F2FDDEBED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0905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249B37A-C934-4B85-AE53-5D97851C78A4}"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514600"/>
            <a:ext cx="3810000" cy="358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514600"/>
            <a:ext cx="3810000" cy="358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4A26602-5B48-44C8-91B3-79A92D279179}"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9DAF7B1-3184-4705-83E4-8EFC43B1E552}"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4878E63-6154-478C-A687-FADE130C484D}"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EBFC2D1-F541-4002-A6C8-EEFD7D963E4D}"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8A59F18-0313-4C37-86BE-AB1914D715FC}"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F89E207-7D7E-417E-8021-2E328BC094EF}"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533400"/>
            <a:ext cx="7772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603" name="Rectangle 3"/>
          <p:cNvSpPr>
            <a:spLocks noGrp="1" noChangeArrowheads="1"/>
          </p:cNvSpPr>
          <p:nvPr>
            <p:ph type="body" idx="1"/>
          </p:nvPr>
        </p:nvSpPr>
        <p:spPr bwMode="auto">
          <a:xfrm>
            <a:off x="685800" y="2514600"/>
            <a:ext cx="7772400" cy="3581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60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560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560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DA714EB0-A2D7-4455-A3F2-5D3D30EB600C}" type="slidenum">
              <a:rPr lang="en-US"/>
              <a:pPr/>
              <a:t>‹#›</a:t>
            </a:fld>
            <a:endParaRPr lang="en-US"/>
          </a:p>
        </p:txBody>
      </p:sp>
      <p:sp>
        <p:nvSpPr>
          <p:cNvPr id="25607"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p:spPr>
        <p:txBody>
          <a:bodyPr wrap="none"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fade">
                                      <p:cBhvr>
                                        <p:cTn id="7" dur="1000"/>
                                        <p:tgtEl>
                                          <p:spTgt spid="25602"/>
                                        </p:tgtEl>
                                      </p:cBhvr>
                                    </p:animEffect>
                                    <p:anim calcmode="lin" valueType="num">
                                      <p:cBhvr>
                                        <p:cTn id="8" dur="1000" fill="hold"/>
                                        <p:tgtEl>
                                          <p:spTgt spid="25602"/>
                                        </p:tgtEl>
                                        <p:attrNameLst>
                                          <p:attrName>ppt_x</p:attrName>
                                        </p:attrNameLst>
                                      </p:cBhvr>
                                      <p:tavLst>
                                        <p:tav tm="0">
                                          <p:val>
                                            <p:strVal val="#ppt_x"/>
                                          </p:val>
                                        </p:tav>
                                        <p:tav tm="100000">
                                          <p:val>
                                            <p:strVal val="#ppt_x"/>
                                          </p:val>
                                        </p:tav>
                                      </p:tavLst>
                                    </p:anim>
                                    <p:anim calcmode="lin" valueType="num">
                                      <p:cBhvr>
                                        <p:cTn id="9" dur="898" decel="100000" fill="hold"/>
                                        <p:tgtEl>
                                          <p:spTgt spid="25602"/>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2560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25603">
                                            <p:txEl>
                                              <p:pRg st="0" end="0"/>
                                            </p:txEl>
                                          </p:spTgt>
                                        </p:tgtEl>
                                        <p:attrNameLst>
                                          <p:attrName>style.visibility</p:attrName>
                                        </p:attrNameLst>
                                      </p:cBhvr>
                                      <p:to>
                                        <p:strVal val="visible"/>
                                      </p:to>
                                    </p:set>
                                    <p:animEffect transition="in" filter="fade">
                                      <p:cBhvr>
                                        <p:cTn id="15" dur="1000"/>
                                        <p:tgtEl>
                                          <p:spTgt spid="25603">
                                            <p:txEl>
                                              <p:pRg st="0" end="0"/>
                                            </p:txEl>
                                          </p:spTgt>
                                        </p:tgtEl>
                                      </p:cBhvr>
                                    </p:animEffect>
                                    <p:anim calcmode="lin" valueType="num">
                                      <p:cBhvr>
                                        <p:cTn id="16" dur="1000" fill="hold"/>
                                        <p:tgtEl>
                                          <p:spTgt spid="25603">
                                            <p:txEl>
                                              <p:pRg st="0" end="0"/>
                                            </p:txEl>
                                          </p:spTgt>
                                        </p:tgtEl>
                                        <p:attrNameLst>
                                          <p:attrName>ppt_x</p:attrName>
                                        </p:attrNameLst>
                                      </p:cBhvr>
                                      <p:tavLst>
                                        <p:tav tm="0">
                                          <p:val>
                                            <p:strVal val="#ppt_x"/>
                                          </p:val>
                                        </p:tav>
                                        <p:tav tm="100000">
                                          <p:val>
                                            <p:strVal val="#ppt_x"/>
                                          </p:val>
                                        </p:tav>
                                      </p:tavLst>
                                    </p:anim>
                                    <p:anim calcmode="lin" valueType="num">
                                      <p:cBhvr>
                                        <p:cTn id="17" dur="898" decel="100000" fill="hold"/>
                                        <p:tgtEl>
                                          <p:spTgt spid="25603">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898"/>
                                          </p:stCondLst>
                                        </p:cTn>
                                        <p:tgtEl>
                                          <p:spTgt spid="25603">
                                            <p:txEl>
                                              <p:pRg st="0" end="0"/>
                                            </p:txEl>
                                          </p:spTgt>
                                        </p:tgtEl>
                                        <p:attrNameLst>
                                          <p:attrName>ppt_y</p:attrName>
                                        </p:attrNameLst>
                                      </p:cBhvr>
                                      <p:tavLst>
                                        <p:tav tm="0">
                                          <p:val>
                                            <p:strVal val="#ppt_y-.03"/>
                                          </p:val>
                                        </p:tav>
                                        <p:tav tm="100000">
                                          <p:val>
                                            <p:strVal val="#ppt_y"/>
                                          </p:val>
                                        </p:tav>
                                      </p:tavLst>
                                    </p:anim>
                                  </p:childTnLst>
                                </p:cTn>
                              </p:par>
                              <p:par>
                                <p:cTn id="19" presetID="37" presetClass="entr" presetSubtype="0" fill="hold" grpId="0" nodeType="withEffect">
                                  <p:stCondLst>
                                    <p:cond delay="0"/>
                                  </p:stCondLst>
                                  <p:childTnLst>
                                    <p:set>
                                      <p:cBhvr>
                                        <p:cTn id="20" dur="1" fill="hold">
                                          <p:stCondLst>
                                            <p:cond delay="0"/>
                                          </p:stCondLst>
                                        </p:cTn>
                                        <p:tgtEl>
                                          <p:spTgt spid="25603">
                                            <p:txEl>
                                              <p:pRg st="1" end="1"/>
                                            </p:txEl>
                                          </p:spTgt>
                                        </p:tgtEl>
                                        <p:attrNameLst>
                                          <p:attrName>style.visibility</p:attrName>
                                        </p:attrNameLst>
                                      </p:cBhvr>
                                      <p:to>
                                        <p:strVal val="visible"/>
                                      </p:to>
                                    </p:set>
                                    <p:animEffect transition="in" filter="fade">
                                      <p:cBhvr>
                                        <p:cTn id="21" dur="1000"/>
                                        <p:tgtEl>
                                          <p:spTgt spid="25603">
                                            <p:txEl>
                                              <p:pRg st="1" end="1"/>
                                            </p:txEl>
                                          </p:spTgt>
                                        </p:tgtEl>
                                      </p:cBhvr>
                                    </p:animEffect>
                                    <p:anim calcmode="lin" valueType="num">
                                      <p:cBhvr>
                                        <p:cTn id="22" dur="1000" fill="hold"/>
                                        <p:tgtEl>
                                          <p:spTgt spid="25603">
                                            <p:txEl>
                                              <p:pRg st="1" end="1"/>
                                            </p:txEl>
                                          </p:spTgt>
                                        </p:tgtEl>
                                        <p:attrNameLst>
                                          <p:attrName>ppt_x</p:attrName>
                                        </p:attrNameLst>
                                      </p:cBhvr>
                                      <p:tavLst>
                                        <p:tav tm="0">
                                          <p:val>
                                            <p:strVal val="#ppt_x"/>
                                          </p:val>
                                        </p:tav>
                                        <p:tav tm="100000">
                                          <p:val>
                                            <p:strVal val="#ppt_x"/>
                                          </p:val>
                                        </p:tav>
                                      </p:tavLst>
                                    </p:anim>
                                    <p:anim calcmode="lin" valueType="num">
                                      <p:cBhvr>
                                        <p:cTn id="23" dur="898" decel="100000" fill="hold"/>
                                        <p:tgtEl>
                                          <p:spTgt spid="25603">
                                            <p:txEl>
                                              <p:pRg st="1" end="1"/>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898"/>
                                          </p:stCondLst>
                                        </p:cTn>
                                        <p:tgtEl>
                                          <p:spTgt spid="25603">
                                            <p:txEl>
                                              <p:pRg st="1" end="1"/>
                                            </p:txEl>
                                          </p:spTgt>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childTnLst>
                                    <p:set>
                                      <p:cBhvr>
                                        <p:cTn id="26" dur="1" fill="hold">
                                          <p:stCondLst>
                                            <p:cond delay="0"/>
                                          </p:stCondLst>
                                        </p:cTn>
                                        <p:tgtEl>
                                          <p:spTgt spid="25603">
                                            <p:txEl>
                                              <p:pRg st="2" end="2"/>
                                            </p:txEl>
                                          </p:spTgt>
                                        </p:tgtEl>
                                        <p:attrNameLst>
                                          <p:attrName>style.visibility</p:attrName>
                                        </p:attrNameLst>
                                      </p:cBhvr>
                                      <p:to>
                                        <p:strVal val="visible"/>
                                      </p:to>
                                    </p:set>
                                    <p:animEffect transition="in" filter="fade">
                                      <p:cBhvr>
                                        <p:cTn id="27" dur="1000"/>
                                        <p:tgtEl>
                                          <p:spTgt spid="25603">
                                            <p:txEl>
                                              <p:pRg st="2" end="2"/>
                                            </p:txEl>
                                          </p:spTgt>
                                        </p:tgtEl>
                                      </p:cBhvr>
                                    </p:animEffect>
                                    <p:anim calcmode="lin" valueType="num">
                                      <p:cBhvr>
                                        <p:cTn id="28" dur="1000" fill="hold"/>
                                        <p:tgtEl>
                                          <p:spTgt spid="25603">
                                            <p:txEl>
                                              <p:pRg st="2" end="2"/>
                                            </p:txEl>
                                          </p:spTgt>
                                        </p:tgtEl>
                                        <p:attrNameLst>
                                          <p:attrName>ppt_x</p:attrName>
                                        </p:attrNameLst>
                                      </p:cBhvr>
                                      <p:tavLst>
                                        <p:tav tm="0">
                                          <p:val>
                                            <p:strVal val="#ppt_x"/>
                                          </p:val>
                                        </p:tav>
                                        <p:tav tm="100000">
                                          <p:val>
                                            <p:strVal val="#ppt_x"/>
                                          </p:val>
                                        </p:tav>
                                      </p:tavLst>
                                    </p:anim>
                                    <p:anim calcmode="lin" valueType="num">
                                      <p:cBhvr>
                                        <p:cTn id="29" dur="898" decel="100000" fill="hold"/>
                                        <p:tgtEl>
                                          <p:spTgt spid="25603">
                                            <p:txEl>
                                              <p:pRg st="2" end="2"/>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898"/>
                                          </p:stCondLst>
                                        </p:cTn>
                                        <p:tgtEl>
                                          <p:spTgt spid="25603">
                                            <p:txEl>
                                              <p:pRg st="2" end="2"/>
                                            </p:txEl>
                                          </p:spTgt>
                                        </p:tgtEl>
                                        <p:attrNameLst>
                                          <p:attrName>ppt_y</p:attrName>
                                        </p:attrNameLst>
                                      </p:cBhvr>
                                      <p:tavLst>
                                        <p:tav tm="0">
                                          <p:val>
                                            <p:strVal val="#ppt_y-.03"/>
                                          </p:val>
                                        </p:tav>
                                        <p:tav tm="100000">
                                          <p:val>
                                            <p:strVal val="#ppt_y"/>
                                          </p:val>
                                        </p:tav>
                                      </p:tavLst>
                                    </p:anim>
                                  </p:childTnLst>
                                </p:cTn>
                              </p:par>
                              <p:par>
                                <p:cTn id="31" presetID="37" presetClass="entr" presetSubtype="0" fill="hold" grpId="0" nodeType="withEffect">
                                  <p:stCondLst>
                                    <p:cond delay="0"/>
                                  </p:stCondLst>
                                  <p:childTnLst>
                                    <p:set>
                                      <p:cBhvr>
                                        <p:cTn id="32" dur="1" fill="hold">
                                          <p:stCondLst>
                                            <p:cond delay="0"/>
                                          </p:stCondLst>
                                        </p:cTn>
                                        <p:tgtEl>
                                          <p:spTgt spid="25603">
                                            <p:txEl>
                                              <p:pRg st="3" end="3"/>
                                            </p:txEl>
                                          </p:spTgt>
                                        </p:tgtEl>
                                        <p:attrNameLst>
                                          <p:attrName>style.visibility</p:attrName>
                                        </p:attrNameLst>
                                      </p:cBhvr>
                                      <p:to>
                                        <p:strVal val="visible"/>
                                      </p:to>
                                    </p:set>
                                    <p:animEffect transition="in" filter="fade">
                                      <p:cBhvr>
                                        <p:cTn id="33" dur="1000"/>
                                        <p:tgtEl>
                                          <p:spTgt spid="25603">
                                            <p:txEl>
                                              <p:pRg st="3" end="3"/>
                                            </p:txEl>
                                          </p:spTgt>
                                        </p:tgtEl>
                                      </p:cBhvr>
                                    </p:animEffect>
                                    <p:anim calcmode="lin" valueType="num">
                                      <p:cBhvr>
                                        <p:cTn id="34" dur="1000" fill="hold"/>
                                        <p:tgtEl>
                                          <p:spTgt spid="25603">
                                            <p:txEl>
                                              <p:pRg st="3" end="3"/>
                                            </p:txEl>
                                          </p:spTgt>
                                        </p:tgtEl>
                                        <p:attrNameLst>
                                          <p:attrName>ppt_x</p:attrName>
                                        </p:attrNameLst>
                                      </p:cBhvr>
                                      <p:tavLst>
                                        <p:tav tm="0">
                                          <p:val>
                                            <p:strVal val="#ppt_x"/>
                                          </p:val>
                                        </p:tav>
                                        <p:tav tm="100000">
                                          <p:val>
                                            <p:strVal val="#ppt_x"/>
                                          </p:val>
                                        </p:tav>
                                      </p:tavLst>
                                    </p:anim>
                                    <p:anim calcmode="lin" valueType="num">
                                      <p:cBhvr>
                                        <p:cTn id="35" dur="898" decel="100000" fill="hold"/>
                                        <p:tgtEl>
                                          <p:spTgt spid="25603">
                                            <p:txEl>
                                              <p:pRg st="3" end="3"/>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898"/>
                                          </p:stCondLst>
                                        </p:cTn>
                                        <p:tgtEl>
                                          <p:spTgt spid="25603">
                                            <p:txEl>
                                              <p:pRg st="3" end="3"/>
                                            </p:txEl>
                                          </p:spTgt>
                                        </p:tgtEl>
                                        <p:attrNameLst>
                                          <p:attrName>ppt_y</p:attrName>
                                        </p:attrNameLst>
                                      </p:cBhvr>
                                      <p:tavLst>
                                        <p:tav tm="0">
                                          <p:val>
                                            <p:strVal val="#ppt_y-.03"/>
                                          </p:val>
                                        </p:tav>
                                        <p:tav tm="100000">
                                          <p:val>
                                            <p:strVal val="#ppt_y"/>
                                          </p:val>
                                        </p:tav>
                                      </p:tavLst>
                                    </p:anim>
                                  </p:childTnLst>
                                </p:cTn>
                              </p:par>
                              <p:par>
                                <p:cTn id="37" presetID="37" presetClass="entr" presetSubtype="0" fill="hold" grpId="0" nodeType="withEffect">
                                  <p:stCondLst>
                                    <p:cond delay="0"/>
                                  </p:stCondLst>
                                  <p:childTnLst>
                                    <p:set>
                                      <p:cBhvr>
                                        <p:cTn id="38" dur="1" fill="hold">
                                          <p:stCondLst>
                                            <p:cond delay="0"/>
                                          </p:stCondLst>
                                        </p:cTn>
                                        <p:tgtEl>
                                          <p:spTgt spid="25603">
                                            <p:txEl>
                                              <p:pRg st="4" end="4"/>
                                            </p:txEl>
                                          </p:spTgt>
                                        </p:tgtEl>
                                        <p:attrNameLst>
                                          <p:attrName>style.visibility</p:attrName>
                                        </p:attrNameLst>
                                      </p:cBhvr>
                                      <p:to>
                                        <p:strVal val="visible"/>
                                      </p:to>
                                    </p:set>
                                    <p:animEffect transition="in" filter="fade">
                                      <p:cBhvr>
                                        <p:cTn id="39" dur="1000"/>
                                        <p:tgtEl>
                                          <p:spTgt spid="25603">
                                            <p:txEl>
                                              <p:pRg st="4" end="4"/>
                                            </p:txEl>
                                          </p:spTgt>
                                        </p:tgtEl>
                                      </p:cBhvr>
                                    </p:animEffect>
                                    <p:anim calcmode="lin" valueType="num">
                                      <p:cBhvr>
                                        <p:cTn id="40" dur="1000" fill="hold"/>
                                        <p:tgtEl>
                                          <p:spTgt spid="25603">
                                            <p:txEl>
                                              <p:pRg st="4" end="4"/>
                                            </p:txEl>
                                          </p:spTgt>
                                        </p:tgtEl>
                                        <p:attrNameLst>
                                          <p:attrName>ppt_x</p:attrName>
                                        </p:attrNameLst>
                                      </p:cBhvr>
                                      <p:tavLst>
                                        <p:tav tm="0">
                                          <p:val>
                                            <p:strVal val="#ppt_x"/>
                                          </p:val>
                                        </p:tav>
                                        <p:tav tm="100000">
                                          <p:val>
                                            <p:strVal val="#ppt_x"/>
                                          </p:val>
                                        </p:tav>
                                      </p:tavLst>
                                    </p:anim>
                                    <p:anim calcmode="lin" valueType="num">
                                      <p:cBhvr>
                                        <p:cTn id="41" dur="898" decel="100000" fill="hold"/>
                                        <p:tgtEl>
                                          <p:spTgt spid="25603">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898"/>
                                          </p:stCondLst>
                                        </p:cTn>
                                        <p:tgtEl>
                                          <p:spTgt spid="25603">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P spid="25603" grpId="0" build="p">
        <p:tmplLst>
          <p:tmpl lvl="1">
            <p:tnLst>
              <p:par>
                <p:cTn presetID="37" presetClass="entr" presetSubtype="0" fill="hold" nodeType="clickEffect">
                  <p:stCondLst>
                    <p:cond delay="0"/>
                  </p:stCondLst>
                  <p:childTnLst>
                    <p:set>
                      <p:cBhvr>
                        <p:cTn dur="1" fill="hold">
                          <p:stCondLst>
                            <p:cond delay="0"/>
                          </p:stCondLst>
                        </p:cTn>
                        <p:tgtEl>
                          <p:spTgt spid="25603"/>
                        </p:tgtEl>
                        <p:attrNameLst>
                          <p:attrName>style.visibility</p:attrName>
                        </p:attrNameLst>
                      </p:cBhvr>
                      <p:to>
                        <p:strVal val="visible"/>
                      </p:to>
                    </p:set>
                    <p:animEffect transition="in" filter="fade">
                      <p:cBhvr>
                        <p:cTn dur="1000"/>
                        <p:tgtEl>
                          <p:spTgt spid="25603"/>
                        </p:tgtEl>
                      </p:cBhvr>
                    </p:animEffect>
                    <p:anim calcmode="lin" valueType="num">
                      <p:cBhvr>
                        <p:cTn dur="1000" fill="hold"/>
                        <p:tgtEl>
                          <p:spTgt spid="25603"/>
                        </p:tgtEl>
                        <p:attrNameLst>
                          <p:attrName>ppt_x</p:attrName>
                        </p:attrNameLst>
                      </p:cBhvr>
                      <p:tavLst>
                        <p:tav tm="0">
                          <p:val>
                            <p:strVal val="#ppt_x"/>
                          </p:val>
                        </p:tav>
                        <p:tav tm="100000">
                          <p:val>
                            <p:strVal val="#ppt_x"/>
                          </p:val>
                        </p:tav>
                      </p:tavLst>
                    </p:anim>
                    <p:anim calcmode="lin" valueType="num">
                      <p:cBhvr>
                        <p:cTn dur="898" decel="100000" fill="hold"/>
                        <p:tgtEl>
                          <p:spTgt spid="25603"/>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25603"/>
                        </p:tgtEl>
                        <p:attrNameLst>
                          <p:attrName>ppt_y</p:attrName>
                        </p:attrNameLst>
                      </p:cBhvr>
                      <p:tavLst>
                        <p:tav tm="0">
                          <p:val>
                            <p:strVal val="#ppt_y-.03"/>
                          </p:val>
                        </p:tav>
                        <p:tav tm="100000">
                          <p:val>
                            <p:strVal val="#ppt_y"/>
                          </p:val>
                        </p:tav>
                      </p:tavLst>
                    </p:anim>
                  </p:childTnLst>
                </p:cTn>
              </p:par>
            </p:tnLst>
          </p:tmpl>
          <p:tmpl lvl="2">
            <p:tnLst>
              <p:par>
                <p:cTn presetID="37" presetClass="entr" presetSubtype="0" fill="hold" nodeType="withEffect">
                  <p:stCondLst>
                    <p:cond delay="0"/>
                  </p:stCondLst>
                  <p:childTnLst>
                    <p:set>
                      <p:cBhvr>
                        <p:cTn dur="1" fill="hold">
                          <p:stCondLst>
                            <p:cond delay="0"/>
                          </p:stCondLst>
                        </p:cTn>
                        <p:tgtEl>
                          <p:spTgt spid="25603"/>
                        </p:tgtEl>
                        <p:attrNameLst>
                          <p:attrName>style.visibility</p:attrName>
                        </p:attrNameLst>
                      </p:cBhvr>
                      <p:to>
                        <p:strVal val="visible"/>
                      </p:to>
                    </p:set>
                    <p:animEffect transition="in" filter="fade">
                      <p:cBhvr>
                        <p:cTn dur="1000"/>
                        <p:tgtEl>
                          <p:spTgt spid="25603"/>
                        </p:tgtEl>
                      </p:cBhvr>
                    </p:animEffect>
                    <p:anim calcmode="lin" valueType="num">
                      <p:cBhvr>
                        <p:cTn dur="1000" fill="hold"/>
                        <p:tgtEl>
                          <p:spTgt spid="25603"/>
                        </p:tgtEl>
                        <p:attrNameLst>
                          <p:attrName>ppt_x</p:attrName>
                        </p:attrNameLst>
                      </p:cBhvr>
                      <p:tavLst>
                        <p:tav tm="0">
                          <p:val>
                            <p:strVal val="#ppt_x"/>
                          </p:val>
                        </p:tav>
                        <p:tav tm="100000">
                          <p:val>
                            <p:strVal val="#ppt_x"/>
                          </p:val>
                        </p:tav>
                      </p:tavLst>
                    </p:anim>
                    <p:anim calcmode="lin" valueType="num">
                      <p:cBhvr>
                        <p:cTn dur="898" decel="100000" fill="hold"/>
                        <p:tgtEl>
                          <p:spTgt spid="25603"/>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25603"/>
                        </p:tgtEl>
                        <p:attrNameLst>
                          <p:attrName>ppt_y</p:attrName>
                        </p:attrNameLst>
                      </p:cBhvr>
                      <p:tavLst>
                        <p:tav tm="0">
                          <p:val>
                            <p:strVal val="#ppt_y-.03"/>
                          </p:val>
                        </p:tav>
                        <p:tav tm="100000">
                          <p:val>
                            <p:strVal val="#ppt_y"/>
                          </p:val>
                        </p:tav>
                      </p:tavLst>
                    </p:anim>
                  </p:childTnLst>
                </p:cTn>
              </p:par>
            </p:tnLst>
          </p:tmpl>
          <p:tmpl lvl="3">
            <p:tnLst>
              <p:par>
                <p:cTn presetID="37" presetClass="entr" presetSubtype="0" fill="hold" nodeType="withEffect">
                  <p:stCondLst>
                    <p:cond delay="0"/>
                  </p:stCondLst>
                  <p:childTnLst>
                    <p:set>
                      <p:cBhvr>
                        <p:cTn dur="1" fill="hold">
                          <p:stCondLst>
                            <p:cond delay="0"/>
                          </p:stCondLst>
                        </p:cTn>
                        <p:tgtEl>
                          <p:spTgt spid="25603"/>
                        </p:tgtEl>
                        <p:attrNameLst>
                          <p:attrName>style.visibility</p:attrName>
                        </p:attrNameLst>
                      </p:cBhvr>
                      <p:to>
                        <p:strVal val="visible"/>
                      </p:to>
                    </p:set>
                    <p:animEffect transition="in" filter="fade">
                      <p:cBhvr>
                        <p:cTn dur="1000"/>
                        <p:tgtEl>
                          <p:spTgt spid="25603"/>
                        </p:tgtEl>
                      </p:cBhvr>
                    </p:animEffect>
                    <p:anim calcmode="lin" valueType="num">
                      <p:cBhvr>
                        <p:cTn dur="1000" fill="hold"/>
                        <p:tgtEl>
                          <p:spTgt spid="25603"/>
                        </p:tgtEl>
                        <p:attrNameLst>
                          <p:attrName>ppt_x</p:attrName>
                        </p:attrNameLst>
                      </p:cBhvr>
                      <p:tavLst>
                        <p:tav tm="0">
                          <p:val>
                            <p:strVal val="#ppt_x"/>
                          </p:val>
                        </p:tav>
                        <p:tav tm="100000">
                          <p:val>
                            <p:strVal val="#ppt_x"/>
                          </p:val>
                        </p:tav>
                      </p:tavLst>
                    </p:anim>
                    <p:anim calcmode="lin" valueType="num">
                      <p:cBhvr>
                        <p:cTn dur="898" decel="100000" fill="hold"/>
                        <p:tgtEl>
                          <p:spTgt spid="25603"/>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25603"/>
                        </p:tgtEl>
                        <p:attrNameLst>
                          <p:attrName>ppt_y</p:attrName>
                        </p:attrNameLst>
                      </p:cBhvr>
                      <p:tavLst>
                        <p:tav tm="0">
                          <p:val>
                            <p:strVal val="#ppt_y-.03"/>
                          </p:val>
                        </p:tav>
                        <p:tav tm="100000">
                          <p:val>
                            <p:strVal val="#ppt_y"/>
                          </p:val>
                        </p:tav>
                      </p:tavLst>
                    </p:anim>
                  </p:childTnLst>
                </p:cTn>
              </p:par>
            </p:tnLst>
          </p:tmpl>
          <p:tmpl lvl="4">
            <p:tnLst>
              <p:par>
                <p:cTn presetID="37" presetClass="entr" presetSubtype="0" fill="hold" nodeType="withEffect">
                  <p:stCondLst>
                    <p:cond delay="0"/>
                  </p:stCondLst>
                  <p:childTnLst>
                    <p:set>
                      <p:cBhvr>
                        <p:cTn dur="1" fill="hold">
                          <p:stCondLst>
                            <p:cond delay="0"/>
                          </p:stCondLst>
                        </p:cTn>
                        <p:tgtEl>
                          <p:spTgt spid="25603"/>
                        </p:tgtEl>
                        <p:attrNameLst>
                          <p:attrName>style.visibility</p:attrName>
                        </p:attrNameLst>
                      </p:cBhvr>
                      <p:to>
                        <p:strVal val="visible"/>
                      </p:to>
                    </p:set>
                    <p:animEffect transition="in" filter="fade">
                      <p:cBhvr>
                        <p:cTn dur="1000"/>
                        <p:tgtEl>
                          <p:spTgt spid="25603"/>
                        </p:tgtEl>
                      </p:cBhvr>
                    </p:animEffect>
                    <p:anim calcmode="lin" valueType="num">
                      <p:cBhvr>
                        <p:cTn dur="1000" fill="hold"/>
                        <p:tgtEl>
                          <p:spTgt spid="25603"/>
                        </p:tgtEl>
                        <p:attrNameLst>
                          <p:attrName>ppt_x</p:attrName>
                        </p:attrNameLst>
                      </p:cBhvr>
                      <p:tavLst>
                        <p:tav tm="0">
                          <p:val>
                            <p:strVal val="#ppt_x"/>
                          </p:val>
                        </p:tav>
                        <p:tav tm="100000">
                          <p:val>
                            <p:strVal val="#ppt_x"/>
                          </p:val>
                        </p:tav>
                      </p:tavLst>
                    </p:anim>
                    <p:anim calcmode="lin" valueType="num">
                      <p:cBhvr>
                        <p:cTn dur="898" decel="100000" fill="hold"/>
                        <p:tgtEl>
                          <p:spTgt spid="25603"/>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25603"/>
                        </p:tgtEl>
                        <p:attrNameLst>
                          <p:attrName>ppt_y</p:attrName>
                        </p:attrNameLst>
                      </p:cBhvr>
                      <p:tavLst>
                        <p:tav tm="0">
                          <p:val>
                            <p:strVal val="#ppt_y-.03"/>
                          </p:val>
                        </p:tav>
                        <p:tav tm="100000">
                          <p:val>
                            <p:strVal val="#ppt_y"/>
                          </p:val>
                        </p:tav>
                      </p:tavLst>
                    </p:anim>
                  </p:childTnLst>
                </p:cTn>
              </p:par>
            </p:tnLst>
          </p:tmpl>
          <p:tmpl lvl="5">
            <p:tnLst>
              <p:par>
                <p:cTn presetID="37" presetClass="entr" presetSubtype="0" fill="hold" nodeType="withEffect">
                  <p:stCondLst>
                    <p:cond delay="0"/>
                  </p:stCondLst>
                  <p:childTnLst>
                    <p:set>
                      <p:cBhvr>
                        <p:cTn dur="1" fill="hold">
                          <p:stCondLst>
                            <p:cond delay="0"/>
                          </p:stCondLst>
                        </p:cTn>
                        <p:tgtEl>
                          <p:spTgt spid="25603"/>
                        </p:tgtEl>
                        <p:attrNameLst>
                          <p:attrName>style.visibility</p:attrName>
                        </p:attrNameLst>
                      </p:cBhvr>
                      <p:to>
                        <p:strVal val="visible"/>
                      </p:to>
                    </p:set>
                    <p:animEffect transition="in" filter="fade">
                      <p:cBhvr>
                        <p:cTn dur="1000"/>
                        <p:tgtEl>
                          <p:spTgt spid="25603"/>
                        </p:tgtEl>
                      </p:cBhvr>
                    </p:animEffect>
                    <p:anim calcmode="lin" valueType="num">
                      <p:cBhvr>
                        <p:cTn dur="1000" fill="hold"/>
                        <p:tgtEl>
                          <p:spTgt spid="25603"/>
                        </p:tgtEl>
                        <p:attrNameLst>
                          <p:attrName>ppt_x</p:attrName>
                        </p:attrNameLst>
                      </p:cBhvr>
                      <p:tavLst>
                        <p:tav tm="0">
                          <p:val>
                            <p:strVal val="#ppt_x"/>
                          </p:val>
                        </p:tav>
                        <p:tav tm="100000">
                          <p:val>
                            <p:strVal val="#ppt_x"/>
                          </p:val>
                        </p:tav>
                      </p:tavLst>
                    </p:anim>
                    <p:anim calcmode="lin" valueType="num">
                      <p:cBhvr>
                        <p:cTn dur="898" decel="100000" fill="hold"/>
                        <p:tgtEl>
                          <p:spTgt spid="25603"/>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25603"/>
                        </p:tgtEl>
                        <p:attrNameLst>
                          <p:attrName>ppt_y</p:attrName>
                        </p:attrNameLst>
                      </p:cBhvr>
                      <p:tavLst>
                        <p:tav tm="0">
                          <p:val>
                            <p:strVal val="#ppt_y-.03"/>
                          </p:val>
                        </p:tav>
                        <p:tav tm="100000">
                          <p:val>
                            <p:strVal val="#ppt_y"/>
                          </p:val>
                        </p:tav>
                      </p:tavLst>
                    </p:anim>
                  </p:childTnLst>
                </p:cTn>
              </p:par>
            </p:tnLst>
          </p:tmpl>
        </p:tmplLst>
      </p:bldP>
    </p:bldLst>
  </p:timing>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charset="0"/>
        </a:defRPr>
      </a:lvl2pPr>
      <a:lvl3pPr algn="ctr" rtl="0" fontAlgn="base">
        <a:spcBef>
          <a:spcPct val="0"/>
        </a:spcBef>
        <a:spcAft>
          <a:spcPct val="0"/>
        </a:spcAft>
        <a:defRPr sz="4400">
          <a:solidFill>
            <a:schemeClr val="tx1"/>
          </a:solidFill>
          <a:latin typeface="Arial" charset="0"/>
        </a:defRPr>
      </a:lvl3pPr>
      <a:lvl4pPr algn="ctr" rtl="0" fontAlgn="base">
        <a:spcBef>
          <a:spcPct val="0"/>
        </a:spcBef>
        <a:spcAft>
          <a:spcPct val="0"/>
        </a:spcAft>
        <a:defRPr sz="4400">
          <a:solidFill>
            <a:schemeClr val="tx1"/>
          </a:solidFill>
          <a:latin typeface="Arial" charset="0"/>
        </a:defRPr>
      </a:lvl4pPr>
      <a:lvl5pPr algn="ctr" rtl="0" fontAlgn="base">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978AB5A5-581C-4AC5-9A7A-7B9A2E6D0C32}" type="datetimeFigureOut">
              <a:rPr lang="en-US" smtClean="0">
                <a:solidFill>
                  <a:prstClr val="black">
                    <a:tint val="75000"/>
                  </a:prstClr>
                </a:solidFill>
                <a:latin typeface="Calibri"/>
                <a:cs typeface="Arial" charset="0"/>
              </a:rPr>
              <a:pPr fontAlgn="auto">
                <a:spcBef>
                  <a:spcPts val="0"/>
                </a:spcBef>
                <a:spcAft>
                  <a:spcPts val="0"/>
                </a:spcAft>
              </a:pPr>
              <a:t>11/11/2016</a:t>
            </a:fld>
            <a:endParaRPr lang="en-US">
              <a:solidFill>
                <a:prstClr val="black">
                  <a:tint val="75000"/>
                </a:prstClr>
              </a:solidFill>
              <a:latin typeface="Calibri"/>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12EB903-DFBC-4CD7-8174-F2FDDEBEDDA2}" type="slidenum">
              <a:rPr lang="en-US" smtClean="0">
                <a:solidFill>
                  <a:prstClr val="black">
                    <a:tint val="75000"/>
                  </a:prstClr>
                </a:solidFill>
                <a:latin typeface="Calibri"/>
                <a:cs typeface="Arial" charset="0"/>
              </a:rPr>
              <a:pPr fontAlgn="auto">
                <a:spcBef>
                  <a:spcPts val="0"/>
                </a:spcBef>
                <a:spcAft>
                  <a:spcPts val="0"/>
                </a:spcAft>
              </a:pPr>
              <a:t>‹#›</a:t>
            </a:fld>
            <a:endParaRPr lang="en-US">
              <a:solidFill>
                <a:prstClr val="black">
                  <a:tint val="75000"/>
                </a:prstClr>
              </a:solidFill>
              <a:latin typeface="Calibri"/>
              <a:cs typeface="Arial" charset="0"/>
            </a:endParaRPr>
          </a:p>
        </p:txBody>
      </p:sp>
    </p:spTree>
    <p:extLst>
      <p:ext uri="{BB962C8B-B14F-4D97-AF65-F5344CB8AC3E}">
        <p14:creationId xmlns:p14="http://schemas.microsoft.com/office/powerpoint/2010/main" val="391447496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3.png"/><Relationship Id="rId4" Type="http://schemas.openxmlformats.org/officeDocument/2006/relationships/oleObject" Target="../embeddings/oleObject1.bin"/></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838200" y="228600"/>
            <a:ext cx="7467600" cy="1879600"/>
          </a:xfrm>
        </p:spPr>
        <p:txBody>
          <a:bodyPr/>
          <a:lstStyle/>
          <a:p>
            <a:r>
              <a:rPr lang="en-US" sz="6000" b="1" dirty="0">
                <a:solidFill>
                  <a:srgbClr val="CC3399"/>
                </a:solidFill>
                <a:effectLst>
                  <a:outerShdw blurRad="38100" dist="38100" dir="2700000" algn="tl">
                    <a:srgbClr val="C0C0C0"/>
                  </a:outerShdw>
                </a:effectLst>
                <a:latin typeface="Vagabond" pitchFamily="2" charset="0"/>
              </a:rPr>
              <a:t>God’s Wonderful Plan of Redemption</a:t>
            </a:r>
          </a:p>
        </p:txBody>
      </p:sp>
      <p:sp>
        <p:nvSpPr>
          <p:cNvPr id="2051" name="Rectangle 3"/>
          <p:cNvSpPr>
            <a:spLocks noGrp="1" noChangeArrowheads="1"/>
          </p:cNvSpPr>
          <p:nvPr>
            <p:ph type="subTitle" idx="1"/>
          </p:nvPr>
        </p:nvSpPr>
        <p:spPr>
          <a:xfrm>
            <a:off x="838200" y="2667000"/>
            <a:ext cx="5181600" cy="2514600"/>
          </a:xfrm>
        </p:spPr>
        <p:txBody>
          <a:bodyPr/>
          <a:lstStyle/>
          <a:p>
            <a:r>
              <a:rPr lang="en-US" sz="4800" dirty="0">
                <a:solidFill>
                  <a:srgbClr val="603000"/>
                </a:solidFill>
                <a:effectLst>
                  <a:outerShdw blurRad="38100" dist="38100" dir="2700000" algn="tl">
                    <a:srgbClr val="C0C0C0"/>
                  </a:outerShdw>
                </a:effectLst>
              </a:rPr>
              <a:t>Class </a:t>
            </a:r>
            <a:r>
              <a:rPr lang="en-US" sz="4800" dirty="0" smtClean="0">
                <a:solidFill>
                  <a:srgbClr val="603000"/>
                </a:solidFill>
                <a:effectLst>
                  <a:outerShdw blurRad="38100" dist="38100" dir="2700000" algn="tl">
                    <a:srgbClr val="C0C0C0"/>
                  </a:outerShdw>
                </a:effectLst>
              </a:rPr>
              <a:t>3:  </a:t>
            </a:r>
            <a:endParaRPr lang="en-US" sz="4800" dirty="0">
              <a:solidFill>
                <a:srgbClr val="603000"/>
              </a:solidFill>
              <a:effectLst>
                <a:outerShdw blurRad="38100" dist="38100" dir="2700000" algn="tl">
                  <a:srgbClr val="C0C0C0"/>
                </a:outerShdw>
              </a:effectLst>
            </a:endParaRPr>
          </a:p>
          <a:p>
            <a:r>
              <a:rPr lang="en-US" sz="4800" b="1" dirty="0">
                <a:solidFill>
                  <a:srgbClr val="603000"/>
                </a:solidFill>
                <a:effectLst>
                  <a:outerShdw blurRad="38100" dist="38100" dir="2700000" algn="tl">
                    <a:srgbClr val="C0C0C0"/>
                  </a:outerShdw>
                </a:effectLst>
              </a:rPr>
              <a:t>God did Redeem His Son</a:t>
            </a:r>
          </a:p>
        </p:txBody>
      </p:sp>
      <p:pic>
        <p:nvPicPr>
          <p:cNvPr id="31745" name="Picture 1"/>
          <p:cNvPicPr>
            <a:picLocks noChangeAspect="1" noChangeArrowheads="1"/>
          </p:cNvPicPr>
          <p:nvPr/>
        </p:nvPicPr>
        <p:blipFill>
          <a:blip r:embed="rId3" cstate="print"/>
          <a:srcRect/>
          <a:stretch>
            <a:fillRect/>
          </a:stretch>
        </p:blipFill>
        <p:spPr bwMode="auto">
          <a:xfrm>
            <a:off x="6248400" y="2286000"/>
            <a:ext cx="2299335" cy="32385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066800" y="228600"/>
            <a:ext cx="7772400" cy="1066800"/>
          </a:xfrm>
        </p:spPr>
        <p:txBody>
          <a:bodyPr/>
          <a:lstStyle/>
          <a:p>
            <a:r>
              <a:rPr lang="en-US" b="1">
                <a:solidFill>
                  <a:srgbClr val="CC3399"/>
                </a:solidFill>
                <a:latin typeface="Vagabond" pitchFamily="2" charset="0"/>
              </a:rPr>
              <a:t>God’s Redemptive Plan</a:t>
            </a:r>
            <a:br>
              <a:rPr lang="en-US" b="1">
                <a:solidFill>
                  <a:srgbClr val="CC3399"/>
                </a:solidFill>
                <a:latin typeface="Vagabond" pitchFamily="2" charset="0"/>
              </a:rPr>
            </a:br>
            <a:r>
              <a:rPr lang="en-US" sz="2800" b="1">
                <a:solidFill>
                  <a:srgbClr val="CC3399"/>
                </a:solidFill>
                <a:latin typeface="Vagabond" pitchFamily="2" charset="0"/>
              </a:rPr>
              <a:t>(forget about sacrifices &amp; rituals for now)</a:t>
            </a:r>
          </a:p>
        </p:txBody>
      </p:sp>
      <p:sp>
        <p:nvSpPr>
          <p:cNvPr id="30723" name="Rectangle 3"/>
          <p:cNvSpPr>
            <a:spLocks noGrp="1" noChangeArrowheads="1"/>
          </p:cNvSpPr>
          <p:nvPr>
            <p:ph type="body" idx="1"/>
          </p:nvPr>
        </p:nvSpPr>
        <p:spPr>
          <a:xfrm>
            <a:off x="457200" y="1524000"/>
            <a:ext cx="7772400" cy="4953000"/>
          </a:xfrm>
        </p:spPr>
        <p:txBody>
          <a:bodyPr/>
          <a:lstStyle/>
          <a:p>
            <a:pPr>
              <a:lnSpc>
                <a:spcPct val="90000"/>
              </a:lnSpc>
            </a:pPr>
            <a:r>
              <a:rPr lang="en-US" sz="2800" b="1" dirty="0">
                <a:solidFill>
                  <a:srgbClr val="0000CC"/>
                </a:solidFill>
              </a:rPr>
              <a:t>His obedient life:  </a:t>
            </a:r>
            <a:r>
              <a:rPr lang="en-US" sz="2800" dirty="0">
                <a:solidFill>
                  <a:srgbClr val="603000"/>
                </a:solidFill>
              </a:rPr>
              <a:t>would </a:t>
            </a:r>
            <a:r>
              <a:rPr lang="en-US" sz="2800" dirty="0" smtClean="0">
                <a:solidFill>
                  <a:srgbClr val="603000"/>
                </a:solidFill>
              </a:rPr>
              <a:t>show us                 how to live as God’s children</a:t>
            </a:r>
            <a:endParaRPr lang="en-US" sz="2800" dirty="0">
              <a:solidFill>
                <a:srgbClr val="603000"/>
              </a:solidFill>
            </a:endParaRPr>
          </a:p>
          <a:p>
            <a:pPr>
              <a:lnSpc>
                <a:spcPct val="90000"/>
              </a:lnSpc>
            </a:pPr>
            <a:r>
              <a:rPr lang="en-US" sz="2800" b="1" dirty="0">
                <a:solidFill>
                  <a:srgbClr val="0000CC"/>
                </a:solidFill>
              </a:rPr>
              <a:t>His obedient death: </a:t>
            </a:r>
            <a:r>
              <a:rPr lang="en-US" sz="2800" dirty="0">
                <a:solidFill>
                  <a:srgbClr val="603000"/>
                </a:solidFill>
              </a:rPr>
              <a:t>would </a:t>
            </a:r>
            <a:r>
              <a:rPr lang="en-US" sz="2800" dirty="0" smtClean="0">
                <a:solidFill>
                  <a:srgbClr val="603000"/>
                </a:solidFill>
              </a:rPr>
              <a:t>condemn                        </a:t>
            </a:r>
            <a:r>
              <a:rPr lang="en-US" sz="2800" dirty="0">
                <a:solidFill>
                  <a:srgbClr val="603000"/>
                </a:solidFill>
              </a:rPr>
              <a:t>and destroy Sin in himself</a:t>
            </a:r>
          </a:p>
          <a:p>
            <a:pPr>
              <a:lnSpc>
                <a:spcPct val="90000"/>
              </a:lnSpc>
            </a:pPr>
            <a:r>
              <a:rPr lang="en-US" sz="2800" b="1" dirty="0">
                <a:solidFill>
                  <a:srgbClr val="0000CC"/>
                </a:solidFill>
              </a:rPr>
              <a:t>This would be real! </a:t>
            </a:r>
            <a:r>
              <a:rPr lang="en-US" sz="2800" dirty="0" smtClean="0">
                <a:solidFill>
                  <a:srgbClr val="603000"/>
                </a:solidFill>
              </a:rPr>
              <a:t>No </a:t>
            </a:r>
            <a:r>
              <a:rPr lang="en-US" sz="2800" dirty="0">
                <a:solidFill>
                  <a:srgbClr val="603000"/>
                </a:solidFill>
              </a:rPr>
              <a:t>symbolic acts, </a:t>
            </a:r>
            <a:r>
              <a:rPr lang="en-US" sz="2800" dirty="0" smtClean="0">
                <a:solidFill>
                  <a:srgbClr val="603000"/>
                </a:solidFill>
              </a:rPr>
              <a:t>                 no </a:t>
            </a:r>
            <a:r>
              <a:rPr lang="en-US" sz="2800" dirty="0">
                <a:solidFill>
                  <a:srgbClr val="603000"/>
                </a:solidFill>
              </a:rPr>
              <a:t>rituals</a:t>
            </a:r>
          </a:p>
          <a:p>
            <a:pPr>
              <a:lnSpc>
                <a:spcPct val="90000"/>
              </a:lnSpc>
            </a:pPr>
            <a:r>
              <a:rPr lang="en-US" sz="2800" b="1" dirty="0">
                <a:solidFill>
                  <a:srgbClr val="0000CC"/>
                </a:solidFill>
              </a:rPr>
              <a:t>The blood shedding death was required by God </a:t>
            </a:r>
            <a:r>
              <a:rPr lang="en-US" sz="2800" dirty="0">
                <a:solidFill>
                  <a:srgbClr val="603000"/>
                </a:solidFill>
              </a:rPr>
              <a:t>for Sin’s public condemnation and God’s public justification &amp; glory</a:t>
            </a:r>
          </a:p>
          <a:p>
            <a:pPr>
              <a:lnSpc>
                <a:spcPct val="90000"/>
              </a:lnSpc>
            </a:pPr>
            <a:r>
              <a:rPr lang="en-US" sz="2800" b="1" dirty="0">
                <a:solidFill>
                  <a:srgbClr val="0000CC"/>
                </a:solidFill>
              </a:rPr>
              <a:t>This declared God right </a:t>
            </a:r>
            <a:r>
              <a:rPr lang="en-US" sz="2800" dirty="0">
                <a:solidFill>
                  <a:srgbClr val="603000"/>
                </a:solidFill>
              </a:rPr>
              <a:t>– God’s sentence on Sin was just and fair</a:t>
            </a:r>
          </a:p>
        </p:txBody>
      </p:sp>
      <p:pic>
        <p:nvPicPr>
          <p:cNvPr id="4" name="Picture 1"/>
          <p:cNvPicPr>
            <a:picLocks noChangeAspect="1" noChangeArrowheads="1"/>
          </p:cNvPicPr>
          <p:nvPr/>
        </p:nvPicPr>
        <p:blipFill>
          <a:blip r:embed="rId3" cstate="print"/>
          <a:srcRect/>
          <a:stretch>
            <a:fillRect/>
          </a:stretch>
        </p:blipFill>
        <p:spPr bwMode="auto">
          <a:xfrm>
            <a:off x="7026728" y="1524001"/>
            <a:ext cx="2002971" cy="17526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066800" y="228600"/>
            <a:ext cx="7772400" cy="1066800"/>
          </a:xfrm>
        </p:spPr>
        <p:txBody>
          <a:bodyPr/>
          <a:lstStyle/>
          <a:p>
            <a:r>
              <a:rPr lang="en-US" b="1">
                <a:solidFill>
                  <a:srgbClr val="CC3399"/>
                </a:solidFill>
                <a:latin typeface="Vagabond" pitchFamily="2" charset="0"/>
              </a:rPr>
              <a:t>God’s Redemptive Plan</a:t>
            </a:r>
            <a:br>
              <a:rPr lang="en-US" b="1">
                <a:solidFill>
                  <a:srgbClr val="CC3399"/>
                </a:solidFill>
                <a:latin typeface="Vagabond" pitchFamily="2" charset="0"/>
              </a:rPr>
            </a:br>
            <a:r>
              <a:rPr lang="en-US" sz="2800" b="1">
                <a:solidFill>
                  <a:srgbClr val="CC3399"/>
                </a:solidFill>
                <a:latin typeface="Vagabond" pitchFamily="2" charset="0"/>
              </a:rPr>
              <a:t>(forget about sacrifices &amp; rituals for now)</a:t>
            </a:r>
          </a:p>
        </p:txBody>
      </p:sp>
      <p:sp>
        <p:nvSpPr>
          <p:cNvPr id="31747" name="Rectangle 3"/>
          <p:cNvSpPr>
            <a:spLocks noGrp="1" noChangeArrowheads="1"/>
          </p:cNvSpPr>
          <p:nvPr>
            <p:ph type="body" idx="1"/>
          </p:nvPr>
        </p:nvSpPr>
        <p:spPr>
          <a:xfrm>
            <a:off x="228600" y="1600200"/>
            <a:ext cx="8458200" cy="4953000"/>
          </a:xfrm>
        </p:spPr>
        <p:txBody>
          <a:bodyPr/>
          <a:lstStyle/>
          <a:p>
            <a:r>
              <a:rPr lang="en-US" sz="2800" b="1" dirty="0">
                <a:solidFill>
                  <a:srgbClr val="0000CC"/>
                </a:solidFill>
              </a:rPr>
              <a:t>Why a sinless man</a:t>
            </a:r>
            <a:r>
              <a:rPr lang="en-US" sz="2800" b="1" dirty="0">
                <a:solidFill>
                  <a:srgbClr val="603000"/>
                </a:solidFill>
              </a:rPr>
              <a:t>?  </a:t>
            </a:r>
            <a:r>
              <a:rPr lang="en-US" sz="2800" dirty="0">
                <a:solidFill>
                  <a:srgbClr val="603000"/>
                </a:solidFill>
              </a:rPr>
              <a:t>It </a:t>
            </a:r>
            <a:r>
              <a:rPr lang="en-US" sz="2800" dirty="0" smtClean="0">
                <a:solidFill>
                  <a:srgbClr val="603000"/>
                </a:solidFill>
              </a:rPr>
              <a:t>made the                            issue </a:t>
            </a:r>
            <a:r>
              <a:rPr lang="en-US" sz="2800" dirty="0">
                <a:solidFill>
                  <a:srgbClr val="603000"/>
                </a:solidFill>
              </a:rPr>
              <a:t>crystal clear:  it </a:t>
            </a:r>
            <a:r>
              <a:rPr lang="en-US" sz="2800" dirty="0" smtClean="0">
                <a:solidFill>
                  <a:srgbClr val="603000"/>
                </a:solidFill>
              </a:rPr>
              <a:t>was the body                                       of </a:t>
            </a:r>
            <a:r>
              <a:rPr lang="en-US" sz="2800" dirty="0">
                <a:solidFill>
                  <a:srgbClr val="603000"/>
                </a:solidFill>
              </a:rPr>
              <a:t>Sin – </a:t>
            </a:r>
            <a:r>
              <a:rPr lang="en-US" sz="2800" dirty="0" smtClean="0">
                <a:solidFill>
                  <a:srgbClr val="603000"/>
                </a:solidFill>
              </a:rPr>
              <a:t>human nature (root cause)                                   that was </a:t>
            </a:r>
            <a:r>
              <a:rPr lang="en-US" sz="2800" dirty="0">
                <a:solidFill>
                  <a:srgbClr val="603000"/>
                </a:solidFill>
              </a:rPr>
              <a:t>being condemned </a:t>
            </a:r>
            <a:r>
              <a:rPr lang="en-US" sz="2800" dirty="0" smtClean="0">
                <a:solidFill>
                  <a:srgbClr val="603000"/>
                </a:solidFill>
              </a:rPr>
              <a:t>and put                           to </a:t>
            </a:r>
            <a:r>
              <a:rPr lang="en-US" sz="2800" dirty="0">
                <a:solidFill>
                  <a:srgbClr val="603000"/>
                </a:solidFill>
              </a:rPr>
              <a:t>death</a:t>
            </a:r>
          </a:p>
          <a:p>
            <a:r>
              <a:rPr lang="en-US" sz="2800" b="1" dirty="0">
                <a:solidFill>
                  <a:srgbClr val="0000CC"/>
                </a:solidFill>
              </a:rPr>
              <a:t>To remove Sin from God’s </a:t>
            </a:r>
            <a:r>
              <a:rPr lang="en-US" sz="2800" b="1" dirty="0" smtClean="0">
                <a:solidFill>
                  <a:srgbClr val="0000CC"/>
                </a:solidFill>
              </a:rPr>
              <a:t>children                        </a:t>
            </a:r>
            <a:r>
              <a:rPr lang="en-US" sz="2800" dirty="0" smtClean="0">
                <a:solidFill>
                  <a:srgbClr val="603000"/>
                </a:solidFill>
              </a:rPr>
              <a:t>He </a:t>
            </a:r>
            <a:r>
              <a:rPr lang="en-US" sz="2800" dirty="0">
                <a:solidFill>
                  <a:srgbClr val="603000"/>
                </a:solidFill>
              </a:rPr>
              <a:t>had to deal with the root cause, so that He could forgive our personal sins.</a:t>
            </a:r>
          </a:p>
        </p:txBody>
      </p:sp>
      <p:pic>
        <p:nvPicPr>
          <p:cNvPr id="19457" name="Picture 1"/>
          <p:cNvPicPr>
            <a:picLocks noChangeAspect="1" noChangeArrowheads="1"/>
          </p:cNvPicPr>
          <p:nvPr/>
        </p:nvPicPr>
        <p:blipFill>
          <a:blip r:embed="rId3" cstate="print"/>
          <a:srcRect/>
          <a:stretch>
            <a:fillRect/>
          </a:stretch>
        </p:blipFill>
        <p:spPr bwMode="auto">
          <a:xfrm>
            <a:off x="6879771" y="1600200"/>
            <a:ext cx="1959429" cy="2514600"/>
          </a:xfrm>
          <a:prstGeom prst="rect">
            <a:avLst/>
          </a:prstGeom>
          <a:noFill/>
          <a:ln w="9525">
            <a:noFill/>
            <a:miter lim="800000"/>
            <a:headEnd/>
            <a:tailEnd/>
          </a:ln>
        </p:spPr>
      </p:pic>
      <p:sp>
        <p:nvSpPr>
          <p:cNvPr id="5" name="Text Box 4"/>
          <p:cNvSpPr txBox="1">
            <a:spLocks noChangeArrowheads="1"/>
          </p:cNvSpPr>
          <p:nvPr/>
        </p:nvSpPr>
        <p:spPr bwMode="auto">
          <a:xfrm>
            <a:off x="1144938" y="5181600"/>
            <a:ext cx="7349345" cy="1592744"/>
          </a:xfrm>
          <a:prstGeom prst="rect">
            <a:avLst/>
          </a:prstGeom>
          <a:noFill/>
          <a:ln w="9525">
            <a:noFill/>
            <a:miter lim="800000"/>
            <a:headEnd/>
            <a:tailEnd/>
          </a:ln>
          <a:effectLst/>
        </p:spPr>
        <p:txBody>
          <a:bodyPr wrap="square">
            <a:spAutoFit/>
          </a:bodyPr>
          <a:lstStyle/>
          <a:p>
            <a:pPr algn="ctr">
              <a:lnSpc>
                <a:spcPts val="3900"/>
              </a:lnSpc>
              <a:spcBef>
                <a:spcPts val="0"/>
              </a:spcBef>
            </a:pPr>
            <a:r>
              <a:rPr lang="en-US" sz="3200" b="1" dirty="0" smtClean="0">
                <a:solidFill>
                  <a:srgbClr val="009900"/>
                </a:solidFill>
                <a:latin typeface="Comic Sans MS" pitchFamily="66" charset="0"/>
              </a:rPr>
              <a:t>It’s easy to get out of balance on what Jesus did for himself, while he was giving himself for us</a:t>
            </a:r>
            <a:endParaRPr lang="en-US" sz="3200" b="1" dirty="0">
              <a:solidFill>
                <a:srgbClr val="009900"/>
              </a:solidFill>
              <a:latin typeface="Comic Sans MS"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066800" y="228600"/>
            <a:ext cx="7772400" cy="1066800"/>
          </a:xfrm>
        </p:spPr>
        <p:txBody>
          <a:bodyPr/>
          <a:lstStyle/>
          <a:p>
            <a:r>
              <a:rPr lang="en-US" b="1">
                <a:solidFill>
                  <a:srgbClr val="CC3399"/>
                </a:solidFill>
                <a:latin typeface="Vagabond" pitchFamily="2" charset="0"/>
              </a:rPr>
              <a:t>God’s Redemptive Plan</a:t>
            </a:r>
            <a:br>
              <a:rPr lang="en-US" b="1">
                <a:solidFill>
                  <a:srgbClr val="CC3399"/>
                </a:solidFill>
                <a:latin typeface="Vagabond" pitchFamily="2" charset="0"/>
              </a:rPr>
            </a:br>
            <a:r>
              <a:rPr lang="en-US" sz="2800" b="1">
                <a:solidFill>
                  <a:srgbClr val="CC3399"/>
                </a:solidFill>
                <a:latin typeface="Vagabond" pitchFamily="2" charset="0"/>
              </a:rPr>
              <a:t>(forget about sacrifices &amp; rituals for now)</a:t>
            </a:r>
          </a:p>
        </p:txBody>
      </p:sp>
      <p:sp>
        <p:nvSpPr>
          <p:cNvPr id="32771" name="Rectangle 3"/>
          <p:cNvSpPr>
            <a:spLocks noGrp="1" noChangeArrowheads="1"/>
          </p:cNvSpPr>
          <p:nvPr>
            <p:ph type="body" idx="1"/>
          </p:nvPr>
        </p:nvSpPr>
        <p:spPr>
          <a:xfrm>
            <a:off x="381000" y="1447800"/>
            <a:ext cx="7772400" cy="4953000"/>
          </a:xfrm>
        </p:spPr>
        <p:txBody>
          <a:bodyPr/>
          <a:lstStyle/>
          <a:p>
            <a:r>
              <a:rPr lang="en-US" sz="3000" b="1" dirty="0">
                <a:solidFill>
                  <a:srgbClr val="0000CC"/>
                </a:solidFill>
              </a:rPr>
              <a:t>There’s no </a:t>
            </a:r>
            <a:r>
              <a:rPr lang="en-US" sz="3000" b="1" i="1" dirty="0">
                <a:solidFill>
                  <a:srgbClr val="0000CC"/>
                </a:solidFill>
              </a:rPr>
              <a:t>“punishment”</a:t>
            </a:r>
            <a:r>
              <a:rPr lang="en-US" sz="3000" b="1" dirty="0">
                <a:solidFill>
                  <a:srgbClr val="0000CC"/>
                </a:solidFill>
              </a:rPr>
              <a:t> </a:t>
            </a:r>
            <a:r>
              <a:rPr lang="en-US" sz="3000" b="1" dirty="0" smtClean="0">
                <a:solidFill>
                  <a:srgbClr val="0000CC"/>
                </a:solidFill>
              </a:rPr>
              <a:t>                          involved </a:t>
            </a:r>
            <a:r>
              <a:rPr lang="en-US" sz="3000" dirty="0">
                <a:solidFill>
                  <a:srgbClr val="603000"/>
                </a:solidFill>
              </a:rPr>
              <a:t>– that’s </a:t>
            </a:r>
            <a:r>
              <a:rPr lang="en-US" sz="3000" dirty="0" smtClean="0">
                <a:solidFill>
                  <a:srgbClr val="603000"/>
                </a:solidFill>
              </a:rPr>
              <a:t>substitution!</a:t>
            </a:r>
            <a:endParaRPr lang="en-US" sz="3000" dirty="0">
              <a:solidFill>
                <a:srgbClr val="603000"/>
              </a:solidFill>
            </a:endParaRPr>
          </a:p>
          <a:p>
            <a:r>
              <a:rPr lang="en-US" sz="3000" b="1" dirty="0">
                <a:solidFill>
                  <a:srgbClr val="0000CC"/>
                </a:solidFill>
              </a:rPr>
              <a:t>There’s no </a:t>
            </a:r>
            <a:r>
              <a:rPr lang="en-US" sz="3000" b="1" i="1" dirty="0">
                <a:solidFill>
                  <a:srgbClr val="0000CC"/>
                </a:solidFill>
              </a:rPr>
              <a:t>“deserved”</a:t>
            </a:r>
            <a:r>
              <a:rPr lang="en-US" sz="3000" b="1" dirty="0">
                <a:solidFill>
                  <a:srgbClr val="0000CC"/>
                </a:solidFill>
              </a:rPr>
              <a:t> involved </a:t>
            </a:r>
            <a:r>
              <a:rPr lang="en-US" sz="3000" b="1" dirty="0" smtClean="0">
                <a:solidFill>
                  <a:srgbClr val="0000CC"/>
                </a:solidFill>
              </a:rPr>
              <a:t>                       </a:t>
            </a:r>
            <a:r>
              <a:rPr lang="en-US" sz="3000" dirty="0" smtClean="0">
                <a:solidFill>
                  <a:srgbClr val="603000"/>
                </a:solidFill>
              </a:rPr>
              <a:t>– </a:t>
            </a:r>
            <a:r>
              <a:rPr lang="en-US" sz="3000" dirty="0">
                <a:solidFill>
                  <a:srgbClr val="603000"/>
                </a:solidFill>
              </a:rPr>
              <a:t>Jesus publicly declared it </a:t>
            </a:r>
            <a:r>
              <a:rPr lang="en-US" sz="3000" dirty="0" smtClean="0">
                <a:solidFill>
                  <a:srgbClr val="603000"/>
                </a:solidFill>
              </a:rPr>
              <a:t>was                       </a:t>
            </a:r>
            <a:r>
              <a:rPr lang="en-US" sz="3000" dirty="0">
                <a:solidFill>
                  <a:srgbClr val="603000"/>
                </a:solidFill>
              </a:rPr>
              <a:t>right for him to </a:t>
            </a:r>
            <a:r>
              <a:rPr lang="en-US" sz="3000" dirty="0" smtClean="0">
                <a:solidFill>
                  <a:srgbClr val="603000"/>
                </a:solidFill>
              </a:rPr>
              <a:t>die – he put sin to death!</a:t>
            </a:r>
            <a:endParaRPr lang="en-US" sz="3000" dirty="0">
              <a:solidFill>
                <a:srgbClr val="603000"/>
              </a:solidFill>
            </a:endParaRPr>
          </a:p>
          <a:p>
            <a:r>
              <a:rPr lang="en-US" sz="3000" b="1" dirty="0">
                <a:solidFill>
                  <a:srgbClr val="0000CC"/>
                </a:solidFill>
              </a:rPr>
              <a:t>It was not just </a:t>
            </a:r>
            <a:r>
              <a:rPr lang="en-US" sz="3000" b="1" i="1" dirty="0">
                <a:solidFill>
                  <a:srgbClr val="0000CC"/>
                </a:solidFill>
              </a:rPr>
              <a:t>“for us”</a:t>
            </a:r>
            <a:r>
              <a:rPr lang="en-US" sz="3000" b="1" dirty="0">
                <a:solidFill>
                  <a:srgbClr val="0000CC"/>
                </a:solidFill>
              </a:rPr>
              <a:t> </a:t>
            </a:r>
            <a:r>
              <a:rPr lang="en-US" sz="3000" dirty="0">
                <a:solidFill>
                  <a:srgbClr val="603000"/>
                </a:solidFill>
              </a:rPr>
              <a:t>– although that was the motive and goal – it first had to be worked out in Christ for himself, so that it could be for us.</a:t>
            </a:r>
          </a:p>
        </p:txBody>
      </p:sp>
      <p:pic>
        <p:nvPicPr>
          <p:cNvPr id="17409" name="Picture 1"/>
          <p:cNvPicPr>
            <a:picLocks noChangeAspect="1" noChangeArrowheads="1"/>
          </p:cNvPicPr>
          <p:nvPr/>
        </p:nvPicPr>
        <p:blipFill>
          <a:blip r:embed="rId3" cstate="print"/>
          <a:srcRect/>
          <a:stretch>
            <a:fillRect/>
          </a:stretch>
        </p:blipFill>
        <p:spPr bwMode="auto">
          <a:xfrm>
            <a:off x="6705600" y="1474573"/>
            <a:ext cx="2336800" cy="1752600"/>
          </a:xfrm>
          <a:prstGeom prst="rect">
            <a:avLst/>
          </a:prstGeom>
          <a:noFill/>
          <a:ln w="9525">
            <a:noFill/>
            <a:miter lim="800000"/>
            <a:headEnd/>
            <a:tailEnd/>
          </a:ln>
        </p:spPr>
      </p:pic>
      <p:sp>
        <p:nvSpPr>
          <p:cNvPr id="5" name="Text Box 4"/>
          <p:cNvSpPr txBox="1">
            <a:spLocks noChangeArrowheads="1"/>
          </p:cNvSpPr>
          <p:nvPr/>
        </p:nvSpPr>
        <p:spPr bwMode="auto">
          <a:xfrm>
            <a:off x="98816" y="5765393"/>
            <a:ext cx="8943584" cy="1092607"/>
          </a:xfrm>
          <a:prstGeom prst="rect">
            <a:avLst/>
          </a:prstGeom>
          <a:noFill/>
          <a:ln w="9525">
            <a:noFill/>
            <a:miter lim="800000"/>
            <a:headEnd/>
            <a:tailEnd/>
          </a:ln>
          <a:effectLst/>
        </p:spPr>
        <p:txBody>
          <a:bodyPr wrap="square">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ctr">
              <a:lnSpc>
                <a:spcPts val="3900"/>
              </a:lnSpc>
              <a:spcBef>
                <a:spcPts val="0"/>
              </a:spcBef>
            </a:pPr>
            <a:r>
              <a:rPr lang="en-US" sz="2800" b="1" dirty="0" smtClean="0">
                <a:solidFill>
                  <a:srgbClr val="009900"/>
                </a:solidFill>
                <a:latin typeface="Comic Sans MS" pitchFamily="66" charset="0"/>
              </a:rPr>
              <a:t>It’s easy to get out of balance on what Jesus did for himself, while he was giving himself for us</a:t>
            </a:r>
            <a:endParaRPr lang="en-US" sz="2800" b="1" dirty="0">
              <a:solidFill>
                <a:srgbClr val="009900"/>
              </a:solidFill>
              <a:latin typeface="Comic Sans MS"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990600" y="76200"/>
            <a:ext cx="6553200" cy="1066800"/>
          </a:xfrm>
        </p:spPr>
        <p:txBody>
          <a:bodyPr/>
          <a:lstStyle/>
          <a:p>
            <a:r>
              <a:rPr lang="en-US" sz="4000" b="1" dirty="0">
                <a:solidFill>
                  <a:srgbClr val="CC3399"/>
                </a:solidFill>
                <a:latin typeface="Vagabond" pitchFamily="2" charset="0"/>
              </a:rPr>
              <a:t>God’s Redemptive Plan</a:t>
            </a:r>
            <a:endParaRPr lang="en-US" sz="2400" b="1" dirty="0">
              <a:solidFill>
                <a:srgbClr val="CC3399"/>
              </a:solidFill>
              <a:latin typeface="Vagabond" pitchFamily="2" charset="0"/>
            </a:endParaRPr>
          </a:p>
        </p:txBody>
      </p:sp>
      <p:sp>
        <p:nvSpPr>
          <p:cNvPr id="33795" name="Rectangle 3"/>
          <p:cNvSpPr>
            <a:spLocks noGrp="1" noChangeArrowheads="1"/>
          </p:cNvSpPr>
          <p:nvPr>
            <p:ph type="body" idx="1"/>
          </p:nvPr>
        </p:nvSpPr>
        <p:spPr>
          <a:xfrm>
            <a:off x="2667000" y="2362200"/>
            <a:ext cx="6172200" cy="3810000"/>
          </a:xfrm>
        </p:spPr>
        <p:txBody>
          <a:bodyPr/>
          <a:lstStyle/>
          <a:p>
            <a:r>
              <a:rPr lang="en-US" sz="3000" dirty="0">
                <a:solidFill>
                  <a:srgbClr val="603000"/>
                </a:solidFill>
              </a:rPr>
              <a:t>They were shadows designed </a:t>
            </a:r>
            <a:r>
              <a:rPr lang="en-US" sz="3000" dirty="0" smtClean="0">
                <a:solidFill>
                  <a:srgbClr val="603000"/>
                </a:solidFill>
              </a:rPr>
              <a:t>                        by </a:t>
            </a:r>
            <a:r>
              <a:rPr lang="en-US" sz="3000" dirty="0">
                <a:solidFill>
                  <a:srgbClr val="603000"/>
                </a:solidFill>
              </a:rPr>
              <a:t>God to teach about the real </a:t>
            </a:r>
            <a:r>
              <a:rPr lang="en-US" sz="3000" dirty="0" smtClean="0">
                <a:solidFill>
                  <a:srgbClr val="603000"/>
                </a:solidFill>
              </a:rPr>
              <a:t>                        work </a:t>
            </a:r>
            <a:r>
              <a:rPr lang="en-US" sz="3000" dirty="0">
                <a:solidFill>
                  <a:srgbClr val="603000"/>
                </a:solidFill>
              </a:rPr>
              <a:t>of destroying Sin.</a:t>
            </a:r>
          </a:p>
          <a:p>
            <a:r>
              <a:rPr lang="en-US" sz="3000" dirty="0">
                <a:solidFill>
                  <a:srgbClr val="603000"/>
                </a:solidFill>
              </a:rPr>
              <a:t>Christ’s death was not simply </a:t>
            </a:r>
            <a:r>
              <a:rPr lang="en-US" sz="3000" dirty="0" smtClean="0">
                <a:solidFill>
                  <a:srgbClr val="603000"/>
                </a:solidFill>
              </a:rPr>
              <a:t>the </a:t>
            </a:r>
            <a:r>
              <a:rPr lang="en-US" sz="3000" dirty="0">
                <a:solidFill>
                  <a:srgbClr val="603000"/>
                </a:solidFill>
              </a:rPr>
              <a:t>best sacrifice!  He was the </a:t>
            </a:r>
            <a:r>
              <a:rPr lang="en-US" sz="3000" dirty="0" smtClean="0">
                <a:solidFill>
                  <a:srgbClr val="603000"/>
                </a:solidFill>
              </a:rPr>
              <a:t>reality </a:t>
            </a:r>
            <a:r>
              <a:rPr lang="en-US" sz="3000" dirty="0">
                <a:solidFill>
                  <a:srgbClr val="603000"/>
                </a:solidFill>
              </a:rPr>
              <a:t>of what sacrifices and </a:t>
            </a:r>
            <a:r>
              <a:rPr lang="en-US" sz="3000" dirty="0" smtClean="0">
                <a:solidFill>
                  <a:srgbClr val="603000"/>
                </a:solidFill>
              </a:rPr>
              <a:t>offerings were </a:t>
            </a:r>
            <a:r>
              <a:rPr lang="en-US" sz="3000" dirty="0">
                <a:solidFill>
                  <a:srgbClr val="603000"/>
                </a:solidFill>
              </a:rPr>
              <a:t>designed to teach.</a:t>
            </a:r>
          </a:p>
        </p:txBody>
      </p:sp>
      <p:sp>
        <p:nvSpPr>
          <p:cNvPr id="33797" name="Text Box 5"/>
          <p:cNvSpPr txBox="1">
            <a:spLocks noChangeArrowheads="1"/>
          </p:cNvSpPr>
          <p:nvPr/>
        </p:nvSpPr>
        <p:spPr bwMode="auto">
          <a:xfrm>
            <a:off x="1447799" y="1013590"/>
            <a:ext cx="6172200" cy="1190625"/>
          </a:xfrm>
          <a:prstGeom prst="rect">
            <a:avLst/>
          </a:prstGeom>
          <a:noFill/>
          <a:ln w="9525">
            <a:noFill/>
            <a:miter lim="800000"/>
            <a:headEnd/>
            <a:tailEnd/>
          </a:ln>
          <a:effectLst/>
        </p:spPr>
        <p:txBody>
          <a:bodyPr>
            <a:spAutoFit/>
          </a:bodyPr>
          <a:lstStyle/>
          <a:p>
            <a:pPr algn="ctr">
              <a:spcBef>
                <a:spcPct val="20000"/>
              </a:spcBef>
            </a:pPr>
            <a:r>
              <a:rPr lang="en-US" sz="3600" b="1" dirty="0">
                <a:solidFill>
                  <a:srgbClr val="0000CC"/>
                </a:solidFill>
                <a:latin typeface="Comic Sans MS" pitchFamily="66" charset="0"/>
              </a:rPr>
              <a:t>So what was the purpose of all the sacrifices?</a:t>
            </a:r>
          </a:p>
        </p:txBody>
      </p:sp>
      <p:pic>
        <p:nvPicPr>
          <p:cNvPr id="15361" name="Picture 1"/>
          <p:cNvPicPr>
            <a:picLocks noChangeAspect="1" noChangeArrowheads="1"/>
          </p:cNvPicPr>
          <p:nvPr/>
        </p:nvPicPr>
        <p:blipFill>
          <a:blip r:embed="rId3" cstate="print"/>
          <a:srcRect/>
          <a:stretch>
            <a:fillRect/>
          </a:stretch>
        </p:blipFill>
        <p:spPr bwMode="auto">
          <a:xfrm>
            <a:off x="7543800" y="152400"/>
            <a:ext cx="1451535" cy="2209800"/>
          </a:xfrm>
          <a:prstGeom prst="rect">
            <a:avLst/>
          </a:prstGeom>
          <a:noFill/>
          <a:ln w="9525">
            <a:noFill/>
            <a:miter lim="800000"/>
            <a:headEnd/>
            <a:tailEnd/>
          </a:ln>
        </p:spPr>
      </p:pic>
      <p:pic>
        <p:nvPicPr>
          <p:cNvPr id="15363" name="Picture 3"/>
          <p:cNvPicPr>
            <a:picLocks noChangeAspect="1" noChangeArrowheads="1"/>
          </p:cNvPicPr>
          <p:nvPr/>
        </p:nvPicPr>
        <p:blipFill>
          <a:blip r:embed="rId4" cstate="print"/>
          <a:srcRect/>
          <a:stretch>
            <a:fillRect/>
          </a:stretch>
        </p:blipFill>
        <p:spPr bwMode="auto">
          <a:xfrm>
            <a:off x="152400" y="2514600"/>
            <a:ext cx="2295525" cy="3057525"/>
          </a:xfrm>
          <a:prstGeom prst="rect">
            <a:avLst/>
          </a:prstGeom>
          <a:noFill/>
          <a:ln w="9525">
            <a:noFill/>
            <a:miter lim="800000"/>
            <a:headEnd/>
            <a:tailEnd/>
          </a:ln>
        </p:spPr>
      </p:pic>
      <p:sp>
        <p:nvSpPr>
          <p:cNvPr id="7" name="Text Box 4"/>
          <p:cNvSpPr txBox="1">
            <a:spLocks noChangeArrowheads="1"/>
          </p:cNvSpPr>
          <p:nvPr/>
        </p:nvSpPr>
        <p:spPr bwMode="auto">
          <a:xfrm>
            <a:off x="477183" y="5675256"/>
            <a:ext cx="8113433" cy="1092607"/>
          </a:xfrm>
          <a:prstGeom prst="rect">
            <a:avLst/>
          </a:prstGeom>
          <a:noFill/>
          <a:ln w="9525">
            <a:noFill/>
            <a:miter lim="800000"/>
            <a:headEnd/>
            <a:tailEnd/>
          </a:ln>
          <a:effectLst/>
        </p:spPr>
        <p:txBody>
          <a:bodyPr wrap="square">
            <a:spAutoFit/>
          </a:bodyPr>
          <a:lstStyle/>
          <a:p>
            <a:pPr algn="ctr">
              <a:lnSpc>
                <a:spcPts val="3900"/>
              </a:lnSpc>
              <a:spcBef>
                <a:spcPts val="0"/>
              </a:spcBef>
            </a:pPr>
            <a:r>
              <a:rPr lang="en-US" sz="3600" b="1" dirty="0" smtClean="0">
                <a:solidFill>
                  <a:srgbClr val="009900"/>
                </a:solidFill>
                <a:latin typeface="Comic Sans MS" pitchFamily="66" charset="0"/>
              </a:rPr>
              <a:t>Sacrifices were only shadows of the reality of putting Sin to death</a:t>
            </a:r>
            <a:endParaRPr lang="en-US" sz="3600" b="1" dirty="0">
              <a:solidFill>
                <a:srgbClr val="009900"/>
              </a:solidFill>
              <a:latin typeface="Comic Sans MS"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62202" y="228600"/>
            <a:ext cx="4648200" cy="2057400"/>
          </a:xfrm>
        </p:spPr>
        <p:txBody>
          <a:bodyPr/>
          <a:lstStyle/>
          <a:p>
            <a:pPr eaLnBrk="1" hangingPunct="1"/>
            <a:r>
              <a:rPr lang="en-US" sz="4000" b="1" dirty="0" smtClean="0">
                <a:solidFill>
                  <a:srgbClr val="603000"/>
                </a:solidFill>
                <a:latin typeface="Comic Sans MS" pitchFamily="66" charset="0"/>
              </a:rPr>
              <a:t>The Law was just a shadow</a:t>
            </a:r>
          </a:p>
        </p:txBody>
      </p:sp>
      <p:sp>
        <p:nvSpPr>
          <p:cNvPr id="4100" name="Text Box 5"/>
          <p:cNvSpPr txBox="1">
            <a:spLocks noChangeArrowheads="1"/>
          </p:cNvSpPr>
          <p:nvPr/>
        </p:nvSpPr>
        <p:spPr bwMode="auto">
          <a:xfrm>
            <a:off x="3886200" y="2209800"/>
            <a:ext cx="2057400" cy="2554545"/>
          </a:xfrm>
          <a:prstGeom prst="rect">
            <a:avLst/>
          </a:prstGeom>
          <a:noFill/>
          <a:ln w="9525">
            <a:noFill/>
            <a:miter lim="800000"/>
            <a:headEnd/>
            <a:tailEnd/>
          </a:ln>
        </p:spPr>
        <p:txBody>
          <a:bodyPr wrap="square">
            <a:spAutoFit/>
          </a:bodyPr>
          <a:lstStyle/>
          <a:p>
            <a:pPr algn="ctr">
              <a:spcBef>
                <a:spcPct val="50000"/>
              </a:spcBef>
            </a:pPr>
            <a:r>
              <a:rPr lang="en-US" sz="4000" b="1" dirty="0" smtClean="0">
                <a:solidFill>
                  <a:srgbClr val="0000CC"/>
                </a:solidFill>
                <a:latin typeface="Comic Sans MS" pitchFamily="66" charset="0"/>
              </a:rPr>
              <a:t>Not the very image</a:t>
            </a:r>
            <a:endParaRPr lang="en-US" sz="4000" b="1" dirty="0">
              <a:solidFill>
                <a:srgbClr val="0000CC"/>
              </a:solidFill>
              <a:latin typeface="Comic Sans MS" pitchFamily="66" charset="0"/>
            </a:endParaRPr>
          </a:p>
        </p:txBody>
      </p:sp>
      <p:pic>
        <p:nvPicPr>
          <p:cNvPr id="2" name="Picture 3"/>
          <p:cNvPicPr>
            <a:picLocks noChangeAspect="1" noChangeArrowheads="1"/>
          </p:cNvPicPr>
          <p:nvPr/>
        </p:nvPicPr>
        <p:blipFill>
          <a:blip r:embed="rId3" cstate="print"/>
          <a:srcRect/>
          <a:stretch>
            <a:fillRect/>
          </a:stretch>
        </p:blipFill>
        <p:spPr bwMode="auto">
          <a:xfrm>
            <a:off x="4910402" y="228600"/>
            <a:ext cx="3900224" cy="2057400"/>
          </a:xfrm>
          <a:prstGeom prst="rect">
            <a:avLst/>
          </a:prstGeom>
          <a:noFill/>
          <a:ln w="9525">
            <a:noFill/>
            <a:miter lim="800000"/>
            <a:headEnd/>
            <a:tailEnd/>
          </a:ln>
        </p:spPr>
      </p:pic>
      <p:pic>
        <p:nvPicPr>
          <p:cNvPr id="10" name="Picture 1"/>
          <p:cNvPicPr>
            <a:picLocks noChangeAspect="1" noChangeArrowheads="1"/>
          </p:cNvPicPr>
          <p:nvPr/>
        </p:nvPicPr>
        <p:blipFill>
          <a:blip r:embed="rId4" cstate="email"/>
          <a:srcRect/>
          <a:stretch>
            <a:fillRect/>
          </a:stretch>
        </p:blipFill>
        <p:spPr bwMode="auto">
          <a:xfrm>
            <a:off x="304800" y="1981200"/>
            <a:ext cx="3479800" cy="2609850"/>
          </a:xfrm>
          <a:prstGeom prst="rect">
            <a:avLst/>
          </a:prstGeom>
          <a:noFill/>
          <a:ln w="9525">
            <a:noFill/>
            <a:miter lim="800000"/>
            <a:headEnd/>
            <a:tailEnd/>
          </a:ln>
        </p:spPr>
      </p:pic>
      <p:pic>
        <p:nvPicPr>
          <p:cNvPr id="3" name="Picture 4"/>
          <p:cNvPicPr>
            <a:picLocks noChangeAspect="1" noChangeArrowheads="1"/>
          </p:cNvPicPr>
          <p:nvPr/>
        </p:nvPicPr>
        <p:blipFill>
          <a:blip r:embed="rId5" cstate="print"/>
          <a:srcRect/>
          <a:stretch>
            <a:fillRect/>
          </a:stretch>
        </p:blipFill>
        <p:spPr bwMode="auto">
          <a:xfrm>
            <a:off x="6113660" y="2438400"/>
            <a:ext cx="2696966" cy="3810000"/>
          </a:xfrm>
          <a:prstGeom prst="rect">
            <a:avLst/>
          </a:prstGeom>
          <a:noFill/>
          <a:ln w="9525">
            <a:noFill/>
            <a:miter lim="800000"/>
            <a:headEnd/>
            <a:tailEnd/>
          </a:ln>
        </p:spPr>
      </p:pic>
      <p:sp>
        <p:nvSpPr>
          <p:cNvPr id="13" name="Text Box 5"/>
          <p:cNvSpPr txBox="1">
            <a:spLocks noChangeArrowheads="1"/>
          </p:cNvSpPr>
          <p:nvPr/>
        </p:nvSpPr>
        <p:spPr bwMode="auto">
          <a:xfrm>
            <a:off x="0" y="4806553"/>
            <a:ext cx="6248400" cy="1938992"/>
          </a:xfrm>
          <a:prstGeom prst="rect">
            <a:avLst/>
          </a:prstGeom>
          <a:noFill/>
          <a:ln w="9525">
            <a:noFill/>
            <a:miter lim="800000"/>
            <a:headEnd/>
            <a:tailEnd/>
          </a:ln>
        </p:spPr>
        <p:txBody>
          <a:bodyPr wrap="square">
            <a:spAutoFit/>
          </a:bodyPr>
          <a:lstStyle/>
          <a:p>
            <a:pPr algn="ctr">
              <a:spcBef>
                <a:spcPct val="50000"/>
              </a:spcBef>
            </a:pPr>
            <a:r>
              <a:rPr lang="en-US" sz="4000" b="1" dirty="0" smtClean="0">
                <a:solidFill>
                  <a:srgbClr val="660066"/>
                </a:solidFill>
                <a:latin typeface="Comic Sans MS" pitchFamily="66" charset="0"/>
              </a:rPr>
              <a:t>It could never make worshippers perfect (</a:t>
            </a:r>
            <a:r>
              <a:rPr lang="en-US" sz="4000" b="1" dirty="0" err="1" smtClean="0">
                <a:solidFill>
                  <a:srgbClr val="660066"/>
                </a:solidFill>
                <a:latin typeface="Comic Sans MS" pitchFamily="66" charset="0"/>
              </a:rPr>
              <a:t>Heb</a:t>
            </a:r>
            <a:r>
              <a:rPr lang="en-US" sz="4000" b="1" dirty="0" smtClean="0">
                <a:solidFill>
                  <a:srgbClr val="660066"/>
                </a:solidFill>
                <a:latin typeface="Comic Sans MS" pitchFamily="66" charset="0"/>
              </a:rPr>
              <a:t> 10:1)</a:t>
            </a:r>
            <a:endParaRPr lang="en-US" sz="4000" b="1" dirty="0">
              <a:solidFill>
                <a:srgbClr val="660066"/>
              </a:solidFill>
              <a:latin typeface="Comic Sans MS" pitchFamily="66" charset="0"/>
            </a:endParaRPr>
          </a:p>
        </p:txBody>
      </p:sp>
    </p:spTree>
    <p:extLst>
      <p:ext uri="{BB962C8B-B14F-4D97-AF65-F5344CB8AC3E}">
        <p14:creationId xmlns:p14="http://schemas.microsoft.com/office/powerpoint/2010/main" val="11684072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5800" y="228600"/>
            <a:ext cx="7696200" cy="1143000"/>
          </a:xfrm>
        </p:spPr>
        <p:txBody>
          <a:bodyPr>
            <a:noAutofit/>
          </a:bodyPr>
          <a:lstStyle/>
          <a:p>
            <a:pPr eaLnBrk="1" hangingPunct="1"/>
            <a:r>
              <a:rPr lang="en-US" sz="4000" b="1" dirty="0" smtClean="0">
                <a:solidFill>
                  <a:srgbClr val="603000"/>
                </a:solidFill>
                <a:latin typeface="Comic Sans MS" pitchFamily="66" charset="0"/>
              </a:rPr>
              <a:t>Shadows help, but cannot give the 3-D images</a:t>
            </a:r>
          </a:p>
        </p:txBody>
      </p:sp>
      <p:sp>
        <p:nvSpPr>
          <p:cNvPr id="4100" name="Text Box 5"/>
          <p:cNvSpPr txBox="1">
            <a:spLocks noChangeArrowheads="1"/>
          </p:cNvSpPr>
          <p:nvPr/>
        </p:nvSpPr>
        <p:spPr bwMode="auto">
          <a:xfrm>
            <a:off x="457200" y="1600200"/>
            <a:ext cx="8229600" cy="584775"/>
          </a:xfrm>
          <a:prstGeom prst="rect">
            <a:avLst/>
          </a:prstGeom>
          <a:noFill/>
          <a:ln w="9525">
            <a:noFill/>
            <a:miter lim="800000"/>
            <a:headEnd/>
            <a:tailEnd/>
          </a:ln>
        </p:spPr>
        <p:txBody>
          <a:bodyPr>
            <a:spAutoFit/>
          </a:bodyPr>
          <a:lstStyle/>
          <a:p>
            <a:pPr algn="ctr">
              <a:spcBef>
                <a:spcPct val="50000"/>
              </a:spcBef>
            </a:pPr>
            <a:r>
              <a:rPr lang="en-US" sz="3200" b="1" dirty="0" smtClean="0">
                <a:solidFill>
                  <a:srgbClr val="0000CC"/>
                </a:solidFill>
                <a:latin typeface="Comic Sans MS" pitchFamily="66" charset="0"/>
              </a:rPr>
              <a:t>What kind of tree cast these shadows?</a:t>
            </a:r>
            <a:endParaRPr lang="en-US" sz="3200" b="1" dirty="0">
              <a:solidFill>
                <a:srgbClr val="0000CC"/>
              </a:solidFill>
              <a:latin typeface="Comic Sans MS" pitchFamily="66" charset="0"/>
            </a:endParaRPr>
          </a:p>
        </p:txBody>
      </p:sp>
      <p:pic>
        <p:nvPicPr>
          <p:cNvPr id="5" name="Picture 4"/>
          <p:cNvPicPr>
            <a:picLocks noChangeAspect="1" noChangeArrowheads="1"/>
          </p:cNvPicPr>
          <p:nvPr/>
        </p:nvPicPr>
        <p:blipFill>
          <a:blip r:embed="rId3" cstate="print"/>
          <a:srcRect r="6842"/>
          <a:stretch>
            <a:fillRect/>
          </a:stretch>
        </p:blipFill>
        <p:spPr bwMode="auto">
          <a:xfrm>
            <a:off x="457200" y="2286000"/>
            <a:ext cx="3657600" cy="2438400"/>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5105400" y="2286000"/>
            <a:ext cx="3467100" cy="3281363"/>
          </a:xfrm>
          <a:prstGeom prst="rect">
            <a:avLst/>
          </a:prstGeom>
          <a:noFill/>
          <a:ln w="9525">
            <a:noFill/>
            <a:miter lim="800000"/>
            <a:headEnd/>
            <a:tailEnd/>
          </a:ln>
        </p:spPr>
      </p:pic>
      <p:sp>
        <p:nvSpPr>
          <p:cNvPr id="8" name="Text Box 5"/>
          <p:cNvSpPr txBox="1">
            <a:spLocks noChangeArrowheads="1"/>
          </p:cNvSpPr>
          <p:nvPr/>
        </p:nvSpPr>
        <p:spPr bwMode="auto">
          <a:xfrm>
            <a:off x="457200" y="4800600"/>
            <a:ext cx="3581400" cy="701675"/>
          </a:xfrm>
          <a:prstGeom prst="rect">
            <a:avLst/>
          </a:prstGeom>
          <a:noFill/>
          <a:ln w="9525">
            <a:noFill/>
            <a:miter lim="800000"/>
            <a:headEnd/>
            <a:tailEnd/>
          </a:ln>
        </p:spPr>
        <p:txBody>
          <a:bodyPr wrap="square">
            <a:spAutoFit/>
          </a:bodyPr>
          <a:lstStyle/>
          <a:p>
            <a:pPr algn="ctr">
              <a:spcBef>
                <a:spcPct val="50000"/>
              </a:spcBef>
            </a:pPr>
            <a:r>
              <a:rPr lang="en-US" sz="4000" b="1" dirty="0" smtClean="0">
                <a:solidFill>
                  <a:srgbClr val="660066"/>
                </a:solidFill>
                <a:latin typeface="Comic Sans MS" pitchFamily="66" charset="0"/>
              </a:rPr>
              <a:t>Oak Tree</a:t>
            </a:r>
            <a:endParaRPr lang="en-US" sz="4000" b="1" dirty="0">
              <a:solidFill>
                <a:srgbClr val="660066"/>
              </a:solidFill>
              <a:latin typeface="Comic Sans MS" pitchFamily="66" charset="0"/>
            </a:endParaRPr>
          </a:p>
        </p:txBody>
      </p:sp>
      <p:sp>
        <p:nvSpPr>
          <p:cNvPr id="9" name="Text Box 5"/>
          <p:cNvSpPr txBox="1">
            <a:spLocks noChangeArrowheads="1"/>
          </p:cNvSpPr>
          <p:nvPr/>
        </p:nvSpPr>
        <p:spPr bwMode="auto">
          <a:xfrm>
            <a:off x="381000" y="5791200"/>
            <a:ext cx="8229600" cy="701675"/>
          </a:xfrm>
          <a:prstGeom prst="rect">
            <a:avLst/>
          </a:prstGeom>
          <a:noFill/>
          <a:ln w="9525">
            <a:noFill/>
            <a:miter lim="800000"/>
            <a:headEnd/>
            <a:tailEnd/>
          </a:ln>
        </p:spPr>
        <p:txBody>
          <a:bodyPr>
            <a:spAutoFit/>
          </a:bodyPr>
          <a:lstStyle/>
          <a:p>
            <a:pPr algn="ctr">
              <a:spcBef>
                <a:spcPct val="50000"/>
              </a:spcBef>
            </a:pPr>
            <a:r>
              <a:rPr lang="en-US" sz="4000" b="1" dirty="0" smtClean="0">
                <a:solidFill>
                  <a:srgbClr val="009900"/>
                </a:solidFill>
                <a:latin typeface="Comic Sans MS" pitchFamily="66" charset="0"/>
              </a:rPr>
              <a:t>More clues &amp; more angles help!</a:t>
            </a:r>
            <a:endParaRPr lang="en-US" sz="4000" b="1" dirty="0">
              <a:solidFill>
                <a:srgbClr val="009900"/>
              </a:solidFill>
              <a:latin typeface="Comic Sans MS" pitchFamily="66" charset="0"/>
            </a:endParaRPr>
          </a:p>
        </p:txBody>
      </p:sp>
      <p:sp>
        <p:nvSpPr>
          <p:cNvPr id="10" name="Text Box 5"/>
          <p:cNvSpPr txBox="1">
            <a:spLocks noChangeArrowheads="1"/>
          </p:cNvSpPr>
          <p:nvPr/>
        </p:nvSpPr>
        <p:spPr bwMode="auto">
          <a:xfrm>
            <a:off x="4991100" y="3810000"/>
            <a:ext cx="3581400" cy="701675"/>
          </a:xfrm>
          <a:prstGeom prst="rect">
            <a:avLst/>
          </a:prstGeom>
          <a:noFill/>
          <a:ln w="9525">
            <a:noFill/>
            <a:miter lim="800000"/>
            <a:headEnd/>
            <a:tailEnd/>
          </a:ln>
        </p:spPr>
        <p:txBody>
          <a:bodyPr wrap="square">
            <a:spAutoFit/>
          </a:bodyPr>
          <a:lstStyle/>
          <a:p>
            <a:pPr algn="ctr">
              <a:spcBef>
                <a:spcPct val="50000"/>
              </a:spcBef>
            </a:pPr>
            <a:r>
              <a:rPr lang="en-US" sz="4000" b="1" dirty="0" smtClean="0">
                <a:solidFill>
                  <a:srgbClr val="660066"/>
                </a:solidFill>
                <a:latin typeface="Comic Sans MS" pitchFamily="66" charset="0"/>
              </a:rPr>
              <a:t>Palm Tree</a:t>
            </a:r>
            <a:endParaRPr lang="en-US" sz="4000" b="1" dirty="0">
              <a:solidFill>
                <a:srgbClr val="660066"/>
              </a:solidFill>
              <a:latin typeface="Comic Sans MS" pitchFamily="66" charset="0"/>
            </a:endParaRPr>
          </a:p>
        </p:txBody>
      </p:sp>
    </p:spTree>
    <p:extLst>
      <p:ext uri="{BB962C8B-B14F-4D97-AF65-F5344CB8AC3E}">
        <p14:creationId xmlns:p14="http://schemas.microsoft.com/office/powerpoint/2010/main" val="16417767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heckerboard(across)">
                                      <p:cBhvr>
                                        <p:cTn id="25" dur="500"/>
                                        <p:tgtEl>
                                          <p:spTgt spid="6"/>
                                        </p:tgtEl>
                                      </p:cBhvr>
                                    </p:animEffect>
                                  </p:childTnLst>
                                </p:cTn>
                              </p:par>
                            </p:childTnLst>
                          </p:cTn>
                        </p:par>
                        <p:par>
                          <p:cTn id="26" fill="hold">
                            <p:stCondLst>
                              <p:cond delay="500"/>
                            </p:stCondLst>
                            <p:childTnLst>
                              <p:par>
                                <p:cTn id="27" presetID="26" presetClass="entr" presetSubtype="0" fill="hold" grpId="0" nodeType="afterEffect">
                                  <p:stCondLst>
                                    <p:cond delay="300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80">
                                          <p:stCondLst>
                                            <p:cond delay="0"/>
                                          </p:stCondLst>
                                        </p:cTn>
                                        <p:tgtEl>
                                          <p:spTgt spid="9"/>
                                        </p:tgtEl>
                                      </p:cBhvr>
                                    </p:animEffect>
                                    <p:anim calcmode="lin" valueType="num">
                                      <p:cBhvr>
                                        <p:cTn id="3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5" dur="26">
                                          <p:stCondLst>
                                            <p:cond delay="650"/>
                                          </p:stCondLst>
                                        </p:cTn>
                                        <p:tgtEl>
                                          <p:spTgt spid="9"/>
                                        </p:tgtEl>
                                      </p:cBhvr>
                                      <p:to x="100000" y="60000"/>
                                    </p:animScale>
                                    <p:animScale>
                                      <p:cBhvr>
                                        <p:cTn id="36" dur="166" decel="50000">
                                          <p:stCondLst>
                                            <p:cond delay="676"/>
                                          </p:stCondLst>
                                        </p:cTn>
                                        <p:tgtEl>
                                          <p:spTgt spid="9"/>
                                        </p:tgtEl>
                                      </p:cBhvr>
                                      <p:to x="100000" y="100000"/>
                                    </p:animScale>
                                    <p:animScale>
                                      <p:cBhvr>
                                        <p:cTn id="37" dur="26">
                                          <p:stCondLst>
                                            <p:cond delay="1312"/>
                                          </p:stCondLst>
                                        </p:cTn>
                                        <p:tgtEl>
                                          <p:spTgt spid="9"/>
                                        </p:tgtEl>
                                      </p:cBhvr>
                                      <p:to x="100000" y="80000"/>
                                    </p:animScale>
                                    <p:animScale>
                                      <p:cBhvr>
                                        <p:cTn id="38" dur="166" decel="50000">
                                          <p:stCondLst>
                                            <p:cond delay="1338"/>
                                          </p:stCondLst>
                                        </p:cTn>
                                        <p:tgtEl>
                                          <p:spTgt spid="9"/>
                                        </p:tgtEl>
                                      </p:cBhvr>
                                      <p:to x="100000" y="100000"/>
                                    </p:animScale>
                                    <p:animScale>
                                      <p:cBhvr>
                                        <p:cTn id="39" dur="26">
                                          <p:stCondLst>
                                            <p:cond delay="1642"/>
                                          </p:stCondLst>
                                        </p:cTn>
                                        <p:tgtEl>
                                          <p:spTgt spid="9"/>
                                        </p:tgtEl>
                                      </p:cBhvr>
                                      <p:to x="100000" y="90000"/>
                                    </p:animScale>
                                    <p:animScale>
                                      <p:cBhvr>
                                        <p:cTn id="40" dur="166" decel="50000">
                                          <p:stCondLst>
                                            <p:cond delay="1668"/>
                                          </p:stCondLst>
                                        </p:cTn>
                                        <p:tgtEl>
                                          <p:spTgt spid="9"/>
                                        </p:tgtEl>
                                      </p:cBhvr>
                                      <p:to x="100000" y="100000"/>
                                    </p:animScale>
                                    <p:animScale>
                                      <p:cBhvr>
                                        <p:cTn id="41" dur="26">
                                          <p:stCondLst>
                                            <p:cond delay="1808"/>
                                          </p:stCondLst>
                                        </p:cTn>
                                        <p:tgtEl>
                                          <p:spTgt spid="9"/>
                                        </p:tgtEl>
                                      </p:cBhvr>
                                      <p:to x="100000" y="95000"/>
                                    </p:animScale>
                                    <p:animScale>
                                      <p:cBhvr>
                                        <p:cTn id="42" dur="166" decel="50000">
                                          <p:stCondLst>
                                            <p:cond delay="1834"/>
                                          </p:stCondLst>
                                        </p:cTn>
                                        <p:tgtEl>
                                          <p:spTgt spid="9"/>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80">
                                          <p:stCondLst>
                                            <p:cond delay="0"/>
                                          </p:stCondLst>
                                        </p:cTn>
                                        <p:tgtEl>
                                          <p:spTgt spid="10"/>
                                        </p:tgtEl>
                                      </p:cBhvr>
                                    </p:animEffect>
                                    <p:anim calcmode="lin" valueType="num">
                                      <p:cBhvr>
                                        <p:cTn id="4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3" dur="26">
                                          <p:stCondLst>
                                            <p:cond delay="650"/>
                                          </p:stCondLst>
                                        </p:cTn>
                                        <p:tgtEl>
                                          <p:spTgt spid="10"/>
                                        </p:tgtEl>
                                      </p:cBhvr>
                                      <p:to x="100000" y="60000"/>
                                    </p:animScale>
                                    <p:animScale>
                                      <p:cBhvr>
                                        <p:cTn id="54" dur="166" decel="50000">
                                          <p:stCondLst>
                                            <p:cond delay="676"/>
                                          </p:stCondLst>
                                        </p:cTn>
                                        <p:tgtEl>
                                          <p:spTgt spid="10"/>
                                        </p:tgtEl>
                                      </p:cBhvr>
                                      <p:to x="100000" y="100000"/>
                                    </p:animScale>
                                    <p:animScale>
                                      <p:cBhvr>
                                        <p:cTn id="55" dur="26">
                                          <p:stCondLst>
                                            <p:cond delay="1312"/>
                                          </p:stCondLst>
                                        </p:cTn>
                                        <p:tgtEl>
                                          <p:spTgt spid="10"/>
                                        </p:tgtEl>
                                      </p:cBhvr>
                                      <p:to x="100000" y="80000"/>
                                    </p:animScale>
                                    <p:animScale>
                                      <p:cBhvr>
                                        <p:cTn id="56" dur="166" decel="50000">
                                          <p:stCondLst>
                                            <p:cond delay="1338"/>
                                          </p:stCondLst>
                                        </p:cTn>
                                        <p:tgtEl>
                                          <p:spTgt spid="10"/>
                                        </p:tgtEl>
                                      </p:cBhvr>
                                      <p:to x="100000" y="100000"/>
                                    </p:animScale>
                                    <p:animScale>
                                      <p:cBhvr>
                                        <p:cTn id="57" dur="26">
                                          <p:stCondLst>
                                            <p:cond delay="1642"/>
                                          </p:stCondLst>
                                        </p:cTn>
                                        <p:tgtEl>
                                          <p:spTgt spid="10"/>
                                        </p:tgtEl>
                                      </p:cBhvr>
                                      <p:to x="100000" y="90000"/>
                                    </p:animScale>
                                    <p:animScale>
                                      <p:cBhvr>
                                        <p:cTn id="58" dur="166" decel="50000">
                                          <p:stCondLst>
                                            <p:cond delay="1668"/>
                                          </p:stCondLst>
                                        </p:cTn>
                                        <p:tgtEl>
                                          <p:spTgt spid="10"/>
                                        </p:tgtEl>
                                      </p:cBhvr>
                                      <p:to x="100000" y="100000"/>
                                    </p:animScale>
                                    <p:animScale>
                                      <p:cBhvr>
                                        <p:cTn id="59" dur="26">
                                          <p:stCondLst>
                                            <p:cond delay="1808"/>
                                          </p:stCondLst>
                                        </p:cTn>
                                        <p:tgtEl>
                                          <p:spTgt spid="10"/>
                                        </p:tgtEl>
                                      </p:cBhvr>
                                      <p:to x="100000" y="95000"/>
                                    </p:animScale>
                                    <p:animScale>
                                      <p:cBhvr>
                                        <p:cTn id="6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0"/>
            <a:ext cx="8686800" cy="1143000"/>
          </a:xfrm>
        </p:spPr>
        <p:txBody>
          <a:bodyPr/>
          <a:lstStyle/>
          <a:p>
            <a:pPr eaLnBrk="1" hangingPunct="1"/>
            <a:r>
              <a:rPr lang="en-US" sz="4000" b="1" dirty="0" smtClean="0">
                <a:solidFill>
                  <a:srgbClr val="603000"/>
                </a:solidFill>
              </a:rPr>
              <a:t>Can you figure out these animals?</a:t>
            </a:r>
          </a:p>
        </p:txBody>
      </p:sp>
      <p:sp>
        <p:nvSpPr>
          <p:cNvPr id="4100" name="Text Box 5"/>
          <p:cNvSpPr txBox="1">
            <a:spLocks noChangeArrowheads="1"/>
          </p:cNvSpPr>
          <p:nvPr/>
        </p:nvSpPr>
        <p:spPr bwMode="auto">
          <a:xfrm>
            <a:off x="457200" y="4648200"/>
            <a:ext cx="8229600" cy="1938992"/>
          </a:xfrm>
          <a:prstGeom prst="rect">
            <a:avLst/>
          </a:prstGeom>
          <a:noFill/>
          <a:ln w="9525">
            <a:noFill/>
            <a:miter lim="800000"/>
            <a:headEnd/>
            <a:tailEnd/>
          </a:ln>
        </p:spPr>
        <p:txBody>
          <a:bodyPr>
            <a:spAutoFit/>
          </a:bodyPr>
          <a:lstStyle/>
          <a:p>
            <a:pPr algn="ctr">
              <a:spcBef>
                <a:spcPct val="50000"/>
              </a:spcBef>
            </a:pPr>
            <a:r>
              <a:rPr lang="en-US" sz="4000" b="1" dirty="0" smtClean="0">
                <a:solidFill>
                  <a:srgbClr val="009900"/>
                </a:solidFill>
                <a:latin typeface="Comic Sans MS" pitchFamily="66" charset="0"/>
              </a:rPr>
              <a:t>More detail and more angles help us to get the real picture: the Law was the same way!</a:t>
            </a:r>
            <a:endParaRPr lang="en-US" sz="4000" b="1" dirty="0">
              <a:solidFill>
                <a:srgbClr val="009900"/>
              </a:solidFill>
              <a:latin typeface="Comic Sans MS" pitchFamily="66" charset="0"/>
            </a:endParaRPr>
          </a:p>
        </p:txBody>
      </p:sp>
      <p:pic>
        <p:nvPicPr>
          <p:cNvPr id="2050" name="Picture 2"/>
          <p:cNvPicPr>
            <a:picLocks noChangeAspect="1" noChangeArrowheads="1"/>
          </p:cNvPicPr>
          <p:nvPr/>
        </p:nvPicPr>
        <p:blipFill>
          <a:blip r:embed="rId3" cstate="print"/>
          <a:srcRect l="42593" t="7778" r="4074" b="10000"/>
          <a:stretch>
            <a:fillRect/>
          </a:stretch>
        </p:blipFill>
        <p:spPr bwMode="auto">
          <a:xfrm>
            <a:off x="5410200" y="1295400"/>
            <a:ext cx="2971800" cy="3054350"/>
          </a:xfrm>
          <a:prstGeom prst="rect">
            <a:avLst/>
          </a:prstGeom>
          <a:noFill/>
          <a:ln w="9525">
            <a:noFill/>
            <a:miter lim="800000"/>
            <a:headEnd/>
            <a:tailEnd/>
          </a:ln>
        </p:spPr>
      </p:pic>
      <p:pic>
        <p:nvPicPr>
          <p:cNvPr id="2051" name="Picture 3"/>
          <p:cNvPicPr>
            <a:picLocks noChangeAspect="1" noChangeArrowheads="1"/>
          </p:cNvPicPr>
          <p:nvPr/>
        </p:nvPicPr>
        <p:blipFill rotWithShape="1">
          <a:blip r:embed="rId4" cstate="print"/>
          <a:srcRect l="1561" t="4878" r="9333" b="4878"/>
          <a:stretch/>
        </p:blipFill>
        <p:spPr bwMode="auto">
          <a:xfrm>
            <a:off x="381000" y="1371600"/>
            <a:ext cx="4349750" cy="2819400"/>
          </a:xfrm>
          <a:prstGeom prst="rect">
            <a:avLst/>
          </a:prstGeom>
          <a:noFill/>
          <a:ln w="9525">
            <a:noFill/>
            <a:miter lim="800000"/>
            <a:headEnd/>
            <a:tailEnd/>
          </a:ln>
        </p:spPr>
      </p:pic>
      <p:sp>
        <p:nvSpPr>
          <p:cNvPr id="8" name="Rectangle 7"/>
          <p:cNvSpPr/>
          <p:nvPr/>
        </p:nvSpPr>
        <p:spPr>
          <a:xfrm>
            <a:off x="5410200" y="1295400"/>
            <a:ext cx="1371600" cy="3048000"/>
          </a:xfrm>
          <a:prstGeom prst="rect">
            <a:avLst/>
          </a:prstGeom>
          <a:solidFill>
            <a:srgbClr val="F79443"/>
          </a:solidFill>
          <a:ln>
            <a:solidFill>
              <a:srgbClr val="F79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24555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linds(horizontal)">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xit" presetSubtype="10" fill="hold" grpId="1" nodeType="clickEffect">
                                  <p:stCondLst>
                                    <p:cond delay="0"/>
                                  </p:stCondLst>
                                  <p:childTnLst>
                                    <p:animEffect transition="out" filter="checkerboard(across)">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26" presetClass="entr" presetSubtype="0" fill="hold" grpId="0" nodeType="with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wipe(down)">
                                      <p:cBhvr>
                                        <p:cTn id="18" dur="580">
                                          <p:stCondLst>
                                            <p:cond delay="0"/>
                                          </p:stCondLst>
                                        </p:cTn>
                                        <p:tgtEl>
                                          <p:spTgt spid="4100"/>
                                        </p:tgtEl>
                                      </p:cBhvr>
                                    </p:animEffect>
                                    <p:anim calcmode="lin" valueType="num">
                                      <p:cBhvr>
                                        <p:cTn id="19" dur="1822" tmFilter="0,0; 0.14,0.36; 0.43,0.73; 0.71,0.91; 1.0,1.0">
                                          <p:stCondLst>
                                            <p:cond delay="0"/>
                                          </p:stCondLst>
                                        </p:cTn>
                                        <p:tgtEl>
                                          <p:spTgt spid="4100"/>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4100"/>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4100"/>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4100"/>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4100"/>
                                        </p:tgtEl>
                                        <p:attrNameLst>
                                          <p:attrName>ppt_y</p:attrName>
                                        </p:attrNameLst>
                                      </p:cBhvr>
                                      <p:tavLst>
                                        <p:tav tm="0" fmla="#ppt_y-sin(pi*$)/81">
                                          <p:val>
                                            <p:fltVal val="0"/>
                                          </p:val>
                                        </p:tav>
                                        <p:tav tm="100000">
                                          <p:val>
                                            <p:fltVal val="1"/>
                                          </p:val>
                                        </p:tav>
                                      </p:tavLst>
                                    </p:anim>
                                    <p:animScale>
                                      <p:cBhvr>
                                        <p:cTn id="24" dur="26">
                                          <p:stCondLst>
                                            <p:cond delay="650"/>
                                          </p:stCondLst>
                                        </p:cTn>
                                        <p:tgtEl>
                                          <p:spTgt spid="4100"/>
                                        </p:tgtEl>
                                      </p:cBhvr>
                                      <p:to x="100000" y="60000"/>
                                    </p:animScale>
                                    <p:animScale>
                                      <p:cBhvr>
                                        <p:cTn id="25" dur="166" decel="50000">
                                          <p:stCondLst>
                                            <p:cond delay="676"/>
                                          </p:stCondLst>
                                        </p:cTn>
                                        <p:tgtEl>
                                          <p:spTgt spid="4100"/>
                                        </p:tgtEl>
                                      </p:cBhvr>
                                      <p:to x="100000" y="100000"/>
                                    </p:animScale>
                                    <p:animScale>
                                      <p:cBhvr>
                                        <p:cTn id="26" dur="26">
                                          <p:stCondLst>
                                            <p:cond delay="1312"/>
                                          </p:stCondLst>
                                        </p:cTn>
                                        <p:tgtEl>
                                          <p:spTgt spid="4100"/>
                                        </p:tgtEl>
                                      </p:cBhvr>
                                      <p:to x="100000" y="80000"/>
                                    </p:animScale>
                                    <p:animScale>
                                      <p:cBhvr>
                                        <p:cTn id="27" dur="166" decel="50000">
                                          <p:stCondLst>
                                            <p:cond delay="1338"/>
                                          </p:stCondLst>
                                        </p:cTn>
                                        <p:tgtEl>
                                          <p:spTgt spid="4100"/>
                                        </p:tgtEl>
                                      </p:cBhvr>
                                      <p:to x="100000" y="100000"/>
                                    </p:animScale>
                                    <p:animScale>
                                      <p:cBhvr>
                                        <p:cTn id="28" dur="26">
                                          <p:stCondLst>
                                            <p:cond delay="1642"/>
                                          </p:stCondLst>
                                        </p:cTn>
                                        <p:tgtEl>
                                          <p:spTgt spid="4100"/>
                                        </p:tgtEl>
                                      </p:cBhvr>
                                      <p:to x="100000" y="90000"/>
                                    </p:animScale>
                                    <p:animScale>
                                      <p:cBhvr>
                                        <p:cTn id="29" dur="166" decel="50000">
                                          <p:stCondLst>
                                            <p:cond delay="1668"/>
                                          </p:stCondLst>
                                        </p:cTn>
                                        <p:tgtEl>
                                          <p:spTgt spid="4100"/>
                                        </p:tgtEl>
                                      </p:cBhvr>
                                      <p:to x="100000" y="100000"/>
                                    </p:animScale>
                                    <p:animScale>
                                      <p:cBhvr>
                                        <p:cTn id="30" dur="26">
                                          <p:stCondLst>
                                            <p:cond delay="1808"/>
                                          </p:stCondLst>
                                        </p:cTn>
                                        <p:tgtEl>
                                          <p:spTgt spid="4100"/>
                                        </p:tgtEl>
                                      </p:cBhvr>
                                      <p:to x="100000" y="95000"/>
                                    </p:animScale>
                                    <p:animScale>
                                      <p:cBhvr>
                                        <p:cTn id="31" dur="166" decel="50000">
                                          <p:stCondLst>
                                            <p:cond delay="1834"/>
                                          </p:stCondLst>
                                        </p:cTn>
                                        <p:tgtEl>
                                          <p:spTgt spid="410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P spid="8" grpId="0" animBg="1"/>
      <p:bldP spid="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0"/>
            <a:ext cx="8229600" cy="1143000"/>
          </a:xfrm>
        </p:spPr>
        <p:txBody>
          <a:bodyPr/>
          <a:lstStyle/>
          <a:p>
            <a:pPr eaLnBrk="1" hangingPunct="1"/>
            <a:r>
              <a:rPr lang="en-US" sz="4000" b="1" dirty="0" smtClean="0">
                <a:solidFill>
                  <a:srgbClr val="FF0000"/>
                </a:solidFill>
              </a:rPr>
              <a:t>2</a:t>
            </a:r>
          </a:p>
        </p:txBody>
      </p:sp>
      <p:sp>
        <p:nvSpPr>
          <p:cNvPr id="4100" name="Text Box 5"/>
          <p:cNvSpPr txBox="1">
            <a:spLocks noChangeArrowheads="1"/>
          </p:cNvSpPr>
          <p:nvPr/>
        </p:nvSpPr>
        <p:spPr bwMode="auto">
          <a:xfrm>
            <a:off x="457200" y="5562600"/>
            <a:ext cx="8229600" cy="701675"/>
          </a:xfrm>
          <a:prstGeom prst="rect">
            <a:avLst/>
          </a:prstGeom>
          <a:noFill/>
          <a:ln w="9525">
            <a:noFill/>
            <a:miter lim="800000"/>
            <a:headEnd/>
            <a:tailEnd/>
          </a:ln>
        </p:spPr>
        <p:txBody>
          <a:bodyPr>
            <a:spAutoFit/>
          </a:bodyPr>
          <a:lstStyle/>
          <a:p>
            <a:pPr algn="ctr">
              <a:spcBef>
                <a:spcPct val="50000"/>
              </a:spcBef>
            </a:pPr>
            <a:r>
              <a:rPr lang="en-US" sz="4000" b="1" dirty="0" smtClean="0">
                <a:solidFill>
                  <a:srgbClr val="0000CC"/>
                </a:solidFill>
                <a:latin typeface="Comic Sans MS" pitchFamily="66" charset="0"/>
              </a:rPr>
              <a:t>G</a:t>
            </a:r>
            <a:endParaRPr lang="en-US" sz="4000" b="1" dirty="0">
              <a:solidFill>
                <a:srgbClr val="0000CC"/>
              </a:solidFill>
              <a:latin typeface="Comic Sans MS" pitchFamily="66" charset="0"/>
            </a:endParaRPr>
          </a:p>
        </p:txBody>
      </p:sp>
      <p:pic>
        <p:nvPicPr>
          <p:cNvPr id="3074" name="Picture 2"/>
          <p:cNvPicPr>
            <a:picLocks noChangeAspect="1" noChangeArrowheads="1"/>
          </p:cNvPicPr>
          <p:nvPr/>
        </p:nvPicPr>
        <p:blipFill>
          <a:blip r:embed="rId3" cstate="print"/>
          <a:srcRect/>
          <a:stretch>
            <a:fillRect/>
          </a:stretch>
        </p:blipFill>
        <p:spPr bwMode="auto">
          <a:xfrm>
            <a:off x="0" y="-610362"/>
            <a:ext cx="9144000" cy="7511797"/>
          </a:xfrm>
          <a:prstGeom prst="rect">
            <a:avLst/>
          </a:prstGeom>
          <a:noFill/>
          <a:ln w="9525">
            <a:noFill/>
            <a:miter lim="800000"/>
            <a:headEnd/>
            <a:tailEnd/>
          </a:ln>
        </p:spPr>
      </p:pic>
      <p:sp>
        <p:nvSpPr>
          <p:cNvPr id="6" name="Oval 5"/>
          <p:cNvSpPr/>
          <p:nvPr/>
        </p:nvSpPr>
        <p:spPr>
          <a:xfrm>
            <a:off x="533400" y="3429000"/>
            <a:ext cx="3276600" cy="3581400"/>
          </a:xfrm>
          <a:prstGeom prst="ellipse">
            <a:avLst/>
          </a:prstGeom>
          <a:solidFill>
            <a:srgbClr val="D5B8EA"/>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81000" y="838200"/>
            <a:ext cx="2743200" cy="1384995"/>
          </a:xfrm>
          <a:prstGeom prst="rect">
            <a:avLst/>
          </a:prstGeom>
          <a:solidFill>
            <a:srgbClr val="D5B8EA"/>
          </a:solidFill>
        </p:spPr>
        <p:txBody>
          <a:bodyPr wrap="square" rtlCol="0">
            <a:spAutoFit/>
          </a:bodyPr>
          <a:lstStyle/>
          <a:p>
            <a:pPr algn="ctr"/>
            <a:r>
              <a:rPr lang="en-US" sz="2800" b="1" dirty="0" smtClean="0">
                <a:solidFill>
                  <a:srgbClr val="002060"/>
                </a:solidFill>
              </a:rPr>
              <a:t>Shadows can be misleading!  Be careful!</a:t>
            </a:r>
            <a:endParaRPr lang="en-US" sz="2800" b="1" dirty="0">
              <a:solidFill>
                <a:srgbClr val="002060"/>
              </a:solidFill>
            </a:endParaRPr>
          </a:p>
        </p:txBody>
      </p:sp>
      <p:sp>
        <p:nvSpPr>
          <p:cNvPr id="9" name="TextBox 8"/>
          <p:cNvSpPr txBox="1"/>
          <p:nvPr/>
        </p:nvSpPr>
        <p:spPr>
          <a:xfrm>
            <a:off x="6019800" y="3581400"/>
            <a:ext cx="2971800" cy="3108543"/>
          </a:xfrm>
          <a:prstGeom prst="rect">
            <a:avLst/>
          </a:prstGeom>
          <a:solidFill>
            <a:srgbClr val="D5B8EA"/>
          </a:solidFill>
        </p:spPr>
        <p:txBody>
          <a:bodyPr wrap="square" rtlCol="0">
            <a:spAutoFit/>
          </a:bodyPr>
          <a:lstStyle/>
          <a:p>
            <a:pPr algn="ctr"/>
            <a:r>
              <a:rPr lang="en-US" sz="2800" b="1" dirty="0" smtClean="0">
                <a:solidFill>
                  <a:srgbClr val="002060"/>
                </a:solidFill>
              </a:rPr>
              <a:t>Also be careful when trying to figure out what part of Christ’s work cast a specific shadow in the Law</a:t>
            </a:r>
            <a:endParaRPr lang="en-US" sz="2800" b="1" dirty="0">
              <a:solidFill>
                <a:srgbClr val="002060"/>
              </a:solidFill>
            </a:endParaRPr>
          </a:p>
        </p:txBody>
      </p:sp>
    </p:spTree>
    <p:extLst>
      <p:ext uri="{BB962C8B-B14F-4D97-AF65-F5344CB8AC3E}">
        <p14:creationId xmlns:p14="http://schemas.microsoft.com/office/powerpoint/2010/main" val="4662732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xit" presetSubtype="0" accel="100000" fill="hold" grpId="0" nodeType="clickEffect">
                                  <p:stCondLst>
                                    <p:cond delay="0"/>
                                  </p:stCondLst>
                                  <p:childTnLst>
                                    <p:anim calcmode="lin" valueType="num">
                                      <p:cBhvr>
                                        <p:cTn id="6" dur="500"/>
                                        <p:tgtEl>
                                          <p:spTgt spid="6"/>
                                        </p:tgtEl>
                                        <p:attrNameLst>
                                          <p:attrName>ppt_w</p:attrName>
                                        </p:attrNameLst>
                                      </p:cBhvr>
                                      <p:tavLst>
                                        <p:tav tm="0">
                                          <p:val>
                                            <p:strVal val="ppt_w"/>
                                          </p:val>
                                        </p:tav>
                                        <p:tav tm="100000">
                                          <p:val>
                                            <p:fltVal val="0"/>
                                          </p:val>
                                        </p:tav>
                                      </p:tavLst>
                                    </p:anim>
                                    <p:anim calcmode="lin" valueType="num">
                                      <p:cBhvr>
                                        <p:cTn id="7" dur="500"/>
                                        <p:tgtEl>
                                          <p:spTgt spid="6"/>
                                        </p:tgtEl>
                                        <p:attrNameLst>
                                          <p:attrName>ppt_h</p:attrName>
                                        </p:attrNameLst>
                                      </p:cBhvr>
                                      <p:tavLst>
                                        <p:tav tm="0">
                                          <p:val>
                                            <p:strVal val="ppt_h"/>
                                          </p:val>
                                        </p:tav>
                                        <p:tav tm="100000">
                                          <p:val>
                                            <p:fltVal val="0"/>
                                          </p:val>
                                        </p:tav>
                                      </p:tavLst>
                                    </p:anim>
                                    <p:anim calcmode="lin" valueType="num">
                                      <p:cBhvr>
                                        <p:cTn id="8" dur="500"/>
                                        <p:tgtEl>
                                          <p:spTgt spid="6"/>
                                        </p:tgtEl>
                                        <p:attrNameLst>
                                          <p:attrName>style.rotation</p:attrName>
                                        </p:attrNameLst>
                                      </p:cBhvr>
                                      <p:tavLst>
                                        <p:tav tm="0">
                                          <p:val>
                                            <p:fltVal val="0"/>
                                          </p:val>
                                        </p:tav>
                                        <p:tav tm="100000">
                                          <p:val>
                                            <p:fltVal val="360"/>
                                          </p:val>
                                        </p:tav>
                                      </p:tavLst>
                                    </p:anim>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par>
                          <p:cTn id="11" fill="hold">
                            <p:stCondLst>
                              <p:cond delay="500"/>
                            </p:stCondLst>
                            <p:childTnLst>
                              <p:par>
                                <p:cTn id="12" presetID="26" presetClass="entr" presetSubtype="0" fill="hold" grpId="0" nodeType="afterEffect">
                                  <p:stCondLst>
                                    <p:cond delay="500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80">
                                          <p:stCondLst>
                                            <p:cond delay="0"/>
                                          </p:stCondLst>
                                        </p:cTn>
                                        <p:tgtEl>
                                          <p:spTgt spid="9"/>
                                        </p:tgtEl>
                                      </p:cBhvr>
                                    </p:animEffect>
                                    <p:anim calcmode="lin" valueType="num">
                                      <p:cBhvr>
                                        <p:cTn id="1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0" dur="26">
                                          <p:stCondLst>
                                            <p:cond delay="650"/>
                                          </p:stCondLst>
                                        </p:cTn>
                                        <p:tgtEl>
                                          <p:spTgt spid="9"/>
                                        </p:tgtEl>
                                      </p:cBhvr>
                                      <p:to x="100000" y="60000"/>
                                    </p:animScale>
                                    <p:animScale>
                                      <p:cBhvr>
                                        <p:cTn id="21" dur="166" decel="50000">
                                          <p:stCondLst>
                                            <p:cond delay="676"/>
                                          </p:stCondLst>
                                        </p:cTn>
                                        <p:tgtEl>
                                          <p:spTgt spid="9"/>
                                        </p:tgtEl>
                                      </p:cBhvr>
                                      <p:to x="100000" y="100000"/>
                                    </p:animScale>
                                    <p:animScale>
                                      <p:cBhvr>
                                        <p:cTn id="22" dur="26">
                                          <p:stCondLst>
                                            <p:cond delay="1312"/>
                                          </p:stCondLst>
                                        </p:cTn>
                                        <p:tgtEl>
                                          <p:spTgt spid="9"/>
                                        </p:tgtEl>
                                      </p:cBhvr>
                                      <p:to x="100000" y="80000"/>
                                    </p:animScale>
                                    <p:animScale>
                                      <p:cBhvr>
                                        <p:cTn id="23" dur="166" decel="50000">
                                          <p:stCondLst>
                                            <p:cond delay="1338"/>
                                          </p:stCondLst>
                                        </p:cTn>
                                        <p:tgtEl>
                                          <p:spTgt spid="9"/>
                                        </p:tgtEl>
                                      </p:cBhvr>
                                      <p:to x="100000" y="100000"/>
                                    </p:animScale>
                                    <p:animScale>
                                      <p:cBhvr>
                                        <p:cTn id="24" dur="26">
                                          <p:stCondLst>
                                            <p:cond delay="1642"/>
                                          </p:stCondLst>
                                        </p:cTn>
                                        <p:tgtEl>
                                          <p:spTgt spid="9"/>
                                        </p:tgtEl>
                                      </p:cBhvr>
                                      <p:to x="100000" y="90000"/>
                                    </p:animScale>
                                    <p:animScale>
                                      <p:cBhvr>
                                        <p:cTn id="25" dur="166" decel="50000">
                                          <p:stCondLst>
                                            <p:cond delay="1668"/>
                                          </p:stCondLst>
                                        </p:cTn>
                                        <p:tgtEl>
                                          <p:spTgt spid="9"/>
                                        </p:tgtEl>
                                      </p:cBhvr>
                                      <p:to x="100000" y="100000"/>
                                    </p:animScale>
                                    <p:animScale>
                                      <p:cBhvr>
                                        <p:cTn id="26" dur="26">
                                          <p:stCondLst>
                                            <p:cond delay="1808"/>
                                          </p:stCondLst>
                                        </p:cTn>
                                        <p:tgtEl>
                                          <p:spTgt spid="9"/>
                                        </p:tgtEl>
                                      </p:cBhvr>
                                      <p:to x="100000" y="95000"/>
                                    </p:animScale>
                                    <p:animScale>
                                      <p:cBhvr>
                                        <p:cTn id="27"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0652" y="228600"/>
            <a:ext cx="8229600" cy="1373489"/>
          </a:xfrm>
        </p:spPr>
        <p:txBody>
          <a:bodyPr>
            <a:noAutofit/>
          </a:bodyPr>
          <a:lstStyle/>
          <a:p>
            <a:pPr eaLnBrk="1" hangingPunct="1">
              <a:lnSpc>
                <a:spcPts val="4300"/>
              </a:lnSpc>
            </a:pPr>
            <a:r>
              <a:rPr lang="en-US" sz="4000" b="1" dirty="0" smtClean="0">
                <a:solidFill>
                  <a:srgbClr val="FF0000"/>
                </a:solidFill>
              </a:rPr>
              <a:t>Jesus didn’t need a sacrifice – he was the reality that was shadowed by sacrifice!</a:t>
            </a:r>
          </a:p>
        </p:txBody>
      </p:sp>
      <p:sp>
        <p:nvSpPr>
          <p:cNvPr id="4099" name="Rectangle 3"/>
          <p:cNvSpPr>
            <a:spLocks noGrp="1" noChangeArrowheads="1"/>
          </p:cNvSpPr>
          <p:nvPr>
            <p:ph type="body" idx="1"/>
          </p:nvPr>
        </p:nvSpPr>
        <p:spPr>
          <a:xfrm>
            <a:off x="263611" y="2030238"/>
            <a:ext cx="8534400" cy="4030362"/>
          </a:xfrm>
        </p:spPr>
        <p:txBody>
          <a:bodyPr/>
          <a:lstStyle/>
          <a:p>
            <a:pPr eaLnBrk="1" hangingPunct="1">
              <a:lnSpc>
                <a:spcPct val="90000"/>
              </a:lnSpc>
            </a:pPr>
            <a:r>
              <a:rPr lang="en-US" sz="2800" b="1" dirty="0" smtClean="0">
                <a:solidFill>
                  <a:srgbClr val="7030A0"/>
                </a:solidFill>
              </a:rPr>
              <a:t>In Hebrews, </a:t>
            </a:r>
            <a:r>
              <a:rPr lang="en-US" sz="2800" dirty="0" smtClean="0"/>
              <a:t>Paul uses the                            language of the Law to show                               the Jews that even their Law                            predicted </a:t>
            </a:r>
            <a:r>
              <a:rPr lang="en-US" sz="2800" b="1" i="1" dirty="0" smtClean="0">
                <a:solidFill>
                  <a:srgbClr val="603000"/>
                </a:solidFill>
              </a:rPr>
              <a:t>“better sacrifices”</a:t>
            </a:r>
          </a:p>
          <a:p>
            <a:pPr eaLnBrk="1" hangingPunct="1">
              <a:lnSpc>
                <a:spcPct val="90000"/>
              </a:lnSpc>
            </a:pPr>
            <a:r>
              <a:rPr lang="en-US" sz="2800" b="1" dirty="0" smtClean="0">
                <a:solidFill>
                  <a:srgbClr val="7030A0"/>
                </a:solidFill>
              </a:rPr>
              <a:t>In Romans, </a:t>
            </a:r>
            <a:r>
              <a:rPr lang="en-US" sz="2800" dirty="0" smtClean="0"/>
              <a:t>Paul deals with these                          same issues, but confronts them                                without the language of sacrifices and offerings.</a:t>
            </a:r>
          </a:p>
        </p:txBody>
      </p:sp>
      <p:sp>
        <p:nvSpPr>
          <p:cNvPr id="4100" name="Text Box 5"/>
          <p:cNvSpPr txBox="1">
            <a:spLocks noChangeArrowheads="1"/>
          </p:cNvSpPr>
          <p:nvPr/>
        </p:nvSpPr>
        <p:spPr bwMode="auto">
          <a:xfrm>
            <a:off x="228600" y="5052740"/>
            <a:ext cx="8763000" cy="1077218"/>
          </a:xfrm>
          <a:prstGeom prst="rect">
            <a:avLst/>
          </a:prstGeom>
          <a:noFill/>
          <a:ln w="9525">
            <a:noFill/>
            <a:miter lim="800000"/>
            <a:headEnd/>
            <a:tailEnd/>
          </a:ln>
        </p:spPr>
        <p:txBody>
          <a:bodyPr wrap="square">
            <a:spAutoFit/>
          </a:bodyPr>
          <a:lstStyle/>
          <a:p>
            <a:pPr algn="ctr">
              <a:spcBef>
                <a:spcPct val="50000"/>
              </a:spcBef>
            </a:pPr>
            <a:r>
              <a:rPr lang="en-US" sz="3200" b="1" dirty="0" smtClean="0">
                <a:solidFill>
                  <a:srgbClr val="0000CC"/>
                </a:solidFill>
                <a:latin typeface="Comic Sans MS" pitchFamily="66" charset="0"/>
              </a:rPr>
              <a:t>Remember:  Jesus is the reality, the sacrifices of the Law were only shadows.</a:t>
            </a:r>
            <a:endParaRPr lang="en-US" sz="3200" b="1" dirty="0">
              <a:solidFill>
                <a:srgbClr val="0000CC"/>
              </a:solidFill>
              <a:latin typeface="Comic Sans MS" pitchFamily="66" charset="0"/>
            </a:endParaRPr>
          </a:p>
        </p:txBody>
      </p:sp>
      <p:pic>
        <p:nvPicPr>
          <p:cNvPr id="6146" name="Picture 2"/>
          <p:cNvPicPr>
            <a:picLocks noChangeAspect="1" noChangeArrowheads="1"/>
          </p:cNvPicPr>
          <p:nvPr/>
        </p:nvPicPr>
        <p:blipFill>
          <a:blip r:embed="rId3" cstate="print"/>
          <a:srcRect/>
          <a:stretch>
            <a:fillRect/>
          </a:stretch>
        </p:blipFill>
        <p:spPr bwMode="auto">
          <a:xfrm>
            <a:off x="6236386" y="1824138"/>
            <a:ext cx="2767914" cy="2438400"/>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l="16385"/>
          <a:stretch>
            <a:fillRect/>
          </a:stretch>
        </p:blipFill>
        <p:spPr bwMode="auto">
          <a:xfrm>
            <a:off x="6236386" y="1824138"/>
            <a:ext cx="2755214" cy="2468162"/>
          </a:xfrm>
          <a:prstGeom prst="rect">
            <a:avLst/>
          </a:prstGeom>
          <a:noFill/>
          <a:ln w="9525">
            <a:noFill/>
            <a:miter lim="800000"/>
            <a:headEnd/>
            <a:tailEnd/>
          </a:ln>
        </p:spPr>
      </p:pic>
      <p:sp>
        <p:nvSpPr>
          <p:cNvPr id="7" name="Text Box 5"/>
          <p:cNvSpPr txBox="1">
            <a:spLocks noChangeArrowheads="1"/>
          </p:cNvSpPr>
          <p:nvPr/>
        </p:nvSpPr>
        <p:spPr bwMode="auto">
          <a:xfrm>
            <a:off x="381000" y="6129958"/>
            <a:ext cx="8382000" cy="646331"/>
          </a:xfrm>
          <a:prstGeom prst="rect">
            <a:avLst/>
          </a:prstGeom>
          <a:noFill/>
          <a:ln w="9525">
            <a:noFill/>
            <a:miter lim="800000"/>
            <a:headEnd/>
            <a:tailEnd/>
          </a:ln>
        </p:spPr>
        <p:txBody>
          <a:bodyPr wrap="square">
            <a:spAutoFit/>
          </a:bodyPr>
          <a:lstStyle/>
          <a:p>
            <a:pPr algn="ctr">
              <a:spcBef>
                <a:spcPct val="50000"/>
              </a:spcBef>
            </a:pPr>
            <a:r>
              <a:rPr lang="en-US" sz="3600" b="1" dirty="0" smtClean="0">
                <a:solidFill>
                  <a:srgbClr val="009900"/>
                </a:solidFill>
                <a:latin typeface="Comic Sans MS" pitchFamily="66" charset="0"/>
              </a:rPr>
              <a:t>Don’t make Jesus fit the shadows!</a:t>
            </a:r>
            <a:endParaRPr lang="en-US" sz="3600" b="1" dirty="0">
              <a:solidFill>
                <a:srgbClr val="009900"/>
              </a:solidFill>
              <a:latin typeface="Comic Sans MS" pitchFamily="66" charset="0"/>
            </a:endParaRPr>
          </a:p>
        </p:txBody>
      </p:sp>
    </p:spTree>
    <p:extLst>
      <p:ext uri="{BB962C8B-B14F-4D97-AF65-F5344CB8AC3E}">
        <p14:creationId xmlns:p14="http://schemas.microsoft.com/office/powerpoint/2010/main" val="40690917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6147"/>
                                        </p:tgtEl>
                                      </p:cBhvr>
                                    </p:animEffect>
                                    <p:set>
                                      <p:cBhvr>
                                        <p:cTn id="7" dur="1" fill="hold">
                                          <p:stCondLst>
                                            <p:cond delay="499"/>
                                          </p:stCondLst>
                                        </p:cTn>
                                        <p:tgtEl>
                                          <p:spTgt spid="61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solidFill>
          <a:srgbClr val="FDDFAF"/>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52400" y="38100"/>
            <a:ext cx="5410200" cy="1066800"/>
          </a:xfrm>
        </p:spPr>
        <p:txBody>
          <a:bodyPr/>
          <a:lstStyle/>
          <a:p>
            <a:r>
              <a:rPr lang="en-US" sz="5400" b="1" dirty="0">
                <a:solidFill>
                  <a:srgbClr val="CC3399"/>
                </a:solidFill>
                <a:latin typeface="Vagabond" pitchFamily="2" charset="0"/>
              </a:rPr>
              <a:t>On the Cross….</a:t>
            </a:r>
          </a:p>
        </p:txBody>
      </p:sp>
      <p:sp>
        <p:nvSpPr>
          <p:cNvPr id="5123" name="Rectangle 3"/>
          <p:cNvSpPr>
            <a:spLocks noGrp="1" noChangeArrowheads="1"/>
          </p:cNvSpPr>
          <p:nvPr>
            <p:ph type="body" sz="half" idx="1"/>
          </p:nvPr>
        </p:nvSpPr>
        <p:spPr>
          <a:xfrm>
            <a:off x="1066800" y="939641"/>
            <a:ext cx="7772400" cy="4572000"/>
          </a:xfrm>
        </p:spPr>
        <p:txBody>
          <a:bodyPr/>
          <a:lstStyle/>
          <a:p>
            <a:r>
              <a:rPr lang="en-US" b="1" i="1" dirty="0">
                <a:solidFill>
                  <a:srgbClr val="7030A0"/>
                </a:solidFill>
              </a:rPr>
              <a:t>Christ was </a:t>
            </a:r>
            <a:r>
              <a:rPr lang="en-US" b="1" i="1" u="sng" dirty="0">
                <a:solidFill>
                  <a:srgbClr val="7030A0"/>
                </a:solidFill>
              </a:rPr>
              <a:t>not</a:t>
            </a:r>
            <a:r>
              <a:rPr lang="en-US" b="1" dirty="0">
                <a:solidFill>
                  <a:srgbClr val="7030A0"/>
                </a:solidFill>
              </a:rPr>
              <a:t> </a:t>
            </a:r>
            <a:r>
              <a:rPr lang="en-US" b="1" dirty="0" smtClean="0">
                <a:solidFill>
                  <a:srgbClr val="603000"/>
                </a:solidFill>
              </a:rPr>
              <a:t>suffering                             </a:t>
            </a:r>
            <a:r>
              <a:rPr lang="en-US" b="1" dirty="0">
                <a:solidFill>
                  <a:srgbClr val="603000"/>
                </a:solidFill>
              </a:rPr>
              <a:t>some other person’s punishment</a:t>
            </a:r>
          </a:p>
          <a:p>
            <a:r>
              <a:rPr lang="en-US" b="1" i="1" dirty="0">
                <a:solidFill>
                  <a:srgbClr val="7030A0"/>
                </a:solidFill>
              </a:rPr>
              <a:t>Christ was </a:t>
            </a:r>
            <a:r>
              <a:rPr lang="en-US" b="1" i="1" u="sng" dirty="0">
                <a:solidFill>
                  <a:srgbClr val="7030A0"/>
                </a:solidFill>
              </a:rPr>
              <a:t>not</a:t>
            </a:r>
            <a:r>
              <a:rPr lang="en-US" b="1" dirty="0">
                <a:solidFill>
                  <a:srgbClr val="7030A0"/>
                </a:solidFill>
              </a:rPr>
              <a:t> </a:t>
            </a:r>
            <a:r>
              <a:rPr lang="en-US" b="1" dirty="0">
                <a:solidFill>
                  <a:srgbClr val="603000"/>
                </a:solidFill>
              </a:rPr>
              <a:t>illustrating the punishment sinners deserve</a:t>
            </a:r>
          </a:p>
          <a:p>
            <a:r>
              <a:rPr lang="en-US" b="1" i="1" dirty="0">
                <a:solidFill>
                  <a:srgbClr val="7030A0"/>
                </a:solidFill>
              </a:rPr>
              <a:t>Christ did </a:t>
            </a:r>
            <a:r>
              <a:rPr lang="en-US" b="1" i="1" u="sng" dirty="0">
                <a:solidFill>
                  <a:srgbClr val="7030A0"/>
                </a:solidFill>
              </a:rPr>
              <a:t>not</a:t>
            </a:r>
            <a:r>
              <a:rPr lang="en-US" b="1" dirty="0">
                <a:solidFill>
                  <a:srgbClr val="7030A0"/>
                </a:solidFill>
              </a:rPr>
              <a:t> </a:t>
            </a:r>
            <a:r>
              <a:rPr lang="en-US" b="1" dirty="0">
                <a:solidFill>
                  <a:srgbClr val="603000"/>
                </a:solidFill>
              </a:rPr>
              <a:t>deserve the cross because he had human nature</a:t>
            </a:r>
          </a:p>
          <a:p>
            <a:r>
              <a:rPr lang="en-US" b="1" i="1" dirty="0">
                <a:solidFill>
                  <a:srgbClr val="7030A0"/>
                </a:solidFill>
              </a:rPr>
              <a:t>Christ was </a:t>
            </a:r>
            <a:r>
              <a:rPr lang="en-US" b="1" i="1" u="sng" dirty="0">
                <a:solidFill>
                  <a:srgbClr val="7030A0"/>
                </a:solidFill>
              </a:rPr>
              <a:t>not</a:t>
            </a:r>
            <a:r>
              <a:rPr lang="en-US" b="1" dirty="0">
                <a:solidFill>
                  <a:srgbClr val="7030A0"/>
                </a:solidFill>
              </a:rPr>
              <a:t> </a:t>
            </a:r>
            <a:r>
              <a:rPr lang="en-US" b="1" dirty="0">
                <a:solidFill>
                  <a:srgbClr val="603000"/>
                </a:solidFill>
              </a:rPr>
              <a:t>going through a ritual or ceremony to save us</a:t>
            </a:r>
          </a:p>
        </p:txBody>
      </p:sp>
      <p:pic>
        <p:nvPicPr>
          <p:cNvPr id="5124" name="Picture 4" descr="jesus_crucified"/>
          <p:cNvPicPr>
            <a:picLocks noGrp="1" noChangeAspect="1" noChangeArrowheads="1"/>
          </p:cNvPicPr>
          <p:nvPr>
            <p:ph sz="half" idx="2"/>
          </p:nvPr>
        </p:nvPicPr>
        <p:blipFill>
          <a:blip r:embed="rId3" cstate="print"/>
          <a:srcRect/>
          <a:stretch>
            <a:fillRect/>
          </a:stretch>
        </p:blipFill>
        <p:spPr>
          <a:xfrm>
            <a:off x="152400" y="2590800"/>
            <a:ext cx="1151448" cy="1752600"/>
          </a:xfrm>
          <a:noFill/>
          <a:ln/>
        </p:spPr>
      </p:pic>
      <p:sp>
        <p:nvSpPr>
          <p:cNvPr id="5126" name="Text Box 6"/>
          <p:cNvSpPr txBox="1">
            <a:spLocks noChangeArrowheads="1"/>
          </p:cNvSpPr>
          <p:nvPr/>
        </p:nvSpPr>
        <p:spPr bwMode="auto">
          <a:xfrm>
            <a:off x="457200" y="5288340"/>
            <a:ext cx="8153400" cy="1569660"/>
          </a:xfrm>
          <a:prstGeom prst="rect">
            <a:avLst/>
          </a:prstGeom>
          <a:noFill/>
          <a:ln w="9525">
            <a:noFill/>
            <a:miter lim="800000"/>
            <a:headEnd/>
            <a:tailEnd/>
          </a:ln>
          <a:effectLst/>
        </p:spPr>
        <p:txBody>
          <a:bodyPr>
            <a:spAutoFit/>
          </a:bodyPr>
          <a:lstStyle/>
          <a:p>
            <a:pPr algn="ctr">
              <a:spcBef>
                <a:spcPct val="50000"/>
              </a:spcBef>
            </a:pPr>
            <a:r>
              <a:rPr lang="en-US" sz="3200" b="1" dirty="0">
                <a:solidFill>
                  <a:srgbClr val="009900"/>
                </a:solidFill>
                <a:latin typeface="Comic Sans MS" pitchFamily="66" charset="0"/>
              </a:rPr>
              <a:t>Christ showed us how to live the righteousness of God in our daily </a:t>
            </a:r>
            <a:r>
              <a:rPr lang="en-US" sz="3200" b="1" dirty="0" smtClean="0">
                <a:solidFill>
                  <a:srgbClr val="009900"/>
                </a:solidFill>
                <a:latin typeface="Comic Sans MS" pitchFamily="66" charset="0"/>
              </a:rPr>
              <a:t>lives: “die to sin” and “live to righteousness”</a:t>
            </a:r>
            <a:endParaRPr lang="en-US" sz="3200" b="1" dirty="0">
              <a:solidFill>
                <a:srgbClr val="009900"/>
              </a:solidFill>
              <a:latin typeface="Comic Sans MS" pitchFamily="66" charset="0"/>
            </a:endParaRPr>
          </a:p>
        </p:txBody>
      </p:sp>
      <p:pic>
        <p:nvPicPr>
          <p:cNvPr id="13314" name="Picture 2"/>
          <p:cNvPicPr>
            <a:picLocks noChangeAspect="1" noChangeArrowheads="1"/>
          </p:cNvPicPr>
          <p:nvPr/>
        </p:nvPicPr>
        <p:blipFill>
          <a:blip r:embed="rId4" cstate="print"/>
          <a:srcRect/>
          <a:stretch>
            <a:fillRect/>
          </a:stretch>
        </p:blipFill>
        <p:spPr bwMode="auto">
          <a:xfrm>
            <a:off x="6324600" y="76200"/>
            <a:ext cx="2171700" cy="132111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123">
                                            <p:txEl>
                                              <p:pRg st="1" end="1"/>
                                            </p:txEl>
                                          </p:spTgt>
                                        </p:tgtEl>
                                        <p:attrNameLst>
                                          <p:attrName>style.visibility</p:attrName>
                                        </p:attrNameLst>
                                      </p:cBhvr>
                                      <p:to>
                                        <p:strVal val="visible"/>
                                      </p:to>
                                    </p:set>
                                    <p:animEffect transition="in" filter="fade">
                                      <p:cBhvr>
                                        <p:cTn id="7" dur="1000"/>
                                        <p:tgtEl>
                                          <p:spTgt spid="5123">
                                            <p:txEl>
                                              <p:pRg st="1" end="1"/>
                                            </p:txEl>
                                          </p:spTgt>
                                        </p:tgtEl>
                                      </p:cBhvr>
                                    </p:animEffect>
                                    <p:anim calcmode="lin" valueType="num">
                                      <p:cBhvr>
                                        <p:cTn id="8" dur="1000" fill="hold"/>
                                        <p:tgtEl>
                                          <p:spTgt spid="5123">
                                            <p:txEl>
                                              <p:pRg st="1" end="1"/>
                                            </p:txEl>
                                          </p:spTgt>
                                        </p:tgtEl>
                                        <p:attrNameLst>
                                          <p:attrName>ppt_x</p:attrName>
                                        </p:attrNameLst>
                                      </p:cBhvr>
                                      <p:tavLst>
                                        <p:tav tm="0">
                                          <p:val>
                                            <p:strVal val="#ppt_x"/>
                                          </p:val>
                                        </p:tav>
                                        <p:tav tm="100000">
                                          <p:val>
                                            <p:strVal val="#ppt_x"/>
                                          </p:val>
                                        </p:tav>
                                      </p:tavLst>
                                    </p:anim>
                                    <p:anim calcmode="lin" valueType="num">
                                      <p:cBhvr>
                                        <p:cTn id="9" dur="898" decel="100000" fill="hold"/>
                                        <p:tgtEl>
                                          <p:spTgt spid="5123">
                                            <p:txEl>
                                              <p:pRg st="1" end="1"/>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512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123">
                                            <p:txEl>
                                              <p:pRg st="2" end="2"/>
                                            </p:txEl>
                                          </p:spTgt>
                                        </p:tgtEl>
                                        <p:attrNameLst>
                                          <p:attrName>style.visibility</p:attrName>
                                        </p:attrNameLst>
                                      </p:cBhvr>
                                      <p:to>
                                        <p:strVal val="visible"/>
                                      </p:to>
                                    </p:set>
                                    <p:animEffect transition="in" filter="fade">
                                      <p:cBhvr>
                                        <p:cTn id="15" dur="1000"/>
                                        <p:tgtEl>
                                          <p:spTgt spid="5123">
                                            <p:txEl>
                                              <p:pRg st="2" end="2"/>
                                            </p:txEl>
                                          </p:spTgt>
                                        </p:tgtEl>
                                      </p:cBhvr>
                                    </p:animEffect>
                                    <p:anim calcmode="lin" valueType="num">
                                      <p:cBhvr>
                                        <p:cTn id="16" dur="1000" fill="hold"/>
                                        <p:tgtEl>
                                          <p:spTgt spid="5123">
                                            <p:txEl>
                                              <p:pRg st="2" end="2"/>
                                            </p:txEl>
                                          </p:spTgt>
                                        </p:tgtEl>
                                        <p:attrNameLst>
                                          <p:attrName>ppt_x</p:attrName>
                                        </p:attrNameLst>
                                      </p:cBhvr>
                                      <p:tavLst>
                                        <p:tav tm="0">
                                          <p:val>
                                            <p:strVal val="#ppt_x"/>
                                          </p:val>
                                        </p:tav>
                                        <p:tav tm="100000">
                                          <p:val>
                                            <p:strVal val="#ppt_x"/>
                                          </p:val>
                                        </p:tav>
                                      </p:tavLst>
                                    </p:anim>
                                    <p:anim calcmode="lin" valueType="num">
                                      <p:cBhvr>
                                        <p:cTn id="17" dur="898" decel="100000" fill="hold"/>
                                        <p:tgtEl>
                                          <p:spTgt spid="5123">
                                            <p:txEl>
                                              <p:pRg st="2" end="2"/>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898"/>
                                          </p:stCondLst>
                                        </p:cTn>
                                        <p:tgtEl>
                                          <p:spTgt spid="512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5123">
                                            <p:txEl>
                                              <p:pRg st="3" end="3"/>
                                            </p:txEl>
                                          </p:spTgt>
                                        </p:tgtEl>
                                        <p:attrNameLst>
                                          <p:attrName>style.visibility</p:attrName>
                                        </p:attrNameLst>
                                      </p:cBhvr>
                                      <p:to>
                                        <p:strVal val="visible"/>
                                      </p:to>
                                    </p:set>
                                    <p:animEffect transition="in" filter="fade">
                                      <p:cBhvr>
                                        <p:cTn id="23" dur="1000"/>
                                        <p:tgtEl>
                                          <p:spTgt spid="5123">
                                            <p:txEl>
                                              <p:pRg st="3" end="3"/>
                                            </p:txEl>
                                          </p:spTgt>
                                        </p:tgtEl>
                                      </p:cBhvr>
                                    </p:animEffect>
                                    <p:anim calcmode="lin" valueType="num">
                                      <p:cBhvr>
                                        <p:cTn id="24" dur="1000" fill="hold"/>
                                        <p:tgtEl>
                                          <p:spTgt spid="5123">
                                            <p:txEl>
                                              <p:pRg st="3" end="3"/>
                                            </p:txEl>
                                          </p:spTgt>
                                        </p:tgtEl>
                                        <p:attrNameLst>
                                          <p:attrName>ppt_x</p:attrName>
                                        </p:attrNameLst>
                                      </p:cBhvr>
                                      <p:tavLst>
                                        <p:tav tm="0">
                                          <p:val>
                                            <p:strVal val="#ppt_x"/>
                                          </p:val>
                                        </p:tav>
                                        <p:tav tm="100000">
                                          <p:val>
                                            <p:strVal val="#ppt_x"/>
                                          </p:val>
                                        </p:tav>
                                      </p:tavLst>
                                    </p:anim>
                                    <p:anim calcmode="lin" valueType="num">
                                      <p:cBhvr>
                                        <p:cTn id="25" dur="898" decel="100000" fill="hold"/>
                                        <p:tgtEl>
                                          <p:spTgt spid="5123">
                                            <p:txEl>
                                              <p:pRg st="3" end="3"/>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898"/>
                                          </p:stCondLst>
                                        </p:cTn>
                                        <p:tgtEl>
                                          <p:spTgt spid="512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grpId="0" nodeType="clickEffect">
                                  <p:stCondLst>
                                    <p:cond delay="0"/>
                                  </p:stCondLst>
                                  <p:childTnLst>
                                    <p:set>
                                      <p:cBhvr>
                                        <p:cTn id="30" dur="1" fill="hold">
                                          <p:stCondLst>
                                            <p:cond delay="0"/>
                                          </p:stCondLst>
                                        </p:cTn>
                                        <p:tgtEl>
                                          <p:spTgt spid="5126"/>
                                        </p:tgtEl>
                                        <p:attrNameLst>
                                          <p:attrName>style.visibility</p:attrName>
                                        </p:attrNameLst>
                                      </p:cBhvr>
                                      <p:to>
                                        <p:strVal val="visible"/>
                                      </p:to>
                                    </p:set>
                                    <p:animEffect transition="in" filter="diamond(in)">
                                      <p:cBhvr>
                                        <p:cTn id="31" dur="20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uiExpand="1" build="p"/>
      <p:bldP spid="5126"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42" name="Rectangle 10"/>
          <p:cNvSpPr>
            <a:spLocks noGrp="1" noChangeArrowheads="1"/>
          </p:cNvSpPr>
          <p:nvPr>
            <p:ph type="title"/>
          </p:nvPr>
        </p:nvSpPr>
        <p:spPr/>
        <p:txBody>
          <a:bodyPr/>
          <a:lstStyle/>
          <a:p>
            <a:pPr algn="ctr"/>
            <a:r>
              <a:rPr lang="en-US" b="1" dirty="0">
                <a:solidFill>
                  <a:srgbClr val="CC3399"/>
                </a:solidFill>
                <a:latin typeface="Vagabond" pitchFamily="2" charset="0"/>
              </a:rPr>
              <a:t>Adam and Eve left the garden with 2 major problems</a:t>
            </a:r>
          </a:p>
        </p:txBody>
      </p:sp>
      <p:sp>
        <p:nvSpPr>
          <p:cNvPr id="18435" name="Rectangle 3"/>
          <p:cNvSpPr>
            <a:spLocks noGrp="1" noChangeArrowheads="1"/>
          </p:cNvSpPr>
          <p:nvPr>
            <p:ph type="body" sz="half" idx="1"/>
          </p:nvPr>
        </p:nvSpPr>
        <p:spPr>
          <a:xfrm>
            <a:off x="152400" y="2286000"/>
            <a:ext cx="5410200" cy="2286000"/>
          </a:xfrm>
        </p:spPr>
        <p:txBody>
          <a:bodyPr/>
          <a:lstStyle/>
          <a:p>
            <a:pPr marL="685800" indent="-685800">
              <a:buFontTx/>
              <a:buNone/>
            </a:pPr>
            <a:r>
              <a:rPr lang="en-US" sz="4400" dirty="0"/>
              <a:t>1) Mortality</a:t>
            </a:r>
          </a:p>
          <a:p>
            <a:pPr marL="685800" indent="-685800">
              <a:buFontTx/>
              <a:buNone/>
            </a:pPr>
            <a:r>
              <a:rPr lang="en-US" sz="4400" dirty="0"/>
              <a:t>2) Nature prone to sin</a:t>
            </a:r>
            <a:r>
              <a:rPr lang="en-US" sz="4400" dirty="0" smtClean="0"/>
              <a:t>! </a:t>
            </a:r>
            <a:r>
              <a:rPr lang="en-US" sz="4400" i="1" dirty="0" smtClean="0"/>
              <a:t>(has the devil)</a:t>
            </a:r>
            <a:endParaRPr lang="en-US" sz="4400" i="1" dirty="0"/>
          </a:p>
        </p:txBody>
      </p:sp>
      <p:sp>
        <p:nvSpPr>
          <p:cNvPr id="18444" name="Text Box 12"/>
          <p:cNvSpPr txBox="1">
            <a:spLocks noChangeArrowheads="1"/>
          </p:cNvSpPr>
          <p:nvPr/>
        </p:nvSpPr>
        <p:spPr bwMode="auto">
          <a:xfrm>
            <a:off x="616808" y="4690408"/>
            <a:ext cx="4419600" cy="1938992"/>
          </a:xfrm>
          <a:prstGeom prst="rect">
            <a:avLst/>
          </a:prstGeom>
          <a:noFill/>
          <a:ln w="9525">
            <a:noFill/>
            <a:miter lim="800000"/>
            <a:headEnd/>
            <a:tailEnd/>
          </a:ln>
          <a:effectLst/>
        </p:spPr>
        <p:txBody>
          <a:bodyPr wrap="square">
            <a:spAutoFit/>
          </a:bodyPr>
          <a:lstStyle/>
          <a:p>
            <a:pPr algn="ctr">
              <a:spcBef>
                <a:spcPct val="50000"/>
              </a:spcBef>
            </a:pPr>
            <a:r>
              <a:rPr lang="en-US" sz="4000" b="1" dirty="0">
                <a:solidFill>
                  <a:srgbClr val="537F23"/>
                </a:solidFill>
                <a:latin typeface="Comic Sans MS" pitchFamily="66" charset="0"/>
              </a:rPr>
              <a:t>God’s Plan of Redemption </a:t>
            </a:r>
            <a:r>
              <a:rPr lang="en-US" sz="4000" b="1" dirty="0" smtClean="0">
                <a:solidFill>
                  <a:srgbClr val="537F23"/>
                </a:solidFill>
                <a:latin typeface="Comic Sans MS" pitchFamily="66" charset="0"/>
              </a:rPr>
              <a:t>will deal with </a:t>
            </a:r>
            <a:r>
              <a:rPr lang="en-US" sz="4000" b="1" dirty="0">
                <a:solidFill>
                  <a:srgbClr val="537F23"/>
                </a:solidFill>
                <a:latin typeface="Comic Sans MS" pitchFamily="66" charset="0"/>
              </a:rPr>
              <a:t>both!</a:t>
            </a:r>
          </a:p>
        </p:txBody>
      </p:sp>
      <p:pic>
        <p:nvPicPr>
          <p:cNvPr id="2" name="Picture 10"/>
          <p:cNvPicPr>
            <a:picLocks noChangeAspect="1" noChangeArrowheads="1"/>
          </p:cNvPicPr>
          <p:nvPr/>
        </p:nvPicPr>
        <p:blipFill>
          <a:blip r:embed="rId3" cstate="print"/>
          <a:srcRect/>
          <a:stretch>
            <a:fillRect/>
          </a:stretch>
        </p:blipFill>
        <p:spPr bwMode="auto">
          <a:xfrm>
            <a:off x="5638800" y="2209800"/>
            <a:ext cx="3300714" cy="4419600"/>
          </a:xfrm>
          <a:prstGeom prst="rect">
            <a:avLst/>
          </a:prstGeom>
          <a:noFill/>
          <a:ln w="9525">
            <a:noFill/>
            <a:miter lim="800000"/>
            <a:headEnd/>
            <a:tailEnd/>
          </a:ln>
        </p:spPr>
      </p:pic>
    </p:spTree>
    <p:extLst>
      <p:ext uri="{BB962C8B-B14F-4D97-AF65-F5344CB8AC3E}">
        <p14:creationId xmlns:p14="http://schemas.microsoft.com/office/powerpoint/2010/main" val="29475615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solidFill>
          <a:srgbClr val="FCDFAC"/>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286000" y="162169"/>
            <a:ext cx="4648200" cy="1447800"/>
          </a:xfrm>
        </p:spPr>
        <p:txBody>
          <a:bodyPr/>
          <a:lstStyle/>
          <a:p>
            <a:r>
              <a:rPr lang="en-US" sz="3600" b="1" dirty="0">
                <a:solidFill>
                  <a:srgbClr val="CC3399"/>
                </a:solidFill>
                <a:latin typeface="Vagabond" pitchFamily="2" charset="0"/>
              </a:rPr>
              <a:t>Christ’s Death was to Destroy Sin</a:t>
            </a:r>
          </a:p>
        </p:txBody>
      </p:sp>
      <p:sp>
        <p:nvSpPr>
          <p:cNvPr id="20483" name="Rectangle 3"/>
          <p:cNvSpPr>
            <a:spLocks noGrp="1" noChangeArrowheads="1"/>
          </p:cNvSpPr>
          <p:nvPr>
            <p:ph type="body" idx="1"/>
          </p:nvPr>
        </p:nvSpPr>
        <p:spPr>
          <a:xfrm>
            <a:off x="609600" y="1600200"/>
            <a:ext cx="7772400" cy="4953000"/>
          </a:xfrm>
        </p:spPr>
        <p:txBody>
          <a:bodyPr/>
          <a:lstStyle/>
          <a:p>
            <a:pPr>
              <a:lnSpc>
                <a:spcPct val="90000"/>
              </a:lnSpc>
              <a:spcBef>
                <a:spcPct val="40000"/>
              </a:spcBef>
              <a:buFontTx/>
              <a:buNone/>
            </a:pPr>
            <a:r>
              <a:rPr lang="en-US" sz="2400" b="1" dirty="0">
                <a:solidFill>
                  <a:srgbClr val="A62A7D"/>
                </a:solidFill>
              </a:rPr>
              <a:t>Heb 2:14</a:t>
            </a:r>
            <a:r>
              <a:rPr lang="en-US" sz="2400" b="1" dirty="0">
                <a:solidFill>
                  <a:srgbClr val="926100"/>
                </a:solidFill>
              </a:rPr>
              <a:t>  </a:t>
            </a:r>
            <a:r>
              <a:rPr lang="en-US" sz="2400" b="1" dirty="0">
                <a:solidFill>
                  <a:srgbClr val="603000"/>
                </a:solidFill>
              </a:rPr>
              <a:t>that through death He might destroy him who had the power of death, that is, the devil,</a:t>
            </a:r>
          </a:p>
          <a:p>
            <a:pPr>
              <a:lnSpc>
                <a:spcPct val="90000"/>
              </a:lnSpc>
              <a:spcBef>
                <a:spcPct val="40000"/>
              </a:spcBef>
              <a:buFontTx/>
              <a:buNone/>
            </a:pPr>
            <a:r>
              <a:rPr lang="en-US" sz="2400" b="1" dirty="0">
                <a:solidFill>
                  <a:srgbClr val="A62A7D"/>
                </a:solidFill>
              </a:rPr>
              <a:t>1 </a:t>
            </a:r>
            <a:r>
              <a:rPr lang="en-US" sz="2400" b="1" dirty="0" err="1">
                <a:solidFill>
                  <a:srgbClr val="A62A7D"/>
                </a:solidFill>
              </a:rPr>
              <a:t>Jn</a:t>
            </a:r>
            <a:r>
              <a:rPr lang="en-US" sz="2400" b="1" dirty="0">
                <a:solidFill>
                  <a:srgbClr val="A62A7D"/>
                </a:solidFill>
              </a:rPr>
              <a:t> 3:5</a:t>
            </a:r>
            <a:r>
              <a:rPr lang="en-US" sz="2400" b="1" dirty="0">
                <a:solidFill>
                  <a:srgbClr val="926100"/>
                </a:solidFill>
              </a:rPr>
              <a:t>  </a:t>
            </a:r>
            <a:r>
              <a:rPr lang="en-US" sz="2400" b="1" dirty="0">
                <a:solidFill>
                  <a:srgbClr val="603000"/>
                </a:solidFill>
              </a:rPr>
              <a:t>He was manifested to take away our sins</a:t>
            </a:r>
          </a:p>
          <a:p>
            <a:pPr>
              <a:lnSpc>
                <a:spcPct val="90000"/>
              </a:lnSpc>
              <a:spcBef>
                <a:spcPct val="40000"/>
              </a:spcBef>
              <a:buFontTx/>
              <a:buNone/>
            </a:pPr>
            <a:r>
              <a:rPr lang="en-US" sz="2400" b="1" dirty="0">
                <a:solidFill>
                  <a:srgbClr val="A62A7D"/>
                </a:solidFill>
              </a:rPr>
              <a:t>1 </a:t>
            </a:r>
            <a:r>
              <a:rPr lang="en-US" sz="2400" b="1" dirty="0" err="1">
                <a:solidFill>
                  <a:srgbClr val="A62A7D"/>
                </a:solidFill>
              </a:rPr>
              <a:t>Jn</a:t>
            </a:r>
            <a:r>
              <a:rPr lang="en-US" sz="2400" b="1" dirty="0">
                <a:solidFill>
                  <a:srgbClr val="A62A7D"/>
                </a:solidFill>
              </a:rPr>
              <a:t> 3:8</a:t>
            </a:r>
            <a:r>
              <a:rPr lang="en-US" sz="2400" b="1" dirty="0">
                <a:solidFill>
                  <a:srgbClr val="926100"/>
                </a:solidFill>
              </a:rPr>
              <a:t>  </a:t>
            </a:r>
            <a:r>
              <a:rPr lang="en-US" sz="2400" b="1" dirty="0">
                <a:solidFill>
                  <a:srgbClr val="603000"/>
                </a:solidFill>
              </a:rPr>
              <a:t>For this purpose the Son of God was manifested, that He might destroy the works of the devil.</a:t>
            </a:r>
          </a:p>
          <a:p>
            <a:pPr>
              <a:lnSpc>
                <a:spcPct val="90000"/>
              </a:lnSpc>
              <a:spcBef>
                <a:spcPct val="40000"/>
              </a:spcBef>
              <a:buFontTx/>
              <a:buNone/>
            </a:pPr>
            <a:r>
              <a:rPr lang="en-US" sz="2400" b="1" dirty="0">
                <a:solidFill>
                  <a:srgbClr val="A62A7D"/>
                </a:solidFill>
              </a:rPr>
              <a:t>Heb 9:26</a:t>
            </a:r>
            <a:r>
              <a:rPr lang="en-US" sz="2400" b="1" dirty="0">
                <a:solidFill>
                  <a:srgbClr val="926100"/>
                </a:solidFill>
              </a:rPr>
              <a:t>  </a:t>
            </a:r>
            <a:r>
              <a:rPr lang="en-US" sz="2400" b="1" dirty="0">
                <a:solidFill>
                  <a:srgbClr val="603000"/>
                </a:solidFill>
              </a:rPr>
              <a:t>He has appeared to put away sin by the sacrifice of Himself.</a:t>
            </a:r>
          </a:p>
          <a:p>
            <a:pPr>
              <a:lnSpc>
                <a:spcPct val="90000"/>
              </a:lnSpc>
              <a:spcBef>
                <a:spcPct val="40000"/>
              </a:spcBef>
              <a:buFontTx/>
              <a:buNone/>
            </a:pPr>
            <a:r>
              <a:rPr lang="en-US" sz="2400" b="1" dirty="0" err="1">
                <a:solidFill>
                  <a:srgbClr val="A62A7D"/>
                </a:solidFill>
              </a:rPr>
              <a:t>Jn</a:t>
            </a:r>
            <a:r>
              <a:rPr lang="en-US" sz="2400" b="1" dirty="0">
                <a:solidFill>
                  <a:srgbClr val="A62A7D"/>
                </a:solidFill>
              </a:rPr>
              <a:t> 1:29</a:t>
            </a:r>
            <a:r>
              <a:rPr lang="en-US" sz="2400" b="1" dirty="0">
                <a:solidFill>
                  <a:srgbClr val="926100"/>
                </a:solidFill>
              </a:rPr>
              <a:t>  </a:t>
            </a:r>
            <a:r>
              <a:rPr lang="en-US" sz="2400" b="1" dirty="0">
                <a:solidFill>
                  <a:srgbClr val="603000"/>
                </a:solidFill>
              </a:rPr>
              <a:t>The Lamb of God who takes away the sin of the world!</a:t>
            </a:r>
          </a:p>
          <a:p>
            <a:pPr>
              <a:lnSpc>
                <a:spcPct val="90000"/>
              </a:lnSpc>
              <a:spcBef>
                <a:spcPct val="40000"/>
              </a:spcBef>
              <a:buFontTx/>
              <a:buNone/>
            </a:pPr>
            <a:r>
              <a:rPr lang="en-US" sz="2400" b="1" dirty="0">
                <a:solidFill>
                  <a:srgbClr val="A62A7D"/>
                </a:solidFill>
              </a:rPr>
              <a:t>1 Pet 2:24</a:t>
            </a:r>
            <a:r>
              <a:rPr lang="en-US" sz="2400" b="1" dirty="0">
                <a:solidFill>
                  <a:srgbClr val="926100"/>
                </a:solidFill>
              </a:rPr>
              <a:t>  </a:t>
            </a:r>
            <a:r>
              <a:rPr lang="en-US" sz="2400" b="1" dirty="0">
                <a:solidFill>
                  <a:srgbClr val="603000"/>
                </a:solidFill>
              </a:rPr>
              <a:t>who Himself bore our sins in His own body on the </a:t>
            </a:r>
            <a:r>
              <a:rPr lang="en-US" sz="2400" b="1" dirty="0" smtClean="0">
                <a:solidFill>
                  <a:srgbClr val="603000"/>
                </a:solidFill>
              </a:rPr>
              <a:t>tree </a:t>
            </a:r>
            <a:endParaRPr lang="en-US" sz="2400" b="1" dirty="0">
              <a:solidFill>
                <a:srgbClr val="603000"/>
              </a:solidFill>
            </a:endParaRPr>
          </a:p>
        </p:txBody>
      </p:sp>
      <p:pic>
        <p:nvPicPr>
          <p:cNvPr id="11266" name="Picture 2"/>
          <p:cNvPicPr>
            <a:picLocks noChangeAspect="1" noChangeArrowheads="1"/>
          </p:cNvPicPr>
          <p:nvPr/>
        </p:nvPicPr>
        <p:blipFill>
          <a:blip r:embed="rId3" cstate="print"/>
          <a:srcRect/>
          <a:stretch>
            <a:fillRect/>
          </a:stretch>
        </p:blipFill>
        <p:spPr bwMode="auto">
          <a:xfrm>
            <a:off x="304800" y="113036"/>
            <a:ext cx="1600200" cy="1334764"/>
          </a:xfrm>
          <a:prstGeom prst="rect">
            <a:avLst/>
          </a:prstGeom>
          <a:noFill/>
          <a:ln w="9525">
            <a:noFill/>
            <a:miter lim="800000"/>
            <a:headEnd/>
            <a:tailEnd/>
          </a:ln>
        </p:spPr>
      </p:pic>
      <p:pic>
        <p:nvPicPr>
          <p:cNvPr id="6" name="Picture 1"/>
          <p:cNvPicPr>
            <a:picLocks noChangeAspect="1" noChangeArrowheads="1"/>
          </p:cNvPicPr>
          <p:nvPr/>
        </p:nvPicPr>
        <p:blipFill>
          <a:blip r:embed="rId4" cstate="print"/>
          <a:srcRect/>
          <a:stretch>
            <a:fillRect/>
          </a:stretch>
        </p:blipFill>
        <p:spPr bwMode="auto">
          <a:xfrm>
            <a:off x="7315200" y="123825"/>
            <a:ext cx="1600200" cy="140017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600200" y="76200"/>
            <a:ext cx="4953000" cy="1905000"/>
          </a:xfrm>
        </p:spPr>
        <p:txBody>
          <a:bodyPr/>
          <a:lstStyle/>
          <a:p>
            <a:pPr>
              <a:lnSpc>
                <a:spcPts val="4000"/>
              </a:lnSpc>
            </a:pPr>
            <a:r>
              <a:rPr lang="en-US" sz="4000" b="1" dirty="0">
                <a:solidFill>
                  <a:srgbClr val="CC3399"/>
                </a:solidFill>
                <a:latin typeface="Vagabond" pitchFamily="2" charset="0"/>
              </a:rPr>
              <a:t>Jesus Christ needed to </a:t>
            </a:r>
            <a:r>
              <a:rPr lang="en-US" sz="4000" b="1" dirty="0" smtClean="0">
                <a:solidFill>
                  <a:srgbClr val="CC3399"/>
                </a:solidFill>
                <a:latin typeface="Vagabond" pitchFamily="2" charset="0"/>
              </a:rPr>
              <a:t> </a:t>
            </a:r>
            <a:r>
              <a:rPr lang="en-US" sz="4000" b="1" dirty="0">
                <a:solidFill>
                  <a:srgbClr val="CC3399"/>
                </a:solidFill>
                <a:latin typeface="Vagabond" pitchFamily="2" charset="0"/>
              </a:rPr>
              <a:t>have weak human nature</a:t>
            </a:r>
          </a:p>
        </p:txBody>
      </p:sp>
      <p:sp>
        <p:nvSpPr>
          <p:cNvPr id="6147" name="Rectangle 3"/>
          <p:cNvSpPr>
            <a:spLocks noGrp="1" noChangeArrowheads="1"/>
          </p:cNvSpPr>
          <p:nvPr>
            <p:ph type="body" idx="1"/>
          </p:nvPr>
        </p:nvSpPr>
        <p:spPr>
          <a:xfrm>
            <a:off x="304800" y="1981200"/>
            <a:ext cx="8458200" cy="3505200"/>
          </a:xfrm>
        </p:spPr>
        <p:txBody>
          <a:bodyPr/>
          <a:lstStyle/>
          <a:p>
            <a:pPr>
              <a:buFontTx/>
              <a:buNone/>
            </a:pPr>
            <a:r>
              <a:rPr lang="en-US" b="1" dirty="0">
                <a:solidFill>
                  <a:srgbClr val="0000CC"/>
                </a:solidFill>
                <a:latin typeface="Tahoma" pitchFamily="34" charset="0"/>
              </a:rPr>
              <a:t>Rom 6:10</a:t>
            </a:r>
            <a:r>
              <a:rPr lang="en-US" dirty="0">
                <a:solidFill>
                  <a:srgbClr val="422C00"/>
                </a:solidFill>
                <a:latin typeface="Tahoma" pitchFamily="34" charset="0"/>
              </a:rPr>
              <a:t>  </a:t>
            </a:r>
            <a:r>
              <a:rPr lang="en-US" dirty="0">
                <a:solidFill>
                  <a:srgbClr val="603000"/>
                </a:solidFill>
                <a:latin typeface="Tahoma" pitchFamily="34" charset="0"/>
              </a:rPr>
              <a:t>He died unto sin once</a:t>
            </a:r>
          </a:p>
          <a:p>
            <a:pPr>
              <a:buFontTx/>
              <a:buNone/>
            </a:pPr>
            <a:r>
              <a:rPr lang="en-US" b="1" dirty="0">
                <a:solidFill>
                  <a:srgbClr val="0000CC"/>
                </a:solidFill>
                <a:latin typeface="Tahoma" pitchFamily="34" charset="0"/>
              </a:rPr>
              <a:t>2 </a:t>
            </a:r>
            <a:r>
              <a:rPr lang="en-US" b="1" dirty="0" err="1">
                <a:solidFill>
                  <a:srgbClr val="0000CC"/>
                </a:solidFill>
                <a:latin typeface="Tahoma" pitchFamily="34" charset="0"/>
              </a:rPr>
              <a:t>Cor</a:t>
            </a:r>
            <a:r>
              <a:rPr lang="en-US" b="1" dirty="0">
                <a:solidFill>
                  <a:srgbClr val="0000CC"/>
                </a:solidFill>
                <a:latin typeface="Tahoma" pitchFamily="34" charset="0"/>
              </a:rPr>
              <a:t> 5:21</a:t>
            </a:r>
            <a:r>
              <a:rPr lang="en-US" dirty="0">
                <a:solidFill>
                  <a:srgbClr val="0000CC"/>
                </a:solidFill>
                <a:latin typeface="Tahoma" pitchFamily="34" charset="0"/>
              </a:rPr>
              <a:t>  </a:t>
            </a:r>
            <a:r>
              <a:rPr lang="en-US" dirty="0">
                <a:solidFill>
                  <a:srgbClr val="603000"/>
                </a:solidFill>
                <a:latin typeface="Tahoma" pitchFamily="34" charset="0"/>
              </a:rPr>
              <a:t>He was made sin for us</a:t>
            </a:r>
          </a:p>
          <a:p>
            <a:pPr>
              <a:buFontTx/>
              <a:buNone/>
            </a:pPr>
            <a:r>
              <a:rPr lang="en-US" b="1" dirty="0">
                <a:solidFill>
                  <a:srgbClr val="0000CC"/>
                </a:solidFill>
                <a:latin typeface="Tahoma" pitchFamily="34" charset="0"/>
              </a:rPr>
              <a:t>1 Pet 2:24</a:t>
            </a:r>
            <a:r>
              <a:rPr lang="en-US" dirty="0">
                <a:solidFill>
                  <a:srgbClr val="0000CC"/>
                </a:solidFill>
                <a:latin typeface="Tahoma" pitchFamily="34" charset="0"/>
              </a:rPr>
              <a:t>  </a:t>
            </a:r>
            <a:r>
              <a:rPr lang="en-US" dirty="0">
                <a:solidFill>
                  <a:srgbClr val="603000"/>
                </a:solidFill>
                <a:latin typeface="Tahoma" pitchFamily="34" charset="0"/>
              </a:rPr>
              <a:t>He bore our sins in his body</a:t>
            </a:r>
          </a:p>
          <a:p>
            <a:pPr>
              <a:buFontTx/>
              <a:buNone/>
            </a:pPr>
            <a:r>
              <a:rPr lang="en-US" b="1" dirty="0">
                <a:solidFill>
                  <a:srgbClr val="0000CC"/>
                </a:solidFill>
                <a:latin typeface="Tahoma" pitchFamily="34" charset="0"/>
              </a:rPr>
              <a:t>Heb 9:28</a:t>
            </a:r>
            <a:r>
              <a:rPr lang="en-US" dirty="0">
                <a:solidFill>
                  <a:srgbClr val="0000CC"/>
                </a:solidFill>
                <a:latin typeface="Tahoma" pitchFamily="34" charset="0"/>
              </a:rPr>
              <a:t>  </a:t>
            </a:r>
            <a:r>
              <a:rPr lang="en-US" dirty="0">
                <a:solidFill>
                  <a:srgbClr val="603000"/>
                </a:solidFill>
                <a:latin typeface="Tahoma" pitchFamily="34" charset="0"/>
              </a:rPr>
              <a:t>He was offered to bear the sins of many…..will come again not to bear sin</a:t>
            </a:r>
          </a:p>
          <a:p>
            <a:pPr>
              <a:buFontTx/>
              <a:buNone/>
            </a:pPr>
            <a:r>
              <a:rPr lang="en-US" b="1" dirty="0">
                <a:solidFill>
                  <a:srgbClr val="0000CC"/>
                </a:solidFill>
                <a:latin typeface="Tahoma" pitchFamily="34" charset="0"/>
              </a:rPr>
              <a:t>Rom 8:3</a:t>
            </a:r>
            <a:r>
              <a:rPr lang="en-US" dirty="0">
                <a:solidFill>
                  <a:srgbClr val="0000CC"/>
                </a:solidFill>
                <a:latin typeface="Tahoma" pitchFamily="34" charset="0"/>
              </a:rPr>
              <a:t>  </a:t>
            </a:r>
            <a:r>
              <a:rPr lang="en-US" dirty="0">
                <a:solidFill>
                  <a:srgbClr val="603000"/>
                </a:solidFill>
                <a:latin typeface="Tahoma" pitchFamily="34" charset="0"/>
              </a:rPr>
              <a:t>God condemned Sin, in the flesh</a:t>
            </a:r>
          </a:p>
        </p:txBody>
      </p:sp>
      <p:pic>
        <p:nvPicPr>
          <p:cNvPr id="52225" name="Picture 1"/>
          <p:cNvPicPr>
            <a:picLocks noChangeAspect="1" noChangeArrowheads="1"/>
          </p:cNvPicPr>
          <p:nvPr/>
        </p:nvPicPr>
        <p:blipFill>
          <a:blip r:embed="rId3" cstate="print"/>
          <a:srcRect/>
          <a:stretch>
            <a:fillRect/>
          </a:stretch>
        </p:blipFill>
        <p:spPr bwMode="auto">
          <a:xfrm>
            <a:off x="6629400" y="152400"/>
            <a:ext cx="2367092" cy="1852234"/>
          </a:xfrm>
          <a:prstGeom prst="rect">
            <a:avLst/>
          </a:prstGeom>
          <a:noFill/>
          <a:ln w="9525">
            <a:noFill/>
            <a:miter lim="800000"/>
            <a:headEnd/>
            <a:tailEnd/>
          </a:ln>
        </p:spPr>
      </p:pic>
      <p:sp>
        <p:nvSpPr>
          <p:cNvPr id="5" name="Rectangle 2"/>
          <p:cNvSpPr txBox="1">
            <a:spLocks noChangeArrowheads="1"/>
          </p:cNvSpPr>
          <p:nvPr/>
        </p:nvSpPr>
        <p:spPr bwMode="auto">
          <a:xfrm>
            <a:off x="188054" y="5486400"/>
            <a:ext cx="8691692"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charset="0"/>
              </a:defRPr>
            </a:lvl2pPr>
            <a:lvl3pPr algn="ctr" rtl="0" fontAlgn="base">
              <a:spcBef>
                <a:spcPct val="0"/>
              </a:spcBef>
              <a:spcAft>
                <a:spcPct val="0"/>
              </a:spcAft>
              <a:defRPr sz="4400">
                <a:solidFill>
                  <a:schemeClr val="tx1"/>
                </a:solidFill>
                <a:latin typeface="Arial" charset="0"/>
              </a:defRPr>
            </a:lvl3pPr>
            <a:lvl4pPr algn="ctr" rtl="0" fontAlgn="base">
              <a:spcBef>
                <a:spcPct val="0"/>
              </a:spcBef>
              <a:spcAft>
                <a:spcPct val="0"/>
              </a:spcAft>
              <a:defRPr sz="4400">
                <a:solidFill>
                  <a:schemeClr val="tx1"/>
                </a:solidFill>
                <a:latin typeface="Arial" charset="0"/>
              </a:defRPr>
            </a:lvl4pPr>
            <a:lvl5pPr algn="ctr" rtl="0" fontAlgn="base">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a:lstStyle>
          <a:p>
            <a:pPr>
              <a:lnSpc>
                <a:spcPts val="4000"/>
              </a:lnSpc>
            </a:pPr>
            <a:r>
              <a:rPr lang="en-US" sz="3200" b="1" kern="0" dirty="0" smtClean="0">
                <a:solidFill>
                  <a:srgbClr val="009900"/>
                </a:solidFill>
                <a:latin typeface="Vagabond" pitchFamily="2" charset="0"/>
              </a:rPr>
              <a:t>Christ needed to have weak human nature so God could win the victory over the devil</a:t>
            </a:r>
            <a:endParaRPr lang="en-US" sz="3200" b="1" kern="0" dirty="0">
              <a:solidFill>
                <a:srgbClr val="009900"/>
              </a:solidFill>
              <a:latin typeface="Vagabond"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solidFill>
          <a:srgbClr val="FEDBA2"/>
        </a:solidFill>
        <a:effectLst/>
      </p:bgPr>
    </p:bg>
    <p:spTree>
      <p:nvGrpSpPr>
        <p:cNvPr id="1" name=""/>
        <p:cNvGrpSpPr/>
        <p:nvPr/>
      </p:nvGrpSpPr>
      <p:grpSpPr>
        <a:xfrm>
          <a:off x="0" y="0"/>
          <a:ext cx="0" cy="0"/>
          <a:chOff x="0" y="0"/>
          <a:chExt cx="0" cy="0"/>
        </a:xfrm>
      </p:grpSpPr>
      <p:pic>
        <p:nvPicPr>
          <p:cNvPr id="7173" name="Picture 5"/>
          <p:cNvPicPr>
            <a:picLocks noChangeAspect="1" noChangeArrowheads="1"/>
          </p:cNvPicPr>
          <p:nvPr/>
        </p:nvPicPr>
        <p:blipFill>
          <a:blip r:embed="rId3" cstate="print"/>
          <a:srcRect/>
          <a:stretch>
            <a:fillRect/>
          </a:stretch>
        </p:blipFill>
        <p:spPr bwMode="auto">
          <a:xfrm>
            <a:off x="3352800" y="762000"/>
            <a:ext cx="2343573" cy="2667000"/>
          </a:xfrm>
          <a:prstGeom prst="rect">
            <a:avLst/>
          </a:prstGeom>
          <a:noFill/>
          <a:ln w="9525">
            <a:noFill/>
            <a:miter lim="800000"/>
            <a:headEnd/>
            <a:tailEnd/>
          </a:ln>
        </p:spPr>
      </p:pic>
      <p:sp>
        <p:nvSpPr>
          <p:cNvPr id="7170" name="Rectangle 2"/>
          <p:cNvSpPr>
            <a:spLocks noGrp="1" noChangeArrowheads="1"/>
          </p:cNvSpPr>
          <p:nvPr>
            <p:ph type="title"/>
          </p:nvPr>
        </p:nvSpPr>
        <p:spPr>
          <a:xfrm>
            <a:off x="685800" y="0"/>
            <a:ext cx="7772400" cy="838200"/>
          </a:xfrm>
        </p:spPr>
        <p:txBody>
          <a:bodyPr/>
          <a:lstStyle/>
          <a:p>
            <a:r>
              <a:rPr lang="en-US" b="1" dirty="0">
                <a:solidFill>
                  <a:srgbClr val="CC3399"/>
                </a:solidFill>
                <a:latin typeface="Vagabond" pitchFamily="2" charset="0"/>
              </a:rPr>
              <a:t>The Conflict in Jesus</a:t>
            </a:r>
          </a:p>
        </p:txBody>
      </p:sp>
      <p:sp>
        <p:nvSpPr>
          <p:cNvPr id="7174" name="Text Box 6"/>
          <p:cNvSpPr txBox="1">
            <a:spLocks noChangeArrowheads="1"/>
          </p:cNvSpPr>
          <p:nvPr/>
        </p:nvSpPr>
        <p:spPr bwMode="auto">
          <a:xfrm>
            <a:off x="228600" y="914400"/>
            <a:ext cx="3124200" cy="2616101"/>
          </a:xfrm>
          <a:prstGeom prst="rect">
            <a:avLst/>
          </a:prstGeom>
          <a:noFill/>
          <a:ln w="9525">
            <a:noFill/>
            <a:miter lim="800000"/>
            <a:headEnd/>
            <a:tailEnd/>
          </a:ln>
          <a:effectLst/>
        </p:spPr>
        <p:txBody>
          <a:bodyPr>
            <a:spAutoFit/>
          </a:bodyPr>
          <a:lstStyle/>
          <a:p>
            <a:pPr marL="342900" indent="-342900">
              <a:spcBef>
                <a:spcPct val="50000"/>
              </a:spcBef>
            </a:pPr>
            <a:r>
              <a:rPr lang="en-US" sz="3200" b="1" dirty="0">
                <a:solidFill>
                  <a:srgbClr val="603000"/>
                </a:solidFill>
                <a:latin typeface="Tahoma" pitchFamily="34" charset="0"/>
              </a:rPr>
              <a:t>From Mary:</a:t>
            </a:r>
          </a:p>
          <a:p>
            <a:pPr marL="342900" indent="-342900">
              <a:spcBef>
                <a:spcPct val="50000"/>
              </a:spcBef>
            </a:pPr>
            <a:r>
              <a:rPr lang="en-US" dirty="0">
                <a:solidFill>
                  <a:srgbClr val="603000"/>
                </a:solidFill>
                <a:latin typeface="Tahoma" pitchFamily="34" charset="0"/>
              </a:rPr>
              <a:t>Physical defilement:</a:t>
            </a:r>
          </a:p>
          <a:p>
            <a:pPr marL="342900" indent="-342900">
              <a:spcBef>
                <a:spcPct val="50000"/>
              </a:spcBef>
              <a:buFontTx/>
              <a:buAutoNum type="arabicParenR"/>
            </a:pPr>
            <a:r>
              <a:rPr lang="en-US" dirty="0">
                <a:solidFill>
                  <a:srgbClr val="603000"/>
                </a:solidFill>
                <a:latin typeface="Tahoma" pitchFamily="34" charset="0"/>
              </a:rPr>
              <a:t>Mortality</a:t>
            </a:r>
          </a:p>
          <a:p>
            <a:pPr marL="342900" indent="-342900">
              <a:spcBef>
                <a:spcPct val="50000"/>
              </a:spcBef>
              <a:buFontTx/>
              <a:buAutoNum type="arabicParenR"/>
            </a:pPr>
            <a:r>
              <a:rPr lang="en-US" dirty="0">
                <a:solidFill>
                  <a:srgbClr val="603000"/>
                </a:solidFill>
                <a:latin typeface="Tahoma" pitchFamily="34" charset="0"/>
              </a:rPr>
              <a:t>Human nature with its tendency to sin</a:t>
            </a:r>
          </a:p>
        </p:txBody>
      </p:sp>
      <p:sp>
        <p:nvSpPr>
          <p:cNvPr id="7175" name="Text Box 7"/>
          <p:cNvSpPr txBox="1">
            <a:spLocks noChangeArrowheads="1"/>
          </p:cNvSpPr>
          <p:nvPr/>
        </p:nvSpPr>
        <p:spPr bwMode="auto">
          <a:xfrm>
            <a:off x="5867400" y="847516"/>
            <a:ext cx="3276600" cy="2800767"/>
          </a:xfrm>
          <a:prstGeom prst="rect">
            <a:avLst/>
          </a:prstGeom>
          <a:noFill/>
          <a:ln w="9525">
            <a:noFill/>
            <a:miter lim="800000"/>
            <a:headEnd/>
            <a:tailEnd/>
          </a:ln>
          <a:effectLst/>
        </p:spPr>
        <p:txBody>
          <a:bodyPr>
            <a:spAutoFit/>
          </a:bodyPr>
          <a:lstStyle/>
          <a:p>
            <a:pPr>
              <a:spcBef>
                <a:spcPct val="50000"/>
              </a:spcBef>
            </a:pPr>
            <a:r>
              <a:rPr lang="en-US" sz="3200" b="1" dirty="0">
                <a:solidFill>
                  <a:srgbClr val="603000"/>
                </a:solidFill>
                <a:latin typeface="Tahoma" pitchFamily="34" charset="0"/>
              </a:rPr>
              <a:t>From God:</a:t>
            </a:r>
          </a:p>
          <a:p>
            <a:pPr>
              <a:spcBef>
                <a:spcPct val="50000"/>
              </a:spcBef>
            </a:pPr>
            <a:r>
              <a:rPr lang="en-US" dirty="0">
                <a:solidFill>
                  <a:srgbClr val="603000"/>
                </a:solidFill>
                <a:latin typeface="Tahoma" pitchFamily="34" charset="0"/>
              </a:rPr>
              <a:t>Physical potential for perfect obedience</a:t>
            </a:r>
          </a:p>
          <a:p>
            <a:pPr>
              <a:spcBef>
                <a:spcPct val="50000"/>
              </a:spcBef>
            </a:pPr>
            <a:r>
              <a:rPr lang="en-US" dirty="0">
                <a:solidFill>
                  <a:srgbClr val="603000"/>
                </a:solidFill>
                <a:latin typeface="Tahoma" pitchFamily="34" charset="0"/>
              </a:rPr>
              <a:t>Morning by morning God wakened </a:t>
            </a:r>
            <a:r>
              <a:rPr lang="en-US" dirty="0" smtClean="0">
                <a:solidFill>
                  <a:srgbClr val="603000"/>
                </a:solidFill>
                <a:latin typeface="Tahoma" pitchFamily="34" charset="0"/>
              </a:rPr>
              <a:t>him    </a:t>
            </a:r>
            <a:r>
              <a:rPr lang="en-US" sz="1800" dirty="0" smtClean="0">
                <a:solidFill>
                  <a:srgbClr val="603000"/>
                </a:solidFill>
                <a:latin typeface="Tahoma" pitchFamily="34" charset="0"/>
              </a:rPr>
              <a:t>(Isa 50:4)</a:t>
            </a:r>
            <a:endParaRPr lang="en-US" dirty="0">
              <a:solidFill>
                <a:srgbClr val="603000"/>
              </a:solidFill>
              <a:latin typeface="Tahoma" pitchFamily="34" charset="0"/>
            </a:endParaRPr>
          </a:p>
        </p:txBody>
      </p:sp>
      <p:sp>
        <p:nvSpPr>
          <p:cNvPr id="7176" name="Text Box 8"/>
          <p:cNvSpPr txBox="1">
            <a:spLocks noChangeArrowheads="1"/>
          </p:cNvSpPr>
          <p:nvPr/>
        </p:nvSpPr>
        <p:spPr bwMode="auto">
          <a:xfrm>
            <a:off x="533400" y="3657600"/>
            <a:ext cx="8153400" cy="2677656"/>
          </a:xfrm>
          <a:prstGeom prst="rect">
            <a:avLst/>
          </a:prstGeom>
          <a:noFill/>
          <a:ln w="9525">
            <a:noFill/>
            <a:miter lim="800000"/>
            <a:headEnd/>
            <a:tailEnd/>
          </a:ln>
          <a:effectLst/>
        </p:spPr>
        <p:txBody>
          <a:bodyPr>
            <a:spAutoFit/>
          </a:bodyPr>
          <a:lstStyle/>
          <a:p>
            <a:pPr algn="ctr">
              <a:spcBef>
                <a:spcPct val="50000"/>
              </a:spcBef>
            </a:pPr>
            <a:r>
              <a:rPr lang="en-US" b="1" dirty="0">
                <a:solidFill>
                  <a:srgbClr val="A62A7D"/>
                </a:solidFill>
                <a:latin typeface="Comic Sans MS" pitchFamily="66" charset="0"/>
              </a:rPr>
              <a:t>Jesus - a mortal man with the sin tendencies of human nature, but with the physical potential to conquer Sin with God’s help</a:t>
            </a:r>
          </a:p>
          <a:p>
            <a:pPr algn="ctr">
              <a:spcBef>
                <a:spcPct val="50000"/>
              </a:spcBef>
            </a:pPr>
            <a:r>
              <a:rPr lang="en-US" b="1" dirty="0">
                <a:solidFill>
                  <a:srgbClr val="0000CC"/>
                </a:solidFill>
                <a:latin typeface="Comic Sans MS" pitchFamily="66" charset="0"/>
              </a:rPr>
              <a:t>Did Jesus have an unfair advantage?               Look at what was required of him!</a:t>
            </a:r>
          </a:p>
          <a:p>
            <a:pPr algn="ctr">
              <a:spcBef>
                <a:spcPct val="50000"/>
              </a:spcBef>
            </a:pPr>
            <a:r>
              <a:rPr lang="en-US" b="1" dirty="0">
                <a:solidFill>
                  <a:srgbClr val="009900"/>
                </a:solidFill>
                <a:latin typeface="Comic Sans MS" pitchFamily="66" charset="0"/>
              </a:rPr>
              <a:t>He was not a superman – every day was a struggle</a:t>
            </a:r>
          </a:p>
        </p:txBody>
      </p:sp>
      <p:sp>
        <p:nvSpPr>
          <p:cNvPr id="7177" name="Line 9"/>
          <p:cNvSpPr>
            <a:spLocks noChangeShapeType="1"/>
          </p:cNvSpPr>
          <p:nvPr/>
        </p:nvSpPr>
        <p:spPr bwMode="auto">
          <a:xfrm>
            <a:off x="2743200" y="1295400"/>
            <a:ext cx="1752600" cy="609600"/>
          </a:xfrm>
          <a:prstGeom prst="line">
            <a:avLst/>
          </a:prstGeom>
          <a:noFill/>
          <a:ln w="38100">
            <a:solidFill>
              <a:srgbClr val="CC3399"/>
            </a:solidFill>
            <a:round/>
            <a:headEnd/>
            <a:tailEnd type="triangle" w="med" len="med"/>
          </a:ln>
          <a:effectLst/>
        </p:spPr>
        <p:txBody>
          <a:bodyPr/>
          <a:lstStyle/>
          <a:p>
            <a:endParaRPr lang="en-US"/>
          </a:p>
        </p:txBody>
      </p:sp>
      <p:sp>
        <p:nvSpPr>
          <p:cNvPr id="7178" name="Line 10"/>
          <p:cNvSpPr>
            <a:spLocks noChangeShapeType="1"/>
          </p:cNvSpPr>
          <p:nvPr/>
        </p:nvSpPr>
        <p:spPr bwMode="auto">
          <a:xfrm flipH="1">
            <a:off x="4495800" y="1219200"/>
            <a:ext cx="1371600" cy="685800"/>
          </a:xfrm>
          <a:prstGeom prst="line">
            <a:avLst/>
          </a:prstGeom>
          <a:noFill/>
          <a:ln w="38100">
            <a:solidFill>
              <a:srgbClr val="CC3399"/>
            </a:solidFill>
            <a:round/>
            <a:headEnd/>
            <a:tailEnd type="triangle" w="med" len="med"/>
          </a:ln>
          <a:effectLst/>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solidFill>
          <a:srgbClr val="FEDBA2"/>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04800" y="95250"/>
            <a:ext cx="6629400" cy="838200"/>
          </a:xfrm>
        </p:spPr>
        <p:txBody>
          <a:bodyPr/>
          <a:lstStyle/>
          <a:p>
            <a:pPr algn="ctr"/>
            <a:r>
              <a:rPr lang="en-US" sz="4000" b="1" dirty="0">
                <a:solidFill>
                  <a:srgbClr val="CC3399"/>
                </a:solidFill>
                <a:latin typeface="Vagabond" pitchFamily="2" charset="0"/>
              </a:rPr>
              <a:t>Statement of Faith </a:t>
            </a:r>
            <a:r>
              <a:rPr lang="en-US" sz="3200" b="1" dirty="0">
                <a:solidFill>
                  <a:srgbClr val="CC3399"/>
                </a:solidFill>
                <a:latin typeface="Vagabond" pitchFamily="2" charset="0"/>
              </a:rPr>
              <a:t>(clause </a:t>
            </a:r>
            <a:r>
              <a:rPr lang="en-US" sz="3200" b="1" dirty="0" smtClean="0">
                <a:solidFill>
                  <a:srgbClr val="CC3399"/>
                </a:solidFill>
                <a:latin typeface="Vagabond" pitchFamily="2" charset="0"/>
              </a:rPr>
              <a:t>8)</a:t>
            </a:r>
            <a:endParaRPr lang="en-US" b="1" dirty="0">
              <a:solidFill>
                <a:srgbClr val="CC3399"/>
              </a:solidFill>
              <a:latin typeface="Vagabond" pitchFamily="2" charset="0"/>
            </a:endParaRPr>
          </a:p>
        </p:txBody>
      </p:sp>
      <p:sp>
        <p:nvSpPr>
          <p:cNvPr id="14339" name="Rectangle 3"/>
          <p:cNvSpPr>
            <a:spLocks noGrp="1" noChangeArrowheads="1"/>
          </p:cNvSpPr>
          <p:nvPr>
            <p:ph type="body" idx="1"/>
          </p:nvPr>
        </p:nvSpPr>
        <p:spPr>
          <a:xfrm>
            <a:off x="228600" y="914400"/>
            <a:ext cx="8610600" cy="4267200"/>
          </a:xfrm>
        </p:spPr>
        <p:txBody>
          <a:bodyPr/>
          <a:lstStyle/>
          <a:p>
            <a:pPr marL="0" indent="0">
              <a:buFontTx/>
              <a:buNone/>
            </a:pPr>
            <a:r>
              <a:rPr lang="en-US" sz="2800" dirty="0" smtClean="0"/>
              <a:t>That </a:t>
            </a:r>
            <a:r>
              <a:rPr lang="en-US" sz="2800" dirty="0"/>
              <a:t>these promises had reference </a:t>
            </a:r>
            <a:r>
              <a:rPr lang="en-US" sz="2800" dirty="0" smtClean="0"/>
              <a:t>to                              </a:t>
            </a:r>
            <a:r>
              <a:rPr lang="en-US" sz="2800" b="1" dirty="0">
                <a:solidFill>
                  <a:srgbClr val="0000CC"/>
                </a:solidFill>
              </a:rPr>
              <a:t>Jesus Christ, </a:t>
            </a:r>
            <a:r>
              <a:rPr lang="en-US" sz="2800" dirty="0"/>
              <a:t>who was to be </a:t>
            </a:r>
            <a:r>
              <a:rPr lang="en-US" sz="2800" b="1" dirty="0">
                <a:solidFill>
                  <a:srgbClr val="0000CC"/>
                </a:solidFill>
              </a:rPr>
              <a:t>raised up </a:t>
            </a:r>
            <a:r>
              <a:rPr lang="en-US" sz="2800" b="1" dirty="0" smtClean="0">
                <a:solidFill>
                  <a:srgbClr val="0000CC"/>
                </a:solidFill>
              </a:rPr>
              <a:t>                        in the condemned </a:t>
            </a:r>
            <a:r>
              <a:rPr lang="en-US" sz="2800" b="1" dirty="0">
                <a:solidFill>
                  <a:srgbClr val="0000CC"/>
                </a:solidFill>
              </a:rPr>
              <a:t>line of Abraham and </a:t>
            </a:r>
            <a:r>
              <a:rPr lang="en-US" sz="2800" b="1" dirty="0" smtClean="0">
                <a:solidFill>
                  <a:srgbClr val="0000CC"/>
                </a:solidFill>
              </a:rPr>
              <a:t>                            David</a:t>
            </a:r>
            <a:r>
              <a:rPr lang="en-US" sz="2800" b="1" dirty="0">
                <a:solidFill>
                  <a:srgbClr val="0000CC"/>
                </a:solidFill>
              </a:rPr>
              <a:t>, </a:t>
            </a:r>
            <a:r>
              <a:rPr lang="en-US" sz="2800" dirty="0" smtClean="0"/>
              <a:t>and who</a:t>
            </a:r>
            <a:r>
              <a:rPr lang="en-US" sz="2800" dirty="0"/>
              <a:t>, though </a:t>
            </a:r>
            <a:r>
              <a:rPr lang="en-US" sz="2800" b="1" dirty="0">
                <a:solidFill>
                  <a:srgbClr val="0000CC"/>
                </a:solidFill>
              </a:rPr>
              <a:t>wearing their </a:t>
            </a:r>
            <a:r>
              <a:rPr lang="en-US" sz="2800" b="1" dirty="0" smtClean="0">
                <a:solidFill>
                  <a:srgbClr val="0000CC"/>
                </a:solidFill>
              </a:rPr>
              <a:t>                     condemned nature</a:t>
            </a:r>
            <a:r>
              <a:rPr lang="en-US" sz="2800" b="1" dirty="0">
                <a:solidFill>
                  <a:srgbClr val="0000CC"/>
                </a:solidFill>
              </a:rPr>
              <a:t>,</a:t>
            </a:r>
            <a:r>
              <a:rPr lang="en-US" sz="2800" dirty="0"/>
              <a:t> was to obtain a title </a:t>
            </a:r>
            <a:r>
              <a:rPr lang="en-US" sz="2800" dirty="0" smtClean="0"/>
              <a:t>                    to </a:t>
            </a:r>
            <a:r>
              <a:rPr lang="en-US" sz="2800" dirty="0"/>
              <a:t>resurrection by perfect obedience, and, </a:t>
            </a:r>
            <a:r>
              <a:rPr lang="en-US" sz="2800" b="1" dirty="0">
                <a:solidFill>
                  <a:srgbClr val="0000CC"/>
                </a:solidFill>
              </a:rPr>
              <a:t>by dying, abrogate the law of condemnation </a:t>
            </a:r>
            <a:r>
              <a:rPr lang="en-US" sz="2800" dirty="0"/>
              <a:t>for himself and all who should believe and obey </a:t>
            </a:r>
            <a:r>
              <a:rPr lang="en-US" sz="2800" dirty="0" smtClean="0"/>
              <a:t>him. </a:t>
            </a:r>
            <a:r>
              <a:rPr lang="en-US" sz="1800" dirty="0" smtClean="0"/>
              <a:t>[1 </a:t>
            </a:r>
            <a:r>
              <a:rPr lang="en-US" sz="1800" dirty="0"/>
              <a:t>Corinthians 15:45; Hebrews 2:14–16; Romans 1:3; Hebrews 5:8, 9; 1:9; Romans 5:19–21; Galatians 4:4, 5; Romans 8:3, 4; Hebrews 2:14, 15; 9:26; Galatians 1:4; Hebrews 7:27; 5:3–7; 2:17; Romans 6:10; 6:9; ; Acts 13:34–37; Revelation 1:18; John 5:21, 22, 26, 27; 14:3; Revelation 2:7; 3:21; Matthew 25:21; Hebrews 5:9; Mark 16:16; Acts 13:38, 39; Romans 3:22; Psalm 2:6–9; Daniel 7:13, 14; Revelation 11:15; Jeremiah 23:5; Zechariah 14:9; Ephesians 1:9, 10</a:t>
            </a:r>
            <a:r>
              <a:rPr lang="en-US" sz="1800" dirty="0" smtClean="0"/>
              <a:t>.]</a:t>
            </a:r>
            <a:endParaRPr lang="en-US" sz="1800" b="1" dirty="0">
              <a:latin typeface="Times New Roman" pitchFamily="18" charset="0"/>
            </a:endParaRPr>
          </a:p>
        </p:txBody>
      </p:sp>
      <p:sp>
        <p:nvSpPr>
          <p:cNvPr id="5" name="Text Box 12"/>
          <p:cNvSpPr txBox="1">
            <a:spLocks noChangeArrowheads="1"/>
          </p:cNvSpPr>
          <p:nvPr/>
        </p:nvSpPr>
        <p:spPr bwMode="auto">
          <a:xfrm>
            <a:off x="1066800" y="6172200"/>
            <a:ext cx="7391400" cy="584775"/>
          </a:xfrm>
          <a:prstGeom prst="rect">
            <a:avLst/>
          </a:prstGeom>
          <a:noFill/>
          <a:ln w="9525">
            <a:noFill/>
            <a:miter lim="800000"/>
            <a:headEnd/>
            <a:tailEnd/>
          </a:ln>
          <a:effectLst/>
        </p:spPr>
        <p:txBody>
          <a:bodyPr wrap="square">
            <a:spAutoFit/>
          </a:bodyPr>
          <a:lstStyle/>
          <a:p>
            <a:pPr>
              <a:spcBef>
                <a:spcPct val="50000"/>
              </a:spcBef>
            </a:pPr>
            <a:r>
              <a:rPr lang="en-US" sz="3200" b="1" dirty="0" smtClean="0">
                <a:solidFill>
                  <a:srgbClr val="009900"/>
                </a:solidFill>
                <a:latin typeface="Comic Sans MS" pitchFamily="66" charset="0"/>
              </a:rPr>
              <a:t>Jesus had our condemned nature</a:t>
            </a:r>
            <a:endParaRPr lang="en-US" sz="3200" b="1" dirty="0">
              <a:solidFill>
                <a:srgbClr val="009900"/>
              </a:solidFill>
              <a:latin typeface="Comic Sans MS" pitchFamily="66" charset="0"/>
            </a:endParaRPr>
          </a:p>
        </p:txBody>
      </p:sp>
      <p:pic>
        <p:nvPicPr>
          <p:cNvPr id="6" name="Picture 5"/>
          <p:cNvPicPr>
            <a:picLocks noChangeAspect="1"/>
          </p:cNvPicPr>
          <p:nvPr/>
        </p:nvPicPr>
        <p:blipFill rotWithShape="1">
          <a:blip r:embed="rId3"/>
          <a:srcRect l="28750" t="18001" r="42084" b="10666"/>
          <a:stretch/>
        </p:blipFill>
        <p:spPr>
          <a:xfrm>
            <a:off x="7069578" y="85725"/>
            <a:ext cx="1998221" cy="2962275"/>
          </a:xfrm>
          <a:prstGeom prst="rect">
            <a:avLst/>
          </a:prstGeom>
        </p:spPr>
      </p:pic>
    </p:spTree>
    <p:extLst>
      <p:ext uri="{BB962C8B-B14F-4D97-AF65-F5344CB8AC3E}">
        <p14:creationId xmlns:p14="http://schemas.microsoft.com/office/powerpoint/2010/main" val="31215246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066800" y="152400"/>
            <a:ext cx="7772400" cy="838200"/>
          </a:xfrm>
        </p:spPr>
        <p:txBody>
          <a:bodyPr/>
          <a:lstStyle/>
          <a:p>
            <a:r>
              <a:rPr lang="en-US" b="1">
                <a:solidFill>
                  <a:srgbClr val="A62A7D"/>
                </a:solidFill>
                <a:latin typeface="Vagabond" pitchFamily="2" charset="0"/>
              </a:rPr>
              <a:t>Why was Jesus baptized?</a:t>
            </a:r>
          </a:p>
        </p:txBody>
      </p:sp>
      <p:sp>
        <p:nvSpPr>
          <p:cNvPr id="34819" name="Rectangle 3"/>
          <p:cNvSpPr>
            <a:spLocks noGrp="1" noChangeArrowheads="1"/>
          </p:cNvSpPr>
          <p:nvPr>
            <p:ph type="body" idx="1"/>
          </p:nvPr>
        </p:nvSpPr>
        <p:spPr>
          <a:xfrm>
            <a:off x="2514600" y="1143000"/>
            <a:ext cx="6629400" cy="1600200"/>
          </a:xfrm>
        </p:spPr>
        <p:txBody>
          <a:bodyPr/>
          <a:lstStyle/>
          <a:p>
            <a:pPr marL="0" indent="0">
              <a:buNone/>
            </a:pPr>
            <a:r>
              <a:rPr lang="en-US" b="1" dirty="0">
                <a:solidFill>
                  <a:srgbClr val="603000"/>
                </a:solidFill>
              </a:rPr>
              <a:t>He had no personal sins!</a:t>
            </a:r>
          </a:p>
          <a:p>
            <a:pPr marL="0" indent="0">
              <a:buNone/>
            </a:pPr>
            <a:r>
              <a:rPr lang="en-US" b="1" dirty="0">
                <a:solidFill>
                  <a:srgbClr val="603000"/>
                </a:solidFill>
              </a:rPr>
              <a:t>So was it just an example to us?</a:t>
            </a:r>
          </a:p>
        </p:txBody>
      </p:sp>
      <p:sp>
        <p:nvSpPr>
          <p:cNvPr id="34820" name="Text Box 4"/>
          <p:cNvSpPr txBox="1">
            <a:spLocks noChangeArrowheads="1"/>
          </p:cNvSpPr>
          <p:nvPr/>
        </p:nvSpPr>
        <p:spPr bwMode="auto">
          <a:xfrm>
            <a:off x="533400" y="2362200"/>
            <a:ext cx="8077200" cy="3354765"/>
          </a:xfrm>
          <a:prstGeom prst="rect">
            <a:avLst/>
          </a:prstGeom>
          <a:noFill/>
          <a:ln w="9525">
            <a:noFill/>
            <a:miter lim="800000"/>
            <a:headEnd/>
            <a:tailEnd/>
          </a:ln>
          <a:effectLst/>
        </p:spPr>
        <p:txBody>
          <a:bodyPr>
            <a:spAutoFit/>
          </a:bodyPr>
          <a:lstStyle/>
          <a:p>
            <a:pPr indent="288925" algn="ctr"/>
            <a:r>
              <a:rPr lang="en-US" sz="3200" b="1" dirty="0">
                <a:solidFill>
                  <a:srgbClr val="A62A7D"/>
                </a:solidFill>
              </a:rPr>
              <a:t>Matthew </a:t>
            </a:r>
            <a:r>
              <a:rPr lang="en-US" sz="3200" b="1" dirty="0" smtClean="0">
                <a:solidFill>
                  <a:srgbClr val="A62A7D"/>
                </a:solidFill>
              </a:rPr>
              <a:t>3:13-14, 3</a:t>
            </a:r>
            <a:endParaRPr lang="en-US" sz="3200" b="1" dirty="0">
              <a:solidFill>
                <a:srgbClr val="A62A7D"/>
              </a:solidFill>
            </a:endParaRPr>
          </a:p>
          <a:p>
            <a:pPr indent="288925"/>
            <a:r>
              <a:rPr lang="en-US" dirty="0">
                <a:solidFill>
                  <a:srgbClr val="603000"/>
                </a:solidFill>
              </a:rPr>
              <a:t>13	Then Jesus came from Galilee to John at the Jordan to be baptized by him.</a:t>
            </a:r>
          </a:p>
          <a:p>
            <a:pPr indent="288925"/>
            <a:r>
              <a:rPr lang="en-US" dirty="0">
                <a:solidFill>
                  <a:srgbClr val="603000"/>
                </a:solidFill>
              </a:rPr>
              <a:t>14	And John tried to prevent Him, saying, "I need to be baptized by You, and are You coming to me?"</a:t>
            </a:r>
          </a:p>
          <a:p>
            <a:pPr indent="288925">
              <a:spcBef>
                <a:spcPct val="50000"/>
              </a:spcBef>
            </a:pPr>
            <a:r>
              <a:rPr lang="en-US" dirty="0">
                <a:solidFill>
                  <a:srgbClr val="603000"/>
                </a:solidFill>
              </a:rPr>
              <a:t>3  For this is he who was spoken of by the prophet Isaiah, saying: "The voice of one </a:t>
            </a:r>
            <a:r>
              <a:rPr lang="en-US" dirty="0" smtClean="0">
                <a:solidFill>
                  <a:srgbClr val="603000"/>
                </a:solidFill>
              </a:rPr>
              <a:t>crying: ‘in </a:t>
            </a:r>
            <a:r>
              <a:rPr lang="en-US" dirty="0">
                <a:solidFill>
                  <a:srgbClr val="603000"/>
                </a:solidFill>
              </a:rPr>
              <a:t>the </a:t>
            </a:r>
            <a:r>
              <a:rPr lang="en-US" dirty="0" smtClean="0">
                <a:solidFill>
                  <a:srgbClr val="603000"/>
                </a:solidFill>
              </a:rPr>
              <a:t>wilderness prepare </a:t>
            </a:r>
            <a:r>
              <a:rPr lang="en-US" dirty="0">
                <a:solidFill>
                  <a:srgbClr val="603000"/>
                </a:solidFill>
              </a:rPr>
              <a:t>the way of the Lord; make His paths straight.' "</a:t>
            </a:r>
          </a:p>
        </p:txBody>
      </p:sp>
      <p:pic>
        <p:nvPicPr>
          <p:cNvPr id="50177" name="Picture 1"/>
          <p:cNvPicPr>
            <a:picLocks noChangeAspect="1" noChangeArrowheads="1"/>
          </p:cNvPicPr>
          <p:nvPr/>
        </p:nvPicPr>
        <p:blipFill>
          <a:blip r:embed="rId3" cstate="print"/>
          <a:srcRect/>
          <a:stretch>
            <a:fillRect/>
          </a:stretch>
        </p:blipFill>
        <p:spPr bwMode="auto">
          <a:xfrm>
            <a:off x="152400" y="914400"/>
            <a:ext cx="2235200" cy="1676400"/>
          </a:xfrm>
          <a:prstGeom prst="rect">
            <a:avLst/>
          </a:prstGeom>
          <a:noFill/>
          <a:ln w="9525">
            <a:noFill/>
            <a:miter lim="800000"/>
            <a:headEnd/>
            <a:tailEnd/>
          </a:ln>
        </p:spPr>
      </p:pic>
      <p:sp>
        <p:nvSpPr>
          <p:cNvPr id="6" name="Rectangle 2"/>
          <p:cNvSpPr txBox="1">
            <a:spLocks noChangeArrowheads="1"/>
          </p:cNvSpPr>
          <p:nvPr/>
        </p:nvSpPr>
        <p:spPr bwMode="auto">
          <a:xfrm>
            <a:off x="408116" y="5727262"/>
            <a:ext cx="8431084" cy="99368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charset="0"/>
              </a:defRPr>
            </a:lvl2pPr>
            <a:lvl3pPr algn="ctr" rtl="0" fontAlgn="base">
              <a:spcBef>
                <a:spcPct val="0"/>
              </a:spcBef>
              <a:spcAft>
                <a:spcPct val="0"/>
              </a:spcAft>
              <a:defRPr sz="4400">
                <a:solidFill>
                  <a:schemeClr val="tx1"/>
                </a:solidFill>
                <a:latin typeface="Arial" charset="0"/>
              </a:defRPr>
            </a:lvl3pPr>
            <a:lvl4pPr algn="ctr" rtl="0" fontAlgn="base">
              <a:spcBef>
                <a:spcPct val="0"/>
              </a:spcBef>
              <a:spcAft>
                <a:spcPct val="0"/>
              </a:spcAft>
              <a:defRPr sz="4400">
                <a:solidFill>
                  <a:schemeClr val="tx1"/>
                </a:solidFill>
                <a:latin typeface="Arial" charset="0"/>
              </a:defRPr>
            </a:lvl4pPr>
            <a:lvl5pPr algn="ctr" rtl="0" fontAlgn="base">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a:lstStyle>
          <a:p>
            <a:pPr>
              <a:lnSpc>
                <a:spcPts val="4000"/>
              </a:lnSpc>
            </a:pPr>
            <a:r>
              <a:rPr lang="en-US" sz="3600" b="1" kern="0" dirty="0" smtClean="0">
                <a:solidFill>
                  <a:srgbClr val="009900"/>
                </a:solidFill>
                <a:latin typeface="Comic Sans MS" panose="030F0702030302020204" pitchFamily="66" charset="0"/>
              </a:rPr>
              <a:t>He publically told people about the battle with Sin he was fighting</a:t>
            </a:r>
            <a:endParaRPr lang="en-US" sz="3600" b="1" kern="0" dirty="0">
              <a:solidFill>
                <a:srgbClr val="009900"/>
              </a:solidFill>
              <a:latin typeface="Comic Sans MS" panose="030F0702030302020204"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600200" y="0"/>
            <a:ext cx="6172200" cy="1371600"/>
          </a:xfrm>
        </p:spPr>
        <p:txBody>
          <a:bodyPr/>
          <a:lstStyle/>
          <a:p>
            <a:r>
              <a:rPr lang="en-US" sz="4800" b="1">
                <a:solidFill>
                  <a:srgbClr val="CC3399"/>
                </a:solidFill>
                <a:latin typeface="Vagabond" pitchFamily="2" charset="0"/>
              </a:rPr>
              <a:t>Isaiah 40:6-8</a:t>
            </a:r>
          </a:p>
        </p:txBody>
      </p:sp>
      <p:sp>
        <p:nvSpPr>
          <p:cNvPr id="8195" name="Rectangle 3"/>
          <p:cNvSpPr>
            <a:spLocks noGrp="1" noChangeArrowheads="1"/>
          </p:cNvSpPr>
          <p:nvPr>
            <p:ph type="body" idx="1"/>
          </p:nvPr>
        </p:nvSpPr>
        <p:spPr>
          <a:xfrm>
            <a:off x="685800" y="1219200"/>
            <a:ext cx="8077200" cy="2895600"/>
          </a:xfrm>
        </p:spPr>
        <p:txBody>
          <a:bodyPr/>
          <a:lstStyle/>
          <a:p>
            <a:pPr marL="0" indent="228600">
              <a:lnSpc>
                <a:spcPct val="90000"/>
              </a:lnSpc>
              <a:buFontTx/>
              <a:buNone/>
            </a:pPr>
            <a:r>
              <a:rPr lang="en-US" sz="2400" dirty="0">
                <a:solidFill>
                  <a:srgbClr val="603000"/>
                </a:solidFill>
                <a:latin typeface="Tahoma" pitchFamily="34" charset="0"/>
              </a:rPr>
              <a:t>6  The voice said, "Cry out!" And he said, "What shall I cry?" </a:t>
            </a:r>
            <a:r>
              <a:rPr lang="en-US" sz="2400" b="1" dirty="0">
                <a:solidFill>
                  <a:srgbClr val="A62A7D"/>
                </a:solidFill>
                <a:latin typeface="Tahoma" pitchFamily="34" charset="0"/>
              </a:rPr>
              <a:t>"All flesh is grass,</a:t>
            </a:r>
            <a:r>
              <a:rPr lang="en-US" sz="2400" dirty="0">
                <a:solidFill>
                  <a:srgbClr val="926100"/>
                </a:solidFill>
                <a:latin typeface="Tahoma" pitchFamily="34" charset="0"/>
              </a:rPr>
              <a:t> </a:t>
            </a:r>
            <a:r>
              <a:rPr lang="en-US" sz="2400" dirty="0">
                <a:solidFill>
                  <a:srgbClr val="603000"/>
                </a:solidFill>
                <a:latin typeface="Tahoma" pitchFamily="34" charset="0"/>
              </a:rPr>
              <a:t>and all its loveliness is like the flower of the field.</a:t>
            </a:r>
          </a:p>
          <a:p>
            <a:pPr marL="0" indent="228600">
              <a:lnSpc>
                <a:spcPct val="90000"/>
              </a:lnSpc>
              <a:buFontTx/>
              <a:buNone/>
            </a:pPr>
            <a:r>
              <a:rPr lang="en-US" sz="2400" dirty="0">
                <a:solidFill>
                  <a:srgbClr val="603000"/>
                </a:solidFill>
                <a:latin typeface="Tahoma" pitchFamily="34" charset="0"/>
              </a:rPr>
              <a:t>7  The grass withers, the flower fades, because the breath of the LORD blows upon it; surely the people are grass.</a:t>
            </a:r>
          </a:p>
          <a:p>
            <a:pPr marL="0" indent="228600">
              <a:lnSpc>
                <a:spcPct val="90000"/>
              </a:lnSpc>
              <a:buFontTx/>
              <a:buNone/>
            </a:pPr>
            <a:r>
              <a:rPr lang="en-US" sz="2400" dirty="0">
                <a:solidFill>
                  <a:srgbClr val="603000"/>
                </a:solidFill>
                <a:latin typeface="Tahoma" pitchFamily="34" charset="0"/>
              </a:rPr>
              <a:t>8  The grass withers, the flower fades, but the word of our God stands forever</a:t>
            </a:r>
            <a:r>
              <a:rPr lang="en-US" sz="2400" dirty="0">
                <a:solidFill>
                  <a:srgbClr val="603000"/>
                </a:solidFill>
              </a:rPr>
              <a:t>.</a:t>
            </a:r>
          </a:p>
        </p:txBody>
      </p:sp>
      <p:sp>
        <p:nvSpPr>
          <p:cNvPr id="8198" name="Text Box 6"/>
          <p:cNvSpPr txBox="1">
            <a:spLocks noChangeArrowheads="1"/>
          </p:cNvSpPr>
          <p:nvPr/>
        </p:nvSpPr>
        <p:spPr bwMode="auto">
          <a:xfrm>
            <a:off x="381000" y="4343400"/>
            <a:ext cx="8458200" cy="2277547"/>
          </a:xfrm>
          <a:prstGeom prst="rect">
            <a:avLst/>
          </a:prstGeom>
          <a:noFill/>
          <a:ln w="9525">
            <a:noFill/>
            <a:miter lim="800000"/>
            <a:headEnd/>
            <a:tailEnd/>
          </a:ln>
          <a:effectLst/>
        </p:spPr>
        <p:txBody>
          <a:bodyPr>
            <a:spAutoFit/>
          </a:bodyPr>
          <a:lstStyle/>
          <a:p>
            <a:pPr algn="ctr">
              <a:spcBef>
                <a:spcPct val="50000"/>
              </a:spcBef>
            </a:pPr>
            <a:r>
              <a:rPr lang="en-US" b="1" dirty="0">
                <a:solidFill>
                  <a:srgbClr val="009900"/>
                </a:solidFill>
                <a:latin typeface="Comic Sans MS" pitchFamily="66" charset="0"/>
              </a:rPr>
              <a:t>Jesus publicly declared his Father was right!  God was right to condemn us all to death and He was right to require us to commit to put our “old man” to death</a:t>
            </a:r>
          </a:p>
          <a:p>
            <a:pPr algn="ctr">
              <a:spcBef>
                <a:spcPct val="50000"/>
              </a:spcBef>
            </a:pPr>
            <a:r>
              <a:rPr lang="en-US" sz="2800" b="1" dirty="0">
                <a:solidFill>
                  <a:srgbClr val="A62A7D"/>
                </a:solidFill>
                <a:latin typeface="Comic Sans MS" pitchFamily="66" charset="0"/>
              </a:rPr>
              <a:t>Christ’s baptism was a declaration </a:t>
            </a:r>
            <a:r>
              <a:rPr lang="en-US" sz="2800" b="1" dirty="0" smtClean="0">
                <a:solidFill>
                  <a:srgbClr val="A62A7D"/>
                </a:solidFill>
                <a:latin typeface="Comic Sans MS" pitchFamily="66" charset="0"/>
              </a:rPr>
              <a:t>                          of </a:t>
            </a:r>
            <a:r>
              <a:rPr lang="en-US" sz="2800" b="1" dirty="0">
                <a:solidFill>
                  <a:srgbClr val="A62A7D"/>
                </a:solidFill>
                <a:latin typeface="Comic Sans MS" pitchFamily="66" charset="0"/>
              </a:rPr>
              <a:t>the work he would finish at the cross</a:t>
            </a:r>
          </a:p>
        </p:txBody>
      </p:sp>
      <p:pic>
        <p:nvPicPr>
          <p:cNvPr id="5" name="Picture 1"/>
          <p:cNvPicPr>
            <a:picLocks noChangeAspect="1" noChangeArrowheads="1"/>
          </p:cNvPicPr>
          <p:nvPr/>
        </p:nvPicPr>
        <p:blipFill>
          <a:blip r:embed="rId3" cstate="print"/>
          <a:srcRect/>
          <a:stretch>
            <a:fillRect/>
          </a:stretch>
        </p:blipFill>
        <p:spPr bwMode="auto">
          <a:xfrm>
            <a:off x="228600" y="76200"/>
            <a:ext cx="1473200" cy="1104900"/>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7086600" y="76200"/>
            <a:ext cx="1835063" cy="111633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21" name="Rectangle 5"/>
          <p:cNvSpPr>
            <a:spLocks noGrp="1" noChangeArrowheads="1"/>
          </p:cNvSpPr>
          <p:nvPr>
            <p:ph type="title"/>
          </p:nvPr>
        </p:nvSpPr>
        <p:spPr>
          <a:xfrm>
            <a:off x="1143000" y="228600"/>
            <a:ext cx="7772400" cy="1066800"/>
          </a:xfrm>
        </p:spPr>
        <p:txBody>
          <a:bodyPr/>
          <a:lstStyle/>
          <a:p>
            <a:r>
              <a:rPr lang="en-US" b="1">
                <a:solidFill>
                  <a:srgbClr val="CC3399"/>
                </a:solidFill>
                <a:latin typeface="Vagabond" pitchFamily="2" charset="0"/>
              </a:rPr>
              <a:t>Why are we baptized?</a:t>
            </a:r>
          </a:p>
        </p:txBody>
      </p:sp>
      <p:graphicFrame>
        <p:nvGraphicFramePr>
          <p:cNvPr id="9220" name="Object 4"/>
          <p:cNvGraphicFramePr>
            <a:graphicFrameLocks noGrp="1" noChangeAspect="1"/>
          </p:cNvGraphicFramePr>
          <p:nvPr>
            <p:ph idx="1"/>
          </p:nvPr>
        </p:nvGraphicFramePr>
        <p:xfrm>
          <a:off x="4724400" y="1905000"/>
          <a:ext cx="4043363" cy="3182938"/>
        </p:xfrm>
        <a:graphic>
          <a:graphicData uri="http://schemas.openxmlformats.org/presentationml/2006/ole">
            <mc:AlternateContent xmlns:mc="http://schemas.openxmlformats.org/markup-compatibility/2006">
              <mc:Choice xmlns:v="urn:schemas-microsoft-com:vml" Requires="v">
                <p:oleObj spid="_x0000_s9276" name="Photo Editor Photo" r:id="rId4" imgW="14295238" imgH="13441651" progId="">
                  <p:embed/>
                </p:oleObj>
              </mc:Choice>
              <mc:Fallback>
                <p:oleObj name="Photo Editor Photo" r:id="rId4" imgW="14295238" imgH="13441651" progId="">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905000"/>
                        <a:ext cx="4043363" cy="318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3" name="Text Box 7"/>
          <p:cNvSpPr txBox="1">
            <a:spLocks noChangeArrowheads="1"/>
          </p:cNvSpPr>
          <p:nvPr/>
        </p:nvSpPr>
        <p:spPr bwMode="auto">
          <a:xfrm>
            <a:off x="381000" y="2133600"/>
            <a:ext cx="4114800" cy="3046988"/>
          </a:xfrm>
          <a:prstGeom prst="rect">
            <a:avLst/>
          </a:prstGeom>
          <a:noFill/>
          <a:ln w="9525">
            <a:noFill/>
            <a:miter lim="800000"/>
            <a:headEnd/>
            <a:tailEnd/>
          </a:ln>
          <a:effectLst/>
        </p:spPr>
        <p:txBody>
          <a:bodyPr>
            <a:spAutoFit/>
          </a:bodyPr>
          <a:lstStyle/>
          <a:p>
            <a:pPr algn="ctr">
              <a:spcBef>
                <a:spcPct val="50000"/>
              </a:spcBef>
            </a:pPr>
            <a:r>
              <a:rPr lang="en-US" sz="3200" b="1" dirty="0">
                <a:solidFill>
                  <a:srgbClr val="603000"/>
                </a:solidFill>
              </a:rPr>
              <a:t>Our old man is crucified with Christ, that the body of sin might be destroyed so we can be forgiven</a:t>
            </a:r>
          </a:p>
        </p:txBody>
      </p:sp>
      <p:sp>
        <p:nvSpPr>
          <p:cNvPr id="9224" name="Text Box 8"/>
          <p:cNvSpPr txBox="1">
            <a:spLocks noChangeArrowheads="1"/>
          </p:cNvSpPr>
          <p:nvPr/>
        </p:nvSpPr>
        <p:spPr bwMode="auto">
          <a:xfrm>
            <a:off x="762000" y="1219200"/>
            <a:ext cx="7924800" cy="579438"/>
          </a:xfrm>
          <a:prstGeom prst="rect">
            <a:avLst/>
          </a:prstGeom>
          <a:noFill/>
          <a:ln w="9525">
            <a:noFill/>
            <a:miter lim="800000"/>
            <a:headEnd/>
            <a:tailEnd/>
          </a:ln>
          <a:effectLst/>
        </p:spPr>
        <p:txBody>
          <a:bodyPr>
            <a:spAutoFit/>
          </a:bodyPr>
          <a:lstStyle/>
          <a:p>
            <a:pPr algn="ctr">
              <a:spcBef>
                <a:spcPct val="50000"/>
              </a:spcBef>
            </a:pPr>
            <a:r>
              <a:rPr lang="en-US" sz="3200" b="1" dirty="0">
                <a:solidFill>
                  <a:srgbClr val="603000"/>
                </a:solidFill>
              </a:rPr>
              <a:t>We are buried with Christ into his death</a:t>
            </a:r>
            <a:endParaRPr lang="en-US" sz="3200" dirty="0">
              <a:solidFill>
                <a:srgbClr val="603000"/>
              </a:solidFill>
            </a:endParaRPr>
          </a:p>
        </p:txBody>
      </p:sp>
      <p:sp>
        <p:nvSpPr>
          <p:cNvPr id="9225" name="Text Box 9"/>
          <p:cNvSpPr txBox="1">
            <a:spLocks noChangeArrowheads="1"/>
          </p:cNvSpPr>
          <p:nvPr/>
        </p:nvSpPr>
        <p:spPr bwMode="auto">
          <a:xfrm>
            <a:off x="152400" y="5515550"/>
            <a:ext cx="8763000" cy="1077218"/>
          </a:xfrm>
          <a:prstGeom prst="rect">
            <a:avLst/>
          </a:prstGeom>
          <a:noFill/>
          <a:ln w="9525">
            <a:noFill/>
            <a:miter lim="800000"/>
            <a:headEnd/>
            <a:tailEnd/>
          </a:ln>
          <a:effectLst/>
        </p:spPr>
        <p:txBody>
          <a:bodyPr wrap="square">
            <a:spAutoFit/>
          </a:bodyPr>
          <a:lstStyle/>
          <a:p>
            <a:pPr algn="ctr">
              <a:spcBef>
                <a:spcPct val="50000"/>
              </a:spcBef>
            </a:pPr>
            <a:r>
              <a:rPr lang="en-US" sz="3200" b="1" dirty="0">
                <a:solidFill>
                  <a:srgbClr val="009900"/>
                </a:solidFill>
                <a:latin typeface="Comic Sans MS" pitchFamily="66" charset="0"/>
              </a:rPr>
              <a:t>God forgives our sins because we commit to join </a:t>
            </a:r>
            <a:r>
              <a:rPr lang="en-US" sz="3200" b="1" dirty="0" smtClean="0">
                <a:solidFill>
                  <a:srgbClr val="009900"/>
                </a:solidFill>
                <a:latin typeface="Comic Sans MS" pitchFamily="66" charset="0"/>
              </a:rPr>
              <a:t>Christ in his death to sin</a:t>
            </a:r>
            <a:endParaRPr lang="en-US" sz="3200" b="1" dirty="0">
              <a:solidFill>
                <a:srgbClr val="009900"/>
              </a:solidFill>
              <a:latin typeface="Comic Sans MS"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not my will but your will be d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6"/>
          <p:cNvSpPr txBox="1">
            <a:spLocks noChangeArrowheads="1"/>
          </p:cNvSpPr>
          <p:nvPr/>
        </p:nvSpPr>
        <p:spPr bwMode="auto">
          <a:xfrm>
            <a:off x="1905000" y="3733800"/>
            <a:ext cx="5257800" cy="1077218"/>
          </a:xfrm>
          <a:prstGeom prst="rect">
            <a:avLst/>
          </a:prstGeom>
          <a:noFill/>
          <a:ln w="9525">
            <a:noFill/>
            <a:miter lim="800000"/>
            <a:headEnd/>
            <a:tailEnd/>
          </a:ln>
          <a:effectLst/>
        </p:spPr>
        <p:txBody>
          <a:bodyPr wrap="square">
            <a:spAutoFit/>
          </a:bodyPr>
          <a:lstStyle/>
          <a:p>
            <a:pPr algn="ctr">
              <a:spcBef>
                <a:spcPct val="50000"/>
              </a:spcBef>
            </a:pPr>
            <a:r>
              <a:rPr lang="en-US" sz="3200" b="1" dirty="0" smtClean="0">
                <a:solidFill>
                  <a:srgbClr val="FFC000"/>
                </a:solidFill>
                <a:latin typeface="Comic Sans MS" pitchFamily="66" charset="0"/>
              </a:rPr>
              <a:t>Jesus fought to conform his will to God’s will</a:t>
            </a:r>
            <a:endParaRPr lang="en-US" sz="3200" b="1" dirty="0">
              <a:solidFill>
                <a:srgbClr val="FFC000"/>
              </a:solidFill>
              <a:latin typeface="Comic Sans MS" pitchFamily="66" charset="0"/>
            </a:endParaRPr>
          </a:p>
        </p:txBody>
      </p:sp>
    </p:spTree>
    <p:extLst>
      <p:ext uri="{BB962C8B-B14F-4D97-AF65-F5344CB8AC3E}">
        <p14:creationId xmlns:p14="http://schemas.microsoft.com/office/powerpoint/2010/main" val="42085284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143000" y="0"/>
            <a:ext cx="4343400" cy="1447800"/>
          </a:xfrm>
        </p:spPr>
        <p:txBody>
          <a:bodyPr/>
          <a:lstStyle/>
          <a:p>
            <a:r>
              <a:rPr lang="en-US" b="1" dirty="0">
                <a:solidFill>
                  <a:srgbClr val="CC3399"/>
                </a:solidFill>
                <a:latin typeface="Vagabond" pitchFamily="2" charset="0"/>
              </a:rPr>
              <a:t>Jesus needed redemption</a:t>
            </a:r>
          </a:p>
        </p:txBody>
      </p:sp>
      <p:sp>
        <p:nvSpPr>
          <p:cNvPr id="37891" name="Rectangle 3"/>
          <p:cNvSpPr>
            <a:spLocks noGrp="1" noChangeArrowheads="1"/>
          </p:cNvSpPr>
          <p:nvPr>
            <p:ph type="body" idx="1"/>
          </p:nvPr>
        </p:nvSpPr>
        <p:spPr>
          <a:xfrm>
            <a:off x="457200" y="1371600"/>
            <a:ext cx="8229600" cy="3048000"/>
          </a:xfrm>
        </p:spPr>
        <p:txBody>
          <a:bodyPr/>
          <a:lstStyle/>
          <a:p>
            <a:r>
              <a:rPr lang="en-US" b="1" dirty="0">
                <a:solidFill>
                  <a:srgbClr val="0000CC"/>
                </a:solidFill>
              </a:rPr>
              <a:t>From </a:t>
            </a:r>
            <a:r>
              <a:rPr lang="en-US" b="1" dirty="0" smtClean="0">
                <a:solidFill>
                  <a:srgbClr val="0000CC"/>
                </a:solidFill>
              </a:rPr>
              <a:t>mortality </a:t>
            </a:r>
            <a:r>
              <a:rPr lang="en-US" b="1" dirty="0" smtClean="0">
                <a:solidFill>
                  <a:srgbClr val="603000"/>
                </a:solidFill>
              </a:rPr>
              <a:t>- </a:t>
            </a:r>
            <a:r>
              <a:rPr lang="en-US" sz="2800" dirty="0" smtClean="0">
                <a:solidFill>
                  <a:srgbClr val="603000"/>
                </a:solidFill>
              </a:rPr>
              <a:t>He                              inherited </a:t>
            </a:r>
            <a:r>
              <a:rPr lang="en-US" sz="2800" dirty="0">
                <a:solidFill>
                  <a:srgbClr val="603000"/>
                </a:solidFill>
              </a:rPr>
              <a:t>a dying body from Mary</a:t>
            </a:r>
            <a:endParaRPr lang="en-US" dirty="0">
              <a:solidFill>
                <a:srgbClr val="603000"/>
              </a:solidFill>
            </a:endParaRPr>
          </a:p>
          <a:p>
            <a:r>
              <a:rPr lang="en-US" b="1" dirty="0">
                <a:solidFill>
                  <a:srgbClr val="0000CC"/>
                </a:solidFill>
              </a:rPr>
              <a:t>From human nature with </a:t>
            </a:r>
            <a:r>
              <a:rPr lang="en-US" b="1" dirty="0" smtClean="0">
                <a:solidFill>
                  <a:srgbClr val="0000CC"/>
                </a:solidFill>
              </a:rPr>
              <a:t>its                          </a:t>
            </a:r>
            <a:r>
              <a:rPr lang="en-US" b="1" dirty="0">
                <a:solidFill>
                  <a:srgbClr val="0000CC"/>
                </a:solidFill>
              </a:rPr>
              <a:t>bias to </a:t>
            </a:r>
            <a:r>
              <a:rPr lang="en-US" b="1" dirty="0" smtClean="0">
                <a:solidFill>
                  <a:srgbClr val="0000CC"/>
                </a:solidFill>
              </a:rPr>
              <a:t>Sin </a:t>
            </a:r>
            <a:r>
              <a:rPr lang="en-US" sz="2800" b="1" dirty="0" smtClean="0">
                <a:solidFill>
                  <a:srgbClr val="603000"/>
                </a:solidFill>
              </a:rPr>
              <a:t>-  </a:t>
            </a:r>
            <a:r>
              <a:rPr lang="en-US" sz="2800" dirty="0" smtClean="0">
                <a:solidFill>
                  <a:srgbClr val="603000"/>
                </a:solidFill>
              </a:rPr>
              <a:t>He </a:t>
            </a:r>
            <a:r>
              <a:rPr lang="en-US" sz="2800" dirty="0">
                <a:solidFill>
                  <a:srgbClr val="603000"/>
                </a:solidFill>
              </a:rPr>
              <a:t>inherited a </a:t>
            </a:r>
            <a:r>
              <a:rPr lang="en-US" sz="2800" dirty="0" smtClean="0">
                <a:solidFill>
                  <a:srgbClr val="603000"/>
                </a:solidFill>
              </a:rPr>
              <a:t>                         nature </a:t>
            </a:r>
            <a:r>
              <a:rPr lang="en-US" sz="2800" dirty="0">
                <a:solidFill>
                  <a:srgbClr val="603000"/>
                </a:solidFill>
              </a:rPr>
              <a:t>that was prone to sin from Mary</a:t>
            </a:r>
            <a:endParaRPr lang="en-US" dirty="0">
              <a:solidFill>
                <a:srgbClr val="603000"/>
              </a:solidFill>
            </a:endParaRPr>
          </a:p>
        </p:txBody>
      </p:sp>
      <p:sp>
        <p:nvSpPr>
          <p:cNvPr id="37892" name="Text Box 4"/>
          <p:cNvSpPr txBox="1">
            <a:spLocks noChangeArrowheads="1"/>
          </p:cNvSpPr>
          <p:nvPr/>
        </p:nvSpPr>
        <p:spPr bwMode="auto">
          <a:xfrm>
            <a:off x="123443" y="4267200"/>
            <a:ext cx="8763000" cy="2062103"/>
          </a:xfrm>
          <a:prstGeom prst="rect">
            <a:avLst/>
          </a:prstGeom>
          <a:noFill/>
          <a:ln w="9525">
            <a:noFill/>
            <a:miter lim="800000"/>
            <a:headEnd/>
            <a:tailEnd/>
          </a:ln>
          <a:effectLst/>
        </p:spPr>
        <p:txBody>
          <a:bodyPr wrap="square">
            <a:spAutoFit/>
          </a:bodyPr>
          <a:lstStyle/>
          <a:p>
            <a:pPr algn="ctr">
              <a:spcBef>
                <a:spcPct val="50000"/>
              </a:spcBef>
            </a:pPr>
            <a:r>
              <a:rPr lang="en-US" sz="3200" b="1" dirty="0">
                <a:solidFill>
                  <a:srgbClr val="009900"/>
                </a:solidFill>
                <a:latin typeface="Comic Sans MS" pitchFamily="66" charset="0"/>
              </a:rPr>
              <a:t>God’s plan totally depended on saving Jesus first, so that He could then save the rest of the family “in him</a:t>
            </a:r>
            <a:r>
              <a:rPr lang="en-US" sz="3200" b="1" dirty="0" smtClean="0">
                <a:solidFill>
                  <a:srgbClr val="009900"/>
                </a:solidFill>
                <a:latin typeface="Comic Sans MS" pitchFamily="66" charset="0"/>
              </a:rPr>
              <a:t>”.         You cannot separate him from his work!</a:t>
            </a:r>
            <a:endParaRPr lang="en-US" sz="3200" b="1" dirty="0">
              <a:solidFill>
                <a:srgbClr val="009900"/>
              </a:solidFill>
              <a:latin typeface="Comic Sans MS" pitchFamily="66" charset="0"/>
            </a:endParaRPr>
          </a:p>
        </p:txBody>
      </p:sp>
      <p:pic>
        <p:nvPicPr>
          <p:cNvPr id="55298" name="Picture 2"/>
          <p:cNvPicPr>
            <a:picLocks noChangeAspect="1" noChangeArrowheads="1"/>
          </p:cNvPicPr>
          <p:nvPr/>
        </p:nvPicPr>
        <p:blipFill>
          <a:blip r:embed="rId3" cstate="print"/>
          <a:srcRect/>
          <a:stretch>
            <a:fillRect/>
          </a:stretch>
        </p:blipFill>
        <p:spPr bwMode="auto">
          <a:xfrm>
            <a:off x="5791200" y="152400"/>
            <a:ext cx="2483323" cy="1546851"/>
          </a:xfrm>
          <a:prstGeom prst="rect">
            <a:avLst/>
          </a:prstGeom>
          <a:noFill/>
          <a:ln w="9525">
            <a:noFill/>
            <a:miter lim="800000"/>
            <a:headEnd/>
            <a:tailEnd/>
          </a:ln>
        </p:spPr>
      </p:pic>
      <p:pic>
        <p:nvPicPr>
          <p:cNvPr id="55299" name="Picture 3"/>
          <p:cNvPicPr>
            <a:picLocks noChangeAspect="1" noChangeArrowheads="1"/>
          </p:cNvPicPr>
          <p:nvPr/>
        </p:nvPicPr>
        <p:blipFill>
          <a:blip r:embed="rId4" cstate="print"/>
          <a:srcRect/>
          <a:stretch>
            <a:fillRect/>
          </a:stretch>
        </p:blipFill>
        <p:spPr bwMode="auto">
          <a:xfrm>
            <a:off x="6629400" y="1905000"/>
            <a:ext cx="2257043" cy="149968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solidFill>
          <a:srgbClr val="FCDFAC"/>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533400" y="0"/>
            <a:ext cx="6477000" cy="1524000"/>
          </a:xfrm>
        </p:spPr>
        <p:txBody>
          <a:bodyPr/>
          <a:lstStyle/>
          <a:p>
            <a:r>
              <a:rPr lang="en-US" sz="4800" b="1" dirty="0">
                <a:solidFill>
                  <a:srgbClr val="CC3399"/>
                </a:solidFill>
                <a:latin typeface="Vagabond" pitchFamily="2" charset="0"/>
              </a:rPr>
              <a:t>Law of Moses</a:t>
            </a:r>
            <a:r>
              <a:rPr lang="en-US" sz="4800" dirty="0">
                <a:solidFill>
                  <a:srgbClr val="CC3399"/>
                </a:solidFill>
                <a:latin typeface="Vagabond" pitchFamily="2" charset="0"/>
              </a:rPr>
              <a:t> </a:t>
            </a:r>
            <a:r>
              <a:rPr lang="en-US" sz="4800" dirty="0" smtClean="0">
                <a:solidFill>
                  <a:srgbClr val="CC3399"/>
                </a:solidFill>
                <a:latin typeface="Vagabond" pitchFamily="2" charset="0"/>
              </a:rPr>
              <a:t>              </a:t>
            </a:r>
            <a:r>
              <a:rPr lang="en-US" sz="2800" i="1" dirty="0" smtClean="0">
                <a:solidFill>
                  <a:srgbClr val="CC3399"/>
                </a:solidFill>
                <a:latin typeface="Vagabond" pitchFamily="2" charset="0"/>
              </a:rPr>
              <a:t>by </a:t>
            </a:r>
            <a:r>
              <a:rPr lang="en-US" sz="2800" i="1" dirty="0">
                <a:solidFill>
                  <a:srgbClr val="CC3399"/>
                </a:solidFill>
                <a:latin typeface="Vagabond" pitchFamily="2" charset="0"/>
              </a:rPr>
              <a:t>Robert Roberts</a:t>
            </a:r>
            <a:endParaRPr lang="en-US" sz="3600" i="1" dirty="0">
              <a:solidFill>
                <a:srgbClr val="CC3399"/>
              </a:solidFill>
              <a:latin typeface="Vagabond" pitchFamily="2" charset="0"/>
            </a:endParaRPr>
          </a:p>
        </p:txBody>
      </p:sp>
      <p:sp>
        <p:nvSpPr>
          <p:cNvPr id="10243" name="Rectangle 3"/>
          <p:cNvSpPr>
            <a:spLocks noGrp="1" noChangeArrowheads="1"/>
          </p:cNvSpPr>
          <p:nvPr>
            <p:ph type="body" idx="1"/>
          </p:nvPr>
        </p:nvSpPr>
        <p:spPr>
          <a:xfrm>
            <a:off x="381000" y="1490913"/>
            <a:ext cx="8251521" cy="3581400"/>
          </a:xfrm>
        </p:spPr>
        <p:txBody>
          <a:bodyPr/>
          <a:lstStyle/>
          <a:p>
            <a:pPr marL="0" indent="0">
              <a:lnSpc>
                <a:spcPct val="80000"/>
              </a:lnSpc>
              <a:buFontTx/>
              <a:buNone/>
            </a:pPr>
            <a:r>
              <a:rPr lang="en-US" sz="2400" b="1" dirty="0">
                <a:solidFill>
                  <a:srgbClr val="603000"/>
                </a:solidFill>
                <a:latin typeface="Bookman Old Style" pitchFamily="18" charset="0"/>
              </a:rPr>
              <a:t>That statement that he did </a:t>
            </a:r>
            <a:r>
              <a:rPr lang="en-US" sz="2400" b="1" dirty="0" smtClean="0">
                <a:solidFill>
                  <a:srgbClr val="603000"/>
                </a:solidFill>
                <a:latin typeface="Bookman Old Style" pitchFamily="18" charset="0"/>
              </a:rPr>
              <a:t>these things              “</a:t>
            </a:r>
            <a:r>
              <a:rPr lang="en-US" sz="2400" b="1" dirty="0">
                <a:solidFill>
                  <a:srgbClr val="603000"/>
                </a:solidFill>
                <a:latin typeface="Bookman Old Style" pitchFamily="18" charset="0"/>
              </a:rPr>
              <a:t>for us” </a:t>
            </a:r>
            <a:r>
              <a:rPr lang="en-US" sz="2400" b="1" dirty="0">
                <a:solidFill>
                  <a:srgbClr val="A62A7D"/>
                </a:solidFill>
                <a:latin typeface="Bookman Old Style" pitchFamily="18" charset="0"/>
              </a:rPr>
              <a:t>has blinded </a:t>
            </a:r>
            <a:r>
              <a:rPr lang="en-US" sz="2400" b="1" dirty="0" smtClean="0">
                <a:solidFill>
                  <a:srgbClr val="A62A7D"/>
                </a:solidFill>
                <a:latin typeface="Bookman Old Style" pitchFamily="18" charset="0"/>
              </a:rPr>
              <a:t>many to </a:t>
            </a:r>
            <a:r>
              <a:rPr lang="en-US" sz="2400" b="1" dirty="0">
                <a:solidFill>
                  <a:srgbClr val="A62A7D"/>
                </a:solidFill>
                <a:latin typeface="Bookman Old Style" pitchFamily="18" charset="0"/>
              </a:rPr>
              <a:t>the fact </a:t>
            </a:r>
            <a:r>
              <a:rPr lang="en-US" sz="2400" b="1" dirty="0" smtClean="0">
                <a:solidFill>
                  <a:srgbClr val="A62A7D"/>
                </a:solidFill>
                <a:latin typeface="Bookman Old Style" pitchFamily="18" charset="0"/>
              </a:rPr>
              <a:t>that              </a:t>
            </a:r>
            <a:r>
              <a:rPr lang="en-US" sz="2400" b="1" dirty="0">
                <a:solidFill>
                  <a:srgbClr val="A62A7D"/>
                </a:solidFill>
                <a:latin typeface="Bookman Old Style" pitchFamily="18" charset="0"/>
              </a:rPr>
              <a:t>he did them “for himself” first –</a:t>
            </a:r>
            <a:r>
              <a:rPr lang="en-US" sz="2400" b="1" dirty="0">
                <a:solidFill>
                  <a:srgbClr val="926100"/>
                </a:solidFill>
                <a:latin typeface="Bookman Old Style" pitchFamily="18" charset="0"/>
              </a:rPr>
              <a:t> </a:t>
            </a:r>
            <a:r>
              <a:rPr lang="en-US" sz="2400" b="1" dirty="0" smtClean="0">
                <a:solidFill>
                  <a:srgbClr val="603000"/>
                </a:solidFill>
                <a:latin typeface="Bookman Old Style" pitchFamily="18" charset="0"/>
              </a:rPr>
              <a:t>without                </a:t>
            </a:r>
            <a:r>
              <a:rPr lang="en-US" sz="2400" b="1" dirty="0">
                <a:solidFill>
                  <a:srgbClr val="603000"/>
                </a:solidFill>
                <a:latin typeface="Bookman Old Style" pitchFamily="18" charset="0"/>
              </a:rPr>
              <a:t>which, </a:t>
            </a:r>
            <a:r>
              <a:rPr lang="en-US" sz="2400" b="1" dirty="0" smtClean="0">
                <a:solidFill>
                  <a:srgbClr val="603000"/>
                </a:solidFill>
                <a:latin typeface="Bookman Old Style" pitchFamily="18" charset="0"/>
              </a:rPr>
              <a:t>he could </a:t>
            </a:r>
            <a:r>
              <a:rPr lang="en-US" sz="2400" b="1" dirty="0">
                <a:solidFill>
                  <a:srgbClr val="603000"/>
                </a:solidFill>
                <a:latin typeface="Bookman Old Style" pitchFamily="18" charset="0"/>
              </a:rPr>
              <a:t>not have done them </a:t>
            </a:r>
            <a:r>
              <a:rPr lang="en-US" sz="2400" b="1" dirty="0" smtClean="0">
                <a:solidFill>
                  <a:srgbClr val="603000"/>
                </a:solidFill>
                <a:latin typeface="Bookman Old Style" pitchFamily="18" charset="0"/>
              </a:rPr>
              <a:t>for                         </a:t>
            </a:r>
            <a:r>
              <a:rPr lang="en-US" sz="2400" b="1" dirty="0">
                <a:solidFill>
                  <a:srgbClr val="603000"/>
                </a:solidFill>
                <a:latin typeface="Bookman Old Style" pitchFamily="18" charset="0"/>
              </a:rPr>
              <a:t>us, for it was by doing them for himself </a:t>
            </a:r>
            <a:r>
              <a:rPr lang="en-US" sz="2400" b="1" dirty="0" smtClean="0">
                <a:solidFill>
                  <a:srgbClr val="603000"/>
                </a:solidFill>
                <a:latin typeface="Bookman Old Style" pitchFamily="18" charset="0"/>
              </a:rPr>
              <a:t>              that </a:t>
            </a:r>
            <a:r>
              <a:rPr lang="en-US" sz="2400" b="1" dirty="0">
                <a:solidFill>
                  <a:srgbClr val="603000"/>
                </a:solidFill>
                <a:latin typeface="Bookman Old Style" pitchFamily="18" charset="0"/>
              </a:rPr>
              <a:t>he did them for us.  He did them for us only as we may become part of him, in merging our individualities in him by taking part in his death, and putting on his name and sharing his life afterwards.  He is, as it were, a center of healthy life, in which we must become incorporate before we can be saved.</a:t>
            </a:r>
          </a:p>
        </p:txBody>
      </p:sp>
      <p:pic>
        <p:nvPicPr>
          <p:cNvPr id="56322" name="Picture 2"/>
          <p:cNvPicPr>
            <a:picLocks noChangeAspect="1" noChangeArrowheads="1"/>
          </p:cNvPicPr>
          <p:nvPr/>
        </p:nvPicPr>
        <p:blipFill>
          <a:blip r:embed="rId3" cstate="print"/>
          <a:srcRect/>
          <a:stretch>
            <a:fillRect/>
          </a:stretch>
        </p:blipFill>
        <p:spPr bwMode="auto">
          <a:xfrm>
            <a:off x="7315200" y="152400"/>
            <a:ext cx="1695450" cy="2677027"/>
          </a:xfrm>
          <a:prstGeom prst="rect">
            <a:avLst/>
          </a:prstGeom>
          <a:noFill/>
          <a:ln w="9525">
            <a:noFill/>
            <a:miter lim="800000"/>
            <a:headEnd/>
            <a:tailEnd/>
          </a:ln>
        </p:spPr>
      </p:pic>
      <p:sp>
        <p:nvSpPr>
          <p:cNvPr id="5" name="Text Box 12"/>
          <p:cNvSpPr txBox="1">
            <a:spLocks noChangeArrowheads="1"/>
          </p:cNvSpPr>
          <p:nvPr/>
        </p:nvSpPr>
        <p:spPr bwMode="auto">
          <a:xfrm>
            <a:off x="633347" y="5178231"/>
            <a:ext cx="8022138" cy="1384995"/>
          </a:xfrm>
          <a:prstGeom prst="rect">
            <a:avLst/>
          </a:prstGeom>
          <a:noFill/>
          <a:ln w="9525">
            <a:noFill/>
            <a:miter lim="800000"/>
            <a:headEnd/>
            <a:tailEnd/>
          </a:ln>
          <a:effectLst/>
        </p:spPr>
        <p:txBody>
          <a:bodyPr wrap="square">
            <a:spAutoFit/>
          </a:bodyPr>
          <a:lstStyle/>
          <a:p>
            <a:pPr algn="ctr">
              <a:spcBef>
                <a:spcPct val="50000"/>
              </a:spcBef>
            </a:pPr>
            <a:r>
              <a:rPr lang="en-US" sz="2800" b="1" dirty="0" smtClean="0">
                <a:solidFill>
                  <a:srgbClr val="009900"/>
                </a:solidFill>
                <a:latin typeface="Comic Sans MS" pitchFamily="66" charset="0"/>
              </a:rPr>
              <a:t>Jesus did them for himself first, so that he could do them for us. However, Jesus came as our representative, not an individual.</a:t>
            </a:r>
            <a:endParaRPr lang="en-US" sz="2800" b="1" dirty="0">
              <a:solidFill>
                <a:srgbClr val="009900"/>
              </a:solidFill>
              <a:latin typeface="Comic Sans MS"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8769" y="152400"/>
            <a:ext cx="5600031" cy="792163"/>
          </a:xfrm>
        </p:spPr>
        <p:txBody>
          <a:bodyPr/>
          <a:lstStyle/>
          <a:p>
            <a:pPr algn="ctr"/>
            <a:r>
              <a:rPr lang="en-US" b="1" dirty="0">
                <a:solidFill>
                  <a:srgbClr val="CC3399"/>
                </a:solidFill>
                <a:latin typeface="Comic Sans MS" pitchFamily="66" charset="0"/>
              </a:rPr>
              <a:t>No man could save…</a:t>
            </a:r>
          </a:p>
        </p:txBody>
      </p:sp>
      <p:sp>
        <p:nvSpPr>
          <p:cNvPr id="19459" name="Rectangle 3"/>
          <p:cNvSpPr>
            <a:spLocks noGrp="1" noChangeArrowheads="1"/>
          </p:cNvSpPr>
          <p:nvPr>
            <p:ph type="body" idx="1"/>
          </p:nvPr>
        </p:nvSpPr>
        <p:spPr>
          <a:xfrm>
            <a:off x="152400" y="914400"/>
            <a:ext cx="8763000" cy="4953000"/>
          </a:xfrm>
        </p:spPr>
        <p:txBody>
          <a:bodyPr/>
          <a:lstStyle/>
          <a:p>
            <a:pPr marL="0" indent="288925">
              <a:lnSpc>
                <a:spcPct val="90000"/>
              </a:lnSpc>
              <a:buFontTx/>
              <a:buNone/>
            </a:pPr>
            <a:r>
              <a:rPr lang="en-US" sz="4000" b="1" dirty="0" smtClean="0">
                <a:solidFill>
                  <a:srgbClr val="0000CC"/>
                </a:solidFill>
                <a:latin typeface="Vagabond" pitchFamily="2" charset="0"/>
              </a:rPr>
              <a:t>    Romans </a:t>
            </a:r>
            <a:r>
              <a:rPr lang="en-US" sz="4000" b="1" dirty="0">
                <a:solidFill>
                  <a:srgbClr val="0000CC"/>
                </a:solidFill>
                <a:latin typeface="Vagabond" pitchFamily="2" charset="0"/>
              </a:rPr>
              <a:t>3:9-12</a:t>
            </a:r>
            <a:endParaRPr lang="en-US" sz="4000" b="1" dirty="0">
              <a:solidFill>
                <a:srgbClr val="0000CC"/>
              </a:solidFill>
            </a:endParaRPr>
          </a:p>
          <a:p>
            <a:pPr marL="0" indent="288925">
              <a:lnSpc>
                <a:spcPct val="90000"/>
              </a:lnSpc>
              <a:buFontTx/>
              <a:buNone/>
            </a:pPr>
            <a:r>
              <a:rPr lang="en-US" sz="2600" dirty="0"/>
              <a:t>9	What then? Are we better </a:t>
            </a:r>
            <a:r>
              <a:rPr lang="en-US" sz="2600" dirty="0" smtClean="0"/>
              <a:t>than                                      </a:t>
            </a:r>
            <a:r>
              <a:rPr lang="en-US" sz="2600" dirty="0"/>
              <a:t>they? Not at all. For we have </a:t>
            </a:r>
            <a:r>
              <a:rPr lang="en-US" sz="2600" dirty="0" smtClean="0"/>
              <a:t>                                                      previously </a:t>
            </a:r>
            <a:r>
              <a:rPr lang="en-US" sz="2600" b="1" dirty="0">
                <a:solidFill>
                  <a:srgbClr val="603000"/>
                </a:solidFill>
              </a:rPr>
              <a:t>charged both Jews </a:t>
            </a:r>
            <a:r>
              <a:rPr lang="en-US" sz="2600" b="1" dirty="0" smtClean="0">
                <a:solidFill>
                  <a:srgbClr val="603000"/>
                </a:solidFill>
              </a:rPr>
              <a:t>and                                           </a:t>
            </a:r>
            <a:r>
              <a:rPr lang="en-US" sz="2600" b="1" dirty="0">
                <a:solidFill>
                  <a:srgbClr val="603000"/>
                </a:solidFill>
              </a:rPr>
              <a:t>Greeks that they are all under sin.</a:t>
            </a:r>
          </a:p>
          <a:p>
            <a:pPr marL="0" indent="288925">
              <a:lnSpc>
                <a:spcPct val="90000"/>
              </a:lnSpc>
              <a:buFontTx/>
              <a:buNone/>
            </a:pPr>
            <a:r>
              <a:rPr lang="en-US" sz="2600" dirty="0"/>
              <a:t>10	As it is written: </a:t>
            </a:r>
            <a:r>
              <a:rPr lang="en-US" sz="2600" b="1" dirty="0">
                <a:solidFill>
                  <a:srgbClr val="603000"/>
                </a:solidFill>
              </a:rPr>
              <a:t>"There is none righteous, no, not one;</a:t>
            </a:r>
          </a:p>
          <a:p>
            <a:pPr marL="0" indent="288925">
              <a:lnSpc>
                <a:spcPct val="90000"/>
              </a:lnSpc>
              <a:buFontTx/>
              <a:buNone/>
            </a:pPr>
            <a:r>
              <a:rPr lang="en-US" sz="2600" dirty="0"/>
              <a:t>11	</a:t>
            </a:r>
            <a:r>
              <a:rPr lang="en-US" sz="2600" b="1" dirty="0">
                <a:solidFill>
                  <a:srgbClr val="603000"/>
                </a:solidFill>
              </a:rPr>
              <a:t>There is none</a:t>
            </a:r>
            <a:r>
              <a:rPr lang="en-US" sz="2600" dirty="0">
                <a:solidFill>
                  <a:srgbClr val="603000"/>
                </a:solidFill>
              </a:rPr>
              <a:t> </a:t>
            </a:r>
            <a:r>
              <a:rPr lang="en-US" sz="2600" dirty="0"/>
              <a:t>who understands; </a:t>
            </a:r>
            <a:r>
              <a:rPr lang="en-US" sz="2600" b="1" dirty="0">
                <a:solidFill>
                  <a:srgbClr val="603000"/>
                </a:solidFill>
              </a:rPr>
              <a:t>there is none</a:t>
            </a:r>
            <a:r>
              <a:rPr lang="en-US" sz="2600" dirty="0">
                <a:solidFill>
                  <a:srgbClr val="603000"/>
                </a:solidFill>
              </a:rPr>
              <a:t> </a:t>
            </a:r>
            <a:r>
              <a:rPr lang="en-US" sz="2600" dirty="0"/>
              <a:t>who seeks after God.</a:t>
            </a:r>
          </a:p>
          <a:p>
            <a:pPr marL="0" indent="288925">
              <a:lnSpc>
                <a:spcPct val="90000"/>
              </a:lnSpc>
              <a:buFontTx/>
              <a:buNone/>
            </a:pPr>
            <a:r>
              <a:rPr lang="en-US" sz="2600" dirty="0"/>
              <a:t>12	</a:t>
            </a:r>
            <a:r>
              <a:rPr lang="en-US" sz="2600" b="1" dirty="0">
                <a:solidFill>
                  <a:srgbClr val="603000"/>
                </a:solidFill>
              </a:rPr>
              <a:t>They have all </a:t>
            </a:r>
            <a:r>
              <a:rPr lang="en-US" sz="2600" dirty="0"/>
              <a:t>turned aside; </a:t>
            </a:r>
            <a:r>
              <a:rPr lang="en-US" sz="2600" b="1" dirty="0">
                <a:solidFill>
                  <a:srgbClr val="603000"/>
                </a:solidFill>
              </a:rPr>
              <a:t>they have together</a:t>
            </a:r>
            <a:r>
              <a:rPr lang="en-US" sz="2600" dirty="0">
                <a:solidFill>
                  <a:srgbClr val="603000"/>
                </a:solidFill>
              </a:rPr>
              <a:t> </a:t>
            </a:r>
            <a:r>
              <a:rPr lang="en-US" sz="2600" dirty="0"/>
              <a:t>become unprofitable; </a:t>
            </a:r>
            <a:r>
              <a:rPr lang="en-US" sz="2600" b="1" dirty="0">
                <a:solidFill>
                  <a:srgbClr val="603000"/>
                </a:solidFill>
              </a:rPr>
              <a:t>there is none</a:t>
            </a:r>
            <a:r>
              <a:rPr lang="en-US" sz="2600" dirty="0">
                <a:solidFill>
                  <a:srgbClr val="603000"/>
                </a:solidFill>
              </a:rPr>
              <a:t> </a:t>
            </a:r>
            <a:r>
              <a:rPr lang="en-US" sz="2600" dirty="0"/>
              <a:t>who does good, no, not one."</a:t>
            </a:r>
          </a:p>
        </p:txBody>
      </p:sp>
      <p:sp>
        <p:nvSpPr>
          <p:cNvPr id="19460" name="Text Box 4"/>
          <p:cNvSpPr txBox="1">
            <a:spLocks noChangeArrowheads="1"/>
          </p:cNvSpPr>
          <p:nvPr/>
        </p:nvSpPr>
        <p:spPr bwMode="auto">
          <a:xfrm>
            <a:off x="1828800" y="5798403"/>
            <a:ext cx="7620000" cy="830997"/>
          </a:xfrm>
          <a:prstGeom prst="rect">
            <a:avLst/>
          </a:prstGeom>
          <a:noFill/>
          <a:ln w="9525">
            <a:noFill/>
            <a:miter lim="800000"/>
            <a:headEnd/>
            <a:tailEnd/>
          </a:ln>
          <a:effectLst/>
        </p:spPr>
        <p:txBody>
          <a:bodyPr>
            <a:spAutoFit/>
          </a:bodyPr>
          <a:lstStyle/>
          <a:p>
            <a:pPr>
              <a:spcBef>
                <a:spcPct val="50000"/>
              </a:spcBef>
            </a:pPr>
            <a:r>
              <a:rPr lang="en-US" sz="4800" b="1" dirty="0">
                <a:solidFill>
                  <a:srgbClr val="009900"/>
                </a:solidFill>
                <a:latin typeface="Comic Sans MS" pitchFamily="66" charset="0"/>
              </a:rPr>
              <a:t>so God intervened</a:t>
            </a:r>
          </a:p>
        </p:txBody>
      </p:sp>
      <p:pic>
        <p:nvPicPr>
          <p:cNvPr id="53250" name="Picture 2"/>
          <p:cNvPicPr>
            <a:picLocks noChangeAspect="1" noChangeArrowheads="1"/>
          </p:cNvPicPr>
          <p:nvPr/>
        </p:nvPicPr>
        <p:blipFill>
          <a:blip r:embed="rId3" cstate="print"/>
          <a:srcRect/>
          <a:stretch>
            <a:fillRect/>
          </a:stretch>
        </p:blipFill>
        <p:spPr bwMode="auto">
          <a:xfrm>
            <a:off x="5715000" y="152400"/>
            <a:ext cx="3314031" cy="2413000"/>
          </a:xfrm>
          <a:prstGeom prst="rect">
            <a:avLst/>
          </a:prstGeom>
          <a:noFill/>
          <a:ln w="9525">
            <a:noFill/>
            <a:miter lim="800000"/>
            <a:headEnd/>
            <a:tailEnd/>
          </a:ln>
        </p:spPr>
      </p:pic>
    </p:spTree>
    <p:extLst>
      <p:ext uri="{BB962C8B-B14F-4D97-AF65-F5344CB8AC3E}">
        <p14:creationId xmlns:p14="http://schemas.microsoft.com/office/powerpoint/2010/main" val="21794517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solidFill>
          <a:srgbClr val="FCDFAC"/>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35699" y="-33087"/>
            <a:ext cx="7162800" cy="1524000"/>
          </a:xfrm>
        </p:spPr>
        <p:txBody>
          <a:bodyPr/>
          <a:lstStyle/>
          <a:p>
            <a:r>
              <a:rPr lang="en-US" sz="4800" b="1" dirty="0" smtClean="0">
                <a:solidFill>
                  <a:srgbClr val="CC3399"/>
                </a:solidFill>
                <a:latin typeface="Vagabond" pitchFamily="2" charset="0"/>
              </a:rPr>
              <a:t>Australian Unity Booklet </a:t>
            </a:r>
            <a:r>
              <a:rPr lang="en-US" sz="2800" i="1" dirty="0" smtClean="0">
                <a:solidFill>
                  <a:srgbClr val="CC3399"/>
                </a:solidFill>
                <a:latin typeface="Vagabond" pitchFamily="2" charset="0"/>
              </a:rPr>
              <a:t> John Carter</a:t>
            </a:r>
            <a:endParaRPr lang="en-US" sz="3600" i="1" dirty="0">
              <a:solidFill>
                <a:srgbClr val="CC3399"/>
              </a:solidFill>
              <a:latin typeface="Vagabond" pitchFamily="2" charset="0"/>
            </a:endParaRPr>
          </a:p>
        </p:txBody>
      </p:sp>
      <p:sp>
        <p:nvSpPr>
          <p:cNvPr id="10243" name="Rectangle 3"/>
          <p:cNvSpPr>
            <a:spLocks noGrp="1" noChangeArrowheads="1"/>
          </p:cNvSpPr>
          <p:nvPr>
            <p:ph type="body" idx="1"/>
          </p:nvPr>
        </p:nvSpPr>
        <p:spPr>
          <a:xfrm>
            <a:off x="304801" y="1371600"/>
            <a:ext cx="8580068" cy="4267200"/>
          </a:xfrm>
        </p:spPr>
        <p:txBody>
          <a:bodyPr/>
          <a:lstStyle/>
          <a:p>
            <a:pPr marL="0" indent="0">
              <a:buNone/>
            </a:pPr>
            <a:r>
              <a:rPr lang="en-AU" sz="2000" dirty="0" smtClean="0"/>
              <a:t>God </a:t>
            </a:r>
            <a:r>
              <a:rPr lang="en-AU" sz="2000" dirty="0"/>
              <a:t>purposed that as by man came death, by man must </a:t>
            </a:r>
            <a:r>
              <a:rPr lang="en-AU" sz="2000" dirty="0" smtClean="0"/>
              <a:t>                         come </a:t>
            </a:r>
            <a:r>
              <a:rPr lang="en-AU" sz="2000" dirty="0"/>
              <a:t>resurrection. He must be one who died but </a:t>
            </a:r>
            <a:r>
              <a:rPr lang="en-AU" sz="2000" dirty="0" smtClean="0"/>
              <a:t>whose                              </a:t>
            </a:r>
            <a:r>
              <a:rPr lang="en-AU" sz="2000" dirty="0"/>
              <a:t>resurrection was assured. God set him forth to declare His </a:t>
            </a:r>
            <a:r>
              <a:rPr lang="en-AU" sz="2000" dirty="0" smtClean="0"/>
              <a:t>                       righteousness</a:t>
            </a:r>
            <a:r>
              <a:rPr lang="en-AU" sz="2000" dirty="0"/>
              <a:t>, that identifying ourselves with him we </a:t>
            </a:r>
            <a:r>
              <a:rPr lang="en-AU" sz="2000" dirty="0" smtClean="0"/>
              <a:t>sub-                     scribe </a:t>
            </a:r>
            <a:r>
              <a:rPr lang="en-AU" sz="2000" dirty="0"/>
              <a:t>to the declaration of God’s righteousness made by </a:t>
            </a:r>
            <a:r>
              <a:rPr lang="en-AU" sz="2000" dirty="0" smtClean="0"/>
              <a:t>                           him</a:t>
            </a:r>
            <a:r>
              <a:rPr lang="en-AU" sz="2000" dirty="0"/>
              <a:t>.</a:t>
            </a:r>
            <a:r>
              <a:rPr lang="en-AU" sz="2000" b="1" dirty="0">
                <a:solidFill>
                  <a:srgbClr val="0000CC"/>
                </a:solidFill>
              </a:rPr>
              <a:t> He did these things for himself that it might be for us. </a:t>
            </a:r>
            <a:r>
              <a:rPr lang="en-AU" sz="2000" dirty="0">
                <a:solidFill>
                  <a:srgbClr val="C00000"/>
                </a:solidFill>
              </a:rPr>
              <a:t>We are not entitled to say what he would have had to do had he stood alone—that is purely hypothetical, neither may we say that because God required his death in the given circumstances in becoming our Saviour, God would have required the same under different conditions. We do not know. </a:t>
            </a:r>
            <a:r>
              <a:rPr lang="en-AU" sz="2000" dirty="0"/>
              <a:t>On the one hand we must accept what is written concerning </a:t>
            </a:r>
            <a:r>
              <a:rPr lang="en-AU" sz="2000" i="1" dirty="0"/>
              <a:t>his benefit from his own work</a:t>
            </a:r>
            <a:r>
              <a:rPr lang="en-AU" sz="2000" dirty="0"/>
              <a:t>, while on the other hand we keep clearly in mind that the purpose of it all was </a:t>
            </a:r>
            <a:r>
              <a:rPr lang="en-AU" sz="2000" i="1" dirty="0"/>
              <a:t>that we might be saved through him</a:t>
            </a:r>
            <a:r>
              <a:rPr lang="en-AU" sz="2000" dirty="0"/>
              <a:t>.</a:t>
            </a:r>
            <a:endParaRPr lang="en-US" sz="2000" dirty="0"/>
          </a:p>
        </p:txBody>
      </p:sp>
      <p:sp>
        <p:nvSpPr>
          <p:cNvPr id="5" name="Text Box 12"/>
          <p:cNvSpPr txBox="1">
            <a:spLocks noChangeArrowheads="1"/>
          </p:cNvSpPr>
          <p:nvPr/>
        </p:nvSpPr>
        <p:spPr bwMode="auto">
          <a:xfrm>
            <a:off x="1143000" y="5486400"/>
            <a:ext cx="6781800" cy="1077218"/>
          </a:xfrm>
          <a:prstGeom prst="rect">
            <a:avLst/>
          </a:prstGeom>
          <a:noFill/>
          <a:ln w="9525">
            <a:noFill/>
            <a:miter lim="800000"/>
            <a:headEnd/>
            <a:tailEnd/>
          </a:ln>
          <a:effectLst/>
        </p:spPr>
        <p:txBody>
          <a:bodyPr wrap="square">
            <a:spAutoFit/>
          </a:bodyPr>
          <a:lstStyle/>
          <a:p>
            <a:pPr algn="ctr">
              <a:spcBef>
                <a:spcPct val="50000"/>
              </a:spcBef>
            </a:pPr>
            <a:r>
              <a:rPr lang="en-US" sz="3200" b="1" dirty="0" smtClean="0">
                <a:solidFill>
                  <a:srgbClr val="009900"/>
                </a:solidFill>
                <a:latin typeface="Comic Sans MS" pitchFamily="66" charset="0"/>
              </a:rPr>
              <a:t>God set out to save His son so that He could save us all</a:t>
            </a:r>
            <a:endParaRPr lang="en-US" sz="3200" b="1" dirty="0">
              <a:solidFill>
                <a:srgbClr val="009900"/>
              </a:solidFill>
              <a:latin typeface="Comic Sans MS" pitchFamily="66" charset="0"/>
            </a:endParaRPr>
          </a:p>
        </p:txBody>
      </p:sp>
      <p:pic>
        <p:nvPicPr>
          <p:cNvPr id="10244" name="Picture 4" descr="Imag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4535" y="114094"/>
            <a:ext cx="1789436" cy="2781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90761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04800" y="76200"/>
            <a:ext cx="7116884" cy="838200"/>
          </a:xfrm>
        </p:spPr>
        <p:txBody>
          <a:bodyPr/>
          <a:lstStyle/>
          <a:p>
            <a:pPr algn="ctr"/>
            <a:r>
              <a:rPr lang="en-US" sz="4000" b="1" dirty="0">
                <a:solidFill>
                  <a:srgbClr val="CC3399"/>
                </a:solidFill>
                <a:latin typeface="Vagabond" pitchFamily="2" charset="0"/>
              </a:rPr>
              <a:t>Statement of Faith </a:t>
            </a:r>
            <a:r>
              <a:rPr lang="en-US" sz="3200" b="1" dirty="0">
                <a:solidFill>
                  <a:srgbClr val="CC3399"/>
                </a:solidFill>
                <a:latin typeface="Vagabond" pitchFamily="2" charset="0"/>
              </a:rPr>
              <a:t>(clause </a:t>
            </a:r>
            <a:r>
              <a:rPr lang="en-US" sz="3200" b="1" dirty="0" smtClean="0">
                <a:solidFill>
                  <a:srgbClr val="CC3399"/>
                </a:solidFill>
                <a:latin typeface="Vagabond" pitchFamily="2" charset="0"/>
              </a:rPr>
              <a:t>10)</a:t>
            </a:r>
            <a:endParaRPr lang="en-US" b="1" dirty="0">
              <a:solidFill>
                <a:srgbClr val="CC3399"/>
              </a:solidFill>
              <a:latin typeface="Vagabond" pitchFamily="2" charset="0"/>
            </a:endParaRPr>
          </a:p>
        </p:txBody>
      </p:sp>
      <p:sp>
        <p:nvSpPr>
          <p:cNvPr id="14339" name="Rectangle 3"/>
          <p:cNvSpPr>
            <a:spLocks noGrp="1" noChangeArrowheads="1"/>
          </p:cNvSpPr>
          <p:nvPr>
            <p:ph type="body" idx="1"/>
          </p:nvPr>
        </p:nvSpPr>
        <p:spPr>
          <a:xfrm>
            <a:off x="228600" y="914400"/>
            <a:ext cx="8610600" cy="4267200"/>
          </a:xfrm>
        </p:spPr>
        <p:txBody>
          <a:bodyPr/>
          <a:lstStyle/>
          <a:p>
            <a:pPr marL="0" indent="0">
              <a:buNone/>
            </a:pPr>
            <a:r>
              <a:rPr lang="en-US" sz="2600" dirty="0" smtClean="0"/>
              <a:t>That </a:t>
            </a:r>
            <a:r>
              <a:rPr lang="en-US" sz="2600" dirty="0"/>
              <a:t>being so begotten of God, and inhabited </a:t>
            </a:r>
            <a:r>
              <a:rPr lang="en-US" sz="2600" dirty="0" smtClean="0"/>
              <a:t>                         and </a:t>
            </a:r>
            <a:r>
              <a:rPr lang="en-US" sz="2600" dirty="0"/>
              <a:t>used by God through the indwelling of the </a:t>
            </a:r>
            <a:r>
              <a:rPr lang="en-US" sz="2600" dirty="0" smtClean="0"/>
              <a:t>                          Holy </a:t>
            </a:r>
            <a:r>
              <a:rPr lang="en-US" sz="2600" dirty="0"/>
              <a:t>Spirit, Jesus was Emmanuel, God with us</a:t>
            </a:r>
            <a:r>
              <a:rPr lang="en-US" sz="2600" dirty="0" smtClean="0"/>
              <a:t>,                          </a:t>
            </a:r>
            <a:r>
              <a:rPr lang="en-US" sz="2600" dirty="0"/>
              <a:t>God manifest in the </a:t>
            </a:r>
            <a:r>
              <a:rPr lang="en-US" sz="2600" dirty="0" smtClean="0"/>
              <a:t>flesh - yet </a:t>
            </a:r>
            <a:r>
              <a:rPr lang="en-US" sz="2600" dirty="0"/>
              <a:t>was, during his </a:t>
            </a:r>
            <a:r>
              <a:rPr lang="en-US" sz="2600" dirty="0" smtClean="0"/>
              <a:t>                        natural </a:t>
            </a:r>
            <a:r>
              <a:rPr lang="en-US" sz="2600" dirty="0"/>
              <a:t>life, </a:t>
            </a:r>
            <a:r>
              <a:rPr lang="en-US" sz="2600" b="1" dirty="0">
                <a:solidFill>
                  <a:srgbClr val="0000CC"/>
                </a:solidFill>
              </a:rPr>
              <a:t>of like nature with mortal man</a:t>
            </a:r>
            <a:r>
              <a:rPr lang="en-US" sz="2600" dirty="0"/>
              <a:t>, </a:t>
            </a:r>
            <a:r>
              <a:rPr lang="en-US" sz="2600" dirty="0" smtClean="0"/>
              <a:t>being                     </a:t>
            </a:r>
            <a:r>
              <a:rPr lang="en-US" sz="2600" dirty="0"/>
              <a:t>made of a woman, of the house and lineage of David, and </a:t>
            </a:r>
            <a:r>
              <a:rPr lang="en-US" sz="2600" b="1" dirty="0">
                <a:solidFill>
                  <a:srgbClr val="0000CC"/>
                </a:solidFill>
              </a:rPr>
              <a:t>therefore a sufferer, in the days of his flesh, from all the effects that came by Adam's transgression, including the death that passed upon all men, which he shared by partaking of their physical </a:t>
            </a:r>
            <a:r>
              <a:rPr lang="en-US" sz="2600" b="1" dirty="0" smtClean="0">
                <a:solidFill>
                  <a:srgbClr val="0000CC"/>
                </a:solidFill>
              </a:rPr>
              <a:t>nature.     </a:t>
            </a:r>
            <a:r>
              <a:rPr lang="en-US" sz="2400" dirty="0" smtClean="0"/>
              <a:t>[Mat </a:t>
            </a:r>
            <a:r>
              <a:rPr lang="en-US" sz="2400" dirty="0"/>
              <a:t>1:23; 1 </a:t>
            </a:r>
            <a:r>
              <a:rPr lang="en-US" sz="2400" dirty="0" smtClean="0"/>
              <a:t>Tim </a:t>
            </a:r>
            <a:r>
              <a:rPr lang="en-US" sz="2400" dirty="0"/>
              <a:t>3:16; </a:t>
            </a:r>
            <a:r>
              <a:rPr lang="en-US" sz="2400" dirty="0" err="1" smtClean="0"/>
              <a:t>Heb</a:t>
            </a:r>
            <a:r>
              <a:rPr lang="en-US" sz="2400" dirty="0" smtClean="0"/>
              <a:t> </a:t>
            </a:r>
            <a:r>
              <a:rPr lang="en-US" sz="2400" dirty="0"/>
              <a:t>2:14; </a:t>
            </a:r>
            <a:r>
              <a:rPr lang="en-US" sz="2400" dirty="0" smtClean="0"/>
              <a:t>Gal </a:t>
            </a:r>
            <a:r>
              <a:rPr lang="en-US" sz="2400" dirty="0"/>
              <a:t>4:4; </a:t>
            </a:r>
            <a:r>
              <a:rPr lang="en-US" sz="2400" dirty="0" err="1" smtClean="0"/>
              <a:t>Heb</a:t>
            </a:r>
            <a:r>
              <a:rPr lang="en-US" sz="2400" dirty="0" smtClean="0"/>
              <a:t> </a:t>
            </a:r>
            <a:r>
              <a:rPr lang="en-US" sz="2400" dirty="0"/>
              <a:t>2:17</a:t>
            </a:r>
            <a:r>
              <a:rPr lang="en-US" sz="2400" dirty="0" smtClean="0"/>
              <a:t>.]</a:t>
            </a:r>
            <a:endParaRPr lang="en-US" sz="2400" dirty="0"/>
          </a:p>
        </p:txBody>
      </p:sp>
      <p:sp>
        <p:nvSpPr>
          <p:cNvPr id="5" name="Text Box 12"/>
          <p:cNvSpPr txBox="1">
            <a:spLocks noChangeArrowheads="1"/>
          </p:cNvSpPr>
          <p:nvPr/>
        </p:nvSpPr>
        <p:spPr bwMode="auto">
          <a:xfrm>
            <a:off x="37672" y="5542746"/>
            <a:ext cx="8992455" cy="954107"/>
          </a:xfrm>
          <a:prstGeom prst="rect">
            <a:avLst/>
          </a:prstGeom>
          <a:noFill/>
          <a:ln w="9525">
            <a:noFill/>
            <a:miter lim="800000"/>
            <a:headEnd/>
            <a:tailEnd/>
          </a:ln>
          <a:effectLst/>
        </p:spPr>
        <p:txBody>
          <a:bodyPr wrap="square">
            <a:spAutoFit/>
          </a:bodyPr>
          <a:lstStyle/>
          <a:p>
            <a:pPr algn="ctr">
              <a:spcBef>
                <a:spcPct val="50000"/>
              </a:spcBef>
            </a:pPr>
            <a:r>
              <a:rPr lang="en-US" sz="2800" b="1" dirty="0" smtClean="0">
                <a:solidFill>
                  <a:srgbClr val="009900"/>
                </a:solidFill>
                <a:latin typeface="Comic Sans MS" pitchFamily="66" charset="0"/>
              </a:rPr>
              <a:t>Jesus inherited our same mortal nature, but    was inhabited by the indwelling of the Holy Spirit </a:t>
            </a:r>
            <a:endParaRPr lang="en-US" sz="2800" b="1" dirty="0">
              <a:solidFill>
                <a:srgbClr val="009900"/>
              </a:solidFill>
              <a:latin typeface="Comic Sans MS" pitchFamily="66" charset="0"/>
            </a:endParaRPr>
          </a:p>
        </p:txBody>
      </p:sp>
      <p:pic>
        <p:nvPicPr>
          <p:cNvPr id="6" name="Picture 5"/>
          <p:cNvPicPr>
            <a:picLocks noChangeAspect="1"/>
          </p:cNvPicPr>
          <p:nvPr/>
        </p:nvPicPr>
        <p:blipFill rotWithShape="1">
          <a:blip r:embed="rId3"/>
          <a:srcRect l="28750" t="18001" r="42084" b="10666"/>
          <a:stretch/>
        </p:blipFill>
        <p:spPr>
          <a:xfrm>
            <a:off x="7326687" y="76200"/>
            <a:ext cx="1703440" cy="2525275"/>
          </a:xfrm>
          <a:prstGeom prst="rect">
            <a:avLst/>
          </a:prstGeom>
        </p:spPr>
      </p:pic>
    </p:spTree>
    <p:extLst>
      <p:ext uri="{BB962C8B-B14F-4D97-AF65-F5344CB8AC3E}">
        <p14:creationId xmlns:p14="http://schemas.microsoft.com/office/powerpoint/2010/main" val="29789021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533400" y="304800"/>
            <a:ext cx="8855901" cy="1524000"/>
          </a:xfrm>
        </p:spPr>
        <p:txBody>
          <a:bodyPr/>
          <a:lstStyle/>
          <a:p>
            <a:r>
              <a:rPr lang="en-US" sz="4800" b="1" dirty="0" smtClean="0">
                <a:solidFill>
                  <a:srgbClr val="CC3399"/>
                </a:solidFill>
                <a:latin typeface="Vagabond" pitchFamily="2" charset="0"/>
              </a:rPr>
              <a:t>Christ died for himself,        that it might be for us</a:t>
            </a:r>
            <a:endParaRPr lang="en-US" sz="3600" i="1" dirty="0">
              <a:solidFill>
                <a:srgbClr val="CC3399"/>
              </a:solidFill>
              <a:latin typeface="Vagabond" pitchFamily="2" charset="0"/>
            </a:endParaRPr>
          </a:p>
        </p:txBody>
      </p:sp>
      <p:sp>
        <p:nvSpPr>
          <p:cNvPr id="5" name="Rectangle 3"/>
          <p:cNvSpPr txBox="1">
            <a:spLocks noChangeArrowheads="1"/>
          </p:cNvSpPr>
          <p:nvPr/>
        </p:nvSpPr>
        <p:spPr bwMode="auto">
          <a:xfrm>
            <a:off x="152400" y="2743200"/>
            <a:ext cx="3886200" cy="3048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pPr>
            <a:r>
              <a:rPr lang="en-US" sz="3600" b="1" kern="0" dirty="0" smtClean="0">
                <a:solidFill>
                  <a:srgbClr val="603000"/>
                </a:solidFill>
              </a:rPr>
              <a:t>Clean Flesh     </a:t>
            </a:r>
            <a:r>
              <a:rPr lang="en-US" sz="2800" kern="0" dirty="0" smtClean="0">
                <a:solidFill>
                  <a:srgbClr val="603000"/>
                </a:solidFill>
              </a:rPr>
              <a:t>(Edward </a:t>
            </a:r>
            <a:r>
              <a:rPr lang="en-US" sz="2800" kern="0" dirty="0" err="1" smtClean="0">
                <a:solidFill>
                  <a:srgbClr val="603000"/>
                </a:solidFill>
              </a:rPr>
              <a:t>Turney</a:t>
            </a:r>
            <a:r>
              <a:rPr lang="en-US" sz="2800" kern="0" dirty="0" smtClean="0">
                <a:solidFill>
                  <a:srgbClr val="603000"/>
                </a:solidFill>
              </a:rPr>
              <a:t>)</a:t>
            </a:r>
          </a:p>
          <a:p>
            <a:pPr marL="0" indent="0">
              <a:buNone/>
            </a:pPr>
            <a:r>
              <a:rPr lang="en-US" sz="2800" kern="0" dirty="0" smtClean="0">
                <a:solidFill>
                  <a:srgbClr val="603000"/>
                </a:solidFill>
              </a:rPr>
              <a:t>Jesus had a nature like Adam’s before the fall and died only for us</a:t>
            </a:r>
            <a:endParaRPr lang="en-US" kern="0" dirty="0">
              <a:solidFill>
                <a:srgbClr val="603000"/>
              </a:solidFill>
            </a:endParaRPr>
          </a:p>
        </p:txBody>
      </p:sp>
      <p:sp>
        <p:nvSpPr>
          <p:cNvPr id="6" name="Rectangle 3"/>
          <p:cNvSpPr txBox="1">
            <a:spLocks noChangeArrowheads="1"/>
          </p:cNvSpPr>
          <p:nvPr/>
        </p:nvSpPr>
        <p:spPr bwMode="auto">
          <a:xfrm>
            <a:off x="4961350" y="2667000"/>
            <a:ext cx="4106449" cy="3048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pPr>
            <a:r>
              <a:rPr lang="en-US" sz="3600" b="1" kern="0" dirty="0" err="1" smtClean="0">
                <a:solidFill>
                  <a:srgbClr val="603000"/>
                </a:solidFill>
              </a:rPr>
              <a:t>Andrewism</a:t>
            </a:r>
            <a:r>
              <a:rPr lang="en-US" sz="3600" b="1" kern="0" dirty="0" smtClean="0">
                <a:solidFill>
                  <a:srgbClr val="603000"/>
                </a:solidFill>
              </a:rPr>
              <a:t>         </a:t>
            </a:r>
            <a:r>
              <a:rPr lang="en-US" sz="2800" kern="0" dirty="0" smtClean="0">
                <a:solidFill>
                  <a:srgbClr val="603000"/>
                </a:solidFill>
              </a:rPr>
              <a:t>(JJ Andres)</a:t>
            </a:r>
          </a:p>
          <a:p>
            <a:pPr marL="0" indent="0">
              <a:buNone/>
            </a:pPr>
            <a:r>
              <a:rPr lang="en-US" sz="2800" kern="0" dirty="0" smtClean="0">
                <a:solidFill>
                  <a:srgbClr val="603000"/>
                </a:solidFill>
              </a:rPr>
              <a:t>Jesus’ nature was sin and required an offering for it to remove the legal condemnation he inherited from Adam</a:t>
            </a:r>
            <a:endParaRPr lang="en-US" kern="0" dirty="0">
              <a:solidFill>
                <a:srgbClr val="603000"/>
              </a:solidFill>
            </a:endParaRPr>
          </a:p>
        </p:txBody>
      </p:sp>
      <p:cxnSp>
        <p:nvCxnSpPr>
          <p:cNvPr id="10" name="Straight Arrow Connector 9"/>
          <p:cNvCxnSpPr/>
          <p:nvPr/>
        </p:nvCxnSpPr>
        <p:spPr>
          <a:xfrm>
            <a:off x="3733800" y="3048000"/>
            <a:ext cx="1532350" cy="0"/>
          </a:xfrm>
          <a:prstGeom prst="straightConnector1">
            <a:avLst/>
          </a:prstGeom>
          <a:ln w="762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Rectangle 2"/>
          <p:cNvSpPr txBox="1">
            <a:spLocks noChangeArrowheads="1"/>
          </p:cNvSpPr>
          <p:nvPr/>
        </p:nvSpPr>
        <p:spPr bwMode="auto">
          <a:xfrm>
            <a:off x="152400" y="1485900"/>
            <a:ext cx="8855901" cy="1524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charset="0"/>
              </a:defRPr>
            </a:lvl2pPr>
            <a:lvl3pPr algn="ctr" rtl="0" fontAlgn="base">
              <a:spcBef>
                <a:spcPct val="0"/>
              </a:spcBef>
              <a:spcAft>
                <a:spcPct val="0"/>
              </a:spcAft>
              <a:defRPr sz="4400">
                <a:solidFill>
                  <a:schemeClr val="tx1"/>
                </a:solidFill>
                <a:latin typeface="Arial" charset="0"/>
              </a:defRPr>
            </a:lvl3pPr>
            <a:lvl4pPr algn="ctr" rtl="0" fontAlgn="base">
              <a:spcBef>
                <a:spcPct val="0"/>
              </a:spcBef>
              <a:spcAft>
                <a:spcPct val="0"/>
              </a:spcAft>
              <a:defRPr sz="4400">
                <a:solidFill>
                  <a:schemeClr val="tx1"/>
                </a:solidFill>
                <a:latin typeface="Arial" charset="0"/>
              </a:defRPr>
            </a:lvl4pPr>
            <a:lvl5pPr algn="ctr" rtl="0" fontAlgn="base">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a:lstStyle>
          <a:p>
            <a:r>
              <a:rPr lang="en-US" sz="4800" b="1" kern="0" dirty="0" smtClean="0">
                <a:solidFill>
                  <a:srgbClr val="00B050"/>
                </a:solidFill>
                <a:latin typeface="Vagabond" pitchFamily="2" charset="0"/>
              </a:rPr>
              <a:t>2 Extremes in our community</a:t>
            </a:r>
            <a:endParaRPr lang="en-US" sz="3600" i="1" kern="0" dirty="0">
              <a:solidFill>
                <a:srgbClr val="00B050"/>
              </a:solidFill>
              <a:latin typeface="Vagabond" pitchFamily="2" charset="0"/>
            </a:endParaRPr>
          </a:p>
        </p:txBody>
      </p:sp>
    </p:spTree>
    <p:extLst>
      <p:ext uri="{BB962C8B-B14F-4D97-AF65-F5344CB8AC3E}">
        <p14:creationId xmlns:p14="http://schemas.microsoft.com/office/powerpoint/2010/main" val="24669977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2590800" y="0"/>
            <a:ext cx="4267200" cy="1676400"/>
          </a:xfrm>
        </p:spPr>
        <p:txBody>
          <a:bodyPr/>
          <a:lstStyle/>
          <a:p>
            <a:pPr>
              <a:lnSpc>
                <a:spcPts val="5000"/>
              </a:lnSpc>
            </a:pPr>
            <a:r>
              <a:rPr lang="en-US" sz="4800" b="1" dirty="0">
                <a:solidFill>
                  <a:srgbClr val="CC3399"/>
                </a:solidFill>
                <a:latin typeface="Vagabond" pitchFamily="2" charset="0"/>
              </a:rPr>
              <a:t>Jesus Never forgot this!</a:t>
            </a:r>
          </a:p>
        </p:txBody>
      </p:sp>
      <p:sp>
        <p:nvSpPr>
          <p:cNvPr id="35843" name="Rectangle 3"/>
          <p:cNvSpPr>
            <a:spLocks noGrp="1" noChangeArrowheads="1"/>
          </p:cNvSpPr>
          <p:nvPr>
            <p:ph type="body" idx="1"/>
          </p:nvPr>
        </p:nvSpPr>
        <p:spPr>
          <a:xfrm>
            <a:off x="533400" y="1524000"/>
            <a:ext cx="7772400" cy="3810000"/>
          </a:xfrm>
        </p:spPr>
        <p:txBody>
          <a:bodyPr/>
          <a:lstStyle/>
          <a:p>
            <a:pPr marL="0" indent="349250" algn="ctr">
              <a:lnSpc>
                <a:spcPct val="90000"/>
              </a:lnSpc>
              <a:buFontTx/>
              <a:buNone/>
            </a:pPr>
            <a:r>
              <a:rPr lang="en-US" sz="4000" b="1" dirty="0">
                <a:solidFill>
                  <a:srgbClr val="603000"/>
                </a:solidFill>
              </a:rPr>
              <a:t>Luke 18:18-19</a:t>
            </a:r>
          </a:p>
          <a:p>
            <a:pPr marL="0" indent="349250">
              <a:lnSpc>
                <a:spcPct val="90000"/>
              </a:lnSpc>
              <a:buFontTx/>
              <a:buNone/>
            </a:pPr>
            <a:r>
              <a:rPr lang="en-US" dirty="0">
                <a:solidFill>
                  <a:srgbClr val="603000"/>
                </a:solidFill>
              </a:rPr>
              <a:t>18	Now a certain ruler asked Him, saying, "</a:t>
            </a:r>
            <a:r>
              <a:rPr lang="en-US" dirty="0">
                <a:solidFill>
                  <a:srgbClr val="CC3399"/>
                </a:solidFill>
              </a:rPr>
              <a:t>Good Teacher</a:t>
            </a:r>
            <a:r>
              <a:rPr lang="en-US" dirty="0">
                <a:solidFill>
                  <a:srgbClr val="603000"/>
                </a:solidFill>
              </a:rPr>
              <a:t>, what shall I do to inherit eternal life?"</a:t>
            </a:r>
          </a:p>
          <a:p>
            <a:pPr marL="0" indent="349250">
              <a:lnSpc>
                <a:spcPct val="90000"/>
              </a:lnSpc>
              <a:buFontTx/>
              <a:buNone/>
            </a:pPr>
            <a:r>
              <a:rPr lang="en-US" dirty="0">
                <a:solidFill>
                  <a:srgbClr val="603000"/>
                </a:solidFill>
              </a:rPr>
              <a:t>19	So Jesus said to him, </a:t>
            </a:r>
            <a:r>
              <a:rPr lang="en-US" dirty="0">
                <a:solidFill>
                  <a:srgbClr val="CC3399"/>
                </a:solidFill>
              </a:rPr>
              <a:t>"Why do you call Me good? No one is good but One, that is, God.</a:t>
            </a:r>
          </a:p>
        </p:txBody>
      </p:sp>
      <p:sp>
        <p:nvSpPr>
          <p:cNvPr id="35844" name="Text Box 4"/>
          <p:cNvSpPr txBox="1">
            <a:spLocks noChangeArrowheads="1"/>
          </p:cNvSpPr>
          <p:nvPr/>
        </p:nvSpPr>
        <p:spPr bwMode="auto">
          <a:xfrm>
            <a:off x="996778" y="5103674"/>
            <a:ext cx="7315200" cy="1754326"/>
          </a:xfrm>
          <a:prstGeom prst="rect">
            <a:avLst/>
          </a:prstGeom>
          <a:noFill/>
          <a:ln w="9525">
            <a:noFill/>
            <a:miter lim="800000"/>
            <a:headEnd/>
            <a:tailEnd/>
          </a:ln>
          <a:effectLst/>
        </p:spPr>
        <p:txBody>
          <a:bodyPr wrap="square">
            <a:spAutoFit/>
          </a:bodyPr>
          <a:lstStyle/>
          <a:p>
            <a:pPr algn="ctr">
              <a:spcBef>
                <a:spcPct val="50000"/>
              </a:spcBef>
            </a:pPr>
            <a:r>
              <a:rPr lang="en-US" sz="3600" b="1" dirty="0">
                <a:solidFill>
                  <a:srgbClr val="009900"/>
                </a:solidFill>
                <a:latin typeface="Comic Sans MS" pitchFamily="66" charset="0"/>
              </a:rPr>
              <a:t>Every day Jesus had to fight the devil in himself, and declare that only God is good.</a:t>
            </a:r>
          </a:p>
        </p:txBody>
      </p:sp>
      <p:pic>
        <p:nvPicPr>
          <p:cNvPr id="57346" name="Picture 2"/>
          <p:cNvPicPr>
            <a:picLocks noChangeAspect="1" noChangeArrowheads="1"/>
          </p:cNvPicPr>
          <p:nvPr/>
        </p:nvPicPr>
        <p:blipFill>
          <a:blip r:embed="rId3" cstate="print"/>
          <a:srcRect/>
          <a:stretch>
            <a:fillRect/>
          </a:stretch>
        </p:blipFill>
        <p:spPr bwMode="auto">
          <a:xfrm>
            <a:off x="152400" y="304800"/>
            <a:ext cx="2143125" cy="1600200"/>
          </a:xfrm>
          <a:prstGeom prst="rect">
            <a:avLst/>
          </a:prstGeom>
          <a:noFill/>
          <a:ln w="9525">
            <a:noFill/>
            <a:miter lim="800000"/>
            <a:headEnd/>
            <a:tailEnd/>
          </a:ln>
        </p:spPr>
      </p:pic>
      <p:pic>
        <p:nvPicPr>
          <p:cNvPr id="57347" name="Picture 3"/>
          <p:cNvPicPr>
            <a:picLocks noChangeAspect="1" noChangeArrowheads="1"/>
          </p:cNvPicPr>
          <p:nvPr/>
        </p:nvPicPr>
        <p:blipFill>
          <a:blip r:embed="rId4" cstate="print"/>
          <a:srcRect/>
          <a:stretch>
            <a:fillRect/>
          </a:stretch>
        </p:blipFill>
        <p:spPr bwMode="auto">
          <a:xfrm flipH="1">
            <a:off x="7315200" y="152400"/>
            <a:ext cx="1600200" cy="2030466"/>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990600" y="0"/>
            <a:ext cx="4800600" cy="1600200"/>
          </a:xfrm>
        </p:spPr>
        <p:txBody>
          <a:bodyPr/>
          <a:lstStyle/>
          <a:p>
            <a:r>
              <a:rPr lang="en-US" sz="4000" b="1" dirty="0">
                <a:solidFill>
                  <a:srgbClr val="CC3399"/>
                </a:solidFill>
                <a:latin typeface="Vagabond" pitchFamily="2" charset="0"/>
              </a:rPr>
              <a:t>Any other teaching is “Antichrist”</a:t>
            </a:r>
          </a:p>
        </p:txBody>
      </p:sp>
      <p:sp>
        <p:nvSpPr>
          <p:cNvPr id="36867" name="Rectangle 3"/>
          <p:cNvSpPr>
            <a:spLocks noGrp="1" noChangeArrowheads="1"/>
          </p:cNvSpPr>
          <p:nvPr>
            <p:ph type="body" idx="1"/>
          </p:nvPr>
        </p:nvSpPr>
        <p:spPr>
          <a:xfrm>
            <a:off x="609600" y="1447800"/>
            <a:ext cx="7772400" cy="4343400"/>
          </a:xfrm>
        </p:spPr>
        <p:txBody>
          <a:bodyPr/>
          <a:lstStyle/>
          <a:p>
            <a:pPr algn="ctr">
              <a:lnSpc>
                <a:spcPct val="90000"/>
              </a:lnSpc>
              <a:buFontTx/>
              <a:buNone/>
            </a:pPr>
            <a:r>
              <a:rPr lang="en-US" b="1" dirty="0">
                <a:solidFill>
                  <a:srgbClr val="603000"/>
                </a:solidFill>
              </a:rPr>
              <a:t>I John 4:1-3</a:t>
            </a:r>
          </a:p>
          <a:p>
            <a:pPr>
              <a:lnSpc>
                <a:spcPct val="90000"/>
              </a:lnSpc>
              <a:buFontTx/>
              <a:buNone/>
            </a:pPr>
            <a:r>
              <a:rPr lang="en-US" sz="2400" dirty="0">
                <a:solidFill>
                  <a:srgbClr val="603000"/>
                </a:solidFill>
              </a:rPr>
              <a:t>1	Beloved, do not believe every spirit, but test the spirits, whether they are of God; because many false prophets have gone out into the world.</a:t>
            </a:r>
          </a:p>
          <a:p>
            <a:pPr>
              <a:lnSpc>
                <a:spcPct val="90000"/>
              </a:lnSpc>
              <a:buFontTx/>
              <a:buNone/>
            </a:pPr>
            <a:r>
              <a:rPr lang="en-US" sz="2400" dirty="0">
                <a:solidFill>
                  <a:srgbClr val="603000"/>
                </a:solidFill>
              </a:rPr>
              <a:t>2	By this you know the Spirit of God: Every spirit that confesses that Jesus Christ has come in the flesh is of God,</a:t>
            </a:r>
          </a:p>
          <a:p>
            <a:pPr>
              <a:lnSpc>
                <a:spcPct val="90000"/>
              </a:lnSpc>
              <a:buFontTx/>
              <a:buNone/>
            </a:pPr>
            <a:r>
              <a:rPr lang="en-US" sz="2400" dirty="0">
                <a:solidFill>
                  <a:srgbClr val="603000"/>
                </a:solidFill>
              </a:rPr>
              <a:t>3	and </a:t>
            </a:r>
            <a:r>
              <a:rPr lang="en-US" sz="2400" dirty="0">
                <a:solidFill>
                  <a:srgbClr val="A62A7D"/>
                </a:solidFill>
              </a:rPr>
              <a:t>every spirit that does not confess that Jesus Christ has come in the flesh is not of God. And this is the spirit of the Antichrist,</a:t>
            </a:r>
            <a:r>
              <a:rPr lang="en-US" sz="2400" dirty="0">
                <a:solidFill>
                  <a:srgbClr val="926100"/>
                </a:solidFill>
              </a:rPr>
              <a:t> </a:t>
            </a:r>
            <a:r>
              <a:rPr lang="en-US" sz="2400" dirty="0">
                <a:solidFill>
                  <a:srgbClr val="603000"/>
                </a:solidFill>
              </a:rPr>
              <a:t>which you have heard was coming, and is now already in the world.</a:t>
            </a:r>
          </a:p>
        </p:txBody>
      </p:sp>
      <p:pic>
        <p:nvPicPr>
          <p:cNvPr id="58370" name="Picture 2"/>
          <p:cNvPicPr>
            <a:picLocks noChangeAspect="1" noChangeArrowheads="1"/>
          </p:cNvPicPr>
          <p:nvPr/>
        </p:nvPicPr>
        <p:blipFill>
          <a:blip r:embed="rId3" cstate="print"/>
          <a:srcRect/>
          <a:stretch>
            <a:fillRect/>
          </a:stretch>
        </p:blipFill>
        <p:spPr bwMode="auto">
          <a:xfrm>
            <a:off x="6248400" y="457200"/>
            <a:ext cx="2555661" cy="1244972"/>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0"/>
            <a:ext cx="7772400" cy="1066800"/>
          </a:xfrm>
        </p:spPr>
        <p:txBody>
          <a:bodyPr/>
          <a:lstStyle/>
          <a:p>
            <a:r>
              <a:rPr lang="en-US" sz="4800" b="1" dirty="0">
                <a:solidFill>
                  <a:srgbClr val="CC3399"/>
                </a:solidFill>
                <a:latin typeface="Vagabond" pitchFamily="2" charset="0"/>
              </a:rPr>
              <a:t>Hebrews 9:11-12</a:t>
            </a:r>
          </a:p>
        </p:txBody>
      </p:sp>
      <p:sp>
        <p:nvSpPr>
          <p:cNvPr id="11267" name="Rectangle 3"/>
          <p:cNvSpPr>
            <a:spLocks noGrp="1" noChangeArrowheads="1"/>
          </p:cNvSpPr>
          <p:nvPr>
            <p:ph type="body" idx="1"/>
          </p:nvPr>
        </p:nvSpPr>
        <p:spPr>
          <a:xfrm>
            <a:off x="609600" y="990600"/>
            <a:ext cx="7772400" cy="3962400"/>
          </a:xfrm>
        </p:spPr>
        <p:txBody>
          <a:bodyPr/>
          <a:lstStyle/>
          <a:p>
            <a:pPr marL="0" indent="288925">
              <a:buFontTx/>
              <a:buNone/>
            </a:pPr>
            <a:r>
              <a:rPr lang="en-US" sz="2800" dirty="0">
                <a:solidFill>
                  <a:srgbClr val="603000"/>
                </a:solidFill>
                <a:latin typeface="Tahoma" pitchFamily="34" charset="0"/>
              </a:rPr>
              <a:t>11	But Christ came as High Priest of </a:t>
            </a:r>
            <a:r>
              <a:rPr lang="en-US" sz="2800" dirty="0" smtClean="0">
                <a:solidFill>
                  <a:srgbClr val="603000"/>
                </a:solidFill>
                <a:latin typeface="Tahoma" pitchFamily="34" charset="0"/>
              </a:rPr>
              <a:t>                the </a:t>
            </a:r>
            <a:r>
              <a:rPr lang="en-US" sz="2800" dirty="0">
                <a:solidFill>
                  <a:srgbClr val="603000"/>
                </a:solidFill>
                <a:latin typeface="Tahoma" pitchFamily="34" charset="0"/>
              </a:rPr>
              <a:t>good things to come, with the </a:t>
            </a:r>
            <a:r>
              <a:rPr lang="en-US" sz="2800" dirty="0" smtClean="0">
                <a:solidFill>
                  <a:srgbClr val="603000"/>
                </a:solidFill>
                <a:latin typeface="Tahoma" pitchFamily="34" charset="0"/>
              </a:rPr>
              <a:t>                    greater </a:t>
            </a:r>
            <a:r>
              <a:rPr lang="en-US" sz="2800" dirty="0">
                <a:solidFill>
                  <a:srgbClr val="603000"/>
                </a:solidFill>
                <a:latin typeface="Tahoma" pitchFamily="34" charset="0"/>
              </a:rPr>
              <a:t>and more perfect tabernacle </a:t>
            </a:r>
            <a:r>
              <a:rPr lang="en-US" sz="2800" dirty="0" smtClean="0">
                <a:solidFill>
                  <a:srgbClr val="603000"/>
                </a:solidFill>
                <a:latin typeface="Tahoma" pitchFamily="34" charset="0"/>
              </a:rPr>
              <a:t>not              </a:t>
            </a:r>
            <a:r>
              <a:rPr lang="en-US" sz="2800" dirty="0">
                <a:solidFill>
                  <a:srgbClr val="603000"/>
                </a:solidFill>
                <a:latin typeface="Tahoma" pitchFamily="34" charset="0"/>
              </a:rPr>
              <a:t>made with hands, that is, not of this creation.</a:t>
            </a:r>
          </a:p>
          <a:p>
            <a:pPr marL="0" indent="288925">
              <a:buFontTx/>
              <a:buNone/>
            </a:pPr>
            <a:r>
              <a:rPr lang="en-US" sz="2800" dirty="0">
                <a:solidFill>
                  <a:srgbClr val="603000"/>
                </a:solidFill>
                <a:latin typeface="Tahoma" pitchFamily="34" charset="0"/>
              </a:rPr>
              <a:t>12	Not with the blood of goats and calves, </a:t>
            </a:r>
            <a:r>
              <a:rPr lang="en-US" sz="2800" dirty="0">
                <a:solidFill>
                  <a:srgbClr val="926100"/>
                </a:solidFill>
                <a:latin typeface="Tahoma" pitchFamily="34" charset="0"/>
              </a:rPr>
              <a:t>but </a:t>
            </a:r>
            <a:r>
              <a:rPr lang="en-US" sz="2800" dirty="0">
                <a:solidFill>
                  <a:srgbClr val="CC3399"/>
                </a:solidFill>
                <a:latin typeface="Tahoma" pitchFamily="34" charset="0"/>
              </a:rPr>
              <a:t>with His own blood He entered the Most Holy Place once for all, having obtained eternal redemption </a:t>
            </a:r>
            <a:r>
              <a:rPr lang="en-US" sz="2800" i="1" dirty="0">
                <a:solidFill>
                  <a:srgbClr val="CC3399"/>
                </a:solidFill>
                <a:latin typeface="Tahoma" pitchFamily="34" charset="0"/>
              </a:rPr>
              <a:t>[“for us” in KJV shouldn’t be here]</a:t>
            </a:r>
            <a:r>
              <a:rPr lang="en-US" sz="2800" i="1" dirty="0">
                <a:solidFill>
                  <a:srgbClr val="CC3399"/>
                </a:solidFill>
              </a:rPr>
              <a:t>.</a:t>
            </a:r>
            <a:r>
              <a:rPr lang="en-US" sz="2800" i="1" dirty="0">
                <a:solidFill>
                  <a:srgbClr val="926100"/>
                </a:solidFill>
              </a:rPr>
              <a:t> </a:t>
            </a:r>
          </a:p>
        </p:txBody>
      </p:sp>
      <p:sp>
        <p:nvSpPr>
          <p:cNvPr id="11268" name="Text Box 4"/>
          <p:cNvSpPr txBox="1">
            <a:spLocks noChangeArrowheads="1"/>
          </p:cNvSpPr>
          <p:nvPr/>
        </p:nvSpPr>
        <p:spPr bwMode="auto">
          <a:xfrm>
            <a:off x="381000" y="4724400"/>
            <a:ext cx="8382000" cy="1421928"/>
          </a:xfrm>
          <a:prstGeom prst="rect">
            <a:avLst/>
          </a:prstGeom>
          <a:noFill/>
          <a:ln w="9525">
            <a:noFill/>
            <a:miter lim="800000"/>
            <a:headEnd/>
            <a:tailEnd/>
          </a:ln>
          <a:effectLst/>
        </p:spPr>
        <p:txBody>
          <a:bodyPr>
            <a:spAutoFit/>
          </a:bodyPr>
          <a:lstStyle/>
          <a:p>
            <a:pPr>
              <a:lnSpc>
                <a:spcPct val="90000"/>
              </a:lnSpc>
              <a:spcBef>
                <a:spcPct val="20000"/>
              </a:spcBef>
            </a:pPr>
            <a:r>
              <a:rPr lang="en-US" b="1" i="1" dirty="0">
                <a:solidFill>
                  <a:srgbClr val="009900"/>
                </a:solidFill>
                <a:latin typeface="Comic Sans MS" pitchFamily="66" charset="0"/>
              </a:rPr>
              <a:t>The words “for us” in the KJV don’t belong in here. The Greek is in the middle voice, indicating the action applied to the subject (Christ).  He had to be redeemed himself first, so that he could redeem us.</a:t>
            </a:r>
            <a:endParaRPr lang="en-US" b="1" dirty="0">
              <a:solidFill>
                <a:srgbClr val="009900"/>
              </a:solidFill>
              <a:latin typeface="Comic Sans MS" pitchFamily="66" charset="0"/>
            </a:endParaRPr>
          </a:p>
        </p:txBody>
      </p:sp>
      <p:pic>
        <p:nvPicPr>
          <p:cNvPr id="59394" name="Picture 2"/>
          <p:cNvPicPr>
            <a:picLocks noChangeAspect="1" noChangeArrowheads="1"/>
          </p:cNvPicPr>
          <p:nvPr/>
        </p:nvPicPr>
        <p:blipFill>
          <a:blip r:embed="rId3" cstate="print"/>
          <a:srcRect/>
          <a:stretch>
            <a:fillRect/>
          </a:stretch>
        </p:blipFill>
        <p:spPr bwMode="auto">
          <a:xfrm>
            <a:off x="7162800" y="152400"/>
            <a:ext cx="1876776" cy="2139262"/>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914400" y="0"/>
            <a:ext cx="5943600" cy="1066800"/>
          </a:xfrm>
        </p:spPr>
        <p:txBody>
          <a:bodyPr/>
          <a:lstStyle/>
          <a:p>
            <a:r>
              <a:rPr lang="en-US" sz="4800" b="1" dirty="0">
                <a:solidFill>
                  <a:srgbClr val="CC3399"/>
                </a:solidFill>
                <a:latin typeface="Vagabond" pitchFamily="2" charset="0"/>
              </a:rPr>
              <a:t>Hebrews 7:27-28</a:t>
            </a:r>
          </a:p>
        </p:txBody>
      </p:sp>
      <p:sp>
        <p:nvSpPr>
          <p:cNvPr id="12291" name="Rectangle 3"/>
          <p:cNvSpPr>
            <a:spLocks noGrp="1" noChangeArrowheads="1"/>
          </p:cNvSpPr>
          <p:nvPr>
            <p:ph type="body" idx="1"/>
          </p:nvPr>
        </p:nvSpPr>
        <p:spPr>
          <a:xfrm>
            <a:off x="609600" y="1066800"/>
            <a:ext cx="7772400" cy="5181600"/>
          </a:xfrm>
        </p:spPr>
        <p:txBody>
          <a:bodyPr/>
          <a:lstStyle/>
          <a:p>
            <a:pPr marL="0" indent="288925">
              <a:buFontTx/>
              <a:buNone/>
            </a:pPr>
            <a:r>
              <a:rPr lang="en-US" dirty="0">
                <a:solidFill>
                  <a:srgbClr val="603000"/>
                </a:solidFill>
                <a:latin typeface="Tahoma" pitchFamily="34" charset="0"/>
              </a:rPr>
              <a:t>27	who does not need daily, </a:t>
            </a:r>
            <a:r>
              <a:rPr lang="en-US" dirty="0" smtClean="0">
                <a:solidFill>
                  <a:srgbClr val="603000"/>
                </a:solidFill>
                <a:latin typeface="Tahoma" pitchFamily="34" charset="0"/>
              </a:rPr>
              <a:t>                 as </a:t>
            </a:r>
            <a:r>
              <a:rPr lang="en-US" dirty="0">
                <a:solidFill>
                  <a:srgbClr val="603000"/>
                </a:solidFill>
                <a:latin typeface="Tahoma" pitchFamily="34" charset="0"/>
              </a:rPr>
              <a:t>those high priests, to offer up sacrifices, first for His own sins and then for the people's, </a:t>
            </a:r>
            <a:r>
              <a:rPr lang="en-US" b="1" dirty="0">
                <a:solidFill>
                  <a:srgbClr val="A62A7D"/>
                </a:solidFill>
                <a:latin typeface="Tahoma" pitchFamily="34" charset="0"/>
              </a:rPr>
              <a:t>for this He did once for all when He offered up Himself.</a:t>
            </a:r>
          </a:p>
          <a:p>
            <a:pPr marL="0" indent="288925">
              <a:buFontTx/>
              <a:buNone/>
            </a:pPr>
            <a:r>
              <a:rPr lang="en-US" dirty="0">
                <a:solidFill>
                  <a:srgbClr val="603000"/>
                </a:solidFill>
                <a:latin typeface="Tahoma" pitchFamily="34" charset="0"/>
              </a:rPr>
              <a:t>28	For the law appoints as high priests men who have weakness, but the word of the oath, which came after the law, appoints the Son who has been perfected forever.</a:t>
            </a:r>
          </a:p>
        </p:txBody>
      </p:sp>
      <p:pic>
        <p:nvPicPr>
          <p:cNvPr id="4" name="Picture 2"/>
          <p:cNvPicPr>
            <a:picLocks noChangeAspect="1" noChangeArrowheads="1"/>
          </p:cNvPicPr>
          <p:nvPr/>
        </p:nvPicPr>
        <p:blipFill>
          <a:blip r:embed="rId3" cstate="print"/>
          <a:srcRect/>
          <a:stretch>
            <a:fillRect/>
          </a:stretch>
        </p:blipFill>
        <p:spPr bwMode="auto">
          <a:xfrm>
            <a:off x="6477000" y="152400"/>
            <a:ext cx="2505205" cy="1524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143000" y="0"/>
            <a:ext cx="7467600" cy="914400"/>
          </a:xfrm>
        </p:spPr>
        <p:txBody>
          <a:bodyPr/>
          <a:lstStyle/>
          <a:p>
            <a:r>
              <a:rPr lang="en-US" b="1" i="1" dirty="0">
                <a:solidFill>
                  <a:srgbClr val="CC3399"/>
                </a:solidFill>
                <a:latin typeface="Times New Roman" pitchFamily="18" charset="0"/>
              </a:rPr>
              <a:t>How did God save His Son?</a:t>
            </a:r>
          </a:p>
        </p:txBody>
      </p:sp>
      <p:sp>
        <p:nvSpPr>
          <p:cNvPr id="38915" name="Rectangle 3"/>
          <p:cNvSpPr>
            <a:spLocks noGrp="1" noChangeArrowheads="1"/>
          </p:cNvSpPr>
          <p:nvPr>
            <p:ph type="body" idx="1"/>
          </p:nvPr>
        </p:nvSpPr>
        <p:spPr>
          <a:xfrm>
            <a:off x="685800" y="2057400"/>
            <a:ext cx="7772400" cy="3810000"/>
          </a:xfrm>
        </p:spPr>
        <p:txBody>
          <a:bodyPr/>
          <a:lstStyle/>
          <a:p>
            <a:pPr marL="0" indent="288925">
              <a:buFontTx/>
              <a:buNone/>
            </a:pPr>
            <a:r>
              <a:rPr lang="en-US" sz="3600" b="1" dirty="0" smtClean="0">
                <a:solidFill>
                  <a:srgbClr val="A87000"/>
                </a:solidFill>
              </a:rPr>
              <a:t>             </a:t>
            </a:r>
            <a:r>
              <a:rPr lang="en-US" sz="3600" b="1" dirty="0" smtClean="0">
                <a:solidFill>
                  <a:srgbClr val="603000"/>
                </a:solidFill>
              </a:rPr>
              <a:t>Isaiah </a:t>
            </a:r>
            <a:r>
              <a:rPr lang="en-US" sz="3600" b="1" dirty="0">
                <a:solidFill>
                  <a:srgbClr val="603000"/>
                </a:solidFill>
              </a:rPr>
              <a:t>50:4-5</a:t>
            </a:r>
          </a:p>
          <a:p>
            <a:pPr marL="0" indent="288925">
              <a:buFontTx/>
              <a:buNone/>
            </a:pPr>
            <a:r>
              <a:rPr lang="en-US" sz="2800" dirty="0">
                <a:solidFill>
                  <a:srgbClr val="603000"/>
                </a:solidFill>
              </a:rPr>
              <a:t>4  The Lord GOD has given Me the tongue of the learned, that I should know how to speak a word in season to him who is weary. He awakens Me morning by morning, he awakens My ear to hear as the learned.</a:t>
            </a:r>
          </a:p>
          <a:p>
            <a:pPr marL="0" indent="288925">
              <a:buFontTx/>
              <a:buNone/>
            </a:pPr>
            <a:r>
              <a:rPr lang="en-US" sz="2800" dirty="0">
                <a:solidFill>
                  <a:srgbClr val="603000"/>
                </a:solidFill>
              </a:rPr>
              <a:t>5  The Lord GOD has opened My ear; and I was not rebellious, nor did I turn away.</a:t>
            </a:r>
          </a:p>
        </p:txBody>
      </p:sp>
      <p:sp>
        <p:nvSpPr>
          <p:cNvPr id="38916" name="Text Box 4"/>
          <p:cNvSpPr txBox="1">
            <a:spLocks noChangeArrowheads="1"/>
          </p:cNvSpPr>
          <p:nvPr/>
        </p:nvSpPr>
        <p:spPr bwMode="auto">
          <a:xfrm>
            <a:off x="1828800" y="838200"/>
            <a:ext cx="4495800" cy="1175706"/>
          </a:xfrm>
          <a:prstGeom prst="rect">
            <a:avLst/>
          </a:prstGeom>
          <a:noFill/>
          <a:ln w="9525">
            <a:noFill/>
            <a:miter lim="800000"/>
            <a:headEnd/>
            <a:tailEnd/>
          </a:ln>
          <a:effectLst/>
        </p:spPr>
        <p:txBody>
          <a:bodyPr wrap="square">
            <a:spAutoFit/>
          </a:bodyPr>
          <a:lstStyle/>
          <a:p>
            <a:pPr algn="ctr">
              <a:lnSpc>
                <a:spcPct val="80000"/>
              </a:lnSpc>
              <a:spcBef>
                <a:spcPct val="20000"/>
              </a:spcBef>
            </a:pPr>
            <a:r>
              <a:rPr lang="en-US" sz="4400" b="1" dirty="0">
                <a:solidFill>
                  <a:srgbClr val="0000CC"/>
                </a:solidFill>
                <a:latin typeface="Comic Sans MS" pitchFamily="66" charset="0"/>
              </a:rPr>
              <a:t>Immersed him in the word </a:t>
            </a:r>
          </a:p>
        </p:txBody>
      </p:sp>
      <p:sp>
        <p:nvSpPr>
          <p:cNvPr id="38917" name="Text Box 5"/>
          <p:cNvSpPr txBox="1">
            <a:spLocks noChangeArrowheads="1"/>
          </p:cNvSpPr>
          <p:nvPr/>
        </p:nvSpPr>
        <p:spPr bwMode="auto">
          <a:xfrm>
            <a:off x="533400" y="6019800"/>
            <a:ext cx="8153400" cy="579438"/>
          </a:xfrm>
          <a:prstGeom prst="rect">
            <a:avLst/>
          </a:prstGeom>
          <a:noFill/>
          <a:ln w="9525">
            <a:noFill/>
            <a:miter lim="800000"/>
            <a:headEnd/>
            <a:tailEnd/>
          </a:ln>
          <a:effectLst/>
        </p:spPr>
        <p:txBody>
          <a:bodyPr>
            <a:spAutoFit/>
          </a:bodyPr>
          <a:lstStyle/>
          <a:p>
            <a:pPr algn="ctr">
              <a:spcBef>
                <a:spcPct val="50000"/>
              </a:spcBef>
            </a:pPr>
            <a:r>
              <a:rPr lang="en-US" sz="3200" b="1" dirty="0">
                <a:solidFill>
                  <a:srgbClr val="009900"/>
                </a:solidFill>
                <a:latin typeface="Comic Sans MS" pitchFamily="66" charset="0"/>
              </a:rPr>
              <a:t>Should be part of our daily food too!</a:t>
            </a:r>
          </a:p>
        </p:txBody>
      </p:sp>
      <p:pic>
        <p:nvPicPr>
          <p:cNvPr id="60418" name="Picture 2"/>
          <p:cNvPicPr>
            <a:picLocks noChangeAspect="1" noChangeArrowheads="1"/>
          </p:cNvPicPr>
          <p:nvPr/>
        </p:nvPicPr>
        <p:blipFill>
          <a:blip r:embed="rId3" cstate="print"/>
          <a:srcRect/>
          <a:stretch>
            <a:fillRect/>
          </a:stretch>
        </p:blipFill>
        <p:spPr bwMode="auto">
          <a:xfrm>
            <a:off x="6449787" y="798682"/>
            <a:ext cx="2389413" cy="186831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143000" y="0"/>
            <a:ext cx="7772400" cy="1066800"/>
          </a:xfrm>
        </p:spPr>
        <p:txBody>
          <a:bodyPr/>
          <a:lstStyle/>
          <a:p>
            <a:r>
              <a:rPr lang="en-US" b="1" i="1">
                <a:solidFill>
                  <a:srgbClr val="CC3399"/>
                </a:solidFill>
                <a:latin typeface="Times New Roman" pitchFamily="18" charset="0"/>
              </a:rPr>
              <a:t>How did God save His Son?</a:t>
            </a:r>
          </a:p>
        </p:txBody>
      </p:sp>
      <p:sp>
        <p:nvSpPr>
          <p:cNvPr id="39939" name="Rectangle 3"/>
          <p:cNvSpPr>
            <a:spLocks noGrp="1" noChangeArrowheads="1"/>
          </p:cNvSpPr>
          <p:nvPr>
            <p:ph type="body" idx="1"/>
          </p:nvPr>
        </p:nvSpPr>
        <p:spPr>
          <a:xfrm>
            <a:off x="685800" y="2133600"/>
            <a:ext cx="7772400" cy="4572000"/>
          </a:xfrm>
        </p:spPr>
        <p:txBody>
          <a:bodyPr/>
          <a:lstStyle/>
          <a:p>
            <a:pPr marL="0" indent="288925">
              <a:lnSpc>
                <a:spcPct val="80000"/>
              </a:lnSpc>
              <a:buFontTx/>
              <a:buNone/>
            </a:pPr>
            <a:r>
              <a:rPr lang="en-US" sz="2800" b="1" dirty="0" smtClean="0">
                <a:solidFill>
                  <a:srgbClr val="603000"/>
                </a:solidFill>
              </a:rPr>
              <a:t>            Hebrews </a:t>
            </a:r>
            <a:r>
              <a:rPr lang="en-US" sz="2800" b="1" dirty="0">
                <a:solidFill>
                  <a:srgbClr val="603000"/>
                </a:solidFill>
              </a:rPr>
              <a:t>2:10, 16-18</a:t>
            </a:r>
          </a:p>
          <a:p>
            <a:pPr marL="0" indent="288925">
              <a:lnSpc>
                <a:spcPct val="80000"/>
              </a:lnSpc>
              <a:spcBef>
                <a:spcPct val="10000"/>
              </a:spcBef>
              <a:buFontTx/>
              <a:buNone/>
            </a:pPr>
            <a:r>
              <a:rPr lang="en-US" b="1" dirty="0">
                <a:solidFill>
                  <a:srgbClr val="603000"/>
                </a:solidFill>
              </a:rPr>
              <a:t> </a:t>
            </a:r>
            <a:r>
              <a:rPr lang="en-US" sz="2400" dirty="0">
                <a:solidFill>
                  <a:srgbClr val="603000"/>
                </a:solidFill>
              </a:rPr>
              <a:t>10	For it was fitting for Him, for whom are all things and by whom are all things, in bringing many sons to glory, </a:t>
            </a:r>
            <a:r>
              <a:rPr lang="en-US" sz="2400" dirty="0">
                <a:solidFill>
                  <a:srgbClr val="CC3399"/>
                </a:solidFill>
              </a:rPr>
              <a:t>to make the captain of their salvation perfect through sufferings.</a:t>
            </a:r>
          </a:p>
          <a:p>
            <a:pPr marL="0" indent="288925">
              <a:lnSpc>
                <a:spcPct val="80000"/>
              </a:lnSpc>
              <a:spcBef>
                <a:spcPct val="50000"/>
              </a:spcBef>
              <a:buFontTx/>
              <a:buNone/>
            </a:pPr>
            <a:r>
              <a:rPr lang="en-US" sz="2400" dirty="0">
                <a:solidFill>
                  <a:srgbClr val="603000"/>
                </a:solidFill>
              </a:rPr>
              <a:t>16	For indeed He does not give aid to angels, but He does give aid to the seed of Abraham.</a:t>
            </a:r>
          </a:p>
          <a:p>
            <a:pPr marL="0" indent="288925">
              <a:lnSpc>
                <a:spcPct val="80000"/>
              </a:lnSpc>
              <a:buFontTx/>
              <a:buNone/>
            </a:pPr>
            <a:r>
              <a:rPr lang="en-US" sz="2400" dirty="0">
                <a:solidFill>
                  <a:srgbClr val="603000"/>
                </a:solidFill>
              </a:rPr>
              <a:t>17	Therefore,</a:t>
            </a:r>
            <a:r>
              <a:rPr lang="en-US" sz="2400" dirty="0">
                <a:solidFill>
                  <a:srgbClr val="926100"/>
                </a:solidFill>
              </a:rPr>
              <a:t> </a:t>
            </a:r>
            <a:r>
              <a:rPr lang="en-US" sz="2400" dirty="0">
                <a:solidFill>
                  <a:srgbClr val="A62A7D"/>
                </a:solidFill>
              </a:rPr>
              <a:t>in all things He had to be made like His brethren,</a:t>
            </a:r>
            <a:r>
              <a:rPr lang="en-US" sz="2400" dirty="0">
                <a:solidFill>
                  <a:srgbClr val="926100"/>
                </a:solidFill>
              </a:rPr>
              <a:t> </a:t>
            </a:r>
            <a:r>
              <a:rPr lang="en-US" sz="2400" dirty="0">
                <a:solidFill>
                  <a:srgbClr val="CC3399"/>
                </a:solidFill>
              </a:rPr>
              <a:t>that He might be a merciful and faithful High Priest</a:t>
            </a:r>
            <a:r>
              <a:rPr lang="en-US" sz="2400" dirty="0">
                <a:solidFill>
                  <a:srgbClr val="926100"/>
                </a:solidFill>
              </a:rPr>
              <a:t> </a:t>
            </a:r>
            <a:r>
              <a:rPr lang="en-US" sz="2400" dirty="0">
                <a:solidFill>
                  <a:srgbClr val="603000"/>
                </a:solidFill>
              </a:rPr>
              <a:t>in things pertaining to God, to make propitiation for the sins of the people.</a:t>
            </a:r>
          </a:p>
          <a:p>
            <a:pPr marL="0" indent="288925">
              <a:lnSpc>
                <a:spcPct val="80000"/>
              </a:lnSpc>
              <a:buFontTx/>
              <a:buNone/>
            </a:pPr>
            <a:r>
              <a:rPr lang="en-US" sz="2400" dirty="0">
                <a:solidFill>
                  <a:srgbClr val="926100"/>
                </a:solidFill>
              </a:rPr>
              <a:t>18	</a:t>
            </a:r>
            <a:r>
              <a:rPr lang="en-US" sz="2400" dirty="0">
                <a:solidFill>
                  <a:srgbClr val="CC3399"/>
                </a:solidFill>
              </a:rPr>
              <a:t>For in that He Himself has suffered, being tempted, He is able to aid those who are tempted.</a:t>
            </a:r>
          </a:p>
        </p:txBody>
      </p:sp>
      <p:sp>
        <p:nvSpPr>
          <p:cNvPr id="39940" name="Text Box 4"/>
          <p:cNvSpPr txBox="1">
            <a:spLocks noChangeArrowheads="1"/>
          </p:cNvSpPr>
          <p:nvPr/>
        </p:nvSpPr>
        <p:spPr bwMode="auto">
          <a:xfrm>
            <a:off x="0" y="990600"/>
            <a:ext cx="6781800" cy="1066800"/>
          </a:xfrm>
          <a:prstGeom prst="rect">
            <a:avLst/>
          </a:prstGeom>
          <a:noFill/>
          <a:ln w="9525">
            <a:noFill/>
            <a:miter lim="800000"/>
            <a:headEnd/>
            <a:tailEnd/>
          </a:ln>
          <a:effectLst/>
        </p:spPr>
        <p:txBody>
          <a:bodyPr>
            <a:spAutoFit/>
          </a:bodyPr>
          <a:lstStyle/>
          <a:p>
            <a:pPr algn="ctr">
              <a:lnSpc>
                <a:spcPct val="80000"/>
              </a:lnSpc>
              <a:spcBef>
                <a:spcPct val="20000"/>
              </a:spcBef>
            </a:pPr>
            <a:r>
              <a:rPr lang="en-US" sz="4000" b="1" dirty="0">
                <a:solidFill>
                  <a:srgbClr val="0000CC"/>
                </a:solidFill>
                <a:latin typeface="Comic Sans MS" pitchFamily="66" charset="0"/>
              </a:rPr>
              <a:t>Taught him obedience through suffering &amp; trials</a:t>
            </a:r>
          </a:p>
        </p:txBody>
      </p:sp>
      <p:pic>
        <p:nvPicPr>
          <p:cNvPr id="61442" name="Picture 2"/>
          <p:cNvPicPr>
            <a:picLocks noChangeAspect="1" noChangeArrowheads="1"/>
          </p:cNvPicPr>
          <p:nvPr/>
        </p:nvPicPr>
        <p:blipFill>
          <a:blip r:embed="rId3" cstate="print"/>
          <a:srcRect/>
          <a:stretch>
            <a:fillRect/>
          </a:stretch>
        </p:blipFill>
        <p:spPr bwMode="auto">
          <a:xfrm>
            <a:off x="6705600" y="914400"/>
            <a:ext cx="2317054" cy="1524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066800" y="0"/>
            <a:ext cx="5715000" cy="1066800"/>
          </a:xfrm>
        </p:spPr>
        <p:txBody>
          <a:bodyPr/>
          <a:lstStyle/>
          <a:p>
            <a:r>
              <a:rPr lang="en-US" sz="4800" b="1" dirty="0">
                <a:solidFill>
                  <a:srgbClr val="CC3399"/>
                </a:solidFill>
                <a:latin typeface="Vagabond" pitchFamily="2" charset="0"/>
              </a:rPr>
              <a:t>Hebrews 5:7-9</a:t>
            </a:r>
          </a:p>
        </p:txBody>
      </p:sp>
      <p:sp>
        <p:nvSpPr>
          <p:cNvPr id="15363" name="Rectangle 3"/>
          <p:cNvSpPr>
            <a:spLocks noGrp="1" noChangeArrowheads="1"/>
          </p:cNvSpPr>
          <p:nvPr>
            <p:ph type="body" idx="1"/>
          </p:nvPr>
        </p:nvSpPr>
        <p:spPr>
          <a:xfrm>
            <a:off x="381000" y="1143000"/>
            <a:ext cx="8001000" cy="3962400"/>
          </a:xfrm>
        </p:spPr>
        <p:txBody>
          <a:bodyPr/>
          <a:lstStyle/>
          <a:p>
            <a:pPr marL="0" indent="350838">
              <a:lnSpc>
                <a:spcPct val="80000"/>
              </a:lnSpc>
              <a:buFontTx/>
              <a:buNone/>
            </a:pPr>
            <a:r>
              <a:rPr lang="en-US" sz="2800" b="1" dirty="0">
                <a:solidFill>
                  <a:srgbClr val="603000"/>
                </a:solidFill>
              </a:rPr>
              <a:t>7	who, in the days of His flesh, </a:t>
            </a:r>
            <a:r>
              <a:rPr lang="en-US" sz="2800" b="1" dirty="0" smtClean="0">
                <a:solidFill>
                  <a:srgbClr val="603000"/>
                </a:solidFill>
              </a:rPr>
              <a:t>                 when </a:t>
            </a:r>
            <a:r>
              <a:rPr lang="en-US" sz="2800" b="1" dirty="0">
                <a:solidFill>
                  <a:srgbClr val="603000"/>
                </a:solidFill>
              </a:rPr>
              <a:t>He had offered up prayers and </a:t>
            </a:r>
            <a:r>
              <a:rPr lang="en-US" sz="2800" b="1" dirty="0" smtClean="0">
                <a:solidFill>
                  <a:srgbClr val="603000"/>
                </a:solidFill>
              </a:rPr>
              <a:t>            supplications</a:t>
            </a:r>
            <a:r>
              <a:rPr lang="en-US" sz="2800" b="1" dirty="0">
                <a:solidFill>
                  <a:srgbClr val="603000"/>
                </a:solidFill>
              </a:rPr>
              <a:t>, with </a:t>
            </a:r>
            <a:r>
              <a:rPr lang="en-US" sz="2800" b="1" dirty="0">
                <a:solidFill>
                  <a:srgbClr val="A62A7D"/>
                </a:solidFill>
              </a:rPr>
              <a:t>vehement cries </a:t>
            </a:r>
            <a:r>
              <a:rPr lang="en-US" sz="2800" b="1" dirty="0" smtClean="0">
                <a:solidFill>
                  <a:srgbClr val="A62A7D"/>
                </a:solidFill>
              </a:rPr>
              <a:t>                      and </a:t>
            </a:r>
            <a:r>
              <a:rPr lang="en-US" sz="2800" b="1" dirty="0">
                <a:solidFill>
                  <a:srgbClr val="A62A7D"/>
                </a:solidFill>
              </a:rPr>
              <a:t>tears to Him who was able to </a:t>
            </a:r>
            <a:r>
              <a:rPr lang="en-US" sz="2800" b="1" dirty="0" smtClean="0">
                <a:solidFill>
                  <a:srgbClr val="A62A7D"/>
                </a:solidFill>
              </a:rPr>
              <a:t>                         save </a:t>
            </a:r>
            <a:r>
              <a:rPr lang="en-US" sz="2800" b="1" dirty="0">
                <a:solidFill>
                  <a:srgbClr val="A62A7D"/>
                </a:solidFill>
              </a:rPr>
              <a:t>Him from death,</a:t>
            </a:r>
            <a:r>
              <a:rPr lang="en-US" sz="2800" b="1" dirty="0">
                <a:solidFill>
                  <a:srgbClr val="926100"/>
                </a:solidFill>
              </a:rPr>
              <a:t> </a:t>
            </a:r>
            <a:r>
              <a:rPr lang="en-US" sz="2800" b="1" dirty="0">
                <a:solidFill>
                  <a:srgbClr val="603000"/>
                </a:solidFill>
              </a:rPr>
              <a:t>and was </a:t>
            </a:r>
            <a:r>
              <a:rPr lang="en-US" sz="2800" b="1" dirty="0" smtClean="0">
                <a:solidFill>
                  <a:srgbClr val="603000"/>
                </a:solidFill>
              </a:rPr>
              <a:t>heard               </a:t>
            </a:r>
            <a:r>
              <a:rPr lang="en-US" sz="2800" b="1" dirty="0">
                <a:solidFill>
                  <a:srgbClr val="603000"/>
                </a:solidFill>
              </a:rPr>
              <a:t>because of His godly fear,</a:t>
            </a:r>
          </a:p>
          <a:p>
            <a:pPr marL="0" indent="350838">
              <a:lnSpc>
                <a:spcPct val="80000"/>
              </a:lnSpc>
              <a:buFontTx/>
              <a:buNone/>
            </a:pPr>
            <a:r>
              <a:rPr lang="en-US" sz="2800" b="1" dirty="0">
                <a:solidFill>
                  <a:srgbClr val="603000"/>
                </a:solidFill>
              </a:rPr>
              <a:t>8	though He was a Son, yet </a:t>
            </a:r>
            <a:r>
              <a:rPr lang="en-US" sz="2800" b="1" dirty="0">
                <a:solidFill>
                  <a:srgbClr val="A62A7D"/>
                </a:solidFill>
              </a:rPr>
              <a:t>He learned obedience by the things which He suffered.</a:t>
            </a:r>
          </a:p>
          <a:p>
            <a:pPr marL="0" indent="350838">
              <a:lnSpc>
                <a:spcPct val="80000"/>
              </a:lnSpc>
              <a:buFontTx/>
              <a:buNone/>
            </a:pPr>
            <a:r>
              <a:rPr lang="en-US" sz="2800" b="1" dirty="0">
                <a:solidFill>
                  <a:srgbClr val="603000"/>
                </a:solidFill>
              </a:rPr>
              <a:t>9	And </a:t>
            </a:r>
            <a:r>
              <a:rPr lang="en-US" sz="2800" b="1" i="1" dirty="0">
                <a:solidFill>
                  <a:srgbClr val="A62A7D"/>
                </a:solidFill>
              </a:rPr>
              <a:t>having been perfected</a:t>
            </a:r>
            <a:r>
              <a:rPr lang="en-US" sz="2800" b="1" dirty="0">
                <a:solidFill>
                  <a:srgbClr val="603000"/>
                </a:solidFill>
              </a:rPr>
              <a:t>, He became the author of eternal salvation to all who obey Him,</a:t>
            </a:r>
          </a:p>
        </p:txBody>
      </p:sp>
      <p:sp>
        <p:nvSpPr>
          <p:cNvPr id="15364" name="Text Box 4"/>
          <p:cNvSpPr txBox="1">
            <a:spLocks noChangeArrowheads="1"/>
          </p:cNvSpPr>
          <p:nvPr/>
        </p:nvSpPr>
        <p:spPr bwMode="auto">
          <a:xfrm>
            <a:off x="609600" y="5181600"/>
            <a:ext cx="7924800" cy="1446550"/>
          </a:xfrm>
          <a:prstGeom prst="rect">
            <a:avLst/>
          </a:prstGeom>
          <a:noFill/>
          <a:ln w="9525">
            <a:noFill/>
            <a:miter lim="800000"/>
            <a:headEnd/>
            <a:tailEnd/>
          </a:ln>
          <a:effectLst/>
        </p:spPr>
        <p:txBody>
          <a:bodyPr wrap="square">
            <a:spAutoFit/>
          </a:bodyPr>
          <a:lstStyle/>
          <a:p>
            <a:pPr algn="ctr">
              <a:spcBef>
                <a:spcPct val="50000"/>
              </a:spcBef>
            </a:pPr>
            <a:r>
              <a:rPr lang="en-US" sz="4400" b="1" dirty="0">
                <a:solidFill>
                  <a:srgbClr val="009900"/>
                </a:solidFill>
                <a:latin typeface="Comic Sans MS" pitchFamily="66" charset="0"/>
              </a:rPr>
              <a:t>God still teaches us obedience through suffering</a:t>
            </a:r>
          </a:p>
        </p:txBody>
      </p:sp>
      <p:pic>
        <p:nvPicPr>
          <p:cNvPr id="62466" name="Picture 2"/>
          <p:cNvPicPr>
            <a:picLocks noChangeAspect="1" noChangeArrowheads="1"/>
          </p:cNvPicPr>
          <p:nvPr/>
        </p:nvPicPr>
        <p:blipFill>
          <a:blip r:embed="rId3" cstate="print"/>
          <a:srcRect/>
          <a:stretch>
            <a:fillRect/>
          </a:stretch>
        </p:blipFill>
        <p:spPr bwMode="auto">
          <a:xfrm flipH="1">
            <a:off x="6781800" y="304800"/>
            <a:ext cx="2243187" cy="25146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0"/>
            <a:ext cx="6172200" cy="838200"/>
          </a:xfrm>
        </p:spPr>
        <p:txBody>
          <a:bodyPr/>
          <a:lstStyle/>
          <a:p>
            <a:pPr algn="ctr"/>
            <a:r>
              <a:rPr lang="en-US" b="1" dirty="0">
                <a:solidFill>
                  <a:srgbClr val="CC3399"/>
                </a:solidFill>
                <a:latin typeface="Vagabond" pitchFamily="2" charset="0"/>
              </a:rPr>
              <a:t>Isaiah 59:12-16</a:t>
            </a:r>
          </a:p>
        </p:txBody>
      </p:sp>
      <p:sp>
        <p:nvSpPr>
          <p:cNvPr id="20483" name="Rectangle 3"/>
          <p:cNvSpPr>
            <a:spLocks noGrp="1" noChangeArrowheads="1"/>
          </p:cNvSpPr>
          <p:nvPr>
            <p:ph type="body" idx="1"/>
          </p:nvPr>
        </p:nvSpPr>
        <p:spPr>
          <a:xfrm>
            <a:off x="228600" y="914400"/>
            <a:ext cx="8686800" cy="5410200"/>
          </a:xfrm>
        </p:spPr>
        <p:txBody>
          <a:bodyPr/>
          <a:lstStyle/>
          <a:p>
            <a:pPr marL="0" indent="288925">
              <a:lnSpc>
                <a:spcPct val="80000"/>
              </a:lnSpc>
              <a:buFontTx/>
              <a:buNone/>
            </a:pPr>
            <a:r>
              <a:rPr lang="en-US" sz="2400" dirty="0"/>
              <a:t>12	For our transgressions are </a:t>
            </a:r>
            <a:r>
              <a:rPr lang="en-US" sz="2400" dirty="0" smtClean="0"/>
              <a:t>multiplied                                      </a:t>
            </a:r>
            <a:r>
              <a:rPr lang="en-US" sz="2400" dirty="0"/>
              <a:t>before You, and our sins testify against us; </a:t>
            </a:r>
            <a:r>
              <a:rPr lang="en-US" sz="2400" dirty="0" smtClean="0"/>
              <a:t>                                       for </a:t>
            </a:r>
            <a:r>
              <a:rPr lang="en-US" sz="2400" dirty="0"/>
              <a:t>our transgressions are with us, and as </a:t>
            </a:r>
            <a:r>
              <a:rPr lang="en-US" sz="2400" dirty="0" smtClean="0"/>
              <a:t>for                                  </a:t>
            </a:r>
            <a:r>
              <a:rPr lang="en-US" sz="2400" dirty="0"/>
              <a:t>our iniquities, we know them:</a:t>
            </a:r>
          </a:p>
          <a:p>
            <a:pPr marL="0" indent="288925">
              <a:lnSpc>
                <a:spcPct val="80000"/>
              </a:lnSpc>
              <a:buFontTx/>
              <a:buNone/>
            </a:pPr>
            <a:r>
              <a:rPr lang="en-US" sz="2400" dirty="0"/>
              <a:t>13	In transgressing and lying against the LORD, and departing from our God, speaking oppression and revolt, conceiving and uttering from the heart words of falsehood.</a:t>
            </a:r>
          </a:p>
          <a:p>
            <a:pPr marL="0" indent="288925">
              <a:lnSpc>
                <a:spcPct val="80000"/>
              </a:lnSpc>
              <a:buFontTx/>
              <a:buNone/>
            </a:pPr>
            <a:r>
              <a:rPr lang="en-US" sz="2400" dirty="0"/>
              <a:t>14	Justice is turned back, and righteousness stands afar off; for truth is fallen in the street, and equity cannot enter.</a:t>
            </a:r>
          </a:p>
          <a:p>
            <a:pPr marL="0" indent="288925">
              <a:lnSpc>
                <a:spcPct val="80000"/>
              </a:lnSpc>
              <a:buFontTx/>
              <a:buNone/>
            </a:pPr>
            <a:r>
              <a:rPr lang="en-US" sz="2400" dirty="0"/>
              <a:t>15	So truth fails, and he who departs from evil makes himself a prey. Then the LORD saw it, and it displeased Him that there was no justice.</a:t>
            </a:r>
          </a:p>
          <a:p>
            <a:pPr marL="0" indent="288925">
              <a:lnSpc>
                <a:spcPct val="80000"/>
              </a:lnSpc>
              <a:buFontTx/>
              <a:buNone/>
            </a:pPr>
            <a:r>
              <a:rPr lang="en-US" sz="2400" dirty="0"/>
              <a:t>16	He saw that there was no man, and wondered that there was no intercessor; therefore </a:t>
            </a:r>
            <a:r>
              <a:rPr lang="en-US" sz="2400" b="1" dirty="0">
                <a:solidFill>
                  <a:srgbClr val="A62A7D"/>
                </a:solidFill>
              </a:rPr>
              <a:t>His own arm brought salvation for Him; and His own righteousness, it sustained Him.</a:t>
            </a:r>
          </a:p>
        </p:txBody>
      </p:sp>
      <p:pic>
        <p:nvPicPr>
          <p:cNvPr id="54275" name="Picture 3"/>
          <p:cNvPicPr>
            <a:picLocks noChangeAspect="1" noChangeArrowheads="1"/>
          </p:cNvPicPr>
          <p:nvPr/>
        </p:nvPicPr>
        <p:blipFill>
          <a:blip r:embed="rId3" cstate="print"/>
          <a:srcRect/>
          <a:stretch>
            <a:fillRect/>
          </a:stretch>
        </p:blipFill>
        <p:spPr bwMode="auto">
          <a:xfrm>
            <a:off x="6553200" y="152400"/>
            <a:ext cx="2438400" cy="1828800"/>
          </a:xfrm>
          <a:prstGeom prst="rect">
            <a:avLst/>
          </a:prstGeom>
          <a:noFill/>
          <a:ln w="9525">
            <a:noFill/>
            <a:miter lim="800000"/>
            <a:headEnd/>
            <a:tailEnd/>
          </a:ln>
        </p:spPr>
      </p:pic>
      <p:sp>
        <p:nvSpPr>
          <p:cNvPr id="5" name="Text Box 4"/>
          <p:cNvSpPr txBox="1">
            <a:spLocks noChangeArrowheads="1"/>
          </p:cNvSpPr>
          <p:nvPr/>
        </p:nvSpPr>
        <p:spPr bwMode="auto">
          <a:xfrm>
            <a:off x="304800" y="5970657"/>
            <a:ext cx="8915400" cy="707886"/>
          </a:xfrm>
          <a:prstGeom prst="rect">
            <a:avLst/>
          </a:prstGeom>
          <a:noFill/>
          <a:ln w="9525">
            <a:noFill/>
            <a:miter lim="800000"/>
            <a:headEnd/>
            <a:tailEnd/>
          </a:ln>
          <a:effectLst/>
        </p:spPr>
        <p:txBody>
          <a:bodyPr wrap="square">
            <a:spAutoFit/>
          </a:bodyPr>
          <a:lstStyle/>
          <a:p>
            <a:pPr>
              <a:spcBef>
                <a:spcPct val="50000"/>
              </a:spcBef>
            </a:pPr>
            <a:r>
              <a:rPr lang="en-US" sz="4000" b="1" dirty="0" smtClean="0">
                <a:solidFill>
                  <a:srgbClr val="009900"/>
                </a:solidFill>
                <a:latin typeface="Comic Sans MS" pitchFamily="66" charset="0"/>
              </a:rPr>
              <a:t>God saved a member of our race!</a:t>
            </a:r>
            <a:endParaRPr lang="en-US" sz="4000" b="1" dirty="0">
              <a:solidFill>
                <a:srgbClr val="009900"/>
              </a:solidFill>
              <a:latin typeface="Comic Sans MS"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828800" y="0"/>
            <a:ext cx="4419600" cy="1295400"/>
          </a:xfrm>
        </p:spPr>
        <p:txBody>
          <a:bodyPr/>
          <a:lstStyle/>
          <a:p>
            <a:r>
              <a:rPr lang="en-US" b="1" i="1" dirty="0">
                <a:solidFill>
                  <a:srgbClr val="CC3399"/>
                </a:solidFill>
                <a:latin typeface="Times New Roman" pitchFamily="18" charset="0"/>
              </a:rPr>
              <a:t>How did God save His Son?</a:t>
            </a:r>
          </a:p>
        </p:txBody>
      </p:sp>
      <p:sp>
        <p:nvSpPr>
          <p:cNvPr id="40963" name="Rectangle 3"/>
          <p:cNvSpPr>
            <a:spLocks noGrp="1" noChangeArrowheads="1"/>
          </p:cNvSpPr>
          <p:nvPr>
            <p:ph type="body" idx="1"/>
          </p:nvPr>
        </p:nvSpPr>
        <p:spPr>
          <a:xfrm>
            <a:off x="533400" y="1981200"/>
            <a:ext cx="7772400" cy="3810000"/>
          </a:xfrm>
        </p:spPr>
        <p:txBody>
          <a:bodyPr/>
          <a:lstStyle/>
          <a:p>
            <a:pPr marL="0" indent="288925">
              <a:lnSpc>
                <a:spcPct val="80000"/>
              </a:lnSpc>
              <a:buFontTx/>
              <a:buNone/>
            </a:pPr>
            <a:r>
              <a:rPr lang="en-US" b="1" dirty="0" smtClean="0">
                <a:solidFill>
                  <a:srgbClr val="603000"/>
                </a:solidFill>
              </a:rPr>
              <a:t>             Luke </a:t>
            </a:r>
            <a:r>
              <a:rPr lang="en-US" b="1" dirty="0">
                <a:solidFill>
                  <a:srgbClr val="603000"/>
                </a:solidFill>
              </a:rPr>
              <a:t>9:20-23</a:t>
            </a:r>
          </a:p>
          <a:p>
            <a:pPr marL="0" indent="288925">
              <a:lnSpc>
                <a:spcPct val="80000"/>
              </a:lnSpc>
              <a:buFontTx/>
              <a:buNone/>
            </a:pPr>
            <a:r>
              <a:rPr lang="en-US" sz="2400" dirty="0">
                <a:solidFill>
                  <a:srgbClr val="603000"/>
                </a:solidFill>
              </a:rPr>
              <a:t>20	He said to them, "But who do you say that I am?" Peter answered and said, "The Christ of God."</a:t>
            </a:r>
          </a:p>
          <a:p>
            <a:pPr marL="0" indent="288925">
              <a:lnSpc>
                <a:spcPct val="80000"/>
              </a:lnSpc>
              <a:buFontTx/>
              <a:buNone/>
            </a:pPr>
            <a:r>
              <a:rPr lang="en-US" sz="2400" dirty="0">
                <a:solidFill>
                  <a:srgbClr val="603000"/>
                </a:solidFill>
              </a:rPr>
              <a:t>21	And He strictly warned and commanded them to tell this to no one,</a:t>
            </a:r>
          </a:p>
          <a:p>
            <a:pPr marL="0" indent="288925">
              <a:lnSpc>
                <a:spcPct val="80000"/>
              </a:lnSpc>
              <a:buFontTx/>
              <a:buNone/>
            </a:pPr>
            <a:r>
              <a:rPr lang="en-US" sz="2400" dirty="0">
                <a:solidFill>
                  <a:srgbClr val="603000"/>
                </a:solidFill>
              </a:rPr>
              <a:t>22	saying, </a:t>
            </a:r>
            <a:r>
              <a:rPr lang="en-US" sz="2400" dirty="0">
                <a:solidFill>
                  <a:srgbClr val="A62A7D"/>
                </a:solidFill>
              </a:rPr>
              <a:t>"The Son of Man must suffer many things, and be rejected by the elders and chief priests and scribes, and be killed,</a:t>
            </a:r>
            <a:r>
              <a:rPr lang="en-US" sz="2400" dirty="0">
                <a:solidFill>
                  <a:srgbClr val="926100"/>
                </a:solidFill>
              </a:rPr>
              <a:t> </a:t>
            </a:r>
            <a:r>
              <a:rPr lang="en-US" sz="2400" dirty="0">
                <a:solidFill>
                  <a:srgbClr val="603000"/>
                </a:solidFill>
              </a:rPr>
              <a:t>and be raised the third day."</a:t>
            </a:r>
          </a:p>
          <a:p>
            <a:pPr marL="0" indent="288925">
              <a:lnSpc>
                <a:spcPct val="80000"/>
              </a:lnSpc>
              <a:buFontTx/>
              <a:buNone/>
            </a:pPr>
            <a:r>
              <a:rPr lang="en-US" sz="2400" dirty="0">
                <a:solidFill>
                  <a:srgbClr val="603000"/>
                </a:solidFill>
              </a:rPr>
              <a:t>23	Then He said to them all, "If anyone desires to come after Me, </a:t>
            </a:r>
            <a:r>
              <a:rPr lang="en-US" sz="2400" dirty="0">
                <a:solidFill>
                  <a:srgbClr val="A62A7D"/>
                </a:solidFill>
              </a:rPr>
              <a:t>let him deny himself, and take up his cross daily, and follow Me.</a:t>
            </a:r>
          </a:p>
        </p:txBody>
      </p:sp>
      <p:sp>
        <p:nvSpPr>
          <p:cNvPr id="40964" name="Text Box 4"/>
          <p:cNvSpPr txBox="1">
            <a:spLocks noChangeArrowheads="1"/>
          </p:cNvSpPr>
          <p:nvPr/>
        </p:nvSpPr>
        <p:spPr bwMode="auto">
          <a:xfrm>
            <a:off x="0" y="1371600"/>
            <a:ext cx="6705600" cy="540597"/>
          </a:xfrm>
          <a:prstGeom prst="rect">
            <a:avLst/>
          </a:prstGeom>
          <a:noFill/>
          <a:ln w="9525">
            <a:noFill/>
            <a:miter lim="800000"/>
            <a:headEnd/>
            <a:tailEnd/>
          </a:ln>
          <a:effectLst/>
        </p:spPr>
        <p:txBody>
          <a:bodyPr wrap="square">
            <a:spAutoFit/>
          </a:bodyPr>
          <a:lstStyle/>
          <a:p>
            <a:pPr algn="ctr">
              <a:lnSpc>
                <a:spcPct val="80000"/>
              </a:lnSpc>
              <a:spcBef>
                <a:spcPct val="20000"/>
              </a:spcBef>
            </a:pPr>
            <a:r>
              <a:rPr lang="en-US" sz="3600" b="1" dirty="0">
                <a:solidFill>
                  <a:srgbClr val="0000CC"/>
                </a:solidFill>
                <a:latin typeface="Comic Sans MS" pitchFamily="66" charset="0"/>
              </a:rPr>
              <a:t>Kept the Cross before him </a:t>
            </a:r>
          </a:p>
        </p:txBody>
      </p:sp>
      <p:sp>
        <p:nvSpPr>
          <p:cNvPr id="40965" name="Text Box 5"/>
          <p:cNvSpPr txBox="1">
            <a:spLocks noChangeArrowheads="1"/>
          </p:cNvSpPr>
          <p:nvPr/>
        </p:nvSpPr>
        <p:spPr bwMode="auto">
          <a:xfrm>
            <a:off x="533400" y="6019800"/>
            <a:ext cx="8153400" cy="579438"/>
          </a:xfrm>
          <a:prstGeom prst="rect">
            <a:avLst/>
          </a:prstGeom>
          <a:noFill/>
          <a:ln w="9525">
            <a:noFill/>
            <a:miter lim="800000"/>
            <a:headEnd/>
            <a:tailEnd/>
          </a:ln>
          <a:effectLst/>
        </p:spPr>
        <p:txBody>
          <a:bodyPr>
            <a:spAutoFit/>
          </a:bodyPr>
          <a:lstStyle/>
          <a:p>
            <a:pPr algn="ctr">
              <a:spcBef>
                <a:spcPct val="50000"/>
              </a:spcBef>
            </a:pPr>
            <a:r>
              <a:rPr lang="en-US" sz="3200" b="1" dirty="0">
                <a:solidFill>
                  <a:srgbClr val="009900"/>
                </a:solidFill>
                <a:latin typeface="Comic Sans MS" pitchFamily="66" charset="0"/>
              </a:rPr>
              <a:t>Should be part of our daily focus too!</a:t>
            </a:r>
          </a:p>
        </p:txBody>
      </p:sp>
      <p:pic>
        <p:nvPicPr>
          <p:cNvPr id="63490" name="Picture 2"/>
          <p:cNvPicPr>
            <a:picLocks noChangeAspect="1" noChangeArrowheads="1"/>
          </p:cNvPicPr>
          <p:nvPr/>
        </p:nvPicPr>
        <p:blipFill>
          <a:blip r:embed="rId3" cstate="print"/>
          <a:srcRect/>
          <a:stretch>
            <a:fillRect/>
          </a:stretch>
        </p:blipFill>
        <p:spPr bwMode="auto">
          <a:xfrm>
            <a:off x="6781800" y="152400"/>
            <a:ext cx="2238375" cy="2229164"/>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990600" y="0"/>
            <a:ext cx="6019800" cy="762000"/>
          </a:xfrm>
        </p:spPr>
        <p:txBody>
          <a:bodyPr/>
          <a:lstStyle/>
          <a:p>
            <a:r>
              <a:rPr lang="en-US" sz="3600" b="1" i="1" dirty="0">
                <a:solidFill>
                  <a:srgbClr val="CC3399"/>
                </a:solidFill>
                <a:latin typeface="Times New Roman" pitchFamily="18" charset="0"/>
              </a:rPr>
              <a:t>How did God save His Son?</a:t>
            </a:r>
          </a:p>
        </p:txBody>
      </p:sp>
      <p:sp>
        <p:nvSpPr>
          <p:cNvPr id="41987" name="Rectangle 3"/>
          <p:cNvSpPr>
            <a:spLocks noGrp="1" noChangeArrowheads="1"/>
          </p:cNvSpPr>
          <p:nvPr>
            <p:ph type="body" idx="1"/>
          </p:nvPr>
        </p:nvSpPr>
        <p:spPr>
          <a:xfrm>
            <a:off x="304800" y="1828800"/>
            <a:ext cx="8229600" cy="3810000"/>
          </a:xfrm>
        </p:spPr>
        <p:txBody>
          <a:bodyPr/>
          <a:lstStyle/>
          <a:p>
            <a:pPr marL="0" indent="288925">
              <a:lnSpc>
                <a:spcPct val="80000"/>
              </a:lnSpc>
              <a:buFontTx/>
              <a:buNone/>
            </a:pPr>
            <a:r>
              <a:rPr lang="en-US" b="1" dirty="0" smtClean="0">
                <a:solidFill>
                  <a:srgbClr val="926100"/>
                </a:solidFill>
              </a:rPr>
              <a:t>              </a:t>
            </a:r>
            <a:r>
              <a:rPr lang="en-US" b="1" dirty="0" smtClean="0">
                <a:solidFill>
                  <a:srgbClr val="603000"/>
                </a:solidFill>
              </a:rPr>
              <a:t>Hebrews </a:t>
            </a:r>
            <a:r>
              <a:rPr lang="en-US" b="1" dirty="0">
                <a:solidFill>
                  <a:srgbClr val="603000"/>
                </a:solidFill>
              </a:rPr>
              <a:t>10:36-39</a:t>
            </a:r>
          </a:p>
          <a:p>
            <a:pPr marL="0" indent="288925">
              <a:lnSpc>
                <a:spcPct val="80000"/>
              </a:lnSpc>
              <a:buFontTx/>
              <a:buNone/>
            </a:pPr>
            <a:r>
              <a:rPr lang="en-US" sz="2400" dirty="0">
                <a:solidFill>
                  <a:srgbClr val="603000"/>
                </a:solidFill>
              </a:rPr>
              <a:t>36	For you have need of endurance, so that after you have done the will of God, you may receive the promise:</a:t>
            </a:r>
          </a:p>
          <a:p>
            <a:pPr marL="0" indent="288925">
              <a:lnSpc>
                <a:spcPct val="80000"/>
              </a:lnSpc>
              <a:buFontTx/>
              <a:buNone/>
            </a:pPr>
            <a:r>
              <a:rPr lang="en-US" sz="2400" dirty="0">
                <a:solidFill>
                  <a:srgbClr val="603000"/>
                </a:solidFill>
              </a:rPr>
              <a:t>37	"For yet a little while, and He who is coming will come and will not tarry.</a:t>
            </a:r>
          </a:p>
          <a:p>
            <a:pPr marL="0" indent="288925">
              <a:lnSpc>
                <a:spcPct val="80000"/>
              </a:lnSpc>
              <a:buFontTx/>
              <a:buNone/>
            </a:pPr>
            <a:r>
              <a:rPr lang="en-US" sz="2400" dirty="0">
                <a:solidFill>
                  <a:srgbClr val="603000"/>
                </a:solidFill>
              </a:rPr>
              <a:t>38	</a:t>
            </a:r>
            <a:r>
              <a:rPr lang="en-US" sz="2400" b="1" dirty="0">
                <a:solidFill>
                  <a:srgbClr val="A62A7D"/>
                </a:solidFill>
              </a:rPr>
              <a:t>Now the just shall live by faith;</a:t>
            </a:r>
            <a:r>
              <a:rPr lang="en-US" sz="2400" dirty="0">
                <a:solidFill>
                  <a:srgbClr val="926100"/>
                </a:solidFill>
              </a:rPr>
              <a:t> </a:t>
            </a:r>
            <a:r>
              <a:rPr lang="en-US" sz="2400" dirty="0">
                <a:solidFill>
                  <a:srgbClr val="603000"/>
                </a:solidFill>
              </a:rPr>
              <a:t>but if anyone draws back, my soul has no pleasure in him."</a:t>
            </a:r>
          </a:p>
          <a:p>
            <a:pPr marL="0" indent="288925">
              <a:lnSpc>
                <a:spcPct val="80000"/>
              </a:lnSpc>
              <a:buFontTx/>
              <a:buNone/>
            </a:pPr>
            <a:r>
              <a:rPr lang="en-US" sz="2400" dirty="0">
                <a:solidFill>
                  <a:srgbClr val="603000"/>
                </a:solidFill>
              </a:rPr>
              <a:t>39	But we are not of those who draw back to perdition, but of those who believe to the saving of the soul.</a:t>
            </a:r>
          </a:p>
        </p:txBody>
      </p:sp>
      <p:sp>
        <p:nvSpPr>
          <p:cNvPr id="41988" name="Text Box 4"/>
          <p:cNvSpPr txBox="1">
            <a:spLocks noChangeArrowheads="1"/>
          </p:cNvSpPr>
          <p:nvPr/>
        </p:nvSpPr>
        <p:spPr bwMode="auto">
          <a:xfrm>
            <a:off x="914400" y="685800"/>
            <a:ext cx="6324600" cy="1077218"/>
          </a:xfrm>
          <a:prstGeom prst="rect">
            <a:avLst/>
          </a:prstGeom>
          <a:noFill/>
          <a:ln w="9525">
            <a:noFill/>
            <a:miter lim="800000"/>
            <a:headEnd/>
            <a:tailEnd/>
          </a:ln>
          <a:effectLst/>
        </p:spPr>
        <p:txBody>
          <a:bodyPr wrap="square">
            <a:spAutoFit/>
          </a:bodyPr>
          <a:lstStyle/>
          <a:p>
            <a:pPr algn="ctr">
              <a:lnSpc>
                <a:spcPct val="80000"/>
              </a:lnSpc>
              <a:spcBef>
                <a:spcPct val="20000"/>
              </a:spcBef>
            </a:pPr>
            <a:r>
              <a:rPr lang="en-US" sz="4000" b="1" dirty="0">
                <a:solidFill>
                  <a:srgbClr val="0000CC"/>
                </a:solidFill>
                <a:latin typeface="Comic Sans MS" pitchFamily="66" charset="0"/>
              </a:rPr>
              <a:t>Developed complete Faith in God</a:t>
            </a:r>
          </a:p>
        </p:txBody>
      </p:sp>
      <p:sp>
        <p:nvSpPr>
          <p:cNvPr id="41989" name="Text Box 5"/>
          <p:cNvSpPr txBox="1">
            <a:spLocks noChangeArrowheads="1"/>
          </p:cNvSpPr>
          <p:nvPr/>
        </p:nvSpPr>
        <p:spPr bwMode="auto">
          <a:xfrm>
            <a:off x="457200" y="5350639"/>
            <a:ext cx="8153400" cy="707886"/>
          </a:xfrm>
          <a:prstGeom prst="rect">
            <a:avLst/>
          </a:prstGeom>
          <a:noFill/>
          <a:ln w="9525">
            <a:noFill/>
            <a:miter lim="800000"/>
            <a:headEnd/>
            <a:tailEnd/>
          </a:ln>
          <a:effectLst/>
        </p:spPr>
        <p:txBody>
          <a:bodyPr>
            <a:spAutoFit/>
          </a:bodyPr>
          <a:lstStyle/>
          <a:p>
            <a:pPr algn="ctr">
              <a:spcBef>
                <a:spcPct val="50000"/>
              </a:spcBef>
            </a:pPr>
            <a:r>
              <a:rPr lang="en-US" sz="4000" b="1" dirty="0">
                <a:solidFill>
                  <a:srgbClr val="009900"/>
                </a:solidFill>
                <a:latin typeface="Comic Sans MS" pitchFamily="66" charset="0"/>
              </a:rPr>
              <a:t>Faith is what saves us too!</a:t>
            </a:r>
          </a:p>
        </p:txBody>
      </p:sp>
      <p:pic>
        <p:nvPicPr>
          <p:cNvPr id="64514" name="Picture 2" descr="C:\Documents and Settings\Jim Styles\Desktop\Pics that move\faith_sunset_bird.gif"/>
          <p:cNvPicPr>
            <a:picLocks noChangeAspect="1" noChangeArrowheads="1" noCrop="1"/>
          </p:cNvPicPr>
          <p:nvPr/>
        </p:nvPicPr>
        <p:blipFill>
          <a:blip r:embed="rId3" cstate="print"/>
          <a:srcRect/>
          <a:stretch>
            <a:fillRect/>
          </a:stretch>
        </p:blipFill>
        <p:spPr bwMode="auto">
          <a:xfrm>
            <a:off x="6934200" y="152400"/>
            <a:ext cx="2105025" cy="2105025"/>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838200" y="0"/>
            <a:ext cx="5257800" cy="1066800"/>
          </a:xfrm>
        </p:spPr>
        <p:txBody>
          <a:bodyPr/>
          <a:lstStyle/>
          <a:p>
            <a:r>
              <a:rPr lang="en-US" sz="4800" b="1" dirty="0">
                <a:solidFill>
                  <a:srgbClr val="CC3399"/>
                </a:solidFill>
                <a:latin typeface="Vagabond" pitchFamily="2" charset="0"/>
              </a:rPr>
              <a:t>Hebrews </a:t>
            </a:r>
            <a:r>
              <a:rPr lang="en-US" sz="4800" b="1" dirty="0" smtClean="0">
                <a:solidFill>
                  <a:srgbClr val="CC3399"/>
                </a:solidFill>
                <a:latin typeface="Vagabond" pitchFamily="2" charset="0"/>
              </a:rPr>
              <a:t>12:1-3</a:t>
            </a:r>
            <a:endParaRPr lang="en-US" sz="3600" b="1" dirty="0">
              <a:solidFill>
                <a:srgbClr val="CC3399"/>
              </a:solidFill>
              <a:latin typeface="Vagabond" pitchFamily="2" charset="0"/>
            </a:endParaRPr>
          </a:p>
        </p:txBody>
      </p:sp>
      <p:sp>
        <p:nvSpPr>
          <p:cNvPr id="17411" name="Rectangle 3"/>
          <p:cNvSpPr>
            <a:spLocks noGrp="1" noChangeArrowheads="1"/>
          </p:cNvSpPr>
          <p:nvPr>
            <p:ph type="body" idx="1"/>
          </p:nvPr>
        </p:nvSpPr>
        <p:spPr>
          <a:xfrm>
            <a:off x="228600" y="1066800"/>
            <a:ext cx="8305800" cy="4191000"/>
          </a:xfrm>
        </p:spPr>
        <p:txBody>
          <a:bodyPr/>
          <a:lstStyle/>
          <a:p>
            <a:pPr marL="0" indent="288925">
              <a:lnSpc>
                <a:spcPct val="90000"/>
              </a:lnSpc>
              <a:buFontTx/>
              <a:buNone/>
            </a:pPr>
            <a:r>
              <a:rPr lang="en-US" sz="2400" dirty="0">
                <a:solidFill>
                  <a:srgbClr val="603000"/>
                </a:solidFill>
              </a:rPr>
              <a:t>1	Therefore, since we have so </a:t>
            </a:r>
            <a:r>
              <a:rPr lang="en-US" sz="2400" dirty="0" smtClean="0">
                <a:solidFill>
                  <a:srgbClr val="603000"/>
                </a:solidFill>
              </a:rPr>
              <a:t>                              great </a:t>
            </a:r>
            <a:r>
              <a:rPr lang="en-US" sz="2400" dirty="0">
                <a:solidFill>
                  <a:srgbClr val="603000"/>
                </a:solidFill>
              </a:rPr>
              <a:t>a cloud of witnesses surrounding us, </a:t>
            </a:r>
            <a:r>
              <a:rPr lang="en-US" sz="2400" dirty="0" smtClean="0">
                <a:solidFill>
                  <a:srgbClr val="603000"/>
                </a:solidFill>
              </a:rPr>
              <a:t>                                     let </a:t>
            </a:r>
            <a:r>
              <a:rPr lang="en-US" sz="2400" dirty="0">
                <a:solidFill>
                  <a:srgbClr val="603000"/>
                </a:solidFill>
              </a:rPr>
              <a:t>us also lay aside every </a:t>
            </a:r>
            <a:r>
              <a:rPr lang="en-US" sz="2400" dirty="0" smtClean="0">
                <a:solidFill>
                  <a:srgbClr val="603000"/>
                </a:solidFill>
              </a:rPr>
              <a:t>encumbrance                                   </a:t>
            </a:r>
            <a:r>
              <a:rPr lang="en-US" sz="2400" dirty="0">
                <a:solidFill>
                  <a:srgbClr val="603000"/>
                </a:solidFill>
              </a:rPr>
              <a:t>and the sin which so easily entangles us, and let us run with endurance the race that is set before us,</a:t>
            </a:r>
          </a:p>
          <a:p>
            <a:pPr marL="0" indent="288925">
              <a:lnSpc>
                <a:spcPct val="90000"/>
              </a:lnSpc>
              <a:buFontTx/>
              <a:buNone/>
            </a:pPr>
            <a:r>
              <a:rPr lang="en-US" sz="2400" dirty="0">
                <a:solidFill>
                  <a:srgbClr val="603000"/>
                </a:solidFill>
              </a:rPr>
              <a:t>2	fixing our eyes on Jesus, </a:t>
            </a:r>
            <a:r>
              <a:rPr lang="en-US" sz="2400" b="1" i="1" dirty="0">
                <a:solidFill>
                  <a:srgbClr val="A62A7D"/>
                </a:solidFill>
              </a:rPr>
              <a:t>the author and </a:t>
            </a:r>
            <a:r>
              <a:rPr lang="en-US" sz="2400" b="1" i="1" dirty="0" err="1">
                <a:solidFill>
                  <a:srgbClr val="A62A7D"/>
                </a:solidFill>
              </a:rPr>
              <a:t>perfecter</a:t>
            </a:r>
            <a:r>
              <a:rPr lang="en-US" sz="2400" b="1" i="1" dirty="0">
                <a:solidFill>
                  <a:srgbClr val="A62A7D"/>
                </a:solidFill>
              </a:rPr>
              <a:t> of faith [not “our faith”],</a:t>
            </a:r>
            <a:r>
              <a:rPr lang="en-US" sz="2400" dirty="0">
                <a:solidFill>
                  <a:srgbClr val="926100"/>
                </a:solidFill>
              </a:rPr>
              <a:t> </a:t>
            </a:r>
            <a:r>
              <a:rPr lang="en-US" sz="2400" dirty="0">
                <a:solidFill>
                  <a:srgbClr val="603000"/>
                </a:solidFill>
              </a:rPr>
              <a:t>who for the joy set before Him endured the cross, despising the shame, and has sat down at the right hand of the throne of God.</a:t>
            </a:r>
          </a:p>
          <a:p>
            <a:pPr marL="0" indent="288925">
              <a:lnSpc>
                <a:spcPct val="90000"/>
              </a:lnSpc>
              <a:buFontTx/>
              <a:buNone/>
            </a:pPr>
            <a:r>
              <a:rPr lang="en-US" sz="2400" dirty="0">
                <a:solidFill>
                  <a:srgbClr val="603000"/>
                </a:solidFill>
              </a:rPr>
              <a:t>3	For consider Him who has endured such hostility by sinners against Himself, so that you will not grow weary and lose </a:t>
            </a:r>
            <a:r>
              <a:rPr lang="en-US" sz="2400" dirty="0" smtClean="0">
                <a:solidFill>
                  <a:srgbClr val="603000"/>
                </a:solidFill>
              </a:rPr>
              <a:t>heart. (NASB)</a:t>
            </a:r>
            <a:endParaRPr lang="en-US" sz="2400" dirty="0">
              <a:solidFill>
                <a:srgbClr val="603000"/>
              </a:solidFill>
            </a:endParaRPr>
          </a:p>
        </p:txBody>
      </p:sp>
      <p:sp>
        <p:nvSpPr>
          <p:cNvPr id="17412" name="Text Box 4"/>
          <p:cNvSpPr txBox="1">
            <a:spLocks noChangeArrowheads="1"/>
          </p:cNvSpPr>
          <p:nvPr/>
        </p:nvSpPr>
        <p:spPr bwMode="auto">
          <a:xfrm>
            <a:off x="609600" y="5417400"/>
            <a:ext cx="7924800" cy="1384995"/>
          </a:xfrm>
          <a:prstGeom prst="rect">
            <a:avLst/>
          </a:prstGeom>
          <a:noFill/>
          <a:ln w="9525">
            <a:noFill/>
            <a:miter lim="800000"/>
            <a:headEnd/>
            <a:tailEnd/>
          </a:ln>
          <a:effectLst/>
        </p:spPr>
        <p:txBody>
          <a:bodyPr wrap="square">
            <a:spAutoFit/>
          </a:bodyPr>
          <a:lstStyle/>
          <a:p>
            <a:pPr algn="ctr">
              <a:spcBef>
                <a:spcPct val="50000"/>
              </a:spcBef>
            </a:pPr>
            <a:r>
              <a:rPr lang="en-US" sz="2800" b="1" dirty="0">
                <a:solidFill>
                  <a:srgbClr val="009900"/>
                </a:solidFill>
                <a:latin typeface="Comic Sans MS" pitchFamily="66" charset="0"/>
              </a:rPr>
              <a:t>Jesus developed the faith that saves. He completely trusted that God could do in him what was impossible for him to do himself.</a:t>
            </a:r>
          </a:p>
        </p:txBody>
      </p:sp>
      <p:pic>
        <p:nvPicPr>
          <p:cNvPr id="65538" name="Picture 2"/>
          <p:cNvPicPr>
            <a:picLocks noChangeAspect="1" noChangeArrowheads="1"/>
          </p:cNvPicPr>
          <p:nvPr/>
        </p:nvPicPr>
        <p:blipFill>
          <a:blip r:embed="rId3" cstate="print"/>
          <a:srcRect/>
          <a:stretch>
            <a:fillRect/>
          </a:stretch>
        </p:blipFill>
        <p:spPr bwMode="auto">
          <a:xfrm>
            <a:off x="5867400" y="152401"/>
            <a:ext cx="3124200" cy="169833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bg>
      <p:bgPr>
        <a:solidFill>
          <a:srgbClr val="FEDBA2"/>
        </a:solidFill>
        <a:effectLst/>
      </p:bgPr>
    </p:bg>
    <p:spTree>
      <p:nvGrpSpPr>
        <p:cNvPr id="1" name=""/>
        <p:cNvGrpSpPr/>
        <p:nvPr/>
      </p:nvGrpSpPr>
      <p:grpSpPr>
        <a:xfrm>
          <a:off x="0" y="0"/>
          <a:ext cx="0" cy="0"/>
          <a:chOff x="0" y="0"/>
          <a:chExt cx="0" cy="0"/>
        </a:xfrm>
      </p:grpSpPr>
      <p:pic>
        <p:nvPicPr>
          <p:cNvPr id="10242" name="Picture 2" descr="Image result for christadelphian hymn book"/>
          <p:cNvPicPr>
            <a:picLocks noChangeAspect="1" noChangeArrowheads="1"/>
          </p:cNvPicPr>
          <p:nvPr/>
        </p:nvPicPr>
        <p:blipFill rotWithShape="1">
          <a:blip r:embed="rId2">
            <a:extLst>
              <a:ext uri="{28A0092B-C50C-407E-A947-70E740481C1C}">
                <a14:useLocalDpi xmlns:a14="http://schemas.microsoft.com/office/drawing/2010/main" val="0"/>
              </a:ext>
            </a:extLst>
          </a:blip>
          <a:srcRect l="1917" t="1473" r="4084" b="33411"/>
          <a:stretch/>
        </p:blipFill>
        <p:spPr bwMode="auto">
          <a:xfrm>
            <a:off x="6781800" y="76199"/>
            <a:ext cx="2209800" cy="164559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a:spLocks noGrp="1" noChangeArrowheads="1"/>
          </p:cNvSpPr>
          <p:nvPr>
            <p:ph type="title"/>
          </p:nvPr>
        </p:nvSpPr>
        <p:spPr>
          <a:xfrm>
            <a:off x="533400" y="365596"/>
            <a:ext cx="5715000" cy="1066800"/>
          </a:xfrm>
        </p:spPr>
        <p:txBody>
          <a:bodyPr/>
          <a:lstStyle/>
          <a:p>
            <a:r>
              <a:rPr lang="en-US" sz="4800" b="1" dirty="0" smtClean="0">
                <a:solidFill>
                  <a:srgbClr val="CC3399"/>
                </a:solidFill>
                <a:latin typeface="Vagabond" pitchFamily="2" charset="0"/>
              </a:rPr>
              <a:t>Our Hymn Book</a:t>
            </a:r>
            <a:r>
              <a:rPr lang="en-US" sz="4800" b="1" dirty="0">
                <a:solidFill>
                  <a:srgbClr val="CC3399"/>
                </a:solidFill>
                <a:latin typeface="Vagabond" pitchFamily="2" charset="0"/>
              </a:rPr>
              <a:t/>
            </a:r>
            <a:br>
              <a:rPr lang="en-US" sz="4800" b="1" dirty="0">
                <a:solidFill>
                  <a:srgbClr val="CC3399"/>
                </a:solidFill>
                <a:latin typeface="Vagabond" pitchFamily="2" charset="0"/>
              </a:rPr>
            </a:br>
            <a:r>
              <a:rPr lang="en-US" sz="4800" b="1" dirty="0" smtClean="0">
                <a:solidFill>
                  <a:srgbClr val="CC3399"/>
                </a:solidFill>
                <a:latin typeface="Vagabond" pitchFamily="2" charset="0"/>
              </a:rPr>
              <a:t>Hymn 222</a:t>
            </a:r>
            <a:endParaRPr lang="en-US" sz="4800" b="1" dirty="0">
              <a:solidFill>
                <a:srgbClr val="CC3399"/>
              </a:solidFill>
              <a:latin typeface="Vagabond" pitchFamily="2" charset="0"/>
            </a:endParaRPr>
          </a:p>
        </p:txBody>
      </p:sp>
      <p:sp>
        <p:nvSpPr>
          <p:cNvPr id="6" name="Rectangle 3"/>
          <p:cNvSpPr txBox="1">
            <a:spLocks noChangeArrowheads="1"/>
          </p:cNvSpPr>
          <p:nvPr/>
        </p:nvSpPr>
        <p:spPr bwMode="auto">
          <a:xfrm>
            <a:off x="181429" y="1828800"/>
            <a:ext cx="7772400" cy="3810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288925">
              <a:lnSpc>
                <a:spcPct val="80000"/>
              </a:lnSpc>
              <a:buFontTx/>
              <a:buNone/>
            </a:pPr>
            <a:r>
              <a:rPr lang="en-US" sz="2800" kern="0" dirty="0" smtClean="0">
                <a:solidFill>
                  <a:srgbClr val="603000"/>
                </a:solidFill>
              </a:rPr>
              <a:t>3 When my love for man grows weak,</a:t>
            </a:r>
          </a:p>
          <a:p>
            <a:pPr marL="566738" indent="0">
              <a:lnSpc>
                <a:spcPct val="80000"/>
              </a:lnSpc>
              <a:buFontTx/>
              <a:buNone/>
            </a:pPr>
            <a:r>
              <a:rPr lang="en-US" sz="2800" kern="0" dirty="0" smtClean="0">
                <a:solidFill>
                  <a:srgbClr val="603000"/>
                </a:solidFill>
              </a:rPr>
              <a:t>When for stronger faith I seek,</a:t>
            </a:r>
          </a:p>
          <a:p>
            <a:pPr marL="566738" indent="0">
              <a:lnSpc>
                <a:spcPct val="80000"/>
              </a:lnSpc>
              <a:buFontTx/>
              <a:buNone/>
            </a:pPr>
            <a:r>
              <a:rPr lang="en-US" sz="2800" kern="0" dirty="0" smtClean="0">
                <a:solidFill>
                  <a:srgbClr val="603000"/>
                </a:solidFill>
              </a:rPr>
              <a:t>Hill of Calvary!  I go</a:t>
            </a:r>
          </a:p>
          <a:p>
            <a:pPr marL="566738" indent="0">
              <a:lnSpc>
                <a:spcPct val="80000"/>
              </a:lnSpc>
              <a:buFontTx/>
              <a:buNone/>
            </a:pPr>
            <a:r>
              <a:rPr lang="en-US" sz="2800" kern="0" dirty="0" smtClean="0">
                <a:solidFill>
                  <a:srgbClr val="603000"/>
                </a:solidFill>
              </a:rPr>
              <a:t>To thy scenes of pain and woe.</a:t>
            </a:r>
          </a:p>
          <a:p>
            <a:pPr marL="0" indent="288925">
              <a:lnSpc>
                <a:spcPct val="80000"/>
              </a:lnSpc>
              <a:buFontTx/>
              <a:buNone/>
            </a:pPr>
            <a:endParaRPr lang="en-US" sz="1400" kern="0" dirty="0">
              <a:solidFill>
                <a:srgbClr val="603000"/>
              </a:solidFill>
            </a:endParaRPr>
          </a:p>
          <a:p>
            <a:pPr marL="0" indent="288925">
              <a:lnSpc>
                <a:spcPct val="80000"/>
              </a:lnSpc>
              <a:buFontTx/>
              <a:buNone/>
            </a:pPr>
            <a:r>
              <a:rPr lang="en-US" sz="2800" kern="0" dirty="0" smtClean="0">
                <a:solidFill>
                  <a:srgbClr val="603000"/>
                </a:solidFill>
              </a:rPr>
              <a:t>4 There behold his agony</a:t>
            </a:r>
          </a:p>
          <a:p>
            <a:pPr marL="566738" indent="0">
              <a:lnSpc>
                <a:spcPct val="80000"/>
              </a:lnSpc>
              <a:buFontTx/>
              <a:buNone/>
            </a:pPr>
            <a:r>
              <a:rPr lang="en-US" sz="2800" kern="0" dirty="0" smtClean="0">
                <a:solidFill>
                  <a:srgbClr val="603000"/>
                </a:solidFill>
              </a:rPr>
              <a:t>Suffered on the bitter tree;</a:t>
            </a:r>
          </a:p>
          <a:p>
            <a:pPr marL="566738" indent="0">
              <a:lnSpc>
                <a:spcPct val="80000"/>
              </a:lnSpc>
              <a:buFontTx/>
              <a:buNone/>
            </a:pPr>
            <a:r>
              <a:rPr lang="en-US" sz="2800" kern="0" dirty="0" smtClean="0">
                <a:solidFill>
                  <a:srgbClr val="603000"/>
                </a:solidFill>
              </a:rPr>
              <a:t>See his anguish, </a:t>
            </a:r>
            <a:r>
              <a:rPr lang="en-US" sz="2800" kern="0" dirty="0" smtClean="0">
                <a:solidFill>
                  <a:srgbClr val="0000CC"/>
                </a:solidFill>
              </a:rPr>
              <a:t>see his faith,</a:t>
            </a:r>
          </a:p>
          <a:p>
            <a:pPr marL="566738" indent="0">
              <a:lnSpc>
                <a:spcPct val="80000"/>
              </a:lnSpc>
              <a:buFontTx/>
              <a:buNone/>
            </a:pPr>
            <a:r>
              <a:rPr lang="en-US" sz="2800" kern="0" dirty="0" smtClean="0">
                <a:solidFill>
                  <a:srgbClr val="603000"/>
                </a:solidFill>
              </a:rPr>
              <a:t>Love triumphant still in death!</a:t>
            </a:r>
            <a:endParaRPr lang="en-US" sz="2800" kern="0" dirty="0">
              <a:solidFill>
                <a:srgbClr val="603000"/>
              </a:solidFill>
            </a:endParaRPr>
          </a:p>
        </p:txBody>
      </p:sp>
      <p:pic>
        <p:nvPicPr>
          <p:cNvPr id="7" name="Picture 4" descr="jesus_crucified"/>
          <p:cNvPicPr>
            <a:picLocks noGrp="1" noChangeAspect="1" noChangeArrowheads="1"/>
          </p:cNvPicPr>
          <p:nvPr>
            <p:ph sz="half" idx="4294967295"/>
          </p:nvPr>
        </p:nvPicPr>
        <p:blipFill>
          <a:blip r:embed="rId3" cstate="print"/>
          <a:srcRect/>
          <a:stretch>
            <a:fillRect/>
          </a:stretch>
        </p:blipFill>
        <p:spPr>
          <a:xfrm>
            <a:off x="6814457" y="2667000"/>
            <a:ext cx="1702141" cy="2590800"/>
          </a:xfrm>
          <a:prstGeom prst="rect">
            <a:avLst/>
          </a:prstGeom>
          <a:noFill/>
          <a:ln/>
        </p:spPr>
      </p:pic>
      <p:sp>
        <p:nvSpPr>
          <p:cNvPr id="8" name="Text Box 5"/>
          <p:cNvSpPr txBox="1">
            <a:spLocks noChangeArrowheads="1"/>
          </p:cNvSpPr>
          <p:nvPr/>
        </p:nvSpPr>
        <p:spPr bwMode="auto">
          <a:xfrm>
            <a:off x="395855" y="5602514"/>
            <a:ext cx="8153400" cy="1077218"/>
          </a:xfrm>
          <a:prstGeom prst="rect">
            <a:avLst/>
          </a:prstGeom>
          <a:noFill/>
          <a:ln w="9525">
            <a:noFill/>
            <a:miter lim="800000"/>
            <a:headEnd/>
            <a:tailEnd/>
          </a:ln>
          <a:effectLst/>
        </p:spPr>
        <p:txBody>
          <a:bodyPr>
            <a:spAutoFit/>
          </a:bodyPr>
          <a:lstStyle/>
          <a:p>
            <a:pPr algn="ctr">
              <a:spcBef>
                <a:spcPct val="50000"/>
              </a:spcBef>
            </a:pPr>
            <a:r>
              <a:rPr lang="en-US" sz="3200" b="1" dirty="0" smtClean="0">
                <a:solidFill>
                  <a:srgbClr val="009900"/>
                </a:solidFill>
                <a:latin typeface="Comic Sans MS" pitchFamily="66" charset="0"/>
              </a:rPr>
              <a:t>God will justify those who have      “the faith of Jesus” (Rom 3:26)</a:t>
            </a:r>
            <a:endParaRPr lang="en-US" sz="3200" b="1" dirty="0">
              <a:solidFill>
                <a:srgbClr val="009900"/>
              </a:solidFill>
              <a:latin typeface="Comic Sans MS" pitchFamily="66" charset="0"/>
            </a:endParaRPr>
          </a:p>
        </p:txBody>
      </p:sp>
    </p:spTree>
    <p:extLst>
      <p:ext uri="{BB962C8B-B14F-4D97-AF65-F5344CB8AC3E}">
        <p14:creationId xmlns:p14="http://schemas.microsoft.com/office/powerpoint/2010/main" val="39171011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552810" y="245269"/>
            <a:ext cx="8229600" cy="1143000"/>
          </a:xfrm>
        </p:spPr>
        <p:txBody>
          <a:bodyPr/>
          <a:lstStyle/>
          <a:p>
            <a:pPr eaLnBrk="1" hangingPunct="1"/>
            <a:r>
              <a:rPr lang="en-US" b="1" dirty="0" smtClean="0">
                <a:solidFill>
                  <a:srgbClr val="CC3399"/>
                </a:solidFill>
                <a:latin typeface="Vagabond" pitchFamily="2" charset="0"/>
              </a:rPr>
              <a:t>Romans 3:26  (KJV)</a:t>
            </a:r>
          </a:p>
        </p:txBody>
      </p:sp>
      <p:sp>
        <p:nvSpPr>
          <p:cNvPr id="4099" name="Rectangle 3"/>
          <p:cNvSpPr>
            <a:spLocks noGrp="1" noChangeArrowheads="1"/>
          </p:cNvSpPr>
          <p:nvPr>
            <p:ph type="body" idx="1"/>
          </p:nvPr>
        </p:nvSpPr>
        <p:spPr>
          <a:xfrm>
            <a:off x="438510" y="1214438"/>
            <a:ext cx="8458200" cy="1600200"/>
          </a:xfrm>
        </p:spPr>
        <p:txBody>
          <a:bodyPr>
            <a:noAutofit/>
          </a:bodyPr>
          <a:lstStyle/>
          <a:p>
            <a:pPr marL="0" indent="0">
              <a:lnSpc>
                <a:spcPct val="90000"/>
              </a:lnSpc>
              <a:buNone/>
            </a:pPr>
            <a:r>
              <a:rPr lang="en-US" sz="3400" dirty="0" smtClean="0"/>
              <a:t>To </a:t>
            </a:r>
            <a:r>
              <a:rPr lang="en-US" sz="3400" dirty="0"/>
              <a:t>declare, I say, at this time his righteousness: </a:t>
            </a:r>
            <a:r>
              <a:rPr lang="en-US" sz="3400" dirty="0" smtClean="0"/>
              <a:t> that </a:t>
            </a:r>
            <a:r>
              <a:rPr lang="en-US" sz="3400" dirty="0"/>
              <a:t>he might be just, and the justifier of </a:t>
            </a:r>
            <a:r>
              <a:rPr lang="en-US" sz="3400" b="1" i="1" dirty="0">
                <a:solidFill>
                  <a:srgbClr val="0000CC"/>
                </a:solidFill>
              </a:rPr>
              <a:t>him which believeth in Jesus</a:t>
            </a:r>
            <a:r>
              <a:rPr lang="en-US" sz="3400" b="1" i="1" dirty="0" smtClean="0">
                <a:solidFill>
                  <a:srgbClr val="0000CC"/>
                </a:solidFill>
              </a:rPr>
              <a:t>.</a:t>
            </a:r>
            <a:endParaRPr lang="en-US" sz="3400" b="1" i="1" dirty="0">
              <a:solidFill>
                <a:srgbClr val="0000CC"/>
              </a:solidFill>
            </a:endParaRPr>
          </a:p>
        </p:txBody>
      </p:sp>
      <p:sp>
        <p:nvSpPr>
          <p:cNvPr id="4100" name="Text Box 5"/>
          <p:cNvSpPr txBox="1">
            <a:spLocks noChangeArrowheads="1"/>
          </p:cNvSpPr>
          <p:nvPr/>
        </p:nvSpPr>
        <p:spPr bwMode="auto">
          <a:xfrm>
            <a:off x="990600" y="5252685"/>
            <a:ext cx="4495800" cy="1323439"/>
          </a:xfrm>
          <a:prstGeom prst="rect">
            <a:avLst/>
          </a:prstGeom>
          <a:noFill/>
          <a:ln w="9525">
            <a:noFill/>
            <a:miter lim="800000"/>
            <a:headEnd/>
            <a:tailEnd/>
          </a:ln>
        </p:spPr>
        <p:txBody>
          <a:bodyPr wrap="square">
            <a:spAutoFit/>
          </a:bodyPr>
          <a:lstStyle/>
          <a:p>
            <a:pPr algn="ctr">
              <a:spcBef>
                <a:spcPct val="50000"/>
              </a:spcBef>
            </a:pPr>
            <a:r>
              <a:rPr lang="en-US" sz="4000" b="1" dirty="0" smtClean="0">
                <a:solidFill>
                  <a:srgbClr val="00B050"/>
                </a:solidFill>
                <a:latin typeface="Comic Sans MS" pitchFamily="66" charset="0"/>
              </a:rPr>
              <a:t>Everyone is saved by faith</a:t>
            </a:r>
            <a:endParaRPr lang="en-US" sz="4000" b="1" dirty="0">
              <a:solidFill>
                <a:srgbClr val="00B050"/>
              </a:solidFill>
              <a:latin typeface="Comic Sans MS" pitchFamily="66" charset="0"/>
            </a:endParaRPr>
          </a:p>
        </p:txBody>
      </p:sp>
      <p:sp>
        <p:nvSpPr>
          <p:cNvPr id="6" name="Rectangle 3"/>
          <p:cNvSpPr txBox="1">
            <a:spLocks noChangeArrowheads="1"/>
          </p:cNvSpPr>
          <p:nvPr/>
        </p:nvSpPr>
        <p:spPr>
          <a:xfrm>
            <a:off x="2916153" y="3307849"/>
            <a:ext cx="6057900" cy="1524000"/>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Font typeface="Arial" pitchFamily="34" charset="0"/>
              <a:buNone/>
            </a:pPr>
            <a:r>
              <a:rPr lang="en-US" sz="3600" b="1" i="1" dirty="0" smtClean="0">
                <a:solidFill>
                  <a:srgbClr val="0000CC"/>
                </a:solidFill>
              </a:rPr>
              <a:t>“Him which believeth in Jesus”</a:t>
            </a:r>
          </a:p>
          <a:p>
            <a:pPr marL="0" indent="0" algn="ctr">
              <a:lnSpc>
                <a:spcPct val="90000"/>
              </a:lnSpc>
              <a:buFont typeface="Arial" pitchFamily="34" charset="0"/>
              <a:buNone/>
            </a:pPr>
            <a:r>
              <a:rPr lang="en-US" sz="3600" dirty="0" smtClean="0">
                <a:solidFill>
                  <a:srgbClr val="7030A0"/>
                </a:solidFill>
              </a:rPr>
              <a:t> </a:t>
            </a:r>
            <a:r>
              <a:rPr lang="en-US" sz="3600" b="1" dirty="0" smtClean="0">
                <a:solidFill>
                  <a:srgbClr val="7030A0"/>
                </a:solidFill>
              </a:rPr>
              <a:t>should be translated:  "Him who is of the faith of Jesus"</a:t>
            </a:r>
          </a:p>
          <a:p>
            <a:pPr marL="0" indent="0">
              <a:lnSpc>
                <a:spcPct val="90000"/>
              </a:lnSpc>
              <a:buFont typeface="Arial" pitchFamily="34" charset="0"/>
              <a:buNone/>
            </a:pPr>
            <a:endParaRPr lang="en-US" b="1" dirty="0" smtClean="0">
              <a:solidFill>
                <a:srgbClr val="000099"/>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245" y="3247405"/>
            <a:ext cx="2628900"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0408" y="4831849"/>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88326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304800"/>
            <a:ext cx="9158514" cy="52578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1028700" y="662315"/>
            <a:ext cx="7010400" cy="914400"/>
          </a:xfrm>
        </p:spPr>
        <p:txBody>
          <a:bodyPr>
            <a:noAutofit/>
          </a:bodyPr>
          <a:lstStyle/>
          <a:p>
            <a:r>
              <a:rPr lang="en-US" sz="4800" b="1" dirty="0" smtClean="0">
                <a:solidFill>
                  <a:srgbClr val="663300"/>
                </a:solidFill>
              </a:rPr>
              <a:t>Isaiah 53:10-11</a:t>
            </a:r>
            <a:endParaRPr lang="en-US" sz="4800" b="1" dirty="0" smtClean="0">
              <a:solidFill>
                <a:srgbClr val="663300"/>
              </a:solidFill>
              <a:latin typeface="Comic Sans MS" pitchFamily="66" charset="0"/>
            </a:endParaRPr>
          </a:p>
        </p:txBody>
      </p:sp>
      <p:sp>
        <p:nvSpPr>
          <p:cNvPr id="4099" name="Rectangle 3"/>
          <p:cNvSpPr>
            <a:spLocks noGrp="1" noChangeArrowheads="1"/>
          </p:cNvSpPr>
          <p:nvPr>
            <p:ph type="body" idx="1"/>
          </p:nvPr>
        </p:nvSpPr>
        <p:spPr>
          <a:xfrm>
            <a:off x="909637" y="1447800"/>
            <a:ext cx="7248525" cy="3733800"/>
          </a:xfrm>
        </p:spPr>
        <p:txBody>
          <a:bodyPr>
            <a:normAutofit fontScale="92500" lnSpcReduction="20000"/>
          </a:bodyPr>
          <a:lstStyle/>
          <a:p>
            <a:pPr marL="0" indent="231775">
              <a:buNone/>
            </a:pPr>
            <a:r>
              <a:rPr lang="en-US" dirty="0" smtClean="0"/>
              <a:t>10 </a:t>
            </a:r>
            <a:r>
              <a:rPr lang="en-US" b="1" dirty="0">
                <a:solidFill>
                  <a:srgbClr val="0000CC"/>
                </a:solidFill>
              </a:rPr>
              <a:t>Yet it pleased the Lord to bruise Him</a:t>
            </a:r>
            <a:r>
              <a:rPr lang="en-US" b="1" dirty="0" smtClean="0">
                <a:solidFill>
                  <a:srgbClr val="0000CC"/>
                </a:solidFill>
              </a:rPr>
              <a:t>;  He </a:t>
            </a:r>
            <a:r>
              <a:rPr lang="en-US" b="1" dirty="0">
                <a:solidFill>
                  <a:srgbClr val="0000CC"/>
                </a:solidFill>
              </a:rPr>
              <a:t>has put Him to grief</a:t>
            </a:r>
            <a:r>
              <a:rPr lang="en-US" b="1" dirty="0" smtClean="0">
                <a:solidFill>
                  <a:srgbClr val="0000CC"/>
                </a:solidFill>
              </a:rPr>
              <a:t>. </a:t>
            </a:r>
            <a:r>
              <a:rPr lang="en-US" dirty="0" smtClean="0"/>
              <a:t> When </a:t>
            </a:r>
            <a:r>
              <a:rPr lang="en-US" dirty="0"/>
              <a:t>You make His soul an offering for sin</a:t>
            </a:r>
            <a:r>
              <a:rPr lang="en-US" dirty="0" smtClean="0"/>
              <a:t>, He </a:t>
            </a:r>
            <a:r>
              <a:rPr lang="en-US" dirty="0"/>
              <a:t>shall see His seed, He shall prolong His days</a:t>
            </a:r>
            <a:r>
              <a:rPr lang="en-US" dirty="0" smtClean="0"/>
              <a:t>, And </a:t>
            </a:r>
            <a:r>
              <a:rPr lang="en-US" dirty="0"/>
              <a:t>the pleasure of the Lord shall prosper in His hand. </a:t>
            </a:r>
          </a:p>
          <a:p>
            <a:pPr marL="0" indent="231775">
              <a:buNone/>
            </a:pPr>
            <a:r>
              <a:rPr lang="en-US" dirty="0"/>
              <a:t>11 He shall see the labor of His soul, and be satisfied</a:t>
            </a:r>
            <a:r>
              <a:rPr lang="en-US" dirty="0" smtClean="0"/>
              <a:t>.  By </a:t>
            </a:r>
            <a:r>
              <a:rPr lang="en-US" dirty="0"/>
              <a:t>His knowledge My righteous Servant shall justify many</a:t>
            </a:r>
            <a:r>
              <a:rPr lang="en-US" dirty="0" smtClean="0"/>
              <a:t>, For </a:t>
            </a:r>
            <a:r>
              <a:rPr lang="en-US" dirty="0"/>
              <a:t>He shall bear their iniquities. </a:t>
            </a:r>
          </a:p>
        </p:txBody>
      </p:sp>
      <p:sp>
        <p:nvSpPr>
          <p:cNvPr id="6" name="Text Box 5"/>
          <p:cNvSpPr txBox="1">
            <a:spLocks noChangeArrowheads="1"/>
          </p:cNvSpPr>
          <p:nvPr/>
        </p:nvSpPr>
        <p:spPr bwMode="auto">
          <a:xfrm>
            <a:off x="1097643" y="129570"/>
            <a:ext cx="6934200" cy="523220"/>
          </a:xfrm>
          <a:prstGeom prst="rect">
            <a:avLst/>
          </a:prstGeom>
          <a:noFill/>
          <a:ln w="9525">
            <a:noFill/>
            <a:miter lim="800000"/>
            <a:headEnd/>
            <a:tailEnd/>
          </a:ln>
        </p:spPr>
        <p:txBody>
          <a:bodyPr wrap="square">
            <a:spAutoFit/>
          </a:bodyPr>
          <a:lstStyle/>
          <a:p>
            <a:pPr algn="ctr" fontAlgn="auto">
              <a:spcBef>
                <a:spcPct val="50000"/>
              </a:spcBef>
              <a:spcAft>
                <a:spcPts val="0"/>
              </a:spcAft>
            </a:pPr>
            <a:r>
              <a:rPr lang="en-US" sz="2800" b="1" dirty="0" smtClean="0">
                <a:solidFill>
                  <a:srgbClr val="FF0000"/>
                </a:solidFill>
                <a:latin typeface="Comic Sans MS" pitchFamily="66" charset="0"/>
                <a:cs typeface="Arial" charset="0"/>
              </a:rPr>
              <a:t>God was pleased with Jesus’ life</a:t>
            </a:r>
          </a:p>
        </p:txBody>
      </p:sp>
      <p:sp>
        <p:nvSpPr>
          <p:cNvPr id="7" name="Text Box 5"/>
          <p:cNvSpPr txBox="1">
            <a:spLocks noChangeArrowheads="1"/>
          </p:cNvSpPr>
          <p:nvPr/>
        </p:nvSpPr>
        <p:spPr bwMode="auto">
          <a:xfrm>
            <a:off x="685800" y="5268500"/>
            <a:ext cx="8029699" cy="1384995"/>
          </a:xfrm>
          <a:prstGeom prst="rect">
            <a:avLst/>
          </a:prstGeom>
          <a:noFill/>
          <a:ln w="9525">
            <a:noFill/>
            <a:miter lim="800000"/>
            <a:headEnd/>
            <a:tailEnd/>
          </a:ln>
        </p:spPr>
        <p:txBody>
          <a:bodyPr wrap="square">
            <a:spAutoFit/>
          </a:bodyPr>
          <a:lstStyle/>
          <a:p>
            <a:pPr algn="ctr" fontAlgn="auto">
              <a:spcBef>
                <a:spcPct val="50000"/>
              </a:spcBef>
              <a:spcAft>
                <a:spcPts val="0"/>
              </a:spcAft>
            </a:pPr>
            <a:r>
              <a:rPr lang="en-US" sz="2800" b="1" dirty="0" smtClean="0">
                <a:solidFill>
                  <a:srgbClr val="00B050"/>
                </a:solidFill>
                <a:latin typeface="Comic Sans MS" pitchFamily="66" charset="0"/>
                <a:cs typeface="Arial" charset="0"/>
              </a:rPr>
              <a:t>It pleased God because He wanted someone of our race to declare Him right and provide a way for many to be forgiven in him.</a:t>
            </a:r>
          </a:p>
        </p:txBody>
      </p:sp>
    </p:spTree>
    <p:extLst>
      <p:ext uri="{BB962C8B-B14F-4D97-AF65-F5344CB8AC3E}">
        <p14:creationId xmlns:p14="http://schemas.microsoft.com/office/powerpoint/2010/main" val="22994231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219200" y="304800"/>
            <a:ext cx="5181600" cy="1066800"/>
          </a:xfrm>
        </p:spPr>
        <p:txBody>
          <a:bodyPr/>
          <a:lstStyle/>
          <a:p>
            <a:r>
              <a:rPr lang="en-US" sz="4800" b="1" dirty="0">
                <a:solidFill>
                  <a:srgbClr val="CC3399"/>
                </a:solidFill>
                <a:latin typeface="Comic Sans MS" pitchFamily="66" charset="0"/>
              </a:rPr>
              <a:t>What’s next?</a:t>
            </a:r>
          </a:p>
        </p:txBody>
      </p:sp>
      <p:sp>
        <p:nvSpPr>
          <p:cNvPr id="21507" name="Rectangle 3"/>
          <p:cNvSpPr>
            <a:spLocks noGrp="1" noChangeArrowheads="1"/>
          </p:cNvSpPr>
          <p:nvPr>
            <p:ph type="body" idx="1"/>
          </p:nvPr>
        </p:nvSpPr>
        <p:spPr>
          <a:xfrm>
            <a:off x="457200" y="1447800"/>
            <a:ext cx="8229600" cy="4038600"/>
          </a:xfrm>
        </p:spPr>
        <p:txBody>
          <a:bodyPr/>
          <a:lstStyle/>
          <a:p>
            <a:pPr marL="0" indent="0">
              <a:buFontTx/>
              <a:buNone/>
            </a:pPr>
            <a:r>
              <a:rPr lang="en-US" dirty="0">
                <a:solidFill>
                  <a:srgbClr val="603000"/>
                </a:solidFill>
                <a:latin typeface="Comic Sans MS" pitchFamily="66" charset="0"/>
              </a:rPr>
              <a:t>Now that God had redeemed </a:t>
            </a:r>
            <a:r>
              <a:rPr lang="en-US" dirty="0" smtClean="0">
                <a:solidFill>
                  <a:srgbClr val="603000"/>
                </a:solidFill>
                <a:latin typeface="Comic Sans MS" pitchFamily="66" charset="0"/>
              </a:rPr>
              <a:t>                             His </a:t>
            </a:r>
            <a:r>
              <a:rPr lang="en-US" dirty="0">
                <a:solidFill>
                  <a:srgbClr val="603000"/>
                </a:solidFill>
                <a:latin typeface="Comic Sans MS" pitchFamily="66" charset="0"/>
              </a:rPr>
              <a:t>sinless Son, the door </a:t>
            </a:r>
            <a:r>
              <a:rPr lang="en-US" dirty="0" smtClean="0">
                <a:solidFill>
                  <a:srgbClr val="603000"/>
                </a:solidFill>
                <a:latin typeface="Comic Sans MS" pitchFamily="66" charset="0"/>
              </a:rPr>
              <a:t>was                               </a:t>
            </a:r>
            <a:r>
              <a:rPr lang="en-US" dirty="0">
                <a:solidFill>
                  <a:srgbClr val="603000"/>
                </a:solidFill>
                <a:latin typeface="Comic Sans MS" pitchFamily="66" charset="0"/>
              </a:rPr>
              <a:t>opened to redeem all </a:t>
            </a:r>
            <a:r>
              <a:rPr lang="en-US" dirty="0" smtClean="0">
                <a:solidFill>
                  <a:srgbClr val="603000"/>
                </a:solidFill>
                <a:latin typeface="Comic Sans MS" pitchFamily="66" charset="0"/>
              </a:rPr>
              <a:t>the                             </a:t>
            </a:r>
            <a:r>
              <a:rPr lang="en-US" dirty="0">
                <a:solidFill>
                  <a:srgbClr val="603000"/>
                </a:solidFill>
                <a:latin typeface="Comic Sans MS" pitchFamily="66" charset="0"/>
              </a:rPr>
              <a:t>children of God.</a:t>
            </a:r>
          </a:p>
          <a:p>
            <a:pPr marL="0" indent="0">
              <a:spcBef>
                <a:spcPct val="50000"/>
              </a:spcBef>
              <a:buFontTx/>
              <a:buNone/>
            </a:pPr>
            <a:r>
              <a:rPr lang="en-US" dirty="0">
                <a:solidFill>
                  <a:srgbClr val="603000"/>
                </a:solidFill>
                <a:latin typeface="Comic Sans MS" pitchFamily="66" charset="0"/>
              </a:rPr>
              <a:t>Next class we will look at how God’s redemptive plan can save all of us </a:t>
            </a:r>
            <a:r>
              <a:rPr lang="en-US" dirty="0" smtClean="0">
                <a:solidFill>
                  <a:srgbClr val="603000"/>
                </a:solidFill>
                <a:latin typeface="Comic Sans MS" pitchFamily="66" charset="0"/>
              </a:rPr>
              <a:t>even though we have human nature and commit sins!</a:t>
            </a:r>
            <a:r>
              <a:rPr lang="en-US" dirty="0" smtClean="0">
                <a:solidFill>
                  <a:srgbClr val="603000"/>
                </a:solidFill>
              </a:rPr>
              <a:t> </a:t>
            </a:r>
            <a:endParaRPr lang="en-US" dirty="0">
              <a:solidFill>
                <a:srgbClr val="603000"/>
              </a:solidFill>
            </a:endParaRPr>
          </a:p>
        </p:txBody>
      </p:sp>
      <p:pic>
        <p:nvPicPr>
          <p:cNvPr id="66562" name="Picture 2"/>
          <p:cNvPicPr>
            <a:picLocks noChangeAspect="1" noChangeArrowheads="1"/>
          </p:cNvPicPr>
          <p:nvPr/>
        </p:nvPicPr>
        <p:blipFill>
          <a:blip r:embed="rId3" cstate="print"/>
          <a:srcRect/>
          <a:stretch>
            <a:fillRect/>
          </a:stretch>
        </p:blipFill>
        <p:spPr bwMode="auto">
          <a:xfrm>
            <a:off x="6324600" y="304800"/>
            <a:ext cx="2552319" cy="32004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09600" y="228600"/>
            <a:ext cx="6172200" cy="838200"/>
          </a:xfrm>
        </p:spPr>
        <p:txBody>
          <a:bodyPr/>
          <a:lstStyle/>
          <a:p>
            <a:pPr algn="ctr"/>
            <a:r>
              <a:rPr lang="en-US" b="1" dirty="0" smtClean="0">
                <a:solidFill>
                  <a:srgbClr val="CC3399"/>
                </a:solidFill>
                <a:latin typeface="Vagabond" pitchFamily="2" charset="0"/>
              </a:rPr>
              <a:t>Galatians 4:1-5</a:t>
            </a:r>
            <a:endParaRPr lang="en-US" b="1" dirty="0">
              <a:solidFill>
                <a:srgbClr val="CC3399"/>
              </a:solidFill>
              <a:latin typeface="Vagabond" pitchFamily="2" charset="0"/>
            </a:endParaRPr>
          </a:p>
        </p:txBody>
      </p:sp>
      <p:sp>
        <p:nvSpPr>
          <p:cNvPr id="20483" name="Rectangle 3"/>
          <p:cNvSpPr>
            <a:spLocks noGrp="1" noChangeArrowheads="1"/>
          </p:cNvSpPr>
          <p:nvPr>
            <p:ph type="body" idx="1"/>
          </p:nvPr>
        </p:nvSpPr>
        <p:spPr>
          <a:xfrm>
            <a:off x="228600" y="1143000"/>
            <a:ext cx="8686800" cy="5181600"/>
          </a:xfrm>
        </p:spPr>
        <p:txBody>
          <a:bodyPr/>
          <a:lstStyle/>
          <a:p>
            <a:pPr marL="0" indent="288925">
              <a:lnSpc>
                <a:spcPct val="80000"/>
              </a:lnSpc>
              <a:buFontTx/>
              <a:buNone/>
            </a:pPr>
            <a:r>
              <a:rPr lang="en-US" dirty="0" smtClean="0"/>
              <a:t>Now </a:t>
            </a:r>
            <a:r>
              <a:rPr lang="en-US" dirty="0"/>
              <a:t>I say that the heir, as </a:t>
            </a:r>
            <a:r>
              <a:rPr lang="en-US" dirty="0" smtClean="0"/>
              <a:t>long                         as he is a child, does not differ at                      all from a slave</a:t>
            </a:r>
            <a:r>
              <a:rPr lang="en-US" dirty="0"/>
              <a:t>, though he is master of all, 2 but is under guardians and stewards until the time </a:t>
            </a:r>
            <a:r>
              <a:rPr lang="en-US" dirty="0" smtClean="0"/>
              <a:t>appointed </a:t>
            </a:r>
            <a:r>
              <a:rPr lang="en-US" dirty="0"/>
              <a:t>by the father. 3 Even so we, when we were children, were in bondage under the elements of the world. 4 </a:t>
            </a:r>
            <a:r>
              <a:rPr lang="en-US" b="1" dirty="0">
                <a:solidFill>
                  <a:srgbClr val="A62A7D"/>
                </a:solidFill>
              </a:rPr>
              <a:t>But when the fullness of the time had come, God sent forth His Son,</a:t>
            </a:r>
            <a:r>
              <a:rPr lang="en-US" b="1" dirty="0">
                <a:solidFill>
                  <a:srgbClr val="603000"/>
                </a:solidFill>
              </a:rPr>
              <a:t> </a:t>
            </a:r>
            <a:r>
              <a:rPr lang="en-US" dirty="0"/>
              <a:t>born of a woman, born under the law, 5 to redeem those who were under the law, that we might receive the adoption as sons. </a:t>
            </a:r>
          </a:p>
        </p:txBody>
      </p:sp>
      <p:pic>
        <p:nvPicPr>
          <p:cNvPr id="54275" name="Picture 3"/>
          <p:cNvPicPr>
            <a:picLocks noChangeAspect="1" noChangeArrowheads="1"/>
          </p:cNvPicPr>
          <p:nvPr/>
        </p:nvPicPr>
        <p:blipFill rotWithShape="1">
          <a:blip r:embed="rId3" cstate="print"/>
          <a:srcRect t="8333"/>
          <a:stretch/>
        </p:blipFill>
        <p:spPr bwMode="auto">
          <a:xfrm>
            <a:off x="6477000" y="228600"/>
            <a:ext cx="2438400" cy="1676400"/>
          </a:xfrm>
          <a:prstGeom prst="rect">
            <a:avLst/>
          </a:prstGeom>
          <a:noFill/>
          <a:ln w="9525">
            <a:noFill/>
            <a:miter lim="800000"/>
            <a:headEnd/>
            <a:tailEnd/>
          </a:ln>
        </p:spPr>
      </p:pic>
      <p:sp>
        <p:nvSpPr>
          <p:cNvPr id="5" name="Text Box 4"/>
          <p:cNvSpPr txBox="1">
            <a:spLocks noChangeArrowheads="1"/>
          </p:cNvSpPr>
          <p:nvPr/>
        </p:nvSpPr>
        <p:spPr bwMode="auto">
          <a:xfrm>
            <a:off x="-76200" y="5970657"/>
            <a:ext cx="9296400" cy="584775"/>
          </a:xfrm>
          <a:prstGeom prst="rect">
            <a:avLst/>
          </a:prstGeom>
          <a:noFill/>
          <a:ln w="9525">
            <a:noFill/>
            <a:miter lim="800000"/>
            <a:headEnd/>
            <a:tailEnd/>
          </a:ln>
          <a:effectLst/>
        </p:spPr>
        <p:txBody>
          <a:bodyPr wrap="square">
            <a:spAutoFit/>
          </a:bodyPr>
          <a:lstStyle/>
          <a:p>
            <a:pPr algn="ctr">
              <a:spcBef>
                <a:spcPct val="50000"/>
              </a:spcBef>
            </a:pPr>
            <a:r>
              <a:rPr lang="en-US" sz="3200" b="1" dirty="0" smtClean="0">
                <a:solidFill>
                  <a:srgbClr val="009900"/>
                </a:solidFill>
                <a:latin typeface="Comic Sans MS" pitchFamily="66" charset="0"/>
              </a:rPr>
              <a:t>God patiently waited for the right time!</a:t>
            </a:r>
            <a:endParaRPr lang="en-US" sz="3200" b="1" dirty="0">
              <a:solidFill>
                <a:srgbClr val="009900"/>
              </a:solidFill>
              <a:latin typeface="Comic Sans MS" pitchFamily="66" charset="0"/>
            </a:endParaRPr>
          </a:p>
        </p:txBody>
      </p:sp>
    </p:spTree>
    <p:extLst>
      <p:ext uri="{BB962C8B-B14F-4D97-AF65-F5344CB8AC3E}">
        <p14:creationId xmlns:p14="http://schemas.microsoft.com/office/powerpoint/2010/main" val="42420455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762000" y="228600"/>
            <a:ext cx="6172200" cy="1066800"/>
          </a:xfrm>
        </p:spPr>
        <p:txBody>
          <a:bodyPr/>
          <a:lstStyle/>
          <a:p>
            <a:r>
              <a:rPr lang="en-US" sz="6000" b="1" dirty="0">
                <a:solidFill>
                  <a:srgbClr val="CC3399"/>
                </a:solidFill>
                <a:latin typeface="Vagabond" pitchFamily="2" charset="0"/>
              </a:rPr>
              <a:t>Romans 8:3-4</a:t>
            </a:r>
          </a:p>
        </p:txBody>
      </p:sp>
      <p:sp>
        <p:nvSpPr>
          <p:cNvPr id="3075" name="Rectangle 3"/>
          <p:cNvSpPr>
            <a:spLocks noGrp="1" noChangeArrowheads="1"/>
          </p:cNvSpPr>
          <p:nvPr>
            <p:ph type="body" idx="1"/>
          </p:nvPr>
        </p:nvSpPr>
        <p:spPr>
          <a:xfrm>
            <a:off x="609600" y="1219200"/>
            <a:ext cx="7772400" cy="4114800"/>
          </a:xfrm>
        </p:spPr>
        <p:txBody>
          <a:bodyPr/>
          <a:lstStyle/>
          <a:p>
            <a:pPr marL="0" indent="288925">
              <a:buFontTx/>
              <a:buNone/>
            </a:pPr>
            <a:r>
              <a:rPr lang="en-US" sz="2800" dirty="0">
                <a:solidFill>
                  <a:srgbClr val="603000"/>
                </a:solidFill>
                <a:latin typeface="Tahoma" pitchFamily="34" charset="0"/>
              </a:rPr>
              <a:t>3	For </a:t>
            </a:r>
            <a:r>
              <a:rPr lang="en-US" sz="2800" dirty="0">
                <a:solidFill>
                  <a:srgbClr val="CC3399"/>
                </a:solidFill>
                <a:latin typeface="Tahoma" pitchFamily="34" charset="0"/>
              </a:rPr>
              <a:t>what the law could not do</a:t>
            </a:r>
            <a:r>
              <a:rPr lang="en-US" sz="2800" dirty="0">
                <a:solidFill>
                  <a:srgbClr val="926100"/>
                </a:solidFill>
                <a:latin typeface="Tahoma" pitchFamily="34" charset="0"/>
              </a:rPr>
              <a:t> </a:t>
            </a:r>
            <a:r>
              <a:rPr lang="en-US" sz="2800" dirty="0" smtClean="0">
                <a:solidFill>
                  <a:srgbClr val="603000"/>
                </a:solidFill>
                <a:latin typeface="Tahoma" pitchFamily="34" charset="0"/>
              </a:rPr>
              <a:t>in                      </a:t>
            </a:r>
            <a:r>
              <a:rPr lang="en-US" sz="2800" dirty="0">
                <a:solidFill>
                  <a:srgbClr val="603000"/>
                </a:solidFill>
                <a:latin typeface="Tahoma" pitchFamily="34" charset="0"/>
              </a:rPr>
              <a:t>that it was weak through the flesh, </a:t>
            </a:r>
            <a:r>
              <a:rPr lang="en-US" sz="2800" dirty="0" smtClean="0">
                <a:solidFill>
                  <a:srgbClr val="603000"/>
                </a:solidFill>
                <a:latin typeface="Tahoma" pitchFamily="34" charset="0"/>
              </a:rPr>
              <a:t>                       </a:t>
            </a:r>
            <a:r>
              <a:rPr lang="en-US" sz="2800" dirty="0" smtClean="0">
                <a:solidFill>
                  <a:srgbClr val="CC3399"/>
                </a:solidFill>
                <a:latin typeface="Tahoma" pitchFamily="34" charset="0"/>
              </a:rPr>
              <a:t>God </a:t>
            </a:r>
            <a:r>
              <a:rPr lang="en-US" sz="2800" dirty="0">
                <a:solidFill>
                  <a:srgbClr val="CC3399"/>
                </a:solidFill>
                <a:latin typeface="Tahoma" pitchFamily="34" charset="0"/>
              </a:rPr>
              <a:t>did by sending His own Son</a:t>
            </a:r>
            <a:r>
              <a:rPr lang="en-US" sz="2800" dirty="0">
                <a:solidFill>
                  <a:srgbClr val="926100"/>
                </a:solidFill>
                <a:latin typeface="Tahoma" pitchFamily="34" charset="0"/>
              </a:rPr>
              <a:t> </a:t>
            </a:r>
            <a:r>
              <a:rPr lang="en-US" sz="2800" dirty="0">
                <a:solidFill>
                  <a:srgbClr val="603000"/>
                </a:solidFill>
                <a:latin typeface="Tahoma" pitchFamily="34" charset="0"/>
              </a:rPr>
              <a:t>in the likeness of sinful flesh, on account of sin: </a:t>
            </a:r>
            <a:r>
              <a:rPr lang="en-US" sz="2800" dirty="0">
                <a:solidFill>
                  <a:srgbClr val="CC3399"/>
                </a:solidFill>
                <a:latin typeface="Tahoma" pitchFamily="34" charset="0"/>
              </a:rPr>
              <a:t>He condemned sin (cause &amp; affect) in the flesh,</a:t>
            </a:r>
          </a:p>
          <a:p>
            <a:pPr marL="0" indent="288925">
              <a:buFontTx/>
              <a:buNone/>
            </a:pPr>
            <a:r>
              <a:rPr lang="en-US" sz="2800" dirty="0">
                <a:solidFill>
                  <a:srgbClr val="603000"/>
                </a:solidFill>
                <a:latin typeface="Tahoma" pitchFamily="34" charset="0"/>
              </a:rPr>
              <a:t>4	that the righteous requirement of the law might be fulfilled in us who do not walk according to the flesh but according to the Spirit.</a:t>
            </a:r>
          </a:p>
        </p:txBody>
      </p:sp>
      <p:sp>
        <p:nvSpPr>
          <p:cNvPr id="3076" name="Text Box 4"/>
          <p:cNvSpPr txBox="1">
            <a:spLocks noChangeArrowheads="1"/>
          </p:cNvSpPr>
          <p:nvPr/>
        </p:nvSpPr>
        <p:spPr bwMode="auto">
          <a:xfrm>
            <a:off x="766119" y="5486400"/>
            <a:ext cx="7696200" cy="1200329"/>
          </a:xfrm>
          <a:prstGeom prst="rect">
            <a:avLst/>
          </a:prstGeom>
          <a:noFill/>
          <a:ln w="9525">
            <a:noFill/>
            <a:miter lim="800000"/>
            <a:headEnd/>
            <a:tailEnd/>
          </a:ln>
          <a:effectLst/>
        </p:spPr>
        <p:txBody>
          <a:bodyPr wrap="square">
            <a:spAutoFit/>
          </a:bodyPr>
          <a:lstStyle/>
          <a:p>
            <a:pPr algn="ctr">
              <a:spcBef>
                <a:spcPct val="50000"/>
              </a:spcBef>
            </a:pPr>
            <a:r>
              <a:rPr lang="en-US" sz="3600" b="1" dirty="0">
                <a:solidFill>
                  <a:srgbClr val="009900"/>
                </a:solidFill>
                <a:latin typeface="Comic Sans MS" pitchFamily="66" charset="0"/>
              </a:rPr>
              <a:t>God provided the moral power to overcome the physical problem</a:t>
            </a:r>
          </a:p>
        </p:txBody>
      </p:sp>
      <p:pic>
        <p:nvPicPr>
          <p:cNvPr id="29697" name="Picture 1"/>
          <p:cNvPicPr>
            <a:picLocks noChangeAspect="1" noChangeArrowheads="1"/>
          </p:cNvPicPr>
          <p:nvPr/>
        </p:nvPicPr>
        <p:blipFill>
          <a:blip r:embed="rId3" cstate="print"/>
          <a:srcRect/>
          <a:stretch>
            <a:fillRect/>
          </a:stretch>
        </p:blipFill>
        <p:spPr bwMode="auto">
          <a:xfrm>
            <a:off x="6781800" y="152400"/>
            <a:ext cx="2247900" cy="196691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5800" y="533400"/>
            <a:ext cx="4724400" cy="1066800"/>
          </a:xfrm>
        </p:spPr>
        <p:txBody>
          <a:bodyPr/>
          <a:lstStyle/>
          <a:p>
            <a:r>
              <a:rPr lang="en-US" sz="6000" b="1" dirty="0">
                <a:solidFill>
                  <a:srgbClr val="CC3399"/>
                </a:solidFill>
                <a:latin typeface="Vagabond" pitchFamily="2" charset="0"/>
              </a:rPr>
              <a:t>John 1:14</a:t>
            </a:r>
          </a:p>
        </p:txBody>
      </p:sp>
      <p:sp>
        <p:nvSpPr>
          <p:cNvPr id="4099" name="Rectangle 3"/>
          <p:cNvSpPr>
            <a:spLocks noGrp="1" noChangeArrowheads="1"/>
          </p:cNvSpPr>
          <p:nvPr>
            <p:ph type="body" idx="1"/>
          </p:nvPr>
        </p:nvSpPr>
        <p:spPr>
          <a:xfrm>
            <a:off x="533400" y="1676400"/>
            <a:ext cx="7772400" cy="4114800"/>
          </a:xfrm>
        </p:spPr>
        <p:txBody>
          <a:bodyPr/>
          <a:lstStyle/>
          <a:p>
            <a:pPr marL="0" indent="288925">
              <a:buFontTx/>
              <a:buNone/>
            </a:pPr>
            <a:r>
              <a:rPr lang="en-US" sz="3600" dirty="0">
                <a:solidFill>
                  <a:srgbClr val="603000"/>
                </a:solidFill>
                <a:latin typeface="Tahoma" pitchFamily="34" charset="0"/>
              </a:rPr>
              <a:t>14	 And </a:t>
            </a:r>
            <a:r>
              <a:rPr lang="en-US" sz="3600" b="1" dirty="0">
                <a:solidFill>
                  <a:srgbClr val="CC3399"/>
                </a:solidFill>
                <a:latin typeface="Tahoma" pitchFamily="34" charset="0"/>
              </a:rPr>
              <a:t>the Word </a:t>
            </a:r>
            <a:r>
              <a:rPr lang="en-US" sz="3600" b="1" dirty="0" smtClean="0">
                <a:solidFill>
                  <a:srgbClr val="CC3399"/>
                </a:solidFill>
                <a:latin typeface="Tahoma" pitchFamily="34" charset="0"/>
              </a:rPr>
              <a:t>                             became </a:t>
            </a:r>
            <a:r>
              <a:rPr lang="en-US" sz="3600" b="1" dirty="0">
                <a:solidFill>
                  <a:srgbClr val="CC3399"/>
                </a:solidFill>
                <a:latin typeface="Tahoma" pitchFamily="34" charset="0"/>
              </a:rPr>
              <a:t>flesh</a:t>
            </a:r>
            <a:r>
              <a:rPr lang="en-US" sz="3600" b="1" dirty="0">
                <a:solidFill>
                  <a:srgbClr val="926100"/>
                </a:solidFill>
                <a:latin typeface="Tahoma" pitchFamily="34" charset="0"/>
              </a:rPr>
              <a:t> </a:t>
            </a:r>
            <a:r>
              <a:rPr lang="en-US" sz="3600" dirty="0">
                <a:solidFill>
                  <a:srgbClr val="603000"/>
                </a:solidFill>
                <a:latin typeface="Tahoma" pitchFamily="34" charset="0"/>
              </a:rPr>
              <a:t>and </a:t>
            </a:r>
            <a:r>
              <a:rPr lang="en-US" sz="3600" dirty="0" smtClean="0">
                <a:solidFill>
                  <a:srgbClr val="603000"/>
                </a:solidFill>
                <a:latin typeface="Tahoma" pitchFamily="34" charset="0"/>
              </a:rPr>
              <a:t>                               dwelt </a:t>
            </a:r>
            <a:r>
              <a:rPr lang="en-US" sz="3600" dirty="0">
                <a:solidFill>
                  <a:srgbClr val="603000"/>
                </a:solidFill>
                <a:latin typeface="Tahoma" pitchFamily="34" charset="0"/>
              </a:rPr>
              <a:t>among us, and we beheld His glory, the glory as of the only begotten of the Father, full of grace and truth.</a:t>
            </a:r>
          </a:p>
        </p:txBody>
      </p:sp>
      <p:pic>
        <p:nvPicPr>
          <p:cNvPr id="27649" name="Picture 1"/>
          <p:cNvPicPr>
            <a:picLocks noChangeAspect="1" noChangeArrowheads="1"/>
          </p:cNvPicPr>
          <p:nvPr/>
        </p:nvPicPr>
        <p:blipFill>
          <a:blip r:embed="rId3" cstate="print"/>
          <a:srcRect/>
          <a:stretch>
            <a:fillRect/>
          </a:stretch>
        </p:blipFill>
        <p:spPr bwMode="auto">
          <a:xfrm>
            <a:off x="4901426" y="152400"/>
            <a:ext cx="4109224" cy="2514600"/>
          </a:xfrm>
          <a:prstGeom prst="rect">
            <a:avLst/>
          </a:prstGeom>
          <a:noFill/>
          <a:ln w="9525">
            <a:noFill/>
            <a:miter lim="800000"/>
            <a:headEnd/>
            <a:tailEnd/>
          </a:ln>
        </p:spPr>
      </p:pic>
      <p:sp>
        <p:nvSpPr>
          <p:cNvPr id="5" name="Text Box 4"/>
          <p:cNvSpPr txBox="1">
            <a:spLocks noChangeArrowheads="1"/>
          </p:cNvSpPr>
          <p:nvPr/>
        </p:nvSpPr>
        <p:spPr bwMode="auto">
          <a:xfrm>
            <a:off x="323850" y="5181600"/>
            <a:ext cx="8686800" cy="1446550"/>
          </a:xfrm>
          <a:prstGeom prst="rect">
            <a:avLst/>
          </a:prstGeom>
          <a:noFill/>
          <a:ln w="9525">
            <a:noFill/>
            <a:miter lim="800000"/>
            <a:headEnd/>
            <a:tailEnd/>
          </a:ln>
          <a:effectLst/>
        </p:spPr>
        <p:txBody>
          <a:bodyPr wrap="square">
            <a:spAutoFit/>
          </a:bodyPr>
          <a:lstStyle/>
          <a:p>
            <a:pPr algn="ctr">
              <a:spcBef>
                <a:spcPct val="50000"/>
              </a:spcBef>
            </a:pPr>
            <a:r>
              <a:rPr lang="en-US" sz="4400" b="1" dirty="0" smtClean="0">
                <a:solidFill>
                  <a:srgbClr val="009900"/>
                </a:solidFill>
                <a:latin typeface="Comic Sans MS" pitchFamily="66" charset="0"/>
              </a:rPr>
              <a:t>God’s word (His plan)     became flesh in His Son</a:t>
            </a:r>
            <a:endParaRPr lang="en-US" sz="4400" b="1" dirty="0">
              <a:solidFill>
                <a:srgbClr val="009900"/>
              </a:solidFill>
              <a:latin typeface="Comic Sans MS"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381000"/>
            <a:ext cx="4953000" cy="1066800"/>
          </a:xfrm>
        </p:spPr>
        <p:txBody>
          <a:bodyPr/>
          <a:lstStyle/>
          <a:p>
            <a:r>
              <a:rPr lang="en-US" sz="4800" b="1" dirty="0">
                <a:solidFill>
                  <a:srgbClr val="CC3399"/>
                </a:solidFill>
                <a:latin typeface="Vagabond" pitchFamily="2" charset="0"/>
              </a:rPr>
              <a:t>Hebrews 2:14-18</a:t>
            </a:r>
          </a:p>
        </p:txBody>
      </p:sp>
      <p:sp>
        <p:nvSpPr>
          <p:cNvPr id="13315" name="Rectangle 3"/>
          <p:cNvSpPr>
            <a:spLocks noGrp="1" noChangeArrowheads="1"/>
          </p:cNvSpPr>
          <p:nvPr>
            <p:ph type="body" idx="1"/>
          </p:nvPr>
        </p:nvSpPr>
        <p:spPr>
          <a:xfrm>
            <a:off x="457200" y="1524000"/>
            <a:ext cx="8229600" cy="4419600"/>
          </a:xfrm>
        </p:spPr>
        <p:txBody>
          <a:bodyPr/>
          <a:lstStyle/>
          <a:p>
            <a:pPr marL="0" indent="288925">
              <a:buFontTx/>
              <a:buNone/>
            </a:pPr>
            <a:r>
              <a:rPr lang="en-US" dirty="0">
                <a:solidFill>
                  <a:srgbClr val="603000"/>
                </a:solidFill>
                <a:latin typeface="Tahoma" pitchFamily="34" charset="0"/>
              </a:rPr>
              <a:t>14	Inasmuch then as the </a:t>
            </a:r>
            <a:r>
              <a:rPr lang="en-US" dirty="0" smtClean="0">
                <a:solidFill>
                  <a:srgbClr val="603000"/>
                </a:solidFill>
                <a:latin typeface="Tahoma" pitchFamily="34" charset="0"/>
              </a:rPr>
              <a:t>                                 children </a:t>
            </a:r>
            <a:r>
              <a:rPr lang="en-US" dirty="0">
                <a:solidFill>
                  <a:srgbClr val="603000"/>
                </a:solidFill>
                <a:latin typeface="Tahoma" pitchFamily="34" charset="0"/>
              </a:rPr>
              <a:t>have </a:t>
            </a:r>
            <a:r>
              <a:rPr lang="en-US" b="1" dirty="0">
                <a:solidFill>
                  <a:srgbClr val="A62A7D"/>
                </a:solidFill>
                <a:latin typeface="Tahoma" pitchFamily="34" charset="0"/>
              </a:rPr>
              <a:t>partaken of </a:t>
            </a:r>
            <a:r>
              <a:rPr lang="en-US" b="1" dirty="0" smtClean="0">
                <a:solidFill>
                  <a:srgbClr val="A62A7D"/>
                </a:solidFill>
                <a:latin typeface="Tahoma" pitchFamily="34" charset="0"/>
              </a:rPr>
              <a:t>                          flesh </a:t>
            </a:r>
            <a:r>
              <a:rPr lang="en-US" b="1" dirty="0">
                <a:solidFill>
                  <a:srgbClr val="A62A7D"/>
                </a:solidFill>
                <a:latin typeface="Tahoma" pitchFamily="34" charset="0"/>
              </a:rPr>
              <a:t>and blood, He Himself likewise shared in the same, that through death He might destroy him who had the power of death, that is, the devil,</a:t>
            </a:r>
          </a:p>
          <a:p>
            <a:pPr marL="0" indent="288925">
              <a:buFontTx/>
              <a:buNone/>
            </a:pPr>
            <a:r>
              <a:rPr lang="en-US" dirty="0">
                <a:solidFill>
                  <a:srgbClr val="603000"/>
                </a:solidFill>
                <a:latin typeface="Tahoma" pitchFamily="34" charset="0"/>
              </a:rPr>
              <a:t>15	and release those who through fear of death were all their lifetime subject to bondage.</a:t>
            </a:r>
          </a:p>
        </p:txBody>
      </p:sp>
      <p:pic>
        <p:nvPicPr>
          <p:cNvPr id="25601" name="Picture 1"/>
          <p:cNvPicPr>
            <a:picLocks noChangeAspect="1" noChangeArrowheads="1"/>
          </p:cNvPicPr>
          <p:nvPr/>
        </p:nvPicPr>
        <p:blipFill>
          <a:blip r:embed="rId3" cstate="print"/>
          <a:srcRect/>
          <a:stretch>
            <a:fillRect/>
          </a:stretch>
        </p:blipFill>
        <p:spPr bwMode="auto">
          <a:xfrm>
            <a:off x="5867400" y="152400"/>
            <a:ext cx="3124200" cy="234315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066800" y="152400"/>
            <a:ext cx="7772400" cy="1066800"/>
          </a:xfrm>
        </p:spPr>
        <p:txBody>
          <a:bodyPr/>
          <a:lstStyle/>
          <a:p>
            <a:r>
              <a:rPr lang="en-US" b="1" dirty="0">
                <a:solidFill>
                  <a:srgbClr val="CC3399"/>
                </a:solidFill>
                <a:latin typeface="Vagabond" pitchFamily="2" charset="0"/>
              </a:rPr>
              <a:t>God’s Redemptive Plan</a:t>
            </a:r>
            <a:br>
              <a:rPr lang="en-US" b="1" dirty="0">
                <a:solidFill>
                  <a:srgbClr val="CC3399"/>
                </a:solidFill>
                <a:latin typeface="Vagabond" pitchFamily="2" charset="0"/>
              </a:rPr>
            </a:br>
            <a:r>
              <a:rPr lang="en-US" sz="2800" b="1" dirty="0">
                <a:solidFill>
                  <a:srgbClr val="CC3399"/>
                </a:solidFill>
                <a:latin typeface="Vagabond" pitchFamily="2" charset="0"/>
              </a:rPr>
              <a:t>(forget about sacrifices &amp; rituals for now)</a:t>
            </a:r>
          </a:p>
        </p:txBody>
      </p:sp>
      <p:sp>
        <p:nvSpPr>
          <p:cNvPr id="29699" name="Rectangle 3"/>
          <p:cNvSpPr>
            <a:spLocks noGrp="1" noChangeArrowheads="1"/>
          </p:cNvSpPr>
          <p:nvPr>
            <p:ph type="body" idx="1"/>
          </p:nvPr>
        </p:nvSpPr>
        <p:spPr>
          <a:xfrm>
            <a:off x="304800" y="1371600"/>
            <a:ext cx="8153400" cy="4953000"/>
          </a:xfrm>
        </p:spPr>
        <p:txBody>
          <a:bodyPr/>
          <a:lstStyle/>
          <a:p>
            <a:pPr>
              <a:lnSpc>
                <a:spcPct val="90000"/>
              </a:lnSpc>
            </a:pPr>
            <a:r>
              <a:rPr lang="en-US" sz="2800" b="1" dirty="0">
                <a:solidFill>
                  <a:srgbClr val="0000CC"/>
                </a:solidFill>
              </a:rPr>
              <a:t>Goal: </a:t>
            </a:r>
            <a:r>
              <a:rPr lang="en-US" sz="2800" dirty="0">
                <a:solidFill>
                  <a:srgbClr val="603000"/>
                </a:solidFill>
              </a:rPr>
              <a:t>to cleanse our race from Sin. </a:t>
            </a:r>
            <a:r>
              <a:rPr lang="en-US" sz="2800" dirty="0" smtClean="0">
                <a:solidFill>
                  <a:srgbClr val="603000"/>
                </a:solidFill>
              </a:rPr>
              <a:t>                             Redeem </a:t>
            </a:r>
            <a:r>
              <a:rPr lang="en-US" sz="2800" dirty="0">
                <a:solidFill>
                  <a:srgbClr val="603000"/>
                </a:solidFill>
              </a:rPr>
              <a:t>God’s children from death, </a:t>
            </a:r>
            <a:r>
              <a:rPr lang="en-US" sz="2800" dirty="0" smtClean="0">
                <a:solidFill>
                  <a:srgbClr val="603000"/>
                </a:solidFill>
              </a:rPr>
              <a:t>                       by </a:t>
            </a:r>
            <a:r>
              <a:rPr lang="en-US" sz="2800" dirty="0">
                <a:solidFill>
                  <a:srgbClr val="603000"/>
                </a:solidFill>
              </a:rPr>
              <a:t>an actual destroying of Sin in </a:t>
            </a:r>
            <a:r>
              <a:rPr lang="en-US" sz="2800" dirty="0" smtClean="0">
                <a:solidFill>
                  <a:srgbClr val="603000"/>
                </a:solidFill>
              </a:rPr>
              <a:t>one                   </a:t>
            </a:r>
            <a:r>
              <a:rPr lang="en-US" sz="2800" dirty="0">
                <a:solidFill>
                  <a:srgbClr val="603000"/>
                </a:solidFill>
              </a:rPr>
              <a:t>of the members</a:t>
            </a:r>
          </a:p>
          <a:p>
            <a:pPr>
              <a:lnSpc>
                <a:spcPct val="90000"/>
              </a:lnSpc>
            </a:pPr>
            <a:r>
              <a:rPr lang="en-US" sz="2800" b="1" dirty="0">
                <a:solidFill>
                  <a:srgbClr val="0000CC"/>
                </a:solidFill>
              </a:rPr>
              <a:t>God needed one of us </a:t>
            </a:r>
            <a:r>
              <a:rPr lang="en-US" sz="2800" dirty="0">
                <a:solidFill>
                  <a:srgbClr val="603000"/>
                </a:solidFill>
              </a:rPr>
              <a:t>to </a:t>
            </a:r>
            <a:r>
              <a:rPr lang="en-US" sz="2800" dirty="0" smtClean="0">
                <a:solidFill>
                  <a:srgbClr val="603000"/>
                </a:solidFill>
              </a:rPr>
              <a:t>voluntarily                       </a:t>
            </a:r>
            <a:r>
              <a:rPr lang="en-US" sz="2800" dirty="0">
                <a:solidFill>
                  <a:srgbClr val="603000"/>
                </a:solidFill>
              </a:rPr>
              <a:t>overcome and destroy Sin</a:t>
            </a:r>
          </a:p>
          <a:p>
            <a:pPr>
              <a:lnSpc>
                <a:spcPct val="90000"/>
              </a:lnSpc>
            </a:pPr>
            <a:r>
              <a:rPr lang="en-US" sz="2800" b="1" dirty="0">
                <a:solidFill>
                  <a:srgbClr val="0000CC"/>
                </a:solidFill>
              </a:rPr>
              <a:t>This one would have to completely believe </a:t>
            </a:r>
            <a:r>
              <a:rPr lang="en-US" sz="2800" dirty="0">
                <a:solidFill>
                  <a:srgbClr val="603000"/>
                </a:solidFill>
              </a:rPr>
              <a:t>that God’s way is just &amp; right</a:t>
            </a:r>
          </a:p>
          <a:p>
            <a:pPr>
              <a:lnSpc>
                <a:spcPct val="90000"/>
              </a:lnSpc>
            </a:pPr>
            <a:r>
              <a:rPr lang="en-US" sz="2800" b="1" dirty="0">
                <a:solidFill>
                  <a:srgbClr val="0000CC"/>
                </a:solidFill>
              </a:rPr>
              <a:t>He would have to live his whole life in obedience to God </a:t>
            </a:r>
            <a:r>
              <a:rPr lang="en-US" sz="2800" dirty="0">
                <a:solidFill>
                  <a:srgbClr val="603000"/>
                </a:solidFill>
              </a:rPr>
              <a:t>and then finish with a blood shedding death that publicly condemned Sin and declared God right</a:t>
            </a:r>
          </a:p>
        </p:txBody>
      </p:sp>
      <p:pic>
        <p:nvPicPr>
          <p:cNvPr id="23553" name="Picture 1"/>
          <p:cNvPicPr>
            <a:picLocks noChangeAspect="1" noChangeArrowheads="1"/>
          </p:cNvPicPr>
          <p:nvPr/>
        </p:nvPicPr>
        <p:blipFill>
          <a:blip r:embed="rId3" cstate="print"/>
          <a:srcRect/>
          <a:stretch>
            <a:fillRect/>
          </a:stretch>
        </p:blipFill>
        <p:spPr bwMode="auto">
          <a:xfrm>
            <a:off x="6705600" y="1295400"/>
            <a:ext cx="2333625" cy="233362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Flame">
  <a:themeElements>
    <a:clrScheme name="Flam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Fla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lam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Flam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Flam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Flam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Flam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Flame</Template>
  <TotalTime>814</TotalTime>
  <Words>2799</Words>
  <Application>Microsoft Office PowerPoint</Application>
  <PresentationFormat>On-screen Show (4:3)</PresentationFormat>
  <Paragraphs>273</Paragraphs>
  <Slides>46</Slides>
  <Notes>43</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46</vt:i4>
      </vt:variant>
    </vt:vector>
  </HeadingPairs>
  <TitlesOfParts>
    <vt:vector size="56" baseType="lpstr">
      <vt:lpstr>Arial</vt:lpstr>
      <vt:lpstr>Bookman Old Style</vt:lpstr>
      <vt:lpstr>Calibri</vt:lpstr>
      <vt:lpstr>Comic Sans MS</vt:lpstr>
      <vt:lpstr>Tahoma</vt:lpstr>
      <vt:lpstr>Times New Roman</vt:lpstr>
      <vt:lpstr>Vagabond</vt:lpstr>
      <vt:lpstr>Flame</vt:lpstr>
      <vt:lpstr>1_Office Theme</vt:lpstr>
      <vt:lpstr>Photo Editor Photo</vt:lpstr>
      <vt:lpstr>God’s Wonderful Plan of Redemption</vt:lpstr>
      <vt:lpstr>Adam and Eve left the garden with 2 major problems</vt:lpstr>
      <vt:lpstr>No man could save…</vt:lpstr>
      <vt:lpstr>Isaiah 59:12-16</vt:lpstr>
      <vt:lpstr>Galatians 4:1-5</vt:lpstr>
      <vt:lpstr>Romans 8:3-4</vt:lpstr>
      <vt:lpstr>John 1:14</vt:lpstr>
      <vt:lpstr>Hebrews 2:14-18</vt:lpstr>
      <vt:lpstr>God’s Redemptive Plan (forget about sacrifices &amp; rituals for now)</vt:lpstr>
      <vt:lpstr>God’s Redemptive Plan (forget about sacrifices &amp; rituals for now)</vt:lpstr>
      <vt:lpstr>God’s Redemptive Plan (forget about sacrifices &amp; rituals for now)</vt:lpstr>
      <vt:lpstr>God’s Redemptive Plan (forget about sacrifices &amp; rituals for now)</vt:lpstr>
      <vt:lpstr>God’s Redemptive Plan</vt:lpstr>
      <vt:lpstr>The Law was just a shadow</vt:lpstr>
      <vt:lpstr>Shadows help, but cannot give the 3-D images</vt:lpstr>
      <vt:lpstr>Can you figure out these animals?</vt:lpstr>
      <vt:lpstr>2</vt:lpstr>
      <vt:lpstr>Jesus didn’t need a sacrifice – he was the reality that was shadowed by sacrifice!</vt:lpstr>
      <vt:lpstr>On the Cross….</vt:lpstr>
      <vt:lpstr>Christ’s Death was to Destroy Sin</vt:lpstr>
      <vt:lpstr>Jesus Christ needed to  have weak human nature</vt:lpstr>
      <vt:lpstr>The Conflict in Jesus</vt:lpstr>
      <vt:lpstr>Statement of Faith (clause 8)</vt:lpstr>
      <vt:lpstr>Why was Jesus baptized?</vt:lpstr>
      <vt:lpstr>Isaiah 40:6-8</vt:lpstr>
      <vt:lpstr>Why are we baptized?</vt:lpstr>
      <vt:lpstr>PowerPoint Presentation</vt:lpstr>
      <vt:lpstr>Jesus needed redemption</vt:lpstr>
      <vt:lpstr>Law of Moses               by Robert Roberts</vt:lpstr>
      <vt:lpstr>Australian Unity Booklet  John Carter</vt:lpstr>
      <vt:lpstr>Statement of Faith (clause 10)</vt:lpstr>
      <vt:lpstr>Christ died for himself,        that it might be for us</vt:lpstr>
      <vt:lpstr>Jesus Never forgot this!</vt:lpstr>
      <vt:lpstr>Any other teaching is “Antichrist”</vt:lpstr>
      <vt:lpstr>Hebrews 9:11-12</vt:lpstr>
      <vt:lpstr>Hebrews 7:27-28</vt:lpstr>
      <vt:lpstr>How did God save His Son?</vt:lpstr>
      <vt:lpstr>How did God save His Son?</vt:lpstr>
      <vt:lpstr>Hebrews 5:7-9</vt:lpstr>
      <vt:lpstr>How did God save His Son?</vt:lpstr>
      <vt:lpstr>How did God save His Son?</vt:lpstr>
      <vt:lpstr>Hebrews 12:1-3</vt:lpstr>
      <vt:lpstr>Our Hymn Book Hymn 222</vt:lpstr>
      <vt:lpstr>Romans 3:26  (KJV)</vt:lpstr>
      <vt:lpstr>Isaiah 53:10-11</vt:lpstr>
      <vt:lpstr>What’s next?</vt:lpstr>
    </vt:vector>
  </TitlesOfParts>
  <Company>Crestwood High School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Jim Styles</dc:creator>
  <cp:lastModifiedBy>James Styles</cp:lastModifiedBy>
  <cp:revision>104</cp:revision>
  <dcterms:created xsi:type="dcterms:W3CDTF">2006-11-29T22:15:59Z</dcterms:created>
  <dcterms:modified xsi:type="dcterms:W3CDTF">2016-11-11T22:52:43Z</dcterms:modified>
</cp:coreProperties>
</file>