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notesMasterIdLst>
    <p:notesMasterId r:id="rId36"/>
  </p:notesMasterIdLst>
  <p:sldIdLst>
    <p:sldId id="256" r:id="rId2"/>
    <p:sldId id="284" r:id="rId3"/>
    <p:sldId id="269" r:id="rId4"/>
    <p:sldId id="271" r:id="rId5"/>
    <p:sldId id="272" r:id="rId6"/>
    <p:sldId id="267" r:id="rId7"/>
    <p:sldId id="270" r:id="rId8"/>
    <p:sldId id="276" r:id="rId9"/>
    <p:sldId id="307" r:id="rId10"/>
    <p:sldId id="308" r:id="rId11"/>
    <p:sldId id="268" r:id="rId12"/>
    <p:sldId id="310" r:id="rId13"/>
    <p:sldId id="285" r:id="rId14"/>
    <p:sldId id="286" r:id="rId15"/>
    <p:sldId id="287" r:id="rId16"/>
    <p:sldId id="288" r:id="rId17"/>
    <p:sldId id="289" r:id="rId18"/>
    <p:sldId id="290" r:id="rId19"/>
    <p:sldId id="291" r:id="rId20"/>
    <p:sldId id="292" r:id="rId21"/>
    <p:sldId id="293" r:id="rId22"/>
    <p:sldId id="294" r:id="rId23"/>
    <p:sldId id="295" r:id="rId24"/>
    <p:sldId id="313" r:id="rId25"/>
    <p:sldId id="311" r:id="rId26"/>
    <p:sldId id="312" r:id="rId27"/>
    <p:sldId id="274" r:id="rId28"/>
    <p:sldId id="298" r:id="rId29"/>
    <p:sldId id="306" r:id="rId30"/>
    <p:sldId id="301" r:id="rId31"/>
    <p:sldId id="304" r:id="rId32"/>
    <p:sldId id="309" r:id="rId33"/>
    <p:sldId id="305" r:id="rId34"/>
    <p:sldId id="297"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000099"/>
    <a:srgbClr val="FF3300"/>
    <a:srgbClr val="FFC6B9"/>
    <a:srgbClr val="66FF33"/>
    <a:srgbClr val="91EA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23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FF889-3DF7-41D4-98D4-3AD6A9F2ADC0}" type="datetimeFigureOut">
              <a:rPr lang="en-US" smtClean="0"/>
              <a:pPr/>
              <a:t>7/4/2013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EC87DE-1A09-4565-83B0-63EABF76D957}" type="slidenum">
              <a:rPr lang="en-US" smtClean="0"/>
              <a:pPr/>
              <a:t>‹#›</a:t>
            </a:fld>
            <a:endParaRPr lang="en-US"/>
          </a:p>
        </p:txBody>
      </p:sp>
    </p:spTree>
    <p:extLst>
      <p:ext uri="{BB962C8B-B14F-4D97-AF65-F5344CB8AC3E}">
        <p14:creationId xmlns:p14="http://schemas.microsoft.com/office/powerpoint/2010/main" val="349598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EC87DE-1A09-4565-83B0-63EABF76D957}" type="slidenum">
              <a:rPr lang="en-US" smtClean="0"/>
              <a:pPr/>
              <a:t>1</a:t>
            </a:fld>
            <a:endParaRPr lang="en-US"/>
          </a:p>
        </p:txBody>
      </p:sp>
    </p:spTree>
    <p:extLst>
      <p:ext uri="{BB962C8B-B14F-4D97-AF65-F5344CB8AC3E}">
        <p14:creationId xmlns:p14="http://schemas.microsoft.com/office/powerpoint/2010/main" val="398356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10</a:t>
            </a:fld>
            <a:endParaRPr lang="en-US"/>
          </a:p>
        </p:txBody>
      </p:sp>
    </p:spTree>
    <p:extLst>
      <p:ext uri="{BB962C8B-B14F-4D97-AF65-F5344CB8AC3E}">
        <p14:creationId xmlns:p14="http://schemas.microsoft.com/office/powerpoint/2010/main" val="3994183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11</a:t>
            </a:fld>
            <a:endParaRPr lang="en-US"/>
          </a:p>
        </p:txBody>
      </p:sp>
    </p:spTree>
    <p:extLst>
      <p:ext uri="{BB962C8B-B14F-4D97-AF65-F5344CB8AC3E}">
        <p14:creationId xmlns:p14="http://schemas.microsoft.com/office/powerpoint/2010/main" val="2117429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12</a:t>
            </a:fld>
            <a:endParaRPr lang="en-US"/>
          </a:p>
        </p:txBody>
      </p:sp>
    </p:spTree>
    <p:extLst>
      <p:ext uri="{BB962C8B-B14F-4D97-AF65-F5344CB8AC3E}">
        <p14:creationId xmlns:p14="http://schemas.microsoft.com/office/powerpoint/2010/main" val="213977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05632-A841-4695-80B5-0DB657D569C2}" type="slidenum">
              <a:rPr lang="en-US" smtClean="0"/>
              <a:pPr/>
              <a:t>13</a:t>
            </a:fld>
            <a:endParaRPr lang="en-US"/>
          </a:p>
        </p:txBody>
      </p:sp>
    </p:spTree>
    <p:extLst>
      <p:ext uri="{BB962C8B-B14F-4D97-AF65-F5344CB8AC3E}">
        <p14:creationId xmlns:p14="http://schemas.microsoft.com/office/powerpoint/2010/main" val="4207123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14</a:t>
            </a:fld>
            <a:endParaRPr lang="en-US"/>
          </a:p>
        </p:txBody>
      </p:sp>
    </p:spTree>
    <p:extLst>
      <p:ext uri="{BB962C8B-B14F-4D97-AF65-F5344CB8AC3E}">
        <p14:creationId xmlns:p14="http://schemas.microsoft.com/office/powerpoint/2010/main" val="3487904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15</a:t>
            </a:fld>
            <a:endParaRPr lang="en-US"/>
          </a:p>
        </p:txBody>
      </p:sp>
    </p:spTree>
    <p:extLst>
      <p:ext uri="{BB962C8B-B14F-4D97-AF65-F5344CB8AC3E}">
        <p14:creationId xmlns:p14="http://schemas.microsoft.com/office/powerpoint/2010/main" val="1734598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16</a:t>
            </a:fld>
            <a:endParaRPr lang="en-US"/>
          </a:p>
        </p:txBody>
      </p:sp>
    </p:spTree>
    <p:extLst>
      <p:ext uri="{BB962C8B-B14F-4D97-AF65-F5344CB8AC3E}">
        <p14:creationId xmlns:p14="http://schemas.microsoft.com/office/powerpoint/2010/main" val="3430095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17</a:t>
            </a:fld>
            <a:endParaRPr lang="en-US"/>
          </a:p>
        </p:txBody>
      </p:sp>
    </p:spTree>
    <p:extLst>
      <p:ext uri="{BB962C8B-B14F-4D97-AF65-F5344CB8AC3E}">
        <p14:creationId xmlns:p14="http://schemas.microsoft.com/office/powerpoint/2010/main" val="564312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18</a:t>
            </a:fld>
            <a:endParaRPr lang="en-US"/>
          </a:p>
        </p:txBody>
      </p:sp>
    </p:spTree>
    <p:extLst>
      <p:ext uri="{BB962C8B-B14F-4D97-AF65-F5344CB8AC3E}">
        <p14:creationId xmlns:p14="http://schemas.microsoft.com/office/powerpoint/2010/main" val="3479187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05632-A841-4695-80B5-0DB657D569C2}" type="slidenum">
              <a:rPr lang="en-US" smtClean="0"/>
              <a:pPr/>
              <a:t>19</a:t>
            </a:fld>
            <a:endParaRPr lang="en-US"/>
          </a:p>
        </p:txBody>
      </p:sp>
    </p:spTree>
    <p:extLst>
      <p:ext uri="{BB962C8B-B14F-4D97-AF65-F5344CB8AC3E}">
        <p14:creationId xmlns:p14="http://schemas.microsoft.com/office/powerpoint/2010/main" val="95594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2</a:t>
            </a:fld>
            <a:endParaRPr lang="en-US"/>
          </a:p>
        </p:txBody>
      </p:sp>
    </p:spTree>
    <p:extLst>
      <p:ext uri="{BB962C8B-B14F-4D97-AF65-F5344CB8AC3E}">
        <p14:creationId xmlns:p14="http://schemas.microsoft.com/office/powerpoint/2010/main" val="2064146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20</a:t>
            </a:fld>
            <a:endParaRPr lang="en-US"/>
          </a:p>
        </p:txBody>
      </p:sp>
    </p:spTree>
    <p:extLst>
      <p:ext uri="{BB962C8B-B14F-4D97-AF65-F5344CB8AC3E}">
        <p14:creationId xmlns:p14="http://schemas.microsoft.com/office/powerpoint/2010/main" val="80135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21</a:t>
            </a:fld>
            <a:endParaRPr lang="en-US"/>
          </a:p>
        </p:txBody>
      </p:sp>
    </p:spTree>
    <p:extLst>
      <p:ext uri="{BB962C8B-B14F-4D97-AF65-F5344CB8AC3E}">
        <p14:creationId xmlns:p14="http://schemas.microsoft.com/office/powerpoint/2010/main" val="1706221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22</a:t>
            </a:fld>
            <a:endParaRPr lang="en-US"/>
          </a:p>
        </p:txBody>
      </p:sp>
    </p:spTree>
    <p:extLst>
      <p:ext uri="{BB962C8B-B14F-4D97-AF65-F5344CB8AC3E}">
        <p14:creationId xmlns:p14="http://schemas.microsoft.com/office/powerpoint/2010/main" val="2877313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23</a:t>
            </a:fld>
            <a:endParaRPr lang="en-US"/>
          </a:p>
        </p:txBody>
      </p:sp>
    </p:spTree>
    <p:extLst>
      <p:ext uri="{BB962C8B-B14F-4D97-AF65-F5344CB8AC3E}">
        <p14:creationId xmlns:p14="http://schemas.microsoft.com/office/powerpoint/2010/main" val="1785208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24</a:t>
            </a:fld>
            <a:endParaRPr lang="en-US"/>
          </a:p>
        </p:txBody>
      </p:sp>
    </p:spTree>
    <p:extLst>
      <p:ext uri="{BB962C8B-B14F-4D97-AF65-F5344CB8AC3E}">
        <p14:creationId xmlns:p14="http://schemas.microsoft.com/office/powerpoint/2010/main" val="2465995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25</a:t>
            </a:fld>
            <a:endParaRPr lang="en-US"/>
          </a:p>
        </p:txBody>
      </p:sp>
    </p:spTree>
    <p:extLst>
      <p:ext uri="{BB962C8B-B14F-4D97-AF65-F5344CB8AC3E}">
        <p14:creationId xmlns:p14="http://schemas.microsoft.com/office/powerpoint/2010/main" val="2568370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26</a:t>
            </a:fld>
            <a:endParaRPr lang="en-US"/>
          </a:p>
        </p:txBody>
      </p:sp>
    </p:spTree>
    <p:extLst>
      <p:ext uri="{BB962C8B-B14F-4D97-AF65-F5344CB8AC3E}">
        <p14:creationId xmlns:p14="http://schemas.microsoft.com/office/powerpoint/2010/main" val="3052897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27</a:t>
            </a:fld>
            <a:endParaRPr lang="en-US"/>
          </a:p>
        </p:txBody>
      </p:sp>
    </p:spTree>
    <p:extLst>
      <p:ext uri="{BB962C8B-B14F-4D97-AF65-F5344CB8AC3E}">
        <p14:creationId xmlns:p14="http://schemas.microsoft.com/office/powerpoint/2010/main" val="263250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29</a:t>
            </a:fld>
            <a:endParaRPr lang="en-US"/>
          </a:p>
        </p:txBody>
      </p:sp>
    </p:spTree>
    <p:extLst>
      <p:ext uri="{BB962C8B-B14F-4D97-AF65-F5344CB8AC3E}">
        <p14:creationId xmlns:p14="http://schemas.microsoft.com/office/powerpoint/2010/main" val="266594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30</a:t>
            </a:fld>
            <a:endParaRPr lang="en-US"/>
          </a:p>
        </p:txBody>
      </p:sp>
    </p:spTree>
    <p:extLst>
      <p:ext uri="{BB962C8B-B14F-4D97-AF65-F5344CB8AC3E}">
        <p14:creationId xmlns:p14="http://schemas.microsoft.com/office/powerpoint/2010/main" val="764853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3</a:t>
            </a:fld>
            <a:endParaRPr lang="en-US"/>
          </a:p>
        </p:txBody>
      </p:sp>
    </p:spTree>
    <p:extLst>
      <p:ext uri="{BB962C8B-B14F-4D97-AF65-F5344CB8AC3E}">
        <p14:creationId xmlns:p14="http://schemas.microsoft.com/office/powerpoint/2010/main" val="1172110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31</a:t>
            </a:fld>
            <a:endParaRPr lang="en-US"/>
          </a:p>
        </p:txBody>
      </p:sp>
    </p:spTree>
    <p:extLst>
      <p:ext uri="{BB962C8B-B14F-4D97-AF65-F5344CB8AC3E}">
        <p14:creationId xmlns:p14="http://schemas.microsoft.com/office/powerpoint/2010/main" val="1669231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32</a:t>
            </a:fld>
            <a:endParaRPr lang="en-US"/>
          </a:p>
        </p:txBody>
      </p:sp>
    </p:spTree>
    <p:extLst>
      <p:ext uri="{BB962C8B-B14F-4D97-AF65-F5344CB8AC3E}">
        <p14:creationId xmlns:p14="http://schemas.microsoft.com/office/powerpoint/2010/main" val="3480991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33</a:t>
            </a:fld>
            <a:endParaRPr lang="en-US"/>
          </a:p>
        </p:txBody>
      </p:sp>
    </p:spTree>
    <p:extLst>
      <p:ext uri="{BB962C8B-B14F-4D97-AF65-F5344CB8AC3E}">
        <p14:creationId xmlns:p14="http://schemas.microsoft.com/office/powerpoint/2010/main" val="2539135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34</a:t>
            </a:fld>
            <a:endParaRPr lang="en-US"/>
          </a:p>
        </p:txBody>
      </p:sp>
    </p:spTree>
    <p:extLst>
      <p:ext uri="{BB962C8B-B14F-4D97-AF65-F5344CB8AC3E}">
        <p14:creationId xmlns:p14="http://schemas.microsoft.com/office/powerpoint/2010/main" val="168250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4</a:t>
            </a:fld>
            <a:endParaRPr lang="en-US"/>
          </a:p>
        </p:txBody>
      </p:sp>
    </p:spTree>
    <p:extLst>
      <p:ext uri="{BB962C8B-B14F-4D97-AF65-F5344CB8AC3E}">
        <p14:creationId xmlns:p14="http://schemas.microsoft.com/office/powerpoint/2010/main" val="317877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5</a:t>
            </a:fld>
            <a:endParaRPr lang="en-US"/>
          </a:p>
        </p:txBody>
      </p:sp>
    </p:spTree>
    <p:extLst>
      <p:ext uri="{BB962C8B-B14F-4D97-AF65-F5344CB8AC3E}">
        <p14:creationId xmlns:p14="http://schemas.microsoft.com/office/powerpoint/2010/main" val="140624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6</a:t>
            </a:fld>
            <a:endParaRPr lang="en-US"/>
          </a:p>
        </p:txBody>
      </p:sp>
    </p:spTree>
    <p:extLst>
      <p:ext uri="{BB962C8B-B14F-4D97-AF65-F5344CB8AC3E}">
        <p14:creationId xmlns:p14="http://schemas.microsoft.com/office/powerpoint/2010/main" val="3345718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7</a:t>
            </a:fld>
            <a:endParaRPr lang="en-US"/>
          </a:p>
        </p:txBody>
      </p:sp>
    </p:spTree>
    <p:extLst>
      <p:ext uri="{BB962C8B-B14F-4D97-AF65-F5344CB8AC3E}">
        <p14:creationId xmlns:p14="http://schemas.microsoft.com/office/powerpoint/2010/main" val="3361238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8</a:t>
            </a:fld>
            <a:endParaRPr lang="en-US"/>
          </a:p>
        </p:txBody>
      </p:sp>
    </p:spTree>
    <p:extLst>
      <p:ext uri="{BB962C8B-B14F-4D97-AF65-F5344CB8AC3E}">
        <p14:creationId xmlns:p14="http://schemas.microsoft.com/office/powerpoint/2010/main" val="3413907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9</a:t>
            </a:fld>
            <a:endParaRPr lang="en-US"/>
          </a:p>
        </p:txBody>
      </p:sp>
    </p:spTree>
    <p:extLst>
      <p:ext uri="{BB962C8B-B14F-4D97-AF65-F5344CB8AC3E}">
        <p14:creationId xmlns:p14="http://schemas.microsoft.com/office/powerpoint/2010/main" val="2230685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0"/>
            <a:ext cx="9140825" cy="6850063"/>
            <a:chOff x="0" y="0"/>
            <a:chExt cx="5758" cy="4315"/>
          </a:xfrm>
        </p:grpSpPr>
        <p:grpSp>
          <p:nvGrpSpPr>
            <p:cNvPr id="157699" name="Group 3"/>
            <p:cNvGrpSpPr>
              <a:grpSpLocks/>
            </p:cNvGrpSpPr>
            <p:nvPr userDrawn="1"/>
          </p:nvGrpSpPr>
          <p:grpSpPr bwMode="auto">
            <a:xfrm>
              <a:off x="1728" y="2230"/>
              <a:ext cx="4027" cy="2085"/>
              <a:chOff x="1728" y="2230"/>
              <a:chExt cx="4027" cy="2085"/>
            </a:xfrm>
          </p:grpSpPr>
          <p:sp>
            <p:nvSpPr>
              <p:cNvPr id="157700"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157701"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157702"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157703"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157704"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157705"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157706"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577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577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57709" name="Rectangle 13"/>
          <p:cNvSpPr>
            <a:spLocks noGrp="1" noChangeArrowheads="1"/>
          </p:cNvSpPr>
          <p:nvPr>
            <p:ph type="dt" sz="quarter" idx="2"/>
          </p:nvPr>
        </p:nvSpPr>
        <p:spPr>
          <a:xfrm>
            <a:off x="457200" y="6248400"/>
            <a:ext cx="2133600" cy="476250"/>
          </a:xfrm>
        </p:spPr>
        <p:txBody>
          <a:bodyPr/>
          <a:lstStyle>
            <a:lvl1pPr>
              <a:defRPr/>
            </a:lvl1pPr>
          </a:lstStyle>
          <a:p>
            <a:endParaRPr lang="en-US"/>
          </a:p>
        </p:txBody>
      </p:sp>
      <p:sp>
        <p:nvSpPr>
          <p:cNvPr id="157710"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157711" name="Rectangle 15"/>
          <p:cNvSpPr>
            <a:spLocks noGrp="1" noChangeArrowheads="1"/>
          </p:cNvSpPr>
          <p:nvPr>
            <p:ph type="sldNum" sz="quarter" idx="4"/>
          </p:nvPr>
        </p:nvSpPr>
        <p:spPr>
          <a:xfrm>
            <a:off x="6553200" y="6254750"/>
            <a:ext cx="2133600" cy="476250"/>
          </a:xfrm>
        </p:spPr>
        <p:txBody>
          <a:bodyPr/>
          <a:lstStyle>
            <a:lvl1pPr>
              <a:defRPr/>
            </a:lvl1pPr>
          </a:lstStyle>
          <a:p>
            <a:fld id="{C9EB455B-984D-4126-8DC3-150A3D951E90}" type="slidenum">
              <a:rPr lang="en-US"/>
              <a:pPr/>
              <a:t>‹#›</a:t>
            </a:fld>
            <a:endParaRPr lang="en-US"/>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7707"/>
                                        </p:tgtEl>
                                        <p:attrNameLst>
                                          <p:attrName>style.visibility</p:attrName>
                                        </p:attrNameLst>
                                      </p:cBhvr>
                                      <p:to>
                                        <p:strVal val="visible"/>
                                      </p:to>
                                    </p:set>
                                    <p:animEffect transition="in" filter="dissolve">
                                      <p:cBhvr>
                                        <p:cTn id="7" dur="500"/>
                                        <p:tgtEl>
                                          <p:spTgt spid="1577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8">
                                            <p:txEl>
                                              <p:pRg st="0" end="0"/>
                                            </p:txEl>
                                          </p:spTgt>
                                        </p:tgtEl>
                                        <p:attrNameLst>
                                          <p:attrName>style.visibility</p:attrName>
                                        </p:attrNameLst>
                                      </p:cBhvr>
                                      <p:to>
                                        <p:strVal val="visible"/>
                                      </p:to>
                                    </p:set>
                                    <p:animEffect transition="in" filter="dissolve">
                                      <p:cBhvr>
                                        <p:cTn id="12" dur="500"/>
                                        <p:tgtEl>
                                          <p:spTgt spid="1577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7" grpId="0"/>
      <p:bldP spid="157708" grpId="0" build="p">
        <p:tmplLst>
          <p:tmpl lvl="1">
            <p:tnLst>
              <p:par>
                <p:cTn presetID="9" presetClass="entr" presetSubtype="0" fill="hold" nodeType="clickEffect">
                  <p:stCondLst>
                    <p:cond delay="0"/>
                  </p:stCondLst>
                  <p:childTnLst>
                    <p:set>
                      <p:cBhvr>
                        <p:cTn dur="1" fill="hold">
                          <p:stCondLst>
                            <p:cond delay="0"/>
                          </p:stCondLst>
                        </p:cTn>
                        <p:tgtEl>
                          <p:spTgt spid="157708"/>
                        </p:tgtEl>
                        <p:attrNameLst>
                          <p:attrName>style.visibility</p:attrName>
                        </p:attrNameLst>
                      </p:cBhvr>
                      <p:to>
                        <p:strVal val="visible"/>
                      </p:to>
                    </p:set>
                    <p:animEffect transition="in" filter="dissolve">
                      <p:cBhvr>
                        <p:cTn dur="500"/>
                        <p:tgtEl>
                          <p:spTgt spid="157708"/>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1E623D50-9D1E-4B2F-B457-9C3DF31BE3B7}"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41D07E43-AB4D-44DC-8D3A-00A75C9AEA2B}"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59E2C5C1-C1D0-4F98-BB23-44B86295AADE}" type="slidenum">
              <a:rPr lang="en-US"/>
              <a:pPr/>
              <a:t>‹#›</a:t>
            </a:fld>
            <a:endParaRPr lang="en-US"/>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transition spd="med">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E90CFB5-CAD0-45C2-9ACF-50D12C4A523B}"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6645E12F-D51D-43E3-8A8A-9F32372CDB28}"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A19CC296-30E9-4FB7-B899-2405694A7C44}"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F8BABF0F-9FE4-4821-8F05-63BE37C4BD63}"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E4DB73AB-59FA-4D5E-8CDD-2EC55D46137B}"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90DB4EC2-083F-4A81-B08D-F8023B0E8ABB}"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5890D42-1BA9-4E73-A60A-4A82C0BAF0F8}"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4588B4CE-1694-405C-B42D-7DA390672D1A}"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1566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ECF87473-1554-453C-83C8-F5246B57985A}" type="slidenum">
              <a:rPr lang="en-US"/>
              <a:pPr/>
              <a:t>‹#›</a:t>
            </a:fld>
            <a:endParaRPr lang="en-US"/>
          </a:p>
        </p:txBody>
      </p:sp>
      <p:grpSp>
        <p:nvGrpSpPr>
          <p:cNvPr id="156676" name="Group 4"/>
          <p:cNvGrpSpPr>
            <a:grpSpLocks/>
          </p:cNvGrpSpPr>
          <p:nvPr/>
        </p:nvGrpSpPr>
        <p:grpSpPr bwMode="auto">
          <a:xfrm>
            <a:off x="0" y="0"/>
            <a:ext cx="9140825" cy="6850063"/>
            <a:chOff x="0" y="0"/>
            <a:chExt cx="5758" cy="4315"/>
          </a:xfrm>
        </p:grpSpPr>
        <p:grpSp>
          <p:nvGrpSpPr>
            <p:cNvPr id="156677" name="Group 5"/>
            <p:cNvGrpSpPr>
              <a:grpSpLocks/>
            </p:cNvGrpSpPr>
            <p:nvPr userDrawn="1"/>
          </p:nvGrpSpPr>
          <p:grpSpPr bwMode="auto">
            <a:xfrm>
              <a:off x="1728" y="2230"/>
              <a:ext cx="4027" cy="2085"/>
              <a:chOff x="1728" y="2230"/>
              <a:chExt cx="4027" cy="2085"/>
            </a:xfrm>
          </p:grpSpPr>
          <p:sp>
            <p:nvSpPr>
              <p:cNvPr id="1566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1566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1566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1566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1566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1566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1566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566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66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endParaRPr lang="en-US"/>
          </a:p>
        </p:txBody>
      </p:sp>
      <p:sp>
        <p:nvSpPr>
          <p:cNvPr id="1566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6685"/>
                                        </p:tgtEl>
                                        <p:attrNameLst>
                                          <p:attrName>style.visibility</p:attrName>
                                        </p:attrNameLst>
                                      </p:cBhvr>
                                      <p:to>
                                        <p:strVal val="visible"/>
                                      </p:to>
                                    </p:set>
                                    <p:animEffect transition="in" filter="dissolve">
                                      <p:cBhvr>
                                        <p:cTn id="7" dur="500"/>
                                        <p:tgtEl>
                                          <p:spTgt spid="1566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6687">
                                            <p:txEl>
                                              <p:pRg st="0" end="0"/>
                                            </p:txEl>
                                          </p:spTgt>
                                        </p:tgtEl>
                                        <p:attrNameLst>
                                          <p:attrName>style.visibility</p:attrName>
                                        </p:attrNameLst>
                                      </p:cBhvr>
                                      <p:to>
                                        <p:strVal val="visible"/>
                                      </p:to>
                                    </p:set>
                                    <p:animEffect transition="in" filter="dissolve">
                                      <p:cBhvr>
                                        <p:cTn id="12" dur="500"/>
                                        <p:tgtEl>
                                          <p:spTgt spid="156687">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6687">
                                            <p:txEl>
                                              <p:pRg st="1" end="1"/>
                                            </p:txEl>
                                          </p:spTgt>
                                        </p:tgtEl>
                                        <p:attrNameLst>
                                          <p:attrName>style.visibility</p:attrName>
                                        </p:attrNameLst>
                                      </p:cBhvr>
                                      <p:to>
                                        <p:strVal val="visible"/>
                                      </p:to>
                                    </p:set>
                                    <p:animEffect transition="in" filter="dissolve">
                                      <p:cBhvr>
                                        <p:cTn id="15" dur="500"/>
                                        <p:tgtEl>
                                          <p:spTgt spid="156687">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6687">
                                            <p:txEl>
                                              <p:pRg st="2" end="2"/>
                                            </p:txEl>
                                          </p:spTgt>
                                        </p:tgtEl>
                                        <p:attrNameLst>
                                          <p:attrName>style.visibility</p:attrName>
                                        </p:attrNameLst>
                                      </p:cBhvr>
                                      <p:to>
                                        <p:strVal val="visible"/>
                                      </p:to>
                                    </p:set>
                                    <p:animEffect transition="in" filter="dissolve">
                                      <p:cBhvr>
                                        <p:cTn id="18" dur="500"/>
                                        <p:tgtEl>
                                          <p:spTgt spid="156687">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6687">
                                            <p:txEl>
                                              <p:pRg st="3" end="3"/>
                                            </p:txEl>
                                          </p:spTgt>
                                        </p:tgtEl>
                                        <p:attrNameLst>
                                          <p:attrName>style.visibility</p:attrName>
                                        </p:attrNameLst>
                                      </p:cBhvr>
                                      <p:to>
                                        <p:strVal val="visible"/>
                                      </p:to>
                                    </p:set>
                                    <p:animEffect transition="in" filter="dissolve">
                                      <p:cBhvr>
                                        <p:cTn id="21" dur="500"/>
                                        <p:tgtEl>
                                          <p:spTgt spid="156687">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6687">
                                            <p:txEl>
                                              <p:pRg st="4" end="4"/>
                                            </p:txEl>
                                          </p:spTgt>
                                        </p:tgtEl>
                                        <p:attrNameLst>
                                          <p:attrName>style.visibility</p:attrName>
                                        </p:attrNameLst>
                                      </p:cBhvr>
                                      <p:to>
                                        <p:strVal val="visible"/>
                                      </p:to>
                                    </p:set>
                                    <p:animEffect transition="in" filter="dissolve">
                                      <p:cBhvr>
                                        <p:cTn id="24" dur="500"/>
                                        <p:tgtEl>
                                          <p:spTgt spid="1566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5" grpId="0"/>
      <p:bldP spid="156687" grpId="0" build="p">
        <p:tmplLst>
          <p:tmpl lvl="1">
            <p:tnLst>
              <p:par>
                <p:cTn presetID="9" presetClass="entr" presetSubtype="0" fill="hold" nodeType="clickEffect">
                  <p:stCondLst>
                    <p:cond delay="0"/>
                  </p:stCondLst>
                  <p:childTnLst>
                    <p:set>
                      <p:cBhvr>
                        <p:cTn dur="1" fill="hold">
                          <p:stCondLst>
                            <p:cond delay="0"/>
                          </p:stCondLst>
                        </p:cTn>
                        <p:tgtEl>
                          <p:spTgt spid="156687"/>
                        </p:tgtEl>
                        <p:attrNameLst>
                          <p:attrName>style.visibility</p:attrName>
                        </p:attrNameLst>
                      </p:cBhvr>
                      <p:to>
                        <p:strVal val="visible"/>
                      </p:to>
                    </p:set>
                    <p:animEffect transition="in" filter="dissolve">
                      <p:cBhvr>
                        <p:cTn dur="500"/>
                        <p:tgtEl>
                          <p:spTgt spid="156687"/>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56687"/>
                        </p:tgtEl>
                        <p:attrNameLst>
                          <p:attrName>style.visibility</p:attrName>
                        </p:attrNameLst>
                      </p:cBhvr>
                      <p:to>
                        <p:strVal val="visible"/>
                      </p:to>
                    </p:set>
                    <p:animEffect transition="in" filter="dissolve">
                      <p:cBhvr>
                        <p:cTn dur="500"/>
                        <p:tgtEl>
                          <p:spTgt spid="156687"/>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56687"/>
                        </p:tgtEl>
                        <p:attrNameLst>
                          <p:attrName>style.visibility</p:attrName>
                        </p:attrNameLst>
                      </p:cBhvr>
                      <p:to>
                        <p:strVal val="visible"/>
                      </p:to>
                    </p:set>
                    <p:animEffect transition="in" filter="dissolve">
                      <p:cBhvr>
                        <p:cTn dur="500"/>
                        <p:tgtEl>
                          <p:spTgt spid="156687"/>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56687"/>
                        </p:tgtEl>
                        <p:attrNameLst>
                          <p:attrName>style.visibility</p:attrName>
                        </p:attrNameLst>
                      </p:cBhvr>
                      <p:to>
                        <p:strVal val="visible"/>
                      </p:to>
                    </p:set>
                    <p:animEffect transition="in" filter="dissolve">
                      <p:cBhvr>
                        <p:cTn dur="500"/>
                        <p:tgtEl>
                          <p:spTgt spid="156687"/>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56687"/>
                        </p:tgtEl>
                        <p:attrNameLst>
                          <p:attrName>style.visibility</p:attrName>
                        </p:attrNameLst>
                      </p:cBhvr>
                      <p:to>
                        <p:strVal val="visible"/>
                      </p:to>
                    </p:set>
                    <p:animEffect transition="in" filter="dissolve">
                      <p:cBhvr>
                        <p:cTn dur="500"/>
                        <p:tgtEl>
                          <p:spTgt spid="156687"/>
                        </p:tgtEl>
                      </p:cBhvr>
                    </p:animEffect>
                  </p:childTnLst>
                </p:cTn>
              </p:par>
            </p:tnLst>
          </p:tmpl>
        </p:tmplLst>
      </p:bldP>
    </p:bld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381000"/>
            <a:ext cx="7772400" cy="2667000"/>
          </a:xfrm>
        </p:spPr>
        <p:txBody>
          <a:bodyPr/>
          <a:lstStyle/>
          <a:p>
            <a:r>
              <a:rPr lang="en-US" sz="6600" dirty="0">
                <a:solidFill>
                  <a:srgbClr val="91EAFF"/>
                </a:solidFill>
              </a:rPr>
              <a:t>God’s Wonderful Plan of Redemption</a:t>
            </a:r>
          </a:p>
        </p:txBody>
      </p:sp>
      <p:sp>
        <p:nvSpPr>
          <p:cNvPr id="2051" name="Rectangle 3"/>
          <p:cNvSpPr>
            <a:spLocks noGrp="1" noChangeArrowheads="1"/>
          </p:cNvSpPr>
          <p:nvPr>
            <p:ph type="subTitle" idx="1"/>
          </p:nvPr>
        </p:nvSpPr>
        <p:spPr>
          <a:xfrm>
            <a:off x="2362200" y="3276600"/>
            <a:ext cx="4419600" cy="1752600"/>
          </a:xfrm>
        </p:spPr>
        <p:txBody>
          <a:bodyPr/>
          <a:lstStyle/>
          <a:p>
            <a:r>
              <a:rPr lang="en-US" sz="3600" dirty="0">
                <a:solidFill>
                  <a:srgbClr val="FFFF00"/>
                </a:solidFill>
                <a:latin typeface="Futura Hv" pitchFamily="34" charset="0"/>
              </a:rPr>
              <a:t>Class 5</a:t>
            </a:r>
            <a:r>
              <a:rPr lang="en-US" sz="3600" dirty="0" smtClean="0">
                <a:solidFill>
                  <a:srgbClr val="FFFF00"/>
                </a:solidFill>
                <a:latin typeface="Futura Hv" pitchFamily="34" charset="0"/>
              </a:rPr>
              <a:t>:   </a:t>
            </a:r>
            <a:r>
              <a:rPr lang="en-US" sz="3600" dirty="0">
                <a:solidFill>
                  <a:srgbClr val="FFFF00"/>
                </a:solidFill>
                <a:latin typeface="Futura Hv" pitchFamily="34" charset="0"/>
              </a:rPr>
              <a:t>God </a:t>
            </a:r>
            <a:r>
              <a:rPr lang="en-US" sz="3600" dirty="0" smtClean="0">
                <a:solidFill>
                  <a:srgbClr val="FFFF00"/>
                </a:solidFill>
                <a:latin typeface="Futura Hv" pitchFamily="34" charset="0"/>
              </a:rPr>
              <a:t>tried to teach redemption through rituals</a:t>
            </a:r>
            <a:endParaRPr lang="en-US" sz="3600" dirty="0">
              <a:solidFill>
                <a:srgbClr val="FFFF00"/>
              </a:solidFill>
              <a:latin typeface="Futura Hv" pitchFamily="34" charset="0"/>
            </a:endParaRPr>
          </a:p>
        </p:txBody>
      </p:sp>
      <p:pic>
        <p:nvPicPr>
          <p:cNvPr id="4" name="Picture 8" descr="980410ab"/>
          <p:cNvPicPr>
            <a:picLocks noChangeAspect="1" noChangeArrowheads="1"/>
          </p:cNvPicPr>
          <p:nvPr/>
        </p:nvPicPr>
        <p:blipFill>
          <a:blip r:embed="rId3" cstate="email"/>
          <a:srcRect/>
          <a:stretch>
            <a:fillRect/>
          </a:stretch>
        </p:blipFill>
        <p:spPr bwMode="auto">
          <a:xfrm>
            <a:off x="381000" y="2895600"/>
            <a:ext cx="1828800" cy="2744540"/>
          </a:xfrm>
          <a:prstGeom prst="rect">
            <a:avLst/>
          </a:prstGeom>
          <a:noFill/>
          <a:ln w="9525">
            <a:noFill/>
            <a:miter lim="800000"/>
            <a:headEnd/>
            <a:tailEnd/>
          </a:ln>
          <a:effectLst/>
        </p:spPr>
      </p:pic>
      <p:pic>
        <p:nvPicPr>
          <p:cNvPr id="5" name="Picture 5"/>
          <p:cNvPicPr>
            <a:picLocks noChangeAspect="1" noChangeArrowheads="1"/>
          </p:cNvPicPr>
          <p:nvPr/>
        </p:nvPicPr>
        <p:blipFill>
          <a:blip r:embed="rId4" cstate="email"/>
          <a:srcRect/>
          <a:stretch>
            <a:fillRect/>
          </a:stretch>
        </p:blipFill>
        <p:spPr bwMode="auto">
          <a:xfrm>
            <a:off x="7086600" y="2819400"/>
            <a:ext cx="1834376" cy="2743200"/>
          </a:xfrm>
          <a:prstGeom prst="rect">
            <a:avLst/>
          </a:prstGeom>
          <a:noFill/>
          <a:ln w="9525">
            <a:noFill/>
            <a:miter lim="800000"/>
            <a:headEnd/>
            <a:tailEnd/>
          </a:ln>
          <a:effectLst/>
        </p:spPr>
      </p:pic>
    </p:spTree>
  </p:cSld>
  <p:clrMapOvr>
    <a:masterClrMapping/>
  </p:clrMapOvr>
  <p:transition spd="med">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996633"/>
                </a:solidFill>
                <a:effectLst/>
                <a:latin typeface="Arial" panose="020B0604020202020204" pitchFamily="34" charset="0"/>
                <a:cs typeface="Arial" panose="020B0604020202020204" pitchFamily="34" charset="0"/>
              </a:rPr>
              <a:t>Romans 6:1-11</a:t>
            </a:r>
            <a:endParaRPr lang="en-US" sz="4800" b="1" dirty="0" smtClean="0">
              <a:solidFill>
                <a:srgbClr val="996633"/>
              </a:solidFill>
              <a:effectLst/>
              <a:latin typeface="Arial" panose="020B0604020202020204" pitchFamily="34" charset="0"/>
              <a:cs typeface="Arial" panose="020B0604020202020204" pitchFamily="34" charset="0"/>
            </a:endParaRPr>
          </a:p>
        </p:txBody>
      </p:sp>
      <p:sp>
        <p:nvSpPr>
          <p:cNvPr id="4099" name="Rectangle 3"/>
          <p:cNvSpPr>
            <a:spLocks noGrp="1" noChangeArrowheads="1"/>
          </p:cNvSpPr>
          <p:nvPr>
            <p:ph idx="1"/>
          </p:nvPr>
        </p:nvSpPr>
        <p:spPr>
          <a:xfrm>
            <a:off x="990600" y="1371600"/>
            <a:ext cx="7086600" cy="5039380"/>
          </a:xfrm>
        </p:spPr>
        <p:txBody>
          <a:bodyPr>
            <a:normAutofit lnSpcReduction="10000"/>
          </a:bodyPr>
          <a:lstStyle/>
          <a:p>
            <a:pPr marL="0" indent="231775">
              <a:buNone/>
            </a:pPr>
            <a:r>
              <a:rPr lang="en-US" sz="2400" dirty="0" smtClean="0">
                <a:solidFill>
                  <a:schemeClr val="bg2"/>
                </a:solidFill>
                <a:effectLst/>
                <a:latin typeface="Calibri" panose="020F0502020204030204" pitchFamily="34" charset="0"/>
              </a:rPr>
              <a:t>5 </a:t>
            </a:r>
            <a:r>
              <a:rPr lang="en-US" sz="2400" dirty="0">
                <a:solidFill>
                  <a:schemeClr val="bg2"/>
                </a:solidFill>
                <a:effectLst/>
                <a:latin typeface="Calibri" panose="020F0502020204030204" pitchFamily="34" charset="0"/>
              </a:rPr>
              <a:t>For </a:t>
            </a:r>
            <a:r>
              <a:rPr lang="en-US" sz="2400" b="1" dirty="0">
                <a:solidFill>
                  <a:srgbClr val="000099"/>
                </a:solidFill>
                <a:effectLst/>
                <a:latin typeface="Calibri" panose="020F0502020204030204" pitchFamily="34" charset="0"/>
              </a:rPr>
              <a:t>if we have been united together in the likeness of His death, </a:t>
            </a:r>
            <a:r>
              <a:rPr lang="en-US" sz="2400" dirty="0">
                <a:solidFill>
                  <a:schemeClr val="bg2"/>
                </a:solidFill>
                <a:effectLst/>
                <a:latin typeface="Calibri" panose="020F0502020204030204" pitchFamily="34" charset="0"/>
              </a:rPr>
              <a:t>certainly we also shall be in the likeness of His resurrection, 6 </a:t>
            </a:r>
            <a:r>
              <a:rPr lang="en-US" sz="2400" b="1" dirty="0">
                <a:solidFill>
                  <a:srgbClr val="000099"/>
                </a:solidFill>
                <a:effectLst/>
                <a:latin typeface="Calibri" panose="020F0502020204030204" pitchFamily="34" charset="0"/>
              </a:rPr>
              <a:t>knowing this, that our old man was crucified with Him,</a:t>
            </a:r>
            <a:r>
              <a:rPr lang="en-US" sz="2400" dirty="0">
                <a:effectLst/>
                <a:latin typeface="Calibri" panose="020F0502020204030204" pitchFamily="34" charset="0"/>
              </a:rPr>
              <a:t> </a:t>
            </a:r>
            <a:r>
              <a:rPr lang="en-US" sz="2400" dirty="0">
                <a:solidFill>
                  <a:schemeClr val="bg2"/>
                </a:solidFill>
                <a:effectLst/>
                <a:latin typeface="Calibri" panose="020F0502020204030204" pitchFamily="34" charset="0"/>
              </a:rPr>
              <a:t>that the body of sin might be done away with, </a:t>
            </a:r>
            <a:r>
              <a:rPr lang="en-US" sz="2400" b="1" dirty="0">
                <a:solidFill>
                  <a:srgbClr val="000099"/>
                </a:solidFill>
                <a:effectLst/>
                <a:latin typeface="Calibri" panose="020F0502020204030204" pitchFamily="34" charset="0"/>
              </a:rPr>
              <a:t>that we should no longer be slaves of sin. </a:t>
            </a:r>
            <a:r>
              <a:rPr lang="en-US" sz="2400" dirty="0">
                <a:solidFill>
                  <a:schemeClr val="bg2"/>
                </a:solidFill>
                <a:effectLst/>
                <a:latin typeface="Calibri" panose="020F0502020204030204" pitchFamily="34" charset="0"/>
              </a:rPr>
              <a:t>7 For he who has died has been freed from sin. 8 </a:t>
            </a:r>
            <a:r>
              <a:rPr lang="en-US" sz="2400" b="1" dirty="0">
                <a:solidFill>
                  <a:srgbClr val="000099"/>
                </a:solidFill>
                <a:effectLst/>
                <a:latin typeface="Calibri" panose="020F0502020204030204" pitchFamily="34" charset="0"/>
              </a:rPr>
              <a:t>Now if we died with Christ, we believe that we shall also live with Him, </a:t>
            </a:r>
            <a:r>
              <a:rPr lang="en-US" sz="2400" dirty="0">
                <a:solidFill>
                  <a:schemeClr val="bg2"/>
                </a:solidFill>
                <a:effectLst/>
                <a:latin typeface="Calibri" panose="020F0502020204030204" pitchFamily="34" charset="0"/>
              </a:rPr>
              <a:t>9 knowing that Christ, having been raised from the dead, dies no more. Death no longer has dominion over Him.</a:t>
            </a:r>
            <a:r>
              <a:rPr lang="en-US" sz="2400" dirty="0">
                <a:effectLst/>
                <a:latin typeface="Calibri" panose="020F0502020204030204" pitchFamily="34" charset="0"/>
              </a:rPr>
              <a:t> </a:t>
            </a:r>
            <a:r>
              <a:rPr lang="en-US" sz="2400" b="1" dirty="0">
                <a:solidFill>
                  <a:srgbClr val="000099"/>
                </a:solidFill>
                <a:effectLst/>
                <a:latin typeface="Calibri" panose="020F0502020204030204" pitchFamily="34" charset="0"/>
              </a:rPr>
              <a:t>10 For the death that He died, He died to sin once for all;</a:t>
            </a:r>
            <a:r>
              <a:rPr lang="en-US" sz="2400" dirty="0">
                <a:effectLst/>
                <a:latin typeface="Calibri" panose="020F0502020204030204" pitchFamily="34" charset="0"/>
              </a:rPr>
              <a:t> </a:t>
            </a:r>
            <a:r>
              <a:rPr lang="en-US" sz="2400" b="1" dirty="0">
                <a:solidFill>
                  <a:srgbClr val="00B050"/>
                </a:solidFill>
                <a:effectLst/>
                <a:latin typeface="Calibri" panose="020F0502020204030204" pitchFamily="34" charset="0"/>
              </a:rPr>
              <a:t>but the life that He lives, He lives to God. </a:t>
            </a:r>
            <a:r>
              <a:rPr lang="en-US" sz="2400" dirty="0">
                <a:solidFill>
                  <a:schemeClr val="bg2"/>
                </a:solidFill>
                <a:effectLst/>
                <a:latin typeface="Calibri" panose="020F0502020204030204" pitchFamily="34" charset="0"/>
              </a:rPr>
              <a:t>11 Likewise </a:t>
            </a:r>
            <a:r>
              <a:rPr lang="en-US" sz="2400" b="1" dirty="0">
                <a:solidFill>
                  <a:srgbClr val="000099"/>
                </a:solidFill>
                <a:effectLst/>
                <a:latin typeface="Calibri" panose="020F0502020204030204" pitchFamily="34" charset="0"/>
              </a:rPr>
              <a:t>you also, reckon yourselves to be dead indeed to sin, but alive to God</a:t>
            </a:r>
            <a:r>
              <a:rPr lang="en-US" sz="2400" dirty="0">
                <a:effectLst/>
                <a:latin typeface="Calibri" panose="020F0502020204030204" pitchFamily="34" charset="0"/>
              </a:rPr>
              <a:t> </a:t>
            </a:r>
            <a:r>
              <a:rPr lang="en-US" sz="2400" dirty="0">
                <a:solidFill>
                  <a:schemeClr val="bg2"/>
                </a:solidFill>
                <a:effectLst/>
                <a:latin typeface="Calibri" panose="020F0502020204030204" pitchFamily="34" charset="0"/>
              </a:rPr>
              <a:t>in Christ Jesus our Lord. </a:t>
            </a: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990600" y="633478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254358472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533400" y="457200"/>
            <a:ext cx="7958137" cy="987425"/>
          </a:xfrm>
        </p:spPr>
        <p:txBody>
          <a:bodyPr/>
          <a:lstStyle/>
          <a:p>
            <a:r>
              <a:rPr lang="en-US" dirty="0"/>
              <a:t>               </a:t>
            </a:r>
            <a:r>
              <a:rPr lang="en-US" sz="5400" dirty="0">
                <a:solidFill>
                  <a:srgbClr val="91EAFF"/>
                </a:solidFill>
                <a:latin typeface="Vagabond" pitchFamily="2" charset="0"/>
              </a:rPr>
              <a:t>Bread &amp; Wine</a:t>
            </a:r>
          </a:p>
        </p:txBody>
      </p:sp>
      <p:sp>
        <p:nvSpPr>
          <p:cNvPr id="14339" name="Rectangle 3"/>
          <p:cNvSpPr>
            <a:spLocks noGrp="1" noChangeArrowheads="1"/>
          </p:cNvSpPr>
          <p:nvPr>
            <p:ph type="body" idx="1"/>
          </p:nvPr>
        </p:nvSpPr>
        <p:spPr>
          <a:xfrm>
            <a:off x="457200" y="1752600"/>
            <a:ext cx="8229600" cy="4068763"/>
          </a:xfrm>
        </p:spPr>
        <p:txBody>
          <a:bodyPr/>
          <a:lstStyle/>
          <a:p>
            <a:r>
              <a:rPr lang="en-US" dirty="0">
                <a:latin typeface="Arial" charset="0"/>
              </a:rPr>
              <a:t>We take the symbols of the death of Christ into our bodies</a:t>
            </a:r>
          </a:p>
          <a:p>
            <a:r>
              <a:rPr lang="en-US" dirty="0">
                <a:latin typeface="Arial" charset="0"/>
              </a:rPr>
              <a:t>We must commit to show forth Christ’s death to Sin in our bodies by the way we live</a:t>
            </a:r>
          </a:p>
        </p:txBody>
      </p:sp>
      <p:pic>
        <p:nvPicPr>
          <p:cNvPr id="14345" name="Picture 9" descr="christwine"/>
          <p:cNvPicPr>
            <a:picLocks noChangeAspect="1" noChangeArrowheads="1"/>
          </p:cNvPicPr>
          <p:nvPr/>
        </p:nvPicPr>
        <p:blipFill>
          <a:blip r:embed="rId3" cstate="email"/>
          <a:srcRect/>
          <a:stretch>
            <a:fillRect/>
          </a:stretch>
        </p:blipFill>
        <p:spPr bwMode="auto">
          <a:xfrm>
            <a:off x="5029200" y="4114800"/>
            <a:ext cx="3705225" cy="2105025"/>
          </a:xfrm>
          <a:prstGeom prst="rect">
            <a:avLst/>
          </a:prstGeom>
          <a:noFill/>
        </p:spPr>
      </p:pic>
      <p:pic>
        <p:nvPicPr>
          <p:cNvPr id="14347" name="Picture 11" descr="breadwine"/>
          <p:cNvPicPr>
            <a:picLocks noChangeAspect="1" noChangeArrowheads="1"/>
          </p:cNvPicPr>
          <p:nvPr/>
        </p:nvPicPr>
        <p:blipFill>
          <a:blip r:embed="rId4" cstate="email"/>
          <a:srcRect/>
          <a:stretch>
            <a:fillRect/>
          </a:stretch>
        </p:blipFill>
        <p:spPr bwMode="auto">
          <a:xfrm>
            <a:off x="457200" y="228600"/>
            <a:ext cx="2057400" cy="1423988"/>
          </a:xfrm>
          <a:prstGeom prst="rect">
            <a:avLst/>
          </a:prstGeom>
          <a:noFill/>
        </p:spPr>
      </p:pic>
      <p:sp>
        <p:nvSpPr>
          <p:cNvPr id="6" name="Rectangle 2"/>
          <p:cNvSpPr txBox="1">
            <a:spLocks noRot="1" noChangeArrowheads="1"/>
          </p:cNvSpPr>
          <p:nvPr/>
        </p:nvSpPr>
        <p:spPr bwMode="auto">
          <a:xfrm>
            <a:off x="0" y="4343400"/>
            <a:ext cx="4953000" cy="1828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Vagabond" pitchFamily="2" charset="0"/>
                <a:ea typeface="+mj-ea"/>
                <a:cs typeface="+mj-cs"/>
              </a:rPr>
              <a:t>Show forth his</a:t>
            </a:r>
            <a:r>
              <a:rPr kumimoji="0" lang="en-US" sz="4000" b="1" i="0" u="none" strike="noStrike" kern="0" cap="none" spc="0" normalizeH="0" noProof="0" dirty="0" smtClean="0">
                <a:ln>
                  <a:noFill/>
                </a:ln>
                <a:solidFill>
                  <a:srgbClr val="FFC000"/>
                </a:solidFill>
                <a:effectLst>
                  <a:outerShdw blurRad="38100" dist="38100" dir="2700000" algn="tl">
                    <a:srgbClr val="000000"/>
                  </a:outerShdw>
                </a:effectLst>
                <a:uLnTx/>
                <a:uFillTx/>
                <a:latin typeface="Vagabond" pitchFamily="2" charset="0"/>
                <a:ea typeface="+mj-ea"/>
                <a:cs typeface="+mj-cs"/>
              </a:rPr>
              <a:t> death till he comes</a:t>
            </a:r>
            <a:endParaRPr kumimoji="0" lang="en-US" sz="4000" b="1" i="0" u="none" strike="noStrike" kern="0" cap="none" spc="0" normalizeH="0" baseline="0" noProof="0" dirty="0">
              <a:ln>
                <a:noFill/>
              </a:ln>
              <a:solidFill>
                <a:srgbClr val="FFC000"/>
              </a:solidFill>
              <a:effectLst>
                <a:outerShdw blurRad="38100" dist="38100" dir="2700000" algn="tl">
                  <a:srgbClr val="000000"/>
                </a:outerShdw>
              </a:effectLst>
              <a:uLnTx/>
              <a:uFillTx/>
              <a:latin typeface="Vagabond" pitchFamily="2" charset="0"/>
              <a:ea typeface="+mj-ea"/>
              <a:cs typeface="+mj-cs"/>
            </a:endParaRPr>
          </a:p>
        </p:txBody>
      </p:sp>
    </p:spTree>
  </p:cSld>
  <p:clrMapOvr>
    <a:masterClrMapping/>
  </p:clrMapOvr>
  <p:transition spd="med">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28700" y="656287"/>
            <a:ext cx="7010400" cy="914400"/>
          </a:xfrm>
        </p:spPr>
        <p:txBody>
          <a:bodyPr>
            <a:noAutofit/>
          </a:bodyPr>
          <a:lstStyle/>
          <a:p>
            <a:pPr algn="ctr"/>
            <a:r>
              <a:rPr lang="en-US" sz="4800" dirty="0" smtClean="0">
                <a:solidFill>
                  <a:srgbClr val="663300"/>
                </a:solidFill>
                <a:effectLst/>
                <a:latin typeface="Arial" panose="020B0604020202020204" pitchFamily="34" charset="0"/>
                <a:cs typeface="Arial" panose="020B0604020202020204" pitchFamily="34" charset="0"/>
              </a:rPr>
              <a:t>1 Cor. 11:26</a:t>
            </a:r>
            <a:endParaRPr lang="en-US" sz="4800" b="1" dirty="0" smtClean="0">
              <a:solidFill>
                <a:srgbClr val="663300"/>
              </a:solidFill>
              <a:effectLst/>
              <a:latin typeface="Arial" panose="020B0604020202020204" pitchFamily="34" charset="0"/>
              <a:cs typeface="Arial" panose="020B0604020202020204" pitchFamily="34" charset="0"/>
            </a:endParaRPr>
          </a:p>
        </p:txBody>
      </p:sp>
      <p:sp>
        <p:nvSpPr>
          <p:cNvPr id="4099" name="Rectangle 3"/>
          <p:cNvSpPr>
            <a:spLocks noGrp="1" noChangeArrowheads="1"/>
          </p:cNvSpPr>
          <p:nvPr>
            <p:ph idx="1"/>
          </p:nvPr>
        </p:nvSpPr>
        <p:spPr>
          <a:xfrm>
            <a:off x="1021443" y="1511987"/>
            <a:ext cx="7086600" cy="2590800"/>
          </a:xfrm>
        </p:spPr>
        <p:txBody>
          <a:bodyPr>
            <a:normAutofit/>
          </a:bodyPr>
          <a:lstStyle/>
          <a:p>
            <a:pPr marL="0" indent="231775">
              <a:buNone/>
            </a:pPr>
            <a:r>
              <a:rPr lang="en-US" sz="4000" dirty="0" smtClean="0">
                <a:solidFill>
                  <a:schemeClr val="bg2"/>
                </a:solidFill>
                <a:effectLst/>
                <a:latin typeface="Calibri" panose="020F0502020204030204" pitchFamily="34" charset="0"/>
              </a:rPr>
              <a:t>26 </a:t>
            </a:r>
            <a:r>
              <a:rPr lang="en-US" sz="4000" dirty="0">
                <a:solidFill>
                  <a:schemeClr val="bg2"/>
                </a:solidFill>
                <a:effectLst/>
                <a:latin typeface="Calibri" panose="020F0502020204030204" pitchFamily="34" charset="0"/>
              </a:rPr>
              <a:t>For as often as you eat this bread and drink this cup, </a:t>
            </a:r>
            <a:r>
              <a:rPr lang="en-US" sz="4000" b="1" dirty="0">
                <a:solidFill>
                  <a:schemeClr val="bg1"/>
                </a:solidFill>
                <a:effectLst/>
                <a:latin typeface="Calibri" panose="020F0502020204030204" pitchFamily="34" charset="0"/>
              </a:rPr>
              <a:t>you proclaim the Lord's death </a:t>
            </a:r>
            <a:r>
              <a:rPr lang="en-US" sz="4000" dirty="0">
                <a:solidFill>
                  <a:schemeClr val="bg2"/>
                </a:solidFill>
                <a:effectLst/>
                <a:latin typeface="Calibri" panose="020F0502020204030204" pitchFamily="34" charset="0"/>
              </a:rPr>
              <a:t>till He comes</a:t>
            </a:r>
            <a:r>
              <a:rPr lang="en-US" dirty="0">
                <a:solidFill>
                  <a:schemeClr val="bg2"/>
                </a:solidFill>
                <a:effectLst/>
                <a:latin typeface="Calibri" panose="020F0502020204030204" pitchFamily="34" charset="0"/>
              </a:rPr>
              <a:t>. </a:t>
            </a: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Christ’s victory over Sin</a:t>
            </a:r>
            <a:endParaRPr lang="en-US" sz="2800" b="1" dirty="0" smtClean="0">
              <a:solidFill>
                <a:srgbClr val="FF0000"/>
              </a:solidFill>
              <a:latin typeface="Comic Sans MS" pitchFamily="66" charset="0"/>
            </a:endParaRPr>
          </a:p>
        </p:txBody>
      </p:sp>
      <p:pic>
        <p:nvPicPr>
          <p:cNvPr id="23554" name="Picture 2" descr="http://www.ghananewsagency.org/assets/images/crucifixion%20of%20Jesus%20Chri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810000"/>
            <a:ext cx="2603500" cy="2278787"/>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images.yourdictionary.com/images/definitions/lg/holy-commun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207070"/>
            <a:ext cx="2860675" cy="190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29818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533400"/>
            <a:ext cx="8229600" cy="1143000"/>
          </a:xfrm>
        </p:spPr>
        <p:txBody>
          <a:bodyPr/>
          <a:lstStyle/>
          <a:p>
            <a:r>
              <a:rPr lang="en-US" sz="5400" b="1" dirty="0">
                <a:solidFill>
                  <a:srgbClr val="FFCC00"/>
                </a:solidFill>
                <a:latin typeface="Vagabond" pitchFamily="2" charset="0"/>
              </a:rPr>
              <a:t>Why did the Law fail?</a:t>
            </a:r>
          </a:p>
        </p:txBody>
      </p:sp>
      <p:sp>
        <p:nvSpPr>
          <p:cNvPr id="12291" name="Rectangle 3"/>
          <p:cNvSpPr>
            <a:spLocks noGrp="1" noChangeArrowheads="1"/>
          </p:cNvSpPr>
          <p:nvPr>
            <p:ph type="body" idx="1"/>
          </p:nvPr>
        </p:nvSpPr>
        <p:spPr>
          <a:xfrm>
            <a:off x="2209800" y="1752600"/>
            <a:ext cx="6705600" cy="3311525"/>
          </a:xfrm>
        </p:spPr>
        <p:txBody>
          <a:bodyPr/>
          <a:lstStyle/>
          <a:p>
            <a:pPr algn="ctr">
              <a:buFont typeface="Wingdings" pitchFamily="2" charset="2"/>
              <a:buNone/>
            </a:pPr>
            <a:r>
              <a:rPr lang="en-US" sz="4400" b="1" dirty="0">
                <a:solidFill>
                  <a:srgbClr val="00FFFF"/>
                </a:solidFill>
                <a:latin typeface="Comic Sans MS" pitchFamily="66" charset="0"/>
              </a:rPr>
              <a:t>People misunderstood its purpose, and then misused it.</a:t>
            </a:r>
          </a:p>
        </p:txBody>
      </p:sp>
      <p:pic>
        <p:nvPicPr>
          <p:cNvPr id="46082" name="Picture 2"/>
          <p:cNvPicPr>
            <a:picLocks noChangeAspect="1" noChangeArrowheads="1"/>
          </p:cNvPicPr>
          <p:nvPr/>
        </p:nvPicPr>
        <p:blipFill>
          <a:blip r:embed="rId3" cstate="email"/>
          <a:srcRect/>
          <a:stretch>
            <a:fillRect/>
          </a:stretch>
        </p:blipFill>
        <p:spPr bwMode="auto">
          <a:xfrm>
            <a:off x="228600" y="1676400"/>
            <a:ext cx="2209800" cy="2921846"/>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304800"/>
            <a:ext cx="6858000" cy="1143000"/>
          </a:xfrm>
        </p:spPr>
        <p:txBody>
          <a:bodyPr/>
          <a:lstStyle/>
          <a:p>
            <a:r>
              <a:rPr lang="en-US" sz="4000" b="1" dirty="0">
                <a:solidFill>
                  <a:srgbClr val="FFCC00"/>
                </a:solidFill>
                <a:latin typeface="Vagabond" pitchFamily="2" charset="0"/>
              </a:rPr>
              <a:t>The Law was not designed to earn Eternal Life</a:t>
            </a:r>
          </a:p>
        </p:txBody>
      </p:sp>
      <p:sp>
        <p:nvSpPr>
          <p:cNvPr id="14339" name="Rectangle 3"/>
          <p:cNvSpPr>
            <a:spLocks noGrp="1" noChangeArrowheads="1"/>
          </p:cNvSpPr>
          <p:nvPr>
            <p:ph type="body" idx="1"/>
          </p:nvPr>
        </p:nvSpPr>
        <p:spPr/>
        <p:txBody>
          <a:bodyPr/>
          <a:lstStyle/>
          <a:p>
            <a:pPr marL="0" indent="282575">
              <a:buFont typeface="Wingdings" pitchFamily="2" charset="2"/>
              <a:buNone/>
            </a:pPr>
            <a:r>
              <a:rPr lang="en-US" sz="3600" b="1" dirty="0" smtClean="0">
                <a:solidFill>
                  <a:srgbClr val="00FFFF"/>
                </a:solidFill>
              </a:rPr>
              <a:t>           </a:t>
            </a:r>
            <a:r>
              <a:rPr lang="en-US" sz="4000" b="1" dirty="0" smtClean="0">
                <a:solidFill>
                  <a:srgbClr val="00FFFF"/>
                </a:solidFill>
              </a:rPr>
              <a:t>Galatians </a:t>
            </a:r>
            <a:r>
              <a:rPr lang="en-US" sz="4000" b="1" dirty="0">
                <a:solidFill>
                  <a:srgbClr val="00FFFF"/>
                </a:solidFill>
              </a:rPr>
              <a:t>2:15-16</a:t>
            </a:r>
          </a:p>
          <a:p>
            <a:pPr marL="0" indent="282575">
              <a:buFont typeface="Wingdings" pitchFamily="2" charset="2"/>
              <a:buNone/>
            </a:pPr>
            <a:r>
              <a:rPr lang="en-US" dirty="0"/>
              <a:t>15	"We who are Jews by nature, and not sinners of the Gentiles,</a:t>
            </a:r>
          </a:p>
          <a:p>
            <a:pPr marL="0" indent="282575">
              <a:buFont typeface="Wingdings" pitchFamily="2" charset="2"/>
              <a:buNone/>
            </a:pPr>
            <a:r>
              <a:rPr lang="en-US" dirty="0"/>
              <a:t>16	"</a:t>
            </a:r>
            <a:r>
              <a:rPr lang="en-US" dirty="0">
                <a:solidFill>
                  <a:srgbClr val="FFFF00"/>
                </a:solidFill>
              </a:rPr>
              <a:t>knowing that a man is not justified by the works of the law but by faith in Jesus Christ,</a:t>
            </a:r>
            <a:r>
              <a:rPr lang="en-US" dirty="0"/>
              <a:t> even we have believed in Christ Jesus, that we might be justified by faith in Christ and not by the works of the law; for by the works of the law no flesh shall be justified.</a:t>
            </a:r>
          </a:p>
        </p:txBody>
      </p:sp>
      <p:pic>
        <p:nvPicPr>
          <p:cNvPr id="47107" name="Picture 3"/>
          <p:cNvPicPr>
            <a:picLocks noChangeAspect="1" noChangeArrowheads="1"/>
          </p:cNvPicPr>
          <p:nvPr/>
        </p:nvPicPr>
        <p:blipFill>
          <a:blip r:embed="rId3" cstate="email"/>
          <a:srcRect/>
          <a:stretch>
            <a:fillRect/>
          </a:stretch>
        </p:blipFill>
        <p:spPr bwMode="auto">
          <a:xfrm>
            <a:off x="6988201" y="152400"/>
            <a:ext cx="2049203" cy="20574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52400"/>
            <a:ext cx="6019800" cy="762000"/>
          </a:xfrm>
        </p:spPr>
        <p:txBody>
          <a:bodyPr/>
          <a:lstStyle/>
          <a:p>
            <a:r>
              <a:rPr lang="en-US" b="1" dirty="0">
                <a:solidFill>
                  <a:srgbClr val="00FFFF"/>
                </a:solidFill>
                <a:latin typeface="Vagabond" pitchFamily="2" charset="0"/>
              </a:rPr>
              <a:t>Galatians 3:10-13</a:t>
            </a:r>
          </a:p>
        </p:txBody>
      </p:sp>
      <p:sp>
        <p:nvSpPr>
          <p:cNvPr id="15363" name="Rectangle 3"/>
          <p:cNvSpPr>
            <a:spLocks noGrp="1" noChangeArrowheads="1"/>
          </p:cNvSpPr>
          <p:nvPr>
            <p:ph type="body" idx="1"/>
          </p:nvPr>
        </p:nvSpPr>
        <p:spPr>
          <a:xfrm>
            <a:off x="152400" y="1066800"/>
            <a:ext cx="8686800" cy="5181600"/>
          </a:xfrm>
        </p:spPr>
        <p:txBody>
          <a:bodyPr/>
          <a:lstStyle/>
          <a:p>
            <a:pPr marL="0" indent="282575">
              <a:lnSpc>
                <a:spcPct val="90000"/>
              </a:lnSpc>
              <a:buFont typeface="Wingdings" pitchFamily="2" charset="2"/>
              <a:buNone/>
            </a:pPr>
            <a:r>
              <a:rPr lang="en-US" sz="2400" dirty="0"/>
              <a:t>10	For as many as are of the works of the law are </a:t>
            </a:r>
            <a:r>
              <a:rPr lang="en-US" sz="2400" dirty="0" smtClean="0"/>
              <a:t>                                     under </a:t>
            </a:r>
            <a:r>
              <a:rPr lang="en-US" sz="2400" dirty="0"/>
              <a:t>the curse; for it is written, "Cursed is everyone </a:t>
            </a:r>
            <a:r>
              <a:rPr lang="en-US" sz="2400" dirty="0" smtClean="0"/>
              <a:t>                             who </a:t>
            </a:r>
            <a:r>
              <a:rPr lang="en-US" sz="2400" dirty="0"/>
              <a:t>does not continue in all things which are </a:t>
            </a:r>
            <a:r>
              <a:rPr lang="en-US" sz="2400" dirty="0" smtClean="0"/>
              <a:t>written                            </a:t>
            </a:r>
            <a:r>
              <a:rPr lang="en-US" sz="2400" dirty="0"/>
              <a:t>in the book of the law, to do them."</a:t>
            </a:r>
          </a:p>
          <a:p>
            <a:pPr marL="0" indent="282575">
              <a:lnSpc>
                <a:spcPct val="90000"/>
              </a:lnSpc>
              <a:buFont typeface="Wingdings" pitchFamily="2" charset="2"/>
              <a:buNone/>
            </a:pPr>
            <a:r>
              <a:rPr lang="en-US" sz="2400" dirty="0"/>
              <a:t>11	</a:t>
            </a:r>
            <a:r>
              <a:rPr lang="en-US" sz="2400" dirty="0">
                <a:solidFill>
                  <a:srgbClr val="FFFF00"/>
                </a:solidFill>
              </a:rPr>
              <a:t>But that no one [</a:t>
            </a:r>
            <a:r>
              <a:rPr lang="en-US" sz="2400" i="1" dirty="0">
                <a:solidFill>
                  <a:srgbClr val="FFFF00"/>
                </a:solidFill>
              </a:rPr>
              <a:t>Christ too!]</a:t>
            </a:r>
            <a:r>
              <a:rPr lang="en-US" sz="2400" dirty="0">
                <a:solidFill>
                  <a:srgbClr val="FFFF00"/>
                </a:solidFill>
              </a:rPr>
              <a:t> is justified by the law in the sight of God is evident, </a:t>
            </a:r>
            <a:r>
              <a:rPr lang="en-US" sz="2400" b="1" dirty="0">
                <a:solidFill>
                  <a:srgbClr val="00FF00"/>
                </a:solidFill>
              </a:rPr>
              <a:t>for "the just shall live by faith."</a:t>
            </a:r>
          </a:p>
          <a:p>
            <a:pPr marL="0" indent="282575">
              <a:lnSpc>
                <a:spcPct val="90000"/>
              </a:lnSpc>
              <a:buFont typeface="Wingdings" pitchFamily="2" charset="2"/>
              <a:buNone/>
            </a:pPr>
            <a:r>
              <a:rPr lang="en-US" sz="2400" dirty="0"/>
              <a:t>12	</a:t>
            </a:r>
            <a:r>
              <a:rPr lang="en-US" sz="2400" b="1" dirty="0">
                <a:solidFill>
                  <a:srgbClr val="00FF00"/>
                </a:solidFill>
              </a:rPr>
              <a:t>Yet the law is not of faith,</a:t>
            </a:r>
            <a:r>
              <a:rPr lang="en-US" sz="2400" dirty="0"/>
              <a:t> but "the man who does them shall live by them."</a:t>
            </a:r>
          </a:p>
          <a:p>
            <a:pPr marL="0" indent="282575">
              <a:lnSpc>
                <a:spcPct val="90000"/>
              </a:lnSpc>
              <a:buFont typeface="Wingdings" pitchFamily="2" charset="2"/>
              <a:buNone/>
            </a:pPr>
            <a:r>
              <a:rPr lang="en-US" sz="2400" dirty="0"/>
              <a:t>13	Christ has redeemed us from the curse of the law, having become a curse for us (for it is written, "Cursed is everyone who hangs on a tree"),</a:t>
            </a:r>
          </a:p>
          <a:p>
            <a:pPr marL="0" indent="282575">
              <a:lnSpc>
                <a:spcPct val="90000"/>
              </a:lnSpc>
              <a:buFont typeface="Wingdings" pitchFamily="2" charset="2"/>
              <a:buNone/>
            </a:pPr>
            <a:r>
              <a:rPr lang="en-US" sz="2400" dirty="0"/>
              <a:t>14	that the </a:t>
            </a:r>
            <a:r>
              <a:rPr lang="en-US" sz="2400" dirty="0">
                <a:solidFill>
                  <a:srgbClr val="FFFF00"/>
                </a:solidFill>
              </a:rPr>
              <a:t>blessing of Abraham</a:t>
            </a:r>
            <a:r>
              <a:rPr lang="en-US" sz="2400" dirty="0"/>
              <a:t> might come upon the Gentiles in Christ Jesus, </a:t>
            </a:r>
            <a:r>
              <a:rPr lang="en-US" sz="2400" dirty="0">
                <a:solidFill>
                  <a:srgbClr val="00FF00"/>
                </a:solidFill>
              </a:rPr>
              <a:t>that we might receive the promise of the Spirit through faith.</a:t>
            </a:r>
          </a:p>
        </p:txBody>
      </p:sp>
      <p:pic>
        <p:nvPicPr>
          <p:cNvPr id="48130" name="Picture 2"/>
          <p:cNvPicPr>
            <a:picLocks noChangeAspect="1" noChangeArrowheads="1"/>
          </p:cNvPicPr>
          <p:nvPr/>
        </p:nvPicPr>
        <p:blipFill>
          <a:blip r:embed="rId3" cstate="email"/>
          <a:srcRect/>
          <a:stretch>
            <a:fillRect/>
          </a:stretch>
        </p:blipFill>
        <p:spPr bwMode="auto">
          <a:xfrm>
            <a:off x="6705600" y="228600"/>
            <a:ext cx="2209800" cy="22098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0"/>
            <a:ext cx="5562600" cy="1219200"/>
          </a:xfrm>
        </p:spPr>
        <p:txBody>
          <a:bodyPr/>
          <a:lstStyle/>
          <a:p>
            <a:r>
              <a:rPr lang="en-US" b="1" dirty="0">
                <a:solidFill>
                  <a:srgbClr val="00FFFF"/>
                </a:solidFill>
                <a:latin typeface="Vagabond" pitchFamily="2" charset="0"/>
              </a:rPr>
              <a:t>Hebrews 10:1-12</a:t>
            </a:r>
          </a:p>
        </p:txBody>
      </p:sp>
      <p:sp>
        <p:nvSpPr>
          <p:cNvPr id="45059" name="Rectangle 3"/>
          <p:cNvSpPr>
            <a:spLocks noGrp="1" noChangeArrowheads="1"/>
          </p:cNvSpPr>
          <p:nvPr>
            <p:ph type="body" idx="1"/>
          </p:nvPr>
        </p:nvSpPr>
        <p:spPr>
          <a:xfrm>
            <a:off x="381000" y="1295400"/>
            <a:ext cx="8229600" cy="5064125"/>
          </a:xfrm>
        </p:spPr>
        <p:txBody>
          <a:bodyPr/>
          <a:lstStyle/>
          <a:p>
            <a:pPr marL="0" indent="288925">
              <a:lnSpc>
                <a:spcPct val="90000"/>
              </a:lnSpc>
              <a:buFont typeface="Wingdings" pitchFamily="2" charset="2"/>
              <a:buNone/>
            </a:pPr>
            <a:r>
              <a:rPr lang="en-US" sz="2800" dirty="0"/>
              <a:t>1	For </a:t>
            </a:r>
            <a:r>
              <a:rPr lang="en-US" sz="2800" dirty="0">
                <a:solidFill>
                  <a:srgbClr val="FFFF00"/>
                </a:solidFill>
              </a:rPr>
              <a:t>the law, having a shadow </a:t>
            </a:r>
            <a:r>
              <a:rPr lang="en-US" sz="2800" dirty="0" smtClean="0">
                <a:solidFill>
                  <a:srgbClr val="FFFF00"/>
                </a:solidFill>
              </a:rPr>
              <a:t>of                                  </a:t>
            </a:r>
            <a:r>
              <a:rPr lang="en-US" sz="2800" dirty="0">
                <a:solidFill>
                  <a:srgbClr val="FFFF00"/>
                </a:solidFill>
              </a:rPr>
              <a:t>the good things to come, and not the </a:t>
            </a:r>
            <a:r>
              <a:rPr lang="en-US" sz="2800" dirty="0" smtClean="0">
                <a:solidFill>
                  <a:srgbClr val="FFFF00"/>
                </a:solidFill>
              </a:rPr>
              <a:t>                                very </a:t>
            </a:r>
            <a:r>
              <a:rPr lang="en-US" sz="2800" dirty="0">
                <a:solidFill>
                  <a:srgbClr val="FFFF00"/>
                </a:solidFill>
              </a:rPr>
              <a:t>image</a:t>
            </a:r>
            <a:r>
              <a:rPr lang="en-US" sz="2800" dirty="0"/>
              <a:t> of the things, </a:t>
            </a:r>
            <a:r>
              <a:rPr lang="en-US" sz="2800" dirty="0">
                <a:solidFill>
                  <a:srgbClr val="FFFF00"/>
                </a:solidFill>
              </a:rPr>
              <a:t>can never with these same sacrifices, which they offer continually year by year, make those who approach perfect.</a:t>
            </a:r>
          </a:p>
          <a:p>
            <a:pPr marL="0" indent="288925">
              <a:lnSpc>
                <a:spcPct val="90000"/>
              </a:lnSpc>
              <a:buFont typeface="Wingdings" pitchFamily="2" charset="2"/>
              <a:buNone/>
            </a:pPr>
            <a:r>
              <a:rPr lang="en-US" sz="2800" dirty="0"/>
              <a:t>2	For then would they not have ceased to be offered? For the worshipers, once purified, would have had no more consciousness of sins.</a:t>
            </a:r>
          </a:p>
          <a:p>
            <a:pPr marL="0" indent="288925">
              <a:lnSpc>
                <a:spcPct val="90000"/>
              </a:lnSpc>
              <a:buFont typeface="Wingdings" pitchFamily="2" charset="2"/>
              <a:buNone/>
            </a:pPr>
            <a:r>
              <a:rPr lang="en-US" sz="2800" dirty="0"/>
              <a:t>3	But in those sacrifices there is a reminder of sins every year.</a:t>
            </a:r>
          </a:p>
          <a:p>
            <a:pPr marL="0" indent="288925">
              <a:lnSpc>
                <a:spcPct val="90000"/>
              </a:lnSpc>
              <a:buFont typeface="Wingdings" pitchFamily="2" charset="2"/>
              <a:buNone/>
            </a:pPr>
            <a:r>
              <a:rPr lang="en-US" sz="2800" dirty="0"/>
              <a:t>4	</a:t>
            </a:r>
            <a:r>
              <a:rPr lang="en-US" sz="2800" dirty="0">
                <a:solidFill>
                  <a:srgbClr val="FFFF00"/>
                </a:solidFill>
              </a:rPr>
              <a:t>For it is not possible that the blood </a:t>
            </a:r>
            <a:r>
              <a:rPr lang="en-US" sz="2800" dirty="0" smtClean="0">
                <a:solidFill>
                  <a:srgbClr val="FFFF00"/>
                </a:solidFill>
              </a:rPr>
              <a:t>                       of </a:t>
            </a:r>
            <a:r>
              <a:rPr lang="en-US" sz="2800" dirty="0">
                <a:solidFill>
                  <a:srgbClr val="FFFF00"/>
                </a:solidFill>
              </a:rPr>
              <a:t>bulls and goats could take away sins.</a:t>
            </a:r>
          </a:p>
        </p:txBody>
      </p:sp>
      <p:pic>
        <p:nvPicPr>
          <p:cNvPr id="49154" name="Picture 2"/>
          <p:cNvPicPr>
            <a:picLocks noChangeAspect="1" noChangeArrowheads="1"/>
          </p:cNvPicPr>
          <p:nvPr/>
        </p:nvPicPr>
        <p:blipFill>
          <a:blip r:embed="rId3" cstate="email"/>
          <a:srcRect/>
          <a:stretch>
            <a:fillRect/>
          </a:stretch>
        </p:blipFill>
        <p:spPr bwMode="auto">
          <a:xfrm>
            <a:off x="6096000" y="304800"/>
            <a:ext cx="2847975" cy="1685925"/>
          </a:xfrm>
          <a:prstGeom prst="rect">
            <a:avLst/>
          </a:prstGeom>
          <a:noFill/>
          <a:ln w="9525">
            <a:noFill/>
            <a:miter lim="800000"/>
            <a:headEnd/>
            <a:tailEnd/>
          </a:ln>
        </p:spPr>
      </p:pic>
      <p:pic>
        <p:nvPicPr>
          <p:cNvPr id="49155" name="Picture 3"/>
          <p:cNvPicPr>
            <a:picLocks noChangeAspect="1" noChangeArrowheads="1"/>
          </p:cNvPicPr>
          <p:nvPr/>
        </p:nvPicPr>
        <p:blipFill>
          <a:blip r:embed="rId4" cstate="email"/>
          <a:srcRect/>
          <a:stretch>
            <a:fillRect/>
          </a:stretch>
        </p:blipFill>
        <p:spPr bwMode="auto">
          <a:xfrm>
            <a:off x="6464694" y="5105400"/>
            <a:ext cx="2521701" cy="13716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0"/>
            <a:ext cx="8229600" cy="941388"/>
          </a:xfrm>
        </p:spPr>
        <p:txBody>
          <a:bodyPr/>
          <a:lstStyle/>
          <a:p>
            <a:r>
              <a:rPr lang="en-US" b="1">
                <a:solidFill>
                  <a:srgbClr val="00FFFF"/>
                </a:solidFill>
                <a:latin typeface="Vagabond" pitchFamily="2" charset="0"/>
              </a:rPr>
              <a:t>Hebrews 10:1-12</a:t>
            </a:r>
          </a:p>
        </p:txBody>
      </p:sp>
      <p:sp>
        <p:nvSpPr>
          <p:cNvPr id="46083" name="Rectangle 3"/>
          <p:cNvSpPr>
            <a:spLocks noGrp="1" noChangeArrowheads="1"/>
          </p:cNvSpPr>
          <p:nvPr>
            <p:ph type="body" idx="1"/>
          </p:nvPr>
        </p:nvSpPr>
        <p:spPr>
          <a:xfrm>
            <a:off x="381000" y="838200"/>
            <a:ext cx="8458200" cy="5715000"/>
          </a:xfrm>
        </p:spPr>
        <p:txBody>
          <a:bodyPr/>
          <a:lstStyle/>
          <a:p>
            <a:pPr marL="0" indent="288925">
              <a:lnSpc>
                <a:spcPct val="90000"/>
              </a:lnSpc>
              <a:buFont typeface="Wingdings" pitchFamily="2" charset="2"/>
              <a:buNone/>
            </a:pPr>
            <a:r>
              <a:rPr lang="en-US" sz="2400" dirty="0"/>
              <a:t>5	Therefore, when He came into the world, He said: "</a:t>
            </a:r>
            <a:r>
              <a:rPr lang="en-US" sz="2400" dirty="0">
                <a:solidFill>
                  <a:srgbClr val="FFFF00"/>
                </a:solidFill>
              </a:rPr>
              <a:t>Sacrifice and offering You did not desire, but a body You have prepared for Me.</a:t>
            </a:r>
          </a:p>
          <a:p>
            <a:pPr marL="0" indent="288925">
              <a:lnSpc>
                <a:spcPct val="90000"/>
              </a:lnSpc>
              <a:buFont typeface="Wingdings" pitchFamily="2" charset="2"/>
              <a:buNone/>
            </a:pPr>
            <a:r>
              <a:rPr lang="en-US" sz="2400" dirty="0"/>
              <a:t>6	In burnt offerings and sacrifices for sin you had no pleasure.</a:t>
            </a:r>
          </a:p>
          <a:p>
            <a:pPr marL="0" indent="288925">
              <a:lnSpc>
                <a:spcPct val="90000"/>
              </a:lnSpc>
              <a:buFont typeface="Wingdings" pitchFamily="2" charset="2"/>
              <a:buNone/>
            </a:pPr>
            <a:r>
              <a:rPr lang="en-US" sz="2400" dirty="0"/>
              <a:t>7	Then I said, 'Behold, </a:t>
            </a:r>
            <a:r>
              <a:rPr lang="en-US" sz="2400" dirty="0">
                <a:solidFill>
                  <a:srgbClr val="FFFF00"/>
                </a:solidFill>
              </a:rPr>
              <a:t>I have come-</a:t>
            </a:r>
            <a:r>
              <a:rPr lang="en-US" sz="2400" dirty="0"/>
              <a:t>- in the volume of the book it is written of Me-- </a:t>
            </a:r>
            <a:r>
              <a:rPr lang="en-US" sz="2400" dirty="0">
                <a:solidFill>
                  <a:srgbClr val="FFFF00"/>
                </a:solidFill>
              </a:rPr>
              <a:t>to do Your will, O God.' "</a:t>
            </a:r>
          </a:p>
          <a:p>
            <a:pPr marL="0" indent="288925">
              <a:lnSpc>
                <a:spcPct val="90000"/>
              </a:lnSpc>
              <a:buFont typeface="Wingdings" pitchFamily="2" charset="2"/>
              <a:buNone/>
            </a:pPr>
            <a:r>
              <a:rPr lang="en-US" sz="2400" dirty="0"/>
              <a:t>8	Previously saying, "Sacrifice and offering, burnt offerings, and offerings for sin You did not desire, nor had pleasure in them" (which are offered according to the law),</a:t>
            </a:r>
          </a:p>
          <a:p>
            <a:pPr marL="0" indent="288925">
              <a:lnSpc>
                <a:spcPct val="90000"/>
              </a:lnSpc>
              <a:buFont typeface="Wingdings" pitchFamily="2" charset="2"/>
              <a:buNone/>
            </a:pPr>
            <a:r>
              <a:rPr lang="en-US" sz="2400" dirty="0"/>
              <a:t>9	then He said, "Behold, I have come </a:t>
            </a:r>
            <a:r>
              <a:rPr lang="en-US" sz="2400" dirty="0" smtClean="0"/>
              <a:t>to                                         </a:t>
            </a:r>
            <a:r>
              <a:rPr lang="en-US" sz="2400" dirty="0"/>
              <a:t>do Your will, O God." He takes away the first </a:t>
            </a:r>
            <a:r>
              <a:rPr lang="en-US" sz="2400" dirty="0" smtClean="0"/>
              <a:t>                                         that </a:t>
            </a:r>
            <a:r>
              <a:rPr lang="en-US" sz="2400" dirty="0"/>
              <a:t>He may establish the second.</a:t>
            </a:r>
          </a:p>
          <a:p>
            <a:pPr marL="0" indent="288925">
              <a:lnSpc>
                <a:spcPct val="90000"/>
              </a:lnSpc>
              <a:buFont typeface="Wingdings" pitchFamily="2" charset="2"/>
              <a:buNone/>
            </a:pPr>
            <a:r>
              <a:rPr lang="en-US" sz="2400" dirty="0"/>
              <a:t>10	</a:t>
            </a:r>
            <a:r>
              <a:rPr lang="en-US" sz="2400" dirty="0">
                <a:solidFill>
                  <a:srgbClr val="FFFF00"/>
                </a:solidFill>
              </a:rPr>
              <a:t>By that will we have been sanctified </a:t>
            </a:r>
            <a:r>
              <a:rPr lang="en-US" sz="2400" dirty="0" smtClean="0">
                <a:solidFill>
                  <a:srgbClr val="FFFF00"/>
                </a:solidFill>
              </a:rPr>
              <a:t>                                        through </a:t>
            </a:r>
            <a:r>
              <a:rPr lang="en-US" sz="2400" dirty="0">
                <a:solidFill>
                  <a:srgbClr val="FFFF00"/>
                </a:solidFill>
              </a:rPr>
              <a:t>the offering of the body of Jesus </a:t>
            </a:r>
            <a:r>
              <a:rPr lang="en-US" sz="2400" dirty="0" smtClean="0">
                <a:solidFill>
                  <a:srgbClr val="FFFF00"/>
                </a:solidFill>
              </a:rPr>
              <a:t>                                    Christ </a:t>
            </a:r>
            <a:r>
              <a:rPr lang="en-US" sz="2400" dirty="0">
                <a:solidFill>
                  <a:srgbClr val="FFFF00"/>
                </a:solidFill>
              </a:rPr>
              <a:t>once for all.</a:t>
            </a:r>
          </a:p>
        </p:txBody>
      </p:sp>
      <p:pic>
        <p:nvPicPr>
          <p:cNvPr id="50178" name="Picture 2"/>
          <p:cNvPicPr>
            <a:picLocks noChangeAspect="1" noChangeArrowheads="1"/>
          </p:cNvPicPr>
          <p:nvPr/>
        </p:nvPicPr>
        <p:blipFill>
          <a:blip r:embed="rId3" cstate="email"/>
          <a:srcRect/>
          <a:stretch>
            <a:fillRect/>
          </a:stretch>
        </p:blipFill>
        <p:spPr bwMode="auto">
          <a:xfrm>
            <a:off x="6096000" y="3886200"/>
            <a:ext cx="2817419" cy="25908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7086600" cy="1143000"/>
          </a:xfrm>
        </p:spPr>
        <p:txBody>
          <a:bodyPr/>
          <a:lstStyle/>
          <a:p>
            <a:r>
              <a:rPr lang="en-US" sz="3600" b="1" dirty="0">
                <a:solidFill>
                  <a:srgbClr val="FFCC00"/>
                </a:solidFill>
              </a:rPr>
              <a:t>What was the purpose of the Law?</a:t>
            </a:r>
          </a:p>
        </p:txBody>
      </p:sp>
      <p:sp>
        <p:nvSpPr>
          <p:cNvPr id="16387" name="Rectangle 3"/>
          <p:cNvSpPr>
            <a:spLocks noGrp="1" noChangeArrowheads="1"/>
          </p:cNvSpPr>
          <p:nvPr>
            <p:ph type="body" idx="1"/>
          </p:nvPr>
        </p:nvSpPr>
        <p:spPr>
          <a:xfrm>
            <a:off x="304800" y="914400"/>
            <a:ext cx="8534400" cy="4419600"/>
          </a:xfrm>
        </p:spPr>
        <p:txBody>
          <a:bodyPr/>
          <a:lstStyle/>
          <a:p>
            <a:pPr>
              <a:buClr>
                <a:srgbClr val="FFCC00"/>
              </a:buClr>
              <a:buFont typeface="Wingdings" pitchFamily="2" charset="2"/>
              <a:buChar char="Ø"/>
            </a:pPr>
            <a:r>
              <a:rPr lang="en-US" sz="2800" dirty="0"/>
              <a:t>National Code to control a nation</a:t>
            </a:r>
          </a:p>
          <a:p>
            <a:pPr>
              <a:buClr>
                <a:srgbClr val="FFCC00"/>
              </a:buClr>
              <a:buFont typeface="Wingdings" pitchFamily="2" charset="2"/>
              <a:buChar char="Ø"/>
            </a:pPr>
            <a:r>
              <a:rPr lang="en-US" sz="2800" dirty="0"/>
              <a:t>Supposed to demonstrate how prone to sin </a:t>
            </a:r>
            <a:r>
              <a:rPr lang="en-US" sz="2800" dirty="0" smtClean="0"/>
              <a:t>                      we </a:t>
            </a:r>
            <a:r>
              <a:rPr lang="en-US" sz="2800" dirty="0"/>
              <a:t>are, and how much we need redemption</a:t>
            </a:r>
          </a:p>
          <a:p>
            <a:pPr>
              <a:buClr>
                <a:srgbClr val="FFCC00"/>
              </a:buClr>
              <a:buFont typeface="Wingdings" pitchFamily="2" charset="2"/>
              <a:buChar char="Ø"/>
            </a:pPr>
            <a:r>
              <a:rPr lang="en-US" sz="2800" dirty="0"/>
              <a:t>Designed to teach about salvation by faith in Messiah, through shadows and types</a:t>
            </a:r>
          </a:p>
          <a:p>
            <a:pPr>
              <a:buClr>
                <a:srgbClr val="FFCC00"/>
              </a:buClr>
              <a:buFont typeface="Wingdings" pitchFamily="2" charset="2"/>
              <a:buChar char="Ø"/>
            </a:pPr>
            <a:r>
              <a:rPr lang="en-US" sz="2800" dirty="0"/>
              <a:t>Designed to illustrate the righteous character of God so we could walk with Him</a:t>
            </a:r>
          </a:p>
          <a:p>
            <a:pPr>
              <a:buClr>
                <a:srgbClr val="FFCC00"/>
              </a:buClr>
              <a:buFont typeface="Wingdings" pitchFamily="2" charset="2"/>
              <a:buChar char="Ø"/>
            </a:pPr>
            <a:r>
              <a:rPr lang="en-US" sz="2800" dirty="0"/>
              <a:t>H</a:t>
            </a:r>
            <a:r>
              <a:rPr lang="en-US" sz="2800" dirty="0" smtClean="0"/>
              <a:t>elped </a:t>
            </a:r>
            <a:r>
              <a:rPr lang="en-US" sz="2800" dirty="0"/>
              <a:t>Jesus </a:t>
            </a:r>
            <a:r>
              <a:rPr lang="en-US" sz="2800" dirty="0" smtClean="0"/>
              <a:t>be more aware of Sin and defeat </a:t>
            </a:r>
            <a:r>
              <a:rPr lang="en-US" sz="2800" dirty="0"/>
              <a:t>Sin</a:t>
            </a:r>
          </a:p>
        </p:txBody>
      </p:sp>
      <p:sp>
        <p:nvSpPr>
          <p:cNvPr id="16388" name="Text Box 4"/>
          <p:cNvSpPr txBox="1">
            <a:spLocks noChangeArrowheads="1"/>
          </p:cNvSpPr>
          <p:nvPr/>
        </p:nvSpPr>
        <p:spPr bwMode="auto">
          <a:xfrm>
            <a:off x="516924" y="5105400"/>
            <a:ext cx="8305800" cy="1569660"/>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FF00"/>
                </a:solidFill>
                <a:latin typeface="Comic Sans MS" pitchFamily="66" charset="0"/>
              </a:rPr>
              <a:t>This is why Paul said “the Law was holy, and the commandment was holy, just and good” (Rom 7:12)</a:t>
            </a:r>
          </a:p>
        </p:txBody>
      </p:sp>
      <p:pic>
        <p:nvPicPr>
          <p:cNvPr id="51202" name="Picture 2"/>
          <p:cNvPicPr>
            <a:picLocks noChangeAspect="1" noChangeArrowheads="1"/>
          </p:cNvPicPr>
          <p:nvPr/>
        </p:nvPicPr>
        <p:blipFill>
          <a:blip r:embed="rId3" cstate="email"/>
          <a:srcRect/>
          <a:stretch>
            <a:fillRect/>
          </a:stretch>
        </p:blipFill>
        <p:spPr bwMode="auto">
          <a:xfrm>
            <a:off x="7010400" y="152400"/>
            <a:ext cx="2047240" cy="19812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17411" name="Rectangle 3"/>
          <p:cNvSpPr>
            <a:spLocks noGrp="1" noChangeArrowheads="1"/>
          </p:cNvSpPr>
          <p:nvPr>
            <p:ph type="body" idx="1"/>
          </p:nvPr>
        </p:nvSpPr>
        <p:spPr>
          <a:xfrm>
            <a:off x="304800" y="1828800"/>
            <a:ext cx="5867400" cy="4149725"/>
          </a:xfrm>
        </p:spPr>
        <p:txBody>
          <a:bodyPr/>
          <a:lstStyle/>
          <a:p>
            <a:pPr marL="0" indent="282575" algn="ctr">
              <a:buFont typeface="Wingdings" pitchFamily="2" charset="2"/>
              <a:buNone/>
            </a:pPr>
            <a:r>
              <a:rPr lang="en-US" sz="4000" b="1" dirty="0">
                <a:solidFill>
                  <a:srgbClr val="00FFFF"/>
                </a:solidFill>
              </a:rPr>
              <a:t>Romans 8:3</a:t>
            </a:r>
          </a:p>
          <a:p>
            <a:pPr marL="0" indent="282575">
              <a:buFont typeface="Wingdings" pitchFamily="2" charset="2"/>
              <a:buNone/>
            </a:pPr>
            <a:r>
              <a:rPr lang="en-US" dirty="0"/>
              <a:t>3	For </a:t>
            </a:r>
            <a:r>
              <a:rPr lang="en-US" dirty="0">
                <a:solidFill>
                  <a:srgbClr val="FFFF00"/>
                </a:solidFill>
              </a:rPr>
              <a:t>what the law could not do in that it was weak through the flesh,</a:t>
            </a:r>
            <a:r>
              <a:rPr lang="en-US" dirty="0"/>
              <a:t> God did by sending His own Son in the likeness of sinful flesh, on account of sin: He condemned sin in the flesh,</a:t>
            </a:r>
          </a:p>
        </p:txBody>
      </p:sp>
      <p:sp>
        <p:nvSpPr>
          <p:cNvPr id="17413" name="Text Box 5"/>
          <p:cNvSpPr txBox="1">
            <a:spLocks noChangeArrowheads="1"/>
          </p:cNvSpPr>
          <p:nvPr/>
        </p:nvSpPr>
        <p:spPr bwMode="auto">
          <a:xfrm>
            <a:off x="914400" y="990600"/>
            <a:ext cx="7467600" cy="579438"/>
          </a:xfrm>
          <a:prstGeom prst="rect">
            <a:avLst/>
          </a:prstGeom>
          <a:noFill/>
          <a:ln w="9525">
            <a:noFill/>
            <a:miter lim="800000"/>
            <a:headEnd/>
            <a:tailEnd/>
          </a:ln>
          <a:effectLst/>
        </p:spPr>
        <p:txBody>
          <a:bodyPr>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was weak through the flesh” </a:t>
            </a:r>
            <a:endParaRPr lang="en-US" sz="3200" b="1" dirty="0">
              <a:solidFill>
                <a:srgbClr val="00FF00"/>
              </a:solidFill>
              <a:latin typeface="Comic Sans MS" pitchFamily="66" charset="0"/>
            </a:endParaRPr>
          </a:p>
        </p:txBody>
      </p:sp>
      <p:pic>
        <p:nvPicPr>
          <p:cNvPr id="52226" name="Picture 2"/>
          <p:cNvPicPr>
            <a:picLocks noChangeAspect="1" noChangeArrowheads="1"/>
          </p:cNvPicPr>
          <p:nvPr/>
        </p:nvPicPr>
        <p:blipFill>
          <a:blip r:embed="rId3" cstate="email"/>
          <a:srcRect/>
          <a:stretch>
            <a:fillRect/>
          </a:stretch>
        </p:blipFill>
        <p:spPr bwMode="auto">
          <a:xfrm>
            <a:off x="6096000" y="1676400"/>
            <a:ext cx="2857500" cy="4295775"/>
          </a:xfrm>
          <a:prstGeom prst="rect">
            <a:avLst/>
          </a:prstGeom>
          <a:noFill/>
          <a:ln w="9525">
            <a:noFill/>
            <a:miter lim="800000"/>
            <a:headEnd/>
            <a:tailEnd/>
          </a:ln>
        </p:spPr>
      </p:pic>
      <p:sp>
        <p:nvSpPr>
          <p:cNvPr id="6" name="Text Box 5"/>
          <p:cNvSpPr txBox="1">
            <a:spLocks noChangeArrowheads="1"/>
          </p:cNvSpPr>
          <p:nvPr/>
        </p:nvSpPr>
        <p:spPr bwMode="auto">
          <a:xfrm>
            <a:off x="6019800" y="6019800"/>
            <a:ext cx="3048000" cy="400110"/>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2000" b="1" dirty="0" smtClean="0">
                <a:solidFill>
                  <a:srgbClr val="FF0000"/>
                </a:solidFill>
                <a:effectLst>
                  <a:outerShdw blurRad="38100" dist="38100" dir="2700000" algn="tl">
                    <a:srgbClr val="000000"/>
                  </a:outerShdw>
                </a:effectLst>
                <a:latin typeface="Comic Sans MS" pitchFamily="66" charset="0"/>
              </a:rPr>
              <a:t>“you shall not steal” </a:t>
            </a:r>
            <a:endParaRPr lang="en-US" sz="2000" b="1" dirty="0">
              <a:solidFill>
                <a:srgbClr val="FF0000"/>
              </a:solidFill>
              <a:latin typeface="Comic Sans MS" pitchFamily="66" charset="0"/>
            </a:endParaRPr>
          </a:p>
        </p:txBody>
      </p:sp>
    </p:spTree>
  </p:cSld>
  <p:clrMapOvr>
    <a:masterClrMapping/>
  </p:clrMapOvr>
  <p:transition spd="med">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Rot="1" noChangeArrowheads="1"/>
          </p:cNvSpPr>
          <p:nvPr>
            <p:ph type="title"/>
          </p:nvPr>
        </p:nvSpPr>
        <p:spPr/>
        <p:txBody>
          <a:bodyPr/>
          <a:lstStyle/>
          <a:p>
            <a:r>
              <a:rPr lang="en-US" sz="4000">
                <a:solidFill>
                  <a:schemeClr val="hlink"/>
                </a:solidFill>
                <a:latin typeface="Vagabond" pitchFamily="2" charset="0"/>
              </a:rPr>
              <a:t>God tried to teach His Plan of Redemption through Shadows</a:t>
            </a:r>
          </a:p>
        </p:txBody>
      </p:sp>
      <p:sp>
        <p:nvSpPr>
          <p:cNvPr id="166915" name="Rectangle 3"/>
          <p:cNvSpPr>
            <a:spLocks noGrp="1" noChangeArrowheads="1"/>
          </p:cNvSpPr>
          <p:nvPr>
            <p:ph type="body" sz="half" idx="1"/>
          </p:nvPr>
        </p:nvSpPr>
        <p:spPr>
          <a:xfrm>
            <a:off x="762000" y="2133600"/>
            <a:ext cx="4953000" cy="3840163"/>
          </a:xfrm>
        </p:spPr>
        <p:txBody>
          <a:bodyPr/>
          <a:lstStyle/>
          <a:p>
            <a:r>
              <a:rPr lang="en-US" sz="2800" dirty="0">
                <a:latin typeface="Arial" charset="0"/>
              </a:rPr>
              <a:t>Animal sacrifices and offerings</a:t>
            </a:r>
          </a:p>
          <a:p>
            <a:r>
              <a:rPr lang="en-US" sz="2800" dirty="0">
                <a:latin typeface="Arial" charset="0"/>
              </a:rPr>
              <a:t>Circumcision</a:t>
            </a:r>
          </a:p>
          <a:p>
            <a:r>
              <a:rPr lang="en-US" sz="2800" dirty="0">
                <a:latin typeface="Arial" charset="0"/>
              </a:rPr>
              <a:t>The priesthood of the Law</a:t>
            </a:r>
          </a:p>
          <a:p>
            <a:r>
              <a:rPr lang="en-US" sz="2800" dirty="0">
                <a:latin typeface="Arial" charset="0"/>
              </a:rPr>
              <a:t>The tabernacle</a:t>
            </a:r>
          </a:p>
          <a:p>
            <a:r>
              <a:rPr lang="en-US" sz="2800" dirty="0">
                <a:latin typeface="Arial" charset="0"/>
              </a:rPr>
              <a:t>The Day of Atonement</a:t>
            </a:r>
          </a:p>
          <a:p>
            <a:r>
              <a:rPr lang="en-US" sz="2800" dirty="0">
                <a:latin typeface="Arial" charset="0"/>
              </a:rPr>
              <a:t>The Serpent on the </a:t>
            </a:r>
            <a:r>
              <a:rPr lang="en-US" sz="2800" dirty="0" smtClean="0">
                <a:latin typeface="Arial" charset="0"/>
              </a:rPr>
              <a:t>pole.</a:t>
            </a:r>
            <a:endParaRPr lang="en-US" sz="2800" dirty="0"/>
          </a:p>
        </p:txBody>
      </p:sp>
      <p:pic>
        <p:nvPicPr>
          <p:cNvPr id="166920" name="Picture 8" descr="Hanging Jesus Inside Parish"/>
          <p:cNvPicPr>
            <a:picLocks noGrp="1" noChangeAspect="1" noChangeArrowheads="1"/>
          </p:cNvPicPr>
          <p:nvPr>
            <p:ph sz="quarter" idx="3"/>
          </p:nvPr>
        </p:nvPicPr>
        <p:blipFill>
          <a:blip r:embed="rId3" cstate="email"/>
          <a:srcRect/>
          <a:stretch>
            <a:fillRect/>
          </a:stretch>
        </p:blipFill>
        <p:spPr>
          <a:xfrm>
            <a:off x="6096000" y="2057400"/>
            <a:ext cx="2681288" cy="3810000"/>
          </a:xfrm>
          <a:noFill/>
          <a:ln/>
        </p:spPr>
      </p:pic>
      <p:sp>
        <p:nvSpPr>
          <p:cNvPr id="166923" name="Text Box 11"/>
          <p:cNvSpPr txBox="1">
            <a:spLocks noChangeArrowheads="1"/>
          </p:cNvSpPr>
          <p:nvPr/>
        </p:nvSpPr>
        <p:spPr bwMode="auto">
          <a:xfrm>
            <a:off x="6096000" y="6019800"/>
            <a:ext cx="25908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C6B9"/>
                </a:solidFill>
                <a:latin typeface="Comic Sans MS" pitchFamily="66" charset="0"/>
              </a:rPr>
              <a:t>Sin destroyed</a:t>
            </a:r>
          </a:p>
        </p:txBody>
      </p:sp>
      <p:sp>
        <p:nvSpPr>
          <p:cNvPr id="166924" name="Text Box 12"/>
          <p:cNvSpPr txBox="1">
            <a:spLocks noChangeArrowheads="1"/>
          </p:cNvSpPr>
          <p:nvPr/>
        </p:nvSpPr>
        <p:spPr bwMode="auto">
          <a:xfrm>
            <a:off x="6172200" y="1524000"/>
            <a:ext cx="25908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66FF33"/>
                </a:solidFill>
                <a:latin typeface="Comic Sans MS" pitchFamily="66" charset="0"/>
              </a:rPr>
              <a:t>God is Right!</a:t>
            </a:r>
          </a:p>
        </p:txBody>
      </p:sp>
    </p:spTree>
  </p:cSld>
  <p:clrMapOvr>
    <a:masterClrMapping/>
  </p:clrMapOvr>
  <p:transition spd="med">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44035" name="Rectangle 3"/>
          <p:cNvSpPr>
            <a:spLocks noGrp="1" noChangeArrowheads="1"/>
          </p:cNvSpPr>
          <p:nvPr>
            <p:ph type="body" idx="1"/>
          </p:nvPr>
        </p:nvSpPr>
        <p:spPr>
          <a:xfrm>
            <a:off x="228600" y="1676400"/>
            <a:ext cx="8229600" cy="4800600"/>
          </a:xfrm>
        </p:spPr>
        <p:txBody>
          <a:bodyPr/>
          <a:lstStyle/>
          <a:p>
            <a:pPr marL="0" indent="282575">
              <a:lnSpc>
                <a:spcPct val="90000"/>
              </a:lnSpc>
              <a:buFont typeface="Wingdings" pitchFamily="2" charset="2"/>
              <a:buNone/>
            </a:pPr>
            <a:r>
              <a:rPr lang="en-US" sz="3600" b="1" dirty="0" smtClean="0">
                <a:solidFill>
                  <a:srgbClr val="00FFFF"/>
                </a:solidFill>
              </a:rPr>
              <a:t>                   Romans </a:t>
            </a:r>
            <a:r>
              <a:rPr lang="en-US" sz="3600" b="1" dirty="0">
                <a:solidFill>
                  <a:srgbClr val="00FFFF"/>
                </a:solidFill>
              </a:rPr>
              <a:t>10:1-4</a:t>
            </a:r>
          </a:p>
          <a:p>
            <a:pPr marL="0" indent="282575">
              <a:lnSpc>
                <a:spcPct val="90000"/>
              </a:lnSpc>
              <a:buFont typeface="Wingdings" pitchFamily="2" charset="2"/>
              <a:buNone/>
            </a:pPr>
            <a:r>
              <a:rPr lang="en-US" sz="2800" dirty="0"/>
              <a:t>1	Brethren, my heart's desire and </a:t>
            </a:r>
            <a:r>
              <a:rPr lang="en-US" sz="2800" dirty="0" smtClean="0"/>
              <a:t>                          prayer to </a:t>
            </a:r>
            <a:r>
              <a:rPr lang="en-US" sz="2800" dirty="0" smtClean="0"/>
              <a:t>God </a:t>
            </a:r>
            <a:r>
              <a:rPr lang="en-US" sz="2800" dirty="0"/>
              <a:t>for Israel is that they may </a:t>
            </a:r>
            <a:r>
              <a:rPr lang="en-US" sz="2800" dirty="0" smtClean="0"/>
              <a:t>                            be </a:t>
            </a:r>
            <a:r>
              <a:rPr lang="en-US" sz="2800" dirty="0"/>
              <a:t>saved.</a:t>
            </a:r>
          </a:p>
          <a:p>
            <a:pPr marL="0" indent="282575">
              <a:lnSpc>
                <a:spcPct val="90000"/>
              </a:lnSpc>
              <a:buFont typeface="Wingdings" pitchFamily="2" charset="2"/>
              <a:buNone/>
            </a:pPr>
            <a:r>
              <a:rPr lang="en-US" sz="2800" dirty="0"/>
              <a:t>2	For I bear them witness that they have </a:t>
            </a:r>
            <a:r>
              <a:rPr lang="en-US" sz="2800" dirty="0" smtClean="0"/>
              <a:t>                                     a </a:t>
            </a:r>
            <a:r>
              <a:rPr lang="en-US" sz="2800" dirty="0"/>
              <a:t>zeal for God, but not according to knowledge.</a:t>
            </a:r>
          </a:p>
          <a:p>
            <a:pPr marL="0" indent="282575">
              <a:lnSpc>
                <a:spcPct val="90000"/>
              </a:lnSpc>
              <a:buFont typeface="Wingdings" pitchFamily="2" charset="2"/>
              <a:buNone/>
            </a:pPr>
            <a:r>
              <a:rPr lang="en-US" sz="2800" dirty="0"/>
              <a:t>3	</a:t>
            </a:r>
            <a:r>
              <a:rPr lang="en-US" sz="2800" dirty="0">
                <a:solidFill>
                  <a:srgbClr val="FFFF00"/>
                </a:solidFill>
              </a:rPr>
              <a:t>For they being ignorant of God's righteousness, and seeking to establish their own righteousness, have not submitted to the righteousness of God.</a:t>
            </a:r>
          </a:p>
          <a:p>
            <a:pPr marL="0" indent="282575">
              <a:lnSpc>
                <a:spcPct val="90000"/>
              </a:lnSpc>
              <a:buFont typeface="Wingdings" pitchFamily="2" charset="2"/>
              <a:buNone/>
            </a:pPr>
            <a:r>
              <a:rPr lang="en-US" sz="2800" dirty="0"/>
              <a:t>4	For Christ is the end of the law for righteousness to everyone who believes.</a:t>
            </a:r>
          </a:p>
        </p:txBody>
      </p:sp>
      <p:sp>
        <p:nvSpPr>
          <p:cNvPr id="44036" name="Text Box 4"/>
          <p:cNvSpPr txBox="1">
            <a:spLocks noChangeArrowheads="1"/>
          </p:cNvSpPr>
          <p:nvPr/>
        </p:nvSpPr>
        <p:spPr bwMode="auto">
          <a:xfrm>
            <a:off x="533400" y="838200"/>
            <a:ext cx="8153400" cy="579438"/>
          </a:xfrm>
          <a:prstGeom prst="rect">
            <a:avLst/>
          </a:prstGeom>
          <a:noFill/>
          <a:ln w="9525">
            <a:noFill/>
            <a:miter lim="800000"/>
            <a:headEnd/>
            <a:tailEnd/>
          </a:ln>
          <a:effectLst/>
        </p:spPr>
        <p:txBody>
          <a:bodyPr>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The Jews used it to earn eternal life</a:t>
            </a:r>
            <a:endParaRPr lang="en-US" sz="3200" b="1" dirty="0">
              <a:solidFill>
                <a:srgbClr val="00FF00"/>
              </a:solidFill>
              <a:latin typeface="Comic Sans MS" pitchFamily="66" charset="0"/>
            </a:endParaRPr>
          </a:p>
        </p:txBody>
      </p:sp>
      <p:pic>
        <p:nvPicPr>
          <p:cNvPr id="53251" name="Picture 3"/>
          <p:cNvPicPr>
            <a:picLocks noChangeAspect="1" noChangeArrowheads="1"/>
          </p:cNvPicPr>
          <p:nvPr/>
        </p:nvPicPr>
        <p:blipFill>
          <a:blip r:embed="rId3" cstate="email"/>
          <a:srcRect/>
          <a:stretch>
            <a:fillRect/>
          </a:stretch>
        </p:blipFill>
        <p:spPr bwMode="auto">
          <a:xfrm>
            <a:off x="6248384" y="1600200"/>
            <a:ext cx="2695159" cy="1981200"/>
          </a:xfrm>
          <a:prstGeom prst="rect">
            <a:avLst/>
          </a:prstGeom>
          <a:noFill/>
          <a:ln w="9525">
            <a:noFill/>
            <a:miter lim="800000"/>
            <a:headEnd/>
            <a:tailEnd/>
          </a:ln>
        </p:spPr>
      </p:pic>
      <p:sp>
        <p:nvSpPr>
          <p:cNvPr id="7" name="TextBox 6"/>
          <p:cNvSpPr txBox="1"/>
          <p:nvPr/>
        </p:nvSpPr>
        <p:spPr>
          <a:xfrm>
            <a:off x="6324600" y="2895600"/>
            <a:ext cx="914400" cy="646331"/>
          </a:xfrm>
          <a:prstGeom prst="rect">
            <a:avLst/>
          </a:prstGeom>
          <a:noFill/>
        </p:spPr>
        <p:txBody>
          <a:bodyPr wrap="square" rtlCol="0">
            <a:spAutoFit/>
          </a:bodyPr>
          <a:lstStyle/>
          <a:p>
            <a:pPr algn="ctr"/>
            <a:r>
              <a:rPr lang="en-US" b="1" dirty="0" smtClean="0">
                <a:solidFill>
                  <a:srgbClr val="FF0000"/>
                </a:solidFill>
                <a:latin typeface="Arial" pitchFamily="34" charset="0"/>
                <a:cs typeface="Arial" pitchFamily="34" charset="0"/>
              </a:rPr>
              <a:t>Good works</a:t>
            </a:r>
            <a:endParaRPr lang="en-US" b="1" dirty="0">
              <a:solidFill>
                <a:srgbClr val="FF0000"/>
              </a:solidFill>
              <a:latin typeface="Arial" pitchFamily="34" charset="0"/>
              <a:cs typeface="Arial" pitchFamily="34" charset="0"/>
            </a:endParaRPr>
          </a:p>
        </p:txBody>
      </p:sp>
      <p:sp>
        <p:nvSpPr>
          <p:cNvPr id="8" name="TextBox 7"/>
          <p:cNvSpPr txBox="1"/>
          <p:nvPr/>
        </p:nvSpPr>
        <p:spPr>
          <a:xfrm>
            <a:off x="8077200" y="3200400"/>
            <a:ext cx="914400" cy="369332"/>
          </a:xfrm>
          <a:prstGeom prst="rect">
            <a:avLst/>
          </a:prstGeom>
          <a:noFill/>
        </p:spPr>
        <p:txBody>
          <a:bodyPr wrap="square" rtlCol="0">
            <a:spAutoFit/>
          </a:bodyPr>
          <a:lstStyle/>
          <a:p>
            <a:pPr algn="ctr"/>
            <a:r>
              <a:rPr lang="en-US" b="1" dirty="0" smtClean="0">
                <a:solidFill>
                  <a:srgbClr val="FF0000"/>
                </a:solidFill>
                <a:latin typeface="Arial" pitchFamily="34" charset="0"/>
                <a:cs typeface="Arial" pitchFamily="34" charset="0"/>
              </a:rPr>
              <a:t>Bad</a:t>
            </a:r>
            <a:endParaRPr lang="en-US" b="1" dirty="0">
              <a:solidFill>
                <a:srgbClr val="FF0000"/>
              </a:solidFill>
              <a:latin typeface="Arial" pitchFamily="34" charset="0"/>
              <a:cs typeface="Arial" pitchFamily="34" charset="0"/>
            </a:endParaRPr>
          </a:p>
        </p:txBody>
      </p:sp>
    </p:spTree>
  </p:cSld>
  <p:clrMapOvr>
    <a:masterClrMapping/>
  </p:clrMapOvr>
  <p:transition spd="med">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58371" name="Rectangle 3"/>
          <p:cNvSpPr>
            <a:spLocks noGrp="1" noChangeArrowheads="1"/>
          </p:cNvSpPr>
          <p:nvPr>
            <p:ph type="body" idx="1"/>
          </p:nvPr>
        </p:nvSpPr>
        <p:spPr>
          <a:xfrm>
            <a:off x="457200" y="1828800"/>
            <a:ext cx="8229600" cy="4149725"/>
          </a:xfrm>
        </p:spPr>
        <p:txBody>
          <a:bodyPr/>
          <a:lstStyle/>
          <a:p>
            <a:pPr marL="0" indent="282575">
              <a:lnSpc>
                <a:spcPct val="80000"/>
              </a:lnSpc>
              <a:buFont typeface="Wingdings" pitchFamily="2" charset="2"/>
              <a:buNone/>
            </a:pPr>
            <a:r>
              <a:rPr lang="en-US" sz="3600" b="1" dirty="0" smtClean="0">
                <a:solidFill>
                  <a:srgbClr val="00FFFF"/>
                </a:solidFill>
              </a:rPr>
              <a:t>           </a:t>
            </a:r>
            <a:r>
              <a:rPr lang="en-US" sz="4000" b="1" dirty="0" smtClean="0">
                <a:solidFill>
                  <a:srgbClr val="00FFFF"/>
                </a:solidFill>
              </a:rPr>
              <a:t>Galatians </a:t>
            </a:r>
            <a:r>
              <a:rPr lang="en-US" sz="4000" b="1" dirty="0">
                <a:solidFill>
                  <a:srgbClr val="00FFFF"/>
                </a:solidFill>
              </a:rPr>
              <a:t>3:10-12</a:t>
            </a:r>
          </a:p>
          <a:p>
            <a:pPr marL="0" indent="282575">
              <a:lnSpc>
                <a:spcPct val="80000"/>
              </a:lnSpc>
              <a:buFont typeface="Wingdings" pitchFamily="2" charset="2"/>
              <a:buNone/>
            </a:pPr>
            <a:r>
              <a:rPr lang="en-US" dirty="0"/>
              <a:t>10	For as many as are of the works of the law are under the curse; for it is written, "Cursed is everyone who does not continue in all things which are written in the book of the law, to do them."</a:t>
            </a:r>
          </a:p>
          <a:p>
            <a:pPr marL="0" indent="282575">
              <a:lnSpc>
                <a:spcPct val="80000"/>
              </a:lnSpc>
              <a:buFont typeface="Wingdings" pitchFamily="2" charset="2"/>
              <a:buNone/>
            </a:pPr>
            <a:r>
              <a:rPr lang="en-US" dirty="0"/>
              <a:t>11	But that </a:t>
            </a:r>
            <a:r>
              <a:rPr lang="en-US" dirty="0">
                <a:solidFill>
                  <a:srgbClr val="FFFF00"/>
                </a:solidFill>
              </a:rPr>
              <a:t>no one is justified by the law in the sight of God is evident,</a:t>
            </a:r>
            <a:r>
              <a:rPr lang="en-US" dirty="0"/>
              <a:t> for "the just shall live by faith."</a:t>
            </a:r>
          </a:p>
          <a:p>
            <a:pPr marL="0" indent="282575">
              <a:lnSpc>
                <a:spcPct val="80000"/>
              </a:lnSpc>
              <a:buFont typeface="Wingdings" pitchFamily="2" charset="2"/>
              <a:buNone/>
            </a:pPr>
            <a:r>
              <a:rPr lang="en-US" dirty="0"/>
              <a:t>12	</a:t>
            </a:r>
            <a:r>
              <a:rPr lang="en-US" b="1" dirty="0">
                <a:solidFill>
                  <a:srgbClr val="FFFF00"/>
                </a:solidFill>
              </a:rPr>
              <a:t>Yet the law is not of faith</a:t>
            </a:r>
            <a:r>
              <a:rPr lang="en-US" dirty="0"/>
              <a:t>, but "the man who does them shall live by them."</a:t>
            </a:r>
          </a:p>
        </p:txBody>
      </p:sp>
      <p:sp>
        <p:nvSpPr>
          <p:cNvPr id="58372" name="Text Box 4"/>
          <p:cNvSpPr txBox="1">
            <a:spLocks noChangeArrowheads="1"/>
          </p:cNvSpPr>
          <p:nvPr/>
        </p:nvSpPr>
        <p:spPr bwMode="auto">
          <a:xfrm>
            <a:off x="533400" y="990600"/>
            <a:ext cx="5867400" cy="579438"/>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did not depend on faith</a:t>
            </a:r>
            <a:endParaRPr lang="en-US" sz="3200" b="1" dirty="0">
              <a:solidFill>
                <a:srgbClr val="00FF00"/>
              </a:solidFill>
              <a:latin typeface="Comic Sans MS" pitchFamily="66" charset="0"/>
            </a:endParaRPr>
          </a:p>
        </p:txBody>
      </p:sp>
      <p:pic>
        <p:nvPicPr>
          <p:cNvPr id="54274" name="Picture 2"/>
          <p:cNvPicPr>
            <a:picLocks noChangeAspect="1" noChangeArrowheads="1"/>
          </p:cNvPicPr>
          <p:nvPr/>
        </p:nvPicPr>
        <p:blipFill>
          <a:blip r:embed="rId3" cstate="email"/>
          <a:srcRect/>
          <a:stretch>
            <a:fillRect/>
          </a:stretch>
        </p:blipFill>
        <p:spPr bwMode="auto">
          <a:xfrm>
            <a:off x="6553200" y="762000"/>
            <a:ext cx="2417569" cy="16002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447800" y="76200"/>
            <a:ext cx="6629400" cy="1371600"/>
          </a:xfrm>
        </p:spPr>
        <p:txBody>
          <a:bodyPr/>
          <a:lstStyle/>
          <a:p>
            <a:r>
              <a:rPr lang="en-US" sz="4800" b="1" dirty="0">
                <a:solidFill>
                  <a:srgbClr val="FFCC00"/>
                </a:solidFill>
                <a:latin typeface="Vagabond" pitchFamily="2" charset="0"/>
              </a:rPr>
              <a:t>Problems with man’s use of God’s law</a:t>
            </a:r>
          </a:p>
        </p:txBody>
      </p:sp>
      <p:sp>
        <p:nvSpPr>
          <p:cNvPr id="53251" name="Rectangle 3"/>
          <p:cNvSpPr>
            <a:spLocks noGrp="1" noChangeArrowheads="1"/>
          </p:cNvSpPr>
          <p:nvPr>
            <p:ph type="body" idx="1"/>
          </p:nvPr>
        </p:nvSpPr>
        <p:spPr>
          <a:xfrm>
            <a:off x="457200" y="1524000"/>
            <a:ext cx="8229600" cy="3317875"/>
          </a:xfrm>
        </p:spPr>
        <p:txBody>
          <a:bodyPr/>
          <a:lstStyle/>
          <a:p>
            <a:pPr>
              <a:buClr>
                <a:srgbClr val="FFCC00"/>
              </a:buClr>
              <a:buSzTx/>
              <a:buFont typeface="Wingdings" pitchFamily="2" charset="2"/>
              <a:buChar char="Ø"/>
            </a:pPr>
            <a:r>
              <a:rPr lang="en-US" dirty="0"/>
              <a:t>We can develop an attitude of thinking that we can earn our salvation</a:t>
            </a:r>
          </a:p>
          <a:p>
            <a:pPr>
              <a:buClr>
                <a:srgbClr val="FFCC00"/>
              </a:buClr>
              <a:buSzTx/>
              <a:buFont typeface="Wingdings" pitchFamily="2" charset="2"/>
              <a:buChar char="Ø"/>
            </a:pPr>
            <a:r>
              <a:rPr lang="en-US" dirty="0"/>
              <a:t>Laws can become unintended limits – we only do what the laws demand</a:t>
            </a:r>
          </a:p>
          <a:p>
            <a:pPr>
              <a:buClr>
                <a:srgbClr val="FFCC00"/>
              </a:buClr>
              <a:buSzTx/>
              <a:buFont typeface="Wingdings" pitchFamily="2" charset="2"/>
              <a:buChar char="Ø"/>
            </a:pPr>
            <a:r>
              <a:rPr lang="en-US" dirty="0"/>
              <a:t>Many times when we hear laws, </a:t>
            </a:r>
            <a:r>
              <a:rPr lang="en-US" dirty="0" smtClean="0"/>
              <a:t>our                      </a:t>
            </a:r>
            <a:r>
              <a:rPr lang="en-US" dirty="0"/>
              <a:t>minds try to find ways around them</a:t>
            </a:r>
          </a:p>
        </p:txBody>
      </p:sp>
      <p:sp>
        <p:nvSpPr>
          <p:cNvPr id="53252" name="Text Box 4"/>
          <p:cNvSpPr txBox="1">
            <a:spLocks noChangeArrowheads="1"/>
          </p:cNvSpPr>
          <p:nvPr/>
        </p:nvSpPr>
        <p:spPr bwMode="auto">
          <a:xfrm>
            <a:off x="381000" y="5562600"/>
            <a:ext cx="8382000" cy="707886"/>
          </a:xfrm>
          <a:prstGeom prst="rect">
            <a:avLst/>
          </a:prstGeom>
          <a:noFill/>
          <a:ln w="9525">
            <a:noFill/>
            <a:miter lim="800000"/>
            <a:headEnd/>
            <a:tailEnd/>
          </a:ln>
          <a:effectLst/>
        </p:spPr>
        <p:txBody>
          <a:bodyPr>
            <a:spAutoFit/>
          </a:bodyPr>
          <a:lstStyle/>
          <a:p>
            <a:pPr algn="ctr" eaLnBrk="1" hangingPunct="1">
              <a:spcBef>
                <a:spcPct val="50000"/>
              </a:spcBef>
            </a:pPr>
            <a:r>
              <a:rPr lang="en-US" sz="4000" b="1" dirty="0">
                <a:solidFill>
                  <a:srgbClr val="FFFF00"/>
                </a:solidFill>
                <a:latin typeface="Comic Sans MS" pitchFamily="66" charset="0"/>
              </a:rPr>
              <a:t>It’s very clear in </a:t>
            </a:r>
            <a:r>
              <a:rPr lang="en-US" sz="4000" b="1" dirty="0" smtClean="0">
                <a:solidFill>
                  <a:srgbClr val="FFFF00"/>
                </a:solidFill>
                <a:latin typeface="Comic Sans MS" pitchFamily="66" charset="0"/>
              </a:rPr>
              <a:t>young children</a:t>
            </a:r>
            <a:r>
              <a:rPr lang="en-US" sz="4000" b="1" dirty="0">
                <a:solidFill>
                  <a:srgbClr val="FFFF00"/>
                </a:solidFill>
                <a:latin typeface="Comic Sans MS" pitchFamily="66" charset="0"/>
              </a:rPr>
              <a:t>!</a:t>
            </a:r>
          </a:p>
        </p:txBody>
      </p:sp>
      <p:pic>
        <p:nvPicPr>
          <p:cNvPr id="55298" name="Picture 2"/>
          <p:cNvPicPr>
            <a:picLocks noChangeAspect="1" noChangeArrowheads="1"/>
          </p:cNvPicPr>
          <p:nvPr/>
        </p:nvPicPr>
        <p:blipFill>
          <a:blip r:embed="rId3" cstate="email"/>
          <a:srcRect/>
          <a:stretch>
            <a:fillRect/>
          </a:stretch>
        </p:blipFill>
        <p:spPr bwMode="auto">
          <a:xfrm>
            <a:off x="6629400" y="3276600"/>
            <a:ext cx="2386013" cy="1589035"/>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47107" name="Rectangle 3"/>
          <p:cNvSpPr>
            <a:spLocks noGrp="1" noChangeArrowheads="1"/>
          </p:cNvSpPr>
          <p:nvPr>
            <p:ph type="body" idx="1"/>
          </p:nvPr>
        </p:nvSpPr>
        <p:spPr>
          <a:xfrm>
            <a:off x="457200" y="1828800"/>
            <a:ext cx="8229600" cy="4876800"/>
          </a:xfrm>
        </p:spPr>
        <p:txBody>
          <a:bodyPr/>
          <a:lstStyle/>
          <a:p>
            <a:pPr marL="0" indent="282575">
              <a:lnSpc>
                <a:spcPct val="80000"/>
              </a:lnSpc>
              <a:buFont typeface="Wingdings" pitchFamily="2" charset="2"/>
              <a:buNone/>
            </a:pPr>
            <a:r>
              <a:rPr lang="en-US" sz="2800" b="1" dirty="0" smtClean="0">
                <a:solidFill>
                  <a:srgbClr val="00FFFF"/>
                </a:solidFill>
              </a:rPr>
              <a:t>                  Amos </a:t>
            </a:r>
            <a:r>
              <a:rPr lang="en-US" sz="2800" b="1" dirty="0">
                <a:solidFill>
                  <a:srgbClr val="00FFFF"/>
                </a:solidFill>
              </a:rPr>
              <a:t>5:21-27</a:t>
            </a:r>
          </a:p>
          <a:p>
            <a:pPr marL="0" indent="282575">
              <a:lnSpc>
                <a:spcPct val="80000"/>
              </a:lnSpc>
              <a:buFont typeface="Wingdings" pitchFamily="2" charset="2"/>
              <a:buNone/>
            </a:pPr>
            <a:r>
              <a:rPr lang="en-US" sz="2200" dirty="0"/>
              <a:t>21	</a:t>
            </a:r>
            <a:r>
              <a:rPr lang="en-US" sz="2200" dirty="0">
                <a:solidFill>
                  <a:srgbClr val="FFFF00"/>
                </a:solidFill>
              </a:rPr>
              <a:t>"I hate, I despise your feast days, and I </a:t>
            </a:r>
            <a:r>
              <a:rPr lang="en-US" sz="2200" dirty="0" smtClean="0">
                <a:solidFill>
                  <a:srgbClr val="FFFF00"/>
                </a:solidFill>
              </a:rPr>
              <a:t>do                                          </a:t>
            </a:r>
            <a:r>
              <a:rPr lang="en-US" sz="2200" dirty="0">
                <a:solidFill>
                  <a:srgbClr val="FFFF00"/>
                </a:solidFill>
              </a:rPr>
              <a:t>not savor your sacred assemblies.</a:t>
            </a:r>
          </a:p>
          <a:p>
            <a:pPr marL="0" indent="282575">
              <a:lnSpc>
                <a:spcPct val="80000"/>
              </a:lnSpc>
              <a:buFont typeface="Wingdings" pitchFamily="2" charset="2"/>
              <a:buNone/>
            </a:pPr>
            <a:r>
              <a:rPr lang="en-US" sz="2200" dirty="0"/>
              <a:t>22	Though you offer Me burnt offerings and your grain offerings, </a:t>
            </a:r>
            <a:r>
              <a:rPr lang="en-US" sz="2200" dirty="0">
                <a:solidFill>
                  <a:srgbClr val="FFFF00"/>
                </a:solidFill>
              </a:rPr>
              <a:t>I will not accept them,</a:t>
            </a:r>
            <a:r>
              <a:rPr lang="en-US" sz="2200" dirty="0"/>
              <a:t> nor will I regard your fattened peace offerings.</a:t>
            </a:r>
          </a:p>
          <a:p>
            <a:pPr marL="0" indent="282575">
              <a:lnSpc>
                <a:spcPct val="80000"/>
              </a:lnSpc>
              <a:buFont typeface="Wingdings" pitchFamily="2" charset="2"/>
              <a:buNone/>
            </a:pPr>
            <a:r>
              <a:rPr lang="en-US" sz="2200" dirty="0"/>
              <a:t>23	Take away from Me the noise of your songs, for </a:t>
            </a:r>
            <a:r>
              <a:rPr lang="en-US" sz="2200" dirty="0">
                <a:solidFill>
                  <a:srgbClr val="FFFF00"/>
                </a:solidFill>
              </a:rPr>
              <a:t>I will not hear</a:t>
            </a:r>
            <a:r>
              <a:rPr lang="en-US" sz="2200" dirty="0"/>
              <a:t> the melody of your stringed instruments.</a:t>
            </a:r>
          </a:p>
          <a:p>
            <a:pPr marL="0" indent="282575">
              <a:lnSpc>
                <a:spcPct val="80000"/>
              </a:lnSpc>
              <a:buFont typeface="Wingdings" pitchFamily="2" charset="2"/>
              <a:buNone/>
            </a:pPr>
            <a:r>
              <a:rPr lang="en-US" sz="2200" dirty="0"/>
              <a:t>24	But let justice run down like water, and righteousness like a mighty stream.</a:t>
            </a:r>
          </a:p>
          <a:p>
            <a:pPr marL="0" indent="282575">
              <a:lnSpc>
                <a:spcPct val="80000"/>
              </a:lnSpc>
              <a:buFont typeface="Wingdings" pitchFamily="2" charset="2"/>
              <a:buNone/>
            </a:pPr>
            <a:r>
              <a:rPr lang="en-US" sz="2200" dirty="0"/>
              <a:t>25	"Did you offer Me sacrifices and offerings in the wilderness forty years, O house of Israel?</a:t>
            </a:r>
          </a:p>
          <a:p>
            <a:pPr marL="0" indent="282575">
              <a:lnSpc>
                <a:spcPct val="80000"/>
              </a:lnSpc>
              <a:buFont typeface="Wingdings" pitchFamily="2" charset="2"/>
              <a:buNone/>
            </a:pPr>
            <a:r>
              <a:rPr lang="en-US" sz="2200" dirty="0"/>
              <a:t>26	You also carried </a:t>
            </a:r>
            <a:r>
              <a:rPr lang="en-US" sz="2200" dirty="0" err="1"/>
              <a:t>Sikkuth</a:t>
            </a:r>
            <a:r>
              <a:rPr lang="en-US" sz="2200" dirty="0"/>
              <a:t> your king and </a:t>
            </a:r>
            <a:r>
              <a:rPr lang="en-US" sz="2200" dirty="0" err="1"/>
              <a:t>Chiun</a:t>
            </a:r>
            <a:r>
              <a:rPr lang="en-US" sz="2200" dirty="0"/>
              <a:t>, your idols, the star of your gods, which you made for yourselves.</a:t>
            </a:r>
          </a:p>
          <a:p>
            <a:pPr marL="0" indent="282575">
              <a:lnSpc>
                <a:spcPct val="80000"/>
              </a:lnSpc>
              <a:buFont typeface="Wingdings" pitchFamily="2" charset="2"/>
              <a:buNone/>
            </a:pPr>
            <a:r>
              <a:rPr lang="en-US" sz="2200" dirty="0"/>
              <a:t>27	Therefore I will send you into captivity beyond Damascus," says the LORD, whose name is the God of hosts</a:t>
            </a:r>
          </a:p>
        </p:txBody>
      </p:sp>
      <p:sp>
        <p:nvSpPr>
          <p:cNvPr id="47108" name="Text Box 4"/>
          <p:cNvSpPr txBox="1">
            <a:spLocks noChangeArrowheads="1"/>
          </p:cNvSpPr>
          <p:nvPr/>
        </p:nvSpPr>
        <p:spPr bwMode="auto">
          <a:xfrm>
            <a:off x="914400" y="762000"/>
            <a:ext cx="4724400" cy="1077218"/>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became rituals without meaning</a:t>
            </a:r>
            <a:endParaRPr lang="en-US" sz="3200" b="1" dirty="0">
              <a:solidFill>
                <a:srgbClr val="00FF00"/>
              </a:solidFill>
              <a:latin typeface="Comic Sans MS" pitchFamily="66" charset="0"/>
            </a:endParaRPr>
          </a:p>
        </p:txBody>
      </p:sp>
      <p:pic>
        <p:nvPicPr>
          <p:cNvPr id="56322" name="Picture 2"/>
          <p:cNvPicPr>
            <a:picLocks noChangeAspect="1" noChangeArrowheads="1"/>
          </p:cNvPicPr>
          <p:nvPr/>
        </p:nvPicPr>
        <p:blipFill>
          <a:blip r:embed="rId3" cstate="email"/>
          <a:srcRect/>
          <a:stretch>
            <a:fillRect/>
          </a:stretch>
        </p:blipFill>
        <p:spPr bwMode="auto">
          <a:xfrm>
            <a:off x="6324600" y="838200"/>
            <a:ext cx="2628328" cy="1747838"/>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47107" name="Rectangle 3"/>
          <p:cNvSpPr>
            <a:spLocks noGrp="1" noChangeArrowheads="1"/>
          </p:cNvSpPr>
          <p:nvPr>
            <p:ph type="body" idx="1"/>
          </p:nvPr>
        </p:nvSpPr>
        <p:spPr>
          <a:xfrm>
            <a:off x="247936" y="1712119"/>
            <a:ext cx="8648128" cy="4876800"/>
          </a:xfrm>
        </p:spPr>
        <p:txBody>
          <a:bodyPr/>
          <a:lstStyle/>
          <a:p>
            <a:pPr>
              <a:buNone/>
            </a:pPr>
            <a:r>
              <a:rPr lang="en-US" b="1" dirty="0" smtClean="0">
                <a:solidFill>
                  <a:srgbClr val="603000"/>
                </a:solidFill>
              </a:rPr>
              <a:t>                 </a:t>
            </a:r>
            <a:r>
              <a:rPr lang="en-US" b="1" dirty="0">
                <a:solidFill>
                  <a:srgbClr val="FFFF00"/>
                </a:solidFill>
              </a:rPr>
              <a:t>Isaiah 43:22-24</a:t>
            </a:r>
          </a:p>
          <a:p>
            <a:pPr marL="0" indent="290513">
              <a:buNone/>
            </a:pPr>
            <a:r>
              <a:rPr lang="en-US" sz="2800" dirty="0"/>
              <a:t>22 "But you have not called upon Me, </a:t>
            </a:r>
            <a:r>
              <a:rPr lang="en-US" sz="2800" dirty="0" smtClean="0"/>
              <a:t>                                                </a:t>
            </a:r>
            <a:r>
              <a:rPr lang="en-US" sz="2800" dirty="0"/>
              <a:t>O Jacob; and </a:t>
            </a:r>
            <a:r>
              <a:rPr lang="en-US" sz="2800" b="1" i="1" dirty="0">
                <a:solidFill>
                  <a:srgbClr val="FFFF00"/>
                </a:solidFill>
              </a:rPr>
              <a:t>you have been weary of Me, </a:t>
            </a:r>
            <a:r>
              <a:rPr lang="en-US" sz="2800" b="1" i="1" dirty="0" smtClean="0">
                <a:solidFill>
                  <a:srgbClr val="FFFF00"/>
                </a:solidFill>
              </a:rPr>
              <a:t>O </a:t>
            </a:r>
            <a:r>
              <a:rPr lang="en-US" sz="2800" b="1" i="1" dirty="0">
                <a:solidFill>
                  <a:srgbClr val="FFFF00"/>
                </a:solidFill>
              </a:rPr>
              <a:t>Israel. </a:t>
            </a:r>
          </a:p>
          <a:p>
            <a:pPr marL="0" indent="290513">
              <a:buNone/>
            </a:pPr>
            <a:r>
              <a:rPr lang="en-US" sz="2800" dirty="0"/>
              <a:t>23 You have not brought Me the sheep for your burnt offerings, nor have you honored Me with your sacrifices.  I have not caused you to serve with grain offerings, nor wearied you with incense. </a:t>
            </a:r>
          </a:p>
          <a:p>
            <a:pPr marL="0" indent="290513">
              <a:buNone/>
            </a:pPr>
            <a:r>
              <a:rPr lang="en-US" sz="2800" dirty="0"/>
              <a:t>24 You have bought Me no sweet cane with money, nor have you satisfied Me with the fat of your sacrifices; </a:t>
            </a:r>
            <a:r>
              <a:rPr lang="en-US" sz="2800" dirty="0">
                <a:solidFill>
                  <a:srgbClr val="FFC000"/>
                </a:solidFill>
              </a:rPr>
              <a:t>but you have burdened Me with your sins, you have wearied Me with your iniquities. </a:t>
            </a:r>
            <a:endParaRPr lang="en-US" sz="2400" dirty="0">
              <a:solidFill>
                <a:srgbClr val="FFC000"/>
              </a:solidFill>
            </a:endParaRPr>
          </a:p>
        </p:txBody>
      </p:sp>
      <p:sp>
        <p:nvSpPr>
          <p:cNvPr id="47108" name="Text Box 4"/>
          <p:cNvSpPr txBox="1">
            <a:spLocks noChangeArrowheads="1"/>
          </p:cNvSpPr>
          <p:nvPr/>
        </p:nvSpPr>
        <p:spPr bwMode="auto">
          <a:xfrm>
            <a:off x="914400" y="762000"/>
            <a:ext cx="4724400" cy="1077218"/>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became rituals without meaning</a:t>
            </a:r>
            <a:endParaRPr lang="en-US" sz="3200" b="1" dirty="0">
              <a:solidFill>
                <a:srgbClr val="00FF00"/>
              </a:solidFill>
              <a:latin typeface="Comic Sans MS" pitchFamily="66" charset="0"/>
            </a:endParaRPr>
          </a:p>
        </p:txBody>
      </p:sp>
      <p:pic>
        <p:nvPicPr>
          <p:cNvPr id="56322" name="Picture 2"/>
          <p:cNvPicPr>
            <a:picLocks noChangeAspect="1" noChangeArrowheads="1"/>
          </p:cNvPicPr>
          <p:nvPr/>
        </p:nvPicPr>
        <p:blipFill>
          <a:blip r:embed="rId3" cstate="email"/>
          <a:srcRect/>
          <a:stretch>
            <a:fillRect/>
          </a:stretch>
        </p:blipFill>
        <p:spPr bwMode="auto">
          <a:xfrm>
            <a:off x="6324600" y="838200"/>
            <a:ext cx="2628328" cy="1747838"/>
          </a:xfrm>
          <a:prstGeom prst="rect">
            <a:avLst/>
          </a:prstGeom>
          <a:noFill/>
          <a:ln w="9525">
            <a:noFill/>
            <a:miter lim="800000"/>
            <a:headEnd/>
            <a:tailEnd/>
          </a:ln>
        </p:spPr>
      </p:pic>
    </p:spTree>
    <p:extLst>
      <p:ext uri="{BB962C8B-B14F-4D97-AF65-F5344CB8AC3E}">
        <p14:creationId xmlns:p14="http://schemas.microsoft.com/office/powerpoint/2010/main" val="4180041098"/>
      </p:ext>
    </p:extLst>
  </p:cSld>
  <p:clrMapOvr>
    <a:masterClrMapping/>
  </p:clrMapOvr>
  <p:transition spd="med">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47107" name="Rectangle 3"/>
          <p:cNvSpPr>
            <a:spLocks noGrp="1" noChangeArrowheads="1"/>
          </p:cNvSpPr>
          <p:nvPr>
            <p:ph type="body" idx="1"/>
          </p:nvPr>
        </p:nvSpPr>
        <p:spPr>
          <a:xfrm>
            <a:off x="457200" y="1828800"/>
            <a:ext cx="8229600" cy="4876800"/>
          </a:xfrm>
        </p:spPr>
        <p:txBody>
          <a:bodyPr/>
          <a:lstStyle/>
          <a:p>
            <a:pPr marL="0" indent="282575">
              <a:lnSpc>
                <a:spcPct val="80000"/>
              </a:lnSpc>
              <a:buNone/>
            </a:pPr>
            <a:r>
              <a:rPr lang="en-US" sz="4000" b="1" dirty="0" smtClean="0">
                <a:solidFill>
                  <a:srgbClr val="00FFFF"/>
                </a:solidFill>
              </a:rPr>
              <a:t>        Zechariah </a:t>
            </a:r>
            <a:r>
              <a:rPr lang="en-US" sz="4000" b="1" dirty="0">
                <a:solidFill>
                  <a:srgbClr val="00FFFF"/>
                </a:solidFill>
              </a:rPr>
              <a:t>7:1-7</a:t>
            </a:r>
          </a:p>
          <a:p>
            <a:pPr marL="0" indent="282575">
              <a:lnSpc>
                <a:spcPct val="80000"/>
              </a:lnSpc>
              <a:buNone/>
            </a:pPr>
            <a:r>
              <a:rPr lang="en-US" b="1" dirty="0" smtClean="0"/>
              <a:t>Now </a:t>
            </a:r>
            <a:r>
              <a:rPr lang="en-US" b="1" dirty="0"/>
              <a:t>in the fourth year of King </a:t>
            </a:r>
            <a:r>
              <a:rPr lang="en-US" b="1" dirty="0" smtClean="0"/>
              <a:t>                         Darius </a:t>
            </a:r>
            <a:r>
              <a:rPr lang="en-US" b="1" dirty="0"/>
              <a:t>it came to pass that the word of the Lord came to Zechariah, on the fourth day of the ninth month, </a:t>
            </a:r>
            <a:r>
              <a:rPr lang="en-US" b="1" dirty="0" err="1"/>
              <a:t>Chislev</a:t>
            </a:r>
            <a:r>
              <a:rPr lang="en-US" b="1" dirty="0"/>
              <a:t>, 2 when the people sent </a:t>
            </a:r>
            <a:r>
              <a:rPr lang="en-US" b="1" dirty="0" err="1"/>
              <a:t>Sherezer</a:t>
            </a:r>
            <a:r>
              <a:rPr lang="en-US" b="1" dirty="0"/>
              <a:t>, with </a:t>
            </a:r>
            <a:r>
              <a:rPr lang="en-US" b="1" dirty="0" err="1"/>
              <a:t>Regem-Melech</a:t>
            </a:r>
            <a:r>
              <a:rPr lang="en-US" b="1" dirty="0"/>
              <a:t> and his men, to the house of God, to pray before the Lord, 3 and to ask the priests who were in the house of the Lord of hosts, and the prophets, saying, "Should I weep in the fifth month and fast as I have done for so many years</a:t>
            </a:r>
            <a:r>
              <a:rPr lang="en-US" b="1" dirty="0" smtClean="0"/>
              <a:t>?"</a:t>
            </a:r>
            <a:endParaRPr lang="en-US" b="1" dirty="0"/>
          </a:p>
        </p:txBody>
      </p:sp>
      <p:sp>
        <p:nvSpPr>
          <p:cNvPr id="47108" name="Text Box 4"/>
          <p:cNvSpPr txBox="1">
            <a:spLocks noChangeArrowheads="1"/>
          </p:cNvSpPr>
          <p:nvPr/>
        </p:nvSpPr>
        <p:spPr bwMode="auto">
          <a:xfrm>
            <a:off x="914400" y="762000"/>
            <a:ext cx="4724400" cy="1077218"/>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became rituals without meaning</a:t>
            </a:r>
            <a:endParaRPr lang="en-US" sz="3200" b="1" dirty="0">
              <a:solidFill>
                <a:srgbClr val="00FF00"/>
              </a:solidFill>
              <a:latin typeface="Comic Sans MS" pitchFamily="66" charset="0"/>
            </a:endParaRPr>
          </a:p>
        </p:txBody>
      </p:sp>
      <p:pic>
        <p:nvPicPr>
          <p:cNvPr id="56322" name="Picture 2"/>
          <p:cNvPicPr>
            <a:picLocks noChangeAspect="1" noChangeArrowheads="1"/>
          </p:cNvPicPr>
          <p:nvPr/>
        </p:nvPicPr>
        <p:blipFill>
          <a:blip r:embed="rId3" cstate="email"/>
          <a:srcRect/>
          <a:stretch>
            <a:fillRect/>
          </a:stretch>
        </p:blipFill>
        <p:spPr bwMode="auto">
          <a:xfrm>
            <a:off x="6324600" y="838200"/>
            <a:ext cx="2628328" cy="1747838"/>
          </a:xfrm>
          <a:prstGeom prst="rect">
            <a:avLst/>
          </a:prstGeom>
          <a:noFill/>
          <a:ln w="9525">
            <a:noFill/>
            <a:miter lim="800000"/>
            <a:headEnd/>
            <a:tailEnd/>
          </a:ln>
        </p:spPr>
      </p:pic>
    </p:spTree>
    <p:extLst>
      <p:ext uri="{BB962C8B-B14F-4D97-AF65-F5344CB8AC3E}">
        <p14:creationId xmlns:p14="http://schemas.microsoft.com/office/powerpoint/2010/main" val="2403886038"/>
      </p:ext>
    </p:extLst>
  </p:cSld>
  <p:clrMapOvr>
    <a:masterClrMapping/>
  </p:clrMapOvr>
  <p:transition spd="med">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47107" name="Rectangle 3"/>
          <p:cNvSpPr>
            <a:spLocks noGrp="1" noChangeArrowheads="1"/>
          </p:cNvSpPr>
          <p:nvPr>
            <p:ph type="body" idx="1"/>
          </p:nvPr>
        </p:nvSpPr>
        <p:spPr>
          <a:xfrm>
            <a:off x="457200" y="1828800"/>
            <a:ext cx="8229600" cy="4876800"/>
          </a:xfrm>
        </p:spPr>
        <p:txBody>
          <a:bodyPr/>
          <a:lstStyle/>
          <a:p>
            <a:pPr marL="0" indent="282575">
              <a:lnSpc>
                <a:spcPct val="80000"/>
              </a:lnSpc>
              <a:buNone/>
            </a:pPr>
            <a:r>
              <a:rPr lang="en-US" sz="3600" b="1" dirty="0" smtClean="0">
                <a:solidFill>
                  <a:srgbClr val="00FFFF"/>
                </a:solidFill>
              </a:rPr>
              <a:t>        </a:t>
            </a:r>
            <a:r>
              <a:rPr lang="en-US" sz="4000" b="1" dirty="0" smtClean="0">
                <a:solidFill>
                  <a:srgbClr val="00FFFF"/>
                </a:solidFill>
              </a:rPr>
              <a:t>Zechariah </a:t>
            </a:r>
            <a:r>
              <a:rPr lang="en-US" sz="4000" b="1" dirty="0">
                <a:solidFill>
                  <a:srgbClr val="00FFFF"/>
                </a:solidFill>
              </a:rPr>
              <a:t>7:1-7</a:t>
            </a:r>
          </a:p>
          <a:p>
            <a:pPr marL="0" indent="282575">
              <a:lnSpc>
                <a:spcPct val="80000"/>
              </a:lnSpc>
              <a:buNone/>
            </a:pPr>
            <a:r>
              <a:rPr lang="en-US" sz="3600" b="1" dirty="0" smtClean="0"/>
              <a:t>4 </a:t>
            </a:r>
            <a:r>
              <a:rPr lang="en-US" sz="3600" b="1" dirty="0"/>
              <a:t>Then the word of the </a:t>
            </a:r>
            <a:r>
              <a:rPr lang="en-US" sz="3600" b="1" dirty="0" smtClean="0"/>
              <a:t>                      Lord </a:t>
            </a:r>
            <a:r>
              <a:rPr lang="en-US" sz="3600" b="1" dirty="0"/>
              <a:t>of hosts came to me, saying, 5 "Say to all the people of the land, and to the priests: 'When you fasted and mourned in the fifth and seventh months during those seventy years, </a:t>
            </a:r>
            <a:r>
              <a:rPr lang="en-US" sz="3600" b="1" dirty="0">
                <a:solidFill>
                  <a:srgbClr val="FFFF00"/>
                </a:solidFill>
              </a:rPr>
              <a:t>did you really fast for Me — for Me? </a:t>
            </a:r>
            <a:r>
              <a:rPr lang="en-US" sz="3600" b="1" dirty="0"/>
              <a:t>6 When you eat and when you drink, do you not eat and drink for yourselves? </a:t>
            </a:r>
          </a:p>
        </p:txBody>
      </p:sp>
      <p:sp>
        <p:nvSpPr>
          <p:cNvPr id="47108" name="Text Box 4"/>
          <p:cNvSpPr txBox="1">
            <a:spLocks noChangeArrowheads="1"/>
          </p:cNvSpPr>
          <p:nvPr/>
        </p:nvSpPr>
        <p:spPr bwMode="auto">
          <a:xfrm>
            <a:off x="914400" y="762000"/>
            <a:ext cx="4724400" cy="1077218"/>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became rituals without meaning</a:t>
            </a:r>
            <a:endParaRPr lang="en-US" sz="3200" b="1" dirty="0">
              <a:solidFill>
                <a:srgbClr val="00FF00"/>
              </a:solidFill>
              <a:latin typeface="Comic Sans MS" pitchFamily="66" charset="0"/>
            </a:endParaRPr>
          </a:p>
        </p:txBody>
      </p:sp>
      <p:pic>
        <p:nvPicPr>
          <p:cNvPr id="56322" name="Picture 2"/>
          <p:cNvPicPr>
            <a:picLocks noChangeAspect="1" noChangeArrowheads="1"/>
          </p:cNvPicPr>
          <p:nvPr/>
        </p:nvPicPr>
        <p:blipFill>
          <a:blip r:embed="rId3" cstate="email"/>
          <a:srcRect/>
          <a:stretch>
            <a:fillRect/>
          </a:stretch>
        </p:blipFill>
        <p:spPr bwMode="auto">
          <a:xfrm>
            <a:off x="5973680" y="838200"/>
            <a:ext cx="2979248" cy="1981200"/>
          </a:xfrm>
          <a:prstGeom prst="rect">
            <a:avLst/>
          </a:prstGeom>
          <a:noFill/>
          <a:ln w="9525">
            <a:noFill/>
            <a:miter lim="800000"/>
            <a:headEnd/>
            <a:tailEnd/>
          </a:ln>
        </p:spPr>
      </p:pic>
    </p:spTree>
    <p:extLst>
      <p:ext uri="{BB962C8B-B14F-4D97-AF65-F5344CB8AC3E}">
        <p14:creationId xmlns:p14="http://schemas.microsoft.com/office/powerpoint/2010/main" val="3956518789"/>
      </p:ext>
    </p:extLst>
  </p:cSld>
  <p:clrMapOvr>
    <a:masterClrMapping/>
  </p:clrMapOvr>
  <p:transition spd="med">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76200" y="152400"/>
            <a:ext cx="8915400" cy="1143000"/>
          </a:xfrm>
        </p:spPr>
        <p:txBody>
          <a:bodyPr/>
          <a:lstStyle/>
          <a:p>
            <a:r>
              <a:rPr lang="en-US" sz="6600" dirty="0"/>
              <a:t>Up next!</a:t>
            </a:r>
          </a:p>
        </p:txBody>
      </p:sp>
      <p:sp>
        <p:nvSpPr>
          <p:cNvPr id="20483" name="Rectangle 3"/>
          <p:cNvSpPr>
            <a:spLocks noGrp="1" noChangeArrowheads="1"/>
          </p:cNvSpPr>
          <p:nvPr>
            <p:ph type="body" idx="1"/>
          </p:nvPr>
        </p:nvSpPr>
        <p:spPr>
          <a:xfrm>
            <a:off x="152400" y="1447800"/>
            <a:ext cx="6096000" cy="3306763"/>
          </a:xfrm>
        </p:spPr>
        <p:txBody>
          <a:bodyPr/>
          <a:lstStyle/>
          <a:p>
            <a:pPr marL="0" indent="0" algn="ctr">
              <a:buFont typeface="Wingdings" pitchFamily="2" charset="2"/>
              <a:buNone/>
            </a:pPr>
            <a:r>
              <a:rPr lang="en-US" sz="4800" dirty="0">
                <a:solidFill>
                  <a:srgbClr val="FFFF00"/>
                </a:solidFill>
                <a:latin typeface="Comic Sans MS" pitchFamily="66" charset="0"/>
              </a:rPr>
              <a:t>We will look at </a:t>
            </a:r>
            <a:r>
              <a:rPr lang="en-US" sz="4800" dirty="0" smtClean="0">
                <a:solidFill>
                  <a:srgbClr val="FFFF00"/>
                </a:solidFill>
                <a:latin typeface="Comic Sans MS" pitchFamily="66" charset="0"/>
              </a:rPr>
              <a:t>God’s </a:t>
            </a:r>
            <a:r>
              <a:rPr lang="en-US" sz="4800" dirty="0">
                <a:solidFill>
                  <a:srgbClr val="FFFF00"/>
                </a:solidFill>
                <a:latin typeface="Comic Sans MS" pitchFamily="66" charset="0"/>
              </a:rPr>
              <a:t>indescribable gift of grace that He gives to us in His mercy</a:t>
            </a:r>
          </a:p>
        </p:txBody>
      </p:sp>
      <p:pic>
        <p:nvPicPr>
          <p:cNvPr id="57346" name="Picture 2"/>
          <p:cNvPicPr>
            <a:picLocks noChangeAspect="1" noChangeArrowheads="1"/>
          </p:cNvPicPr>
          <p:nvPr/>
        </p:nvPicPr>
        <p:blipFill>
          <a:blip r:embed="rId3" cstate="email"/>
          <a:srcRect/>
          <a:stretch>
            <a:fillRect/>
          </a:stretch>
        </p:blipFill>
        <p:spPr bwMode="auto">
          <a:xfrm>
            <a:off x="6477000" y="1981200"/>
            <a:ext cx="2228850" cy="222885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22198008"/>
      </p:ext>
    </p:extLst>
  </p:cSld>
  <p:clrMapOvr>
    <a:masterClrMapping/>
  </p:clrMapOvr>
  <p:transition spd="med">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996633"/>
                </a:solidFill>
                <a:effectLst/>
                <a:latin typeface="Arial" panose="020B0604020202020204" pitchFamily="34" charset="0"/>
                <a:cs typeface="Arial" panose="020B0604020202020204" pitchFamily="34" charset="0"/>
              </a:rPr>
              <a:t>Romans 6:1-11</a:t>
            </a:r>
            <a:endParaRPr lang="en-US" sz="4800" b="1" dirty="0" smtClean="0">
              <a:solidFill>
                <a:srgbClr val="996633"/>
              </a:solidFill>
              <a:effectLst/>
              <a:latin typeface="Arial" panose="020B0604020202020204" pitchFamily="34" charset="0"/>
              <a:cs typeface="Arial" panose="020B0604020202020204" pitchFamily="34" charset="0"/>
            </a:endParaRPr>
          </a:p>
        </p:txBody>
      </p:sp>
      <p:sp>
        <p:nvSpPr>
          <p:cNvPr id="4099" name="Rectangle 3"/>
          <p:cNvSpPr>
            <a:spLocks noGrp="1" noChangeArrowheads="1"/>
          </p:cNvSpPr>
          <p:nvPr>
            <p:ph idx="1"/>
          </p:nvPr>
        </p:nvSpPr>
        <p:spPr>
          <a:xfrm>
            <a:off x="990600" y="1447800"/>
            <a:ext cx="7086600" cy="4800600"/>
          </a:xfrm>
        </p:spPr>
        <p:txBody>
          <a:bodyPr>
            <a:normAutofit/>
          </a:bodyPr>
          <a:lstStyle/>
          <a:p>
            <a:pPr marL="0" indent="231775">
              <a:buNone/>
            </a:pPr>
            <a:r>
              <a:rPr lang="en-US" sz="2800" dirty="0">
                <a:solidFill>
                  <a:schemeClr val="bg2"/>
                </a:solidFill>
                <a:effectLst/>
                <a:latin typeface="Arial" panose="020B0604020202020204" pitchFamily="34" charset="0"/>
                <a:cs typeface="Arial" panose="020B0604020202020204" pitchFamily="34" charset="0"/>
              </a:rPr>
              <a:t>What shall we say then? Shall we continue in sin that grace may abound? 2 Certainly not! </a:t>
            </a:r>
            <a:r>
              <a:rPr lang="en-US" sz="2800" b="1" dirty="0">
                <a:solidFill>
                  <a:srgbClr val="000099"/>
                </a:solidFill>
                <a:effectLst/>
                <a:latin typeface="Arial" panose="020B0604020202020204" pitchFamily="34" charset="0"/>
                <a:cs typeface="Arial" panose="020B0604020202020204" pitchFamily="34" charset="0"/>
              </a:rPr>
              <a:t>How shall we who died to sin live any longer in it? </a:t>
            </a:r>
            <a:r>
              <a:rPr lang="en-US" sz="2800" dirty="0">
                <a:solidFill>
                  <a:schemeClr val="bg2"/>
                </a:solidFill>
                <a:effectLst/>
                <a:latin typeface="Arial" panose="020B0604020202020204" pitchFamily="34" charset="0"/>
                <a:cs typeface="Arial" panose="020B0604020202020204" pitchFamily="34" charset="0"/>
              </a:rPr>
              <a:t>3 Or do you not know that</a:t>
            </a:r>
            <a:r>
              <a:rPr lang="en-US" sz="2800" dirty="0">
                <a:effectLst/>
                <a:latin typeface="Arial" panose="020B0604020202020204" pitchFamily="34" charset="0"/>
                <a:cs typeface="Arial" panose="020B0604020202020204" pitchFamily="34" charset="0"/>
              </a:rPr>
              <a:t> </a:t>
            </a:r>
            <a:r>
              <a:rPr lang="en-US" sz="2800" b="1" dirty="0">
                <a:solidFill>
                  <a:srgbClr val="000099"/>
                </a:solidFill>
                <a:effectLst/>
                <a:latin typeface="Arial" panose="020B0604020202020204" pitchFamily="34" charset="0"/>
                <a:cs typeface="Arial" panose="020B0604020202020204" pitchFamily="34" charset="0"/>
              </a:rPr>
              <a:t>as many of us as were baptized into Christ Jesus were baptized into His death? </a:t>
            </a:r>
            <a:r>
              <a:rPr lang="en-US" sz="2800" dirty="0">
                <a:solidFill>
                  <a:schemeClr val="bg2"/>
                </a:solidFill>
                <a:effectLst/>
                <a:latin typeface="Arial" panose="020B0604020202020204" pitchFamily="34" charset="0"/>
                <a:cs typeface="Arial" panose="020B0604020202020204" pitchFamily="34" charset="0"/>
              </a:rPr>
              <a:t>4 Therefore we were buried with Him through baptism into death, that just as Christ was raised from the dead by the glory of the Father, even so we also should walk in newness of life. </a:t>
            </a:r>
            <a:endParaRPr lang="en-US" sz="2800" dirty="0">
              <a:solidFill>
                <a:schemeClr val="bg2"/>
              </a:solidFill>
              <a:effectLst/>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990600" y="633478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29729117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0" y="304800"/>
            <a:ext cx="9144000" cy="1143000"/>
          </a:xfrm>
        </p:spPr>
        <p:txBody>
          <a:bodyPr/>
          <a:lstStyle/>
          <a:p>
            <a:r>
              <a:rPr lang="en-US">
                <a:solidFill>
                  <a:srgbClr val="91EAFF"/>
                </a:solidFill>
                <a:latin typeface="Vagabond" pitchFamily="2" charset="0"/>
              </a:rPr>
              <a:t>Animal Sacrifice</a:t>
            </a:r>
          </a:p>
        </p:txBody>
      </p:sp>
      <p:sp>
        <p:nvSpPr>
          <p:cNvPr id="15363" name="Rectangle 3"/>
          <p:cNvSpPr>
            <a:spLocks noGrp="1" noChangeArrowheads="1"/>
          </p:cNvSpPr>
          <p:nvPr>
            <p:ph type="body" sz="half" idx="1"/>
          </p:nvPr>
        </p:nvSpPr>
        <p:spPr>
          <a:xfrm>
            <a:off x="4572000" y="2133600"/>
            <a:ext cx="4191000" cy="4495800"/>
          </a:xfrm>
        </p:spPr>
        <p:txBody>
          <a:bodyPr/>
          <a:lstStyle/>
          <a:p>
            <a:pPr marL="0" indent="0">
              <a:buFont typeface="Wingdings" pitchFamily="2" charset="2"/>
              <a:buNone/>
            </a:pPr>
            <a:r>
              <a:rPr lang="en-US" sz="3600">
                <a:latin typeface="Arial" charset="0"/>
              </a:rPr>
              <a:t>Identify with Christ, and commit to join him in a death like his. The animal died to show us how we should live!</a:t>
            </a:r>
          </a:p>
        </p:txBody>
      </p:sp>
      <p:pic>
        <p:nvPicPr>
          <p:cNvPr id="15368" name="Picture 8" descr="980410ab"/>
          <p:cNvPicPr>
            <a:picLocks noGrp="1" noChangeAspect="1" noChangeArrowheads="1"/>
          </p:cNvPicPr>
          <p:nvPr>
            <p:ph sz="quarter" idx="3"/>
          </p:nvPr>
        </p:nvPicPr>
        <p:blipFill>
          <a:blip r:embed="rId3" cstate="email"/>
          <a:srcRect/>
          <a:stretch>
            <a:fillRect/>
          </a:stretch>
        </p:blipFill>
        <p:spPr>
          <a:xfrm>
            <a:off x="609600" y="1524000"/>
            <a:ext cx="3249613" cy="4876800"/>
          </a:xfrm>
          <a:noFill/>
          <a:ln/>
        </p:spPr>
      </p:pic>
    </p:spTree>
  </p:cSld>
  <p:clrMapOvr>
    <a:masterClrMapping/>
  </p:clrMapOvr>
  <p:transition spd="med">
    <p:wheel spokes="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996633"/>
                </a:solidFill>
                <a:effectLst/>
                <a:latin typeface="Arial" panose="020B0604020202020204" pitchFamily="34" charset="0"/>
                <a:cs typeface="Arial" panose="020B0604020202020204" pitchFamily="34" charset="0"/>
              </a:rPr>
              <a:t>Romans 6:1-11</a:t>
            </a:r>
            <a:endParaRPr lang="en-US" sz="4800" b="1" dirty="0" smtClean="0">
              <a:solidFill>
                <a:srgbClr val="996633"/>
              </a:solidFill>
              <a:effectLst/>
              <a:latin typeface="Arial" panose="020B0604020202020204" pitchFamily="34" charset="0"/>
              <a:cs typeface="Arial" panose="020B0604020202020204" pitchFamily="34" charset="0"/>
            </a:endParaRPr>
          </a:p>
        </p:txBody>
      </p:sp>
      <p:sp>
        <p:nvSpPr>
          <p:cNvPr id="4099" name="Rectangle 3"/>
          <p:cNvSpPr>
            <a:spLocks noGrp="1" noChangeArrowheads="1"/>
          </p:cNvSpPr>
          <p:nvPr>
            <p:ph idx="1"/>
          </p:nvPr>
        </p:nvSpPr>
        <p:spPr>
          <a:xfrm>
            <a:off x="990600" y="1371600"/>
            <a:ext cx="7086600" cy="5039380"/>
          </a:xfrm>
        </p:spPr>
        <p:txBody>
          <a:bodyPr>
            <a:normAutofit lnSpcReduction="10000"/>
          </a:bodyPr>
          <a:lstStyle/>
          <a:p>
            <a:pPr marL="0" indent="231775">
              <a:buNone/>
            </a:pPr>
            <a:r>
              <a:rPr lang="en-US" sz="2400" dirty="0" smtClean="0">
                <a:solidFill>
                  <a:schemeClr val="bg2"/>
                </a:solidFill>
                <a:effectLst/>
                <a:latin typeface="Calibri" panose="020F0502020204030204" pitchFamily="34" charset="0"/>
              </a:rPr>
              <a:t>5 </a:t>
            </a:r>
            <a:r>
              <a:rPr lang="en-US" sz="2400" dirty="0">
                <a:solidFill>
                  <a:schemeClr val="bg2"/>
                </a:solidFill>
                <a:effectLst/>
                <a:latin typeface="Calibri" panose="020F0502020204030204" pitchFamily="34" charset="0"/>
              </a:rPr>
              <a:t>For </a:t>
            </a:r>
            <a:r>
              <a:rPr lang="en-US" sz="2400" b="1" dirty="0">
                <a:solidFill>
                  <a:srgbClr val="000099"/>
                </a:solidFill>
                <a:effectLst/>
                <a:latin typeface="Calibri" panose="020F0502020204030204" pitchFamily="34" charset="0"/>
              </a:rPr>
              <a:t>if we have been united together in the likeness of His death, </a:t>
            </a:r>
            <a:r>
              <a:rPr lang="en-US" sz="2400" dirty="0">
                <a:solidFill>
                  <a:schemeClr val="bg2"/>
                </a:solidFill>
                <a:effectLst/>
                <a:latin typeface="Calibri" panose="020F0502020204030204" pitchFamily="34" charset="0"/>
              </a:rPr>
              <a:t>certainly we also shall be in the likeness of His resurrection, 6 </a:t>
            </a:r>
            <a:r>
              <a:rPr lang="en-US" sz="2400" b="1" dirty="0">
                <a:solidFill>
                  <a:srgbClr val="000099"/>
                </a:solidFill>
                <a:effectLst/>
                <a:latin typeface="Calibri" panose="020F0502020204030204" pitchFamily="34" charset="0"/>
              </a:rPr>
              <a:t>knowing this, that our old man was crucified with Him,</a:t>
            </a:r>
            <a:r>
              <a:rPr lang="en-US" sz="2400" dirty="0">
                <a:effectLst/>
                <a:latin typeface="Calibri" panose="020F0502020204030204" pitchFamily="34" charset="0"/>
              </a:rPr>
              <a:t> </a:t>
            </a:r>
            <a:r>
              <a:rPr lang="en-US" sz="2400" dirty="0">
                <a:solidFill>
                  <a:schemeClr val="bg2"/>
                </a:solidFill>
                <a:effectLst/>
                <a:latin typeface="Calibri" panose="020F0502020204030204" pitchFamily="34" charset="0"/>
              </a:rPr>
              <a:t>that the body of sin might be done away with, </a:t>
            </a:r>
            <a:r>
              <a:rPr lang="en-US" sz="2400" b="1" dirty="0">
                <a:solidFill>
                  <a:srgbClr val="000099"/>
                </a:solidFill>
                <a:effectLst/>
                <a:latin typeface="Calibri" panose="020F0502020204030204" pitchFamily="34" charset="0"/>
              </a:rPr>
              <a:t>that we should no longer be slaves of sin. </a:t>
            </a:r>
            <a:r>
              <a:rPr lang="en-US" sz="2400" dirty="0">
                <a:solidFill>
                  <a:schemeClr val="bg2"/>
                </a:solidFill>
                <a:effectLst/>
                <a:latin typeface="Calibri" panose="020F0502020204030204" pitchFamily="34" charset="0"/>
              </a:rPr>
              <a:t>7 For he who has died has been freed from sin. 8 </a:t>
            </a:r>
            <a:r>
              <a:rPr lang="en-US" sz="2400" b="1" dirty="0">
                <a:solidFill>
                  <a:srgbClr val="000099"/>
                </a:solidFill>
                <a:effectLst/>
                <a:latin typeface="Calibri" panose="020F0502020204030204" pitchFamily="34" charset="0"/>
              </a:rPr>
              <a:t>Now if we died with Christ, we believe that we shall also live with Him, </a:t>
            </a:r>
            <a:r>
              <a:rPr lang="en-US" sz="2400" dirty="0">
                <a:solidFill>
                  <a:schemeClr val="bg2"/>
                </a:solidFill>
                <a:effectLst/>
                <a:latin typeface="Calibri" panose="020F0502020204030204" pitchFamily="34" charset="0"/>
              </a:rPr>
              <a:t>9 knowing that Christ, having been raised from the dead, dies no more. Death no longer has dominion over Him.</a:t>
            </a:r>
            <a:r>
              <a:rPr lang="en-US" sz="2400" dirty="0">
                <a:effectLst/>
                <a:latin typeface="Calibri" panose="020F0502020204030204" pitchFamily="34" charset="0"/>
              </a:rPr>
              <a:t> </a:t>
            </a:r>
            <a:r>
              <a:rPr lang="en-US" sz="2400" b="1" dirty="0">
                <a:solidFill>
                  <a:srgbClr val="000099"/>
                </a:solidFill>
                <a:effectLst/>
                <a:latin typeface="Calibri" panose="020F0502020204030204" pitchFamily="34" charset="0"/>
              </a:rPr>
              <a:t>10 For the death that He died, He died to sin once for all;</a:t>
            </a:r>
            <a:r>
              <a:rPr lang="en-US" sz="2400" dirty="0">
                <a:effectLst/>
                <a:latin typeface="Calibri" panose="020F0502020204030204" pitchFamily="34" charset="0"/>
              </a:rPr>
              <a:t> </a:t>
            </a:r>
            <a:r>
              <a:rPr lang="en-US" sz="2400" b="1" dirty="0">
                <a:solidFill>
                  <a:srgbClr val="00B050"/>
                </a:solidFill>
                <a:effectLst/>
                <a:latin typeface="Calibri" panose="020F0502020204030204" pitchFamily="34" charset="0"/>
              </a:rPr>
              <a:t>but the life that He lives, He lives to God. </a:t>
            </a:r>
            <a:r>
              <a:rPr lang="en-US" sz="2400" dirty="0">
                <a:solidFill>
                  <a:schemeClr val="bg2"/>
                </a:solidFill>
                <a:effectLst/>
                <a:latin typeface="Calibri" panose="020F0502020204030204" pitchFamily="34" charset="0"/>
              </a:rPr>
              <a:t>11 Likewise </a:t>
            </a:r>
            <a:r>
              <a:rPr lang="en-US" sz="2400" b="1" dirty="0">
                <a:solidFill>
                  <a:srgbClr val="000099"/>
                </a:solidFill>
                <a:effectLst/>
                <a:latin typeface="Calibri" panose="020F0502020204030204" pitchFamily="34" charset="0"/>
              </a:rPr>
              <a:t>you also, reckon yourselves to be dead indeed to sin, but alive to God</a:t>
            </a:r>
            <a:r>
              <a:rPr lang="en-US" sz="2400" dirty="0">
                <a:effectLst/>
                <a:latin typeface="Calibri" panose="020F0502020204030204" pitchFamily="34" charset="0"/>
              </a:rPr>
              <a:t> </a:t>
            </a:r>
            <a:r>
              <a:rPr lang="en-US" sz="2400" dirty="0">
                <a:solidFill>
                  <a:schemeClr val="bg2"/>
                </a:solidFill>
                <a:effectLst/>
                <a:latin typeface="Calibri" panose="020F0502020204030204" pitchFamily="34" charset="0"/>
              </a:rPr>
              <a:t>in Christ Jesus our Lord. </a:t>
            </a: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990600" y="633478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321830685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clipartpal.com/_thumbs/pd/education/chalkboard_background_full_page.png"/>
          <p:cNvPicPr>
            <a:picLocks noChangeAspect="1" noChangeArrowheads="1"/>
          </p:cNvPicPr>
          <p:nvPr/>
        </p:nvPicPr>
        <p:blipFill>
          <a:blip r:embed="rId3" cstate="print"/>
          <a:srcRect l="1270" t="1643" r="3492" b="4723"/>
          <a:stretch>
            <a:fillRect/>
          </a:stretch>
        </p:blipFill>
        <p:spPr bwMode="auto">
          <a:xfrm>
            <a:off x="0" y="0"/>
            <a:ext cx="9144000" cy="6891528"/>
          </a:xfrm>
          <a:prstGeom prst="rect">
            <a:avLst/>
          </a:prstGeom>
          <a:noFill/>
        </p:spPr>
      </p:pic>
      <p:sp>
        <p:nvSpPr>
          <p:cNvPr id="4098" name="Rectangle 2"/>
          <p:cNvSpPr>
            <a:spLocks noGrp="1" noChangeArrowheads="1"/>
          </p:cNvSpPr>
          <p:nvPr>
            <p:ph type="title"/>
          </p:nvPr>
        </p:nvSpPr>
        <p:spPr>
          <a:xfrm>
            <a:off x="381000" y="152400"/>
            <a:ext cx="8229600" cy="1143000"/>
          </a:xfrm>
        </p:spPr>
        <p:txBody>
          <a:bodyPr>
            <a:normAutofit/>
          </a:bodyPr>
          <a:lstStyle/>
          <a:p>
            <a:r>
              <a:rPr lang="en-US" b="1" dirty="0" smtClean="0">
                <a:solidFill>
                  <a:schemeClr val="bg1"/>
                </a:solidFill>
                <a:latin typeface="EraserDust" pitchFamily="34" charset="0"/>
              </a:rPr>
              <a:t>Lessons from Haggai</a:t>
            </a:r>
          </a:p>
        </p:txBody>
      </p:sp>
      <p:sp>
        <p:nvSpPr>
          <p:cNvPr id="4099" name="Rectangle 3"/>
          <p:cNvSpPr>
            <a:spLocks noGrp="1" noChangeArrowheads="1"/>
          </p:cNvSpPr>
          <p:nvPr>
            <p:ph idx="1"/>
          </p:nvPr>
        </p:nvSpPr>
        <p:spPr>
          <a:xfrm>
            <a:off x="609600" y="1143000"/>
            <a:ext cx="8001000" cy="5029200"/>
          </a:xfrm>
        </p:spPr>
        <p:txBody>
          <a:bodyPr>
            <a:normAutofit/>
          </a:bodyPr>
          <a:lstStyle/>
          <a:p>
            <a:pPr hangingPunct="0"/>
            <a:r>
              <a:rPr lang="en-US" b="1" dirty="0" smtClean="0">
                <a:solidFill>
                  <a:srgbClr val="FFC000"/>
                </a:solidFill>
                <a:latin typeface="EraserDust" pitchFamily="34" charset="0"/>
              </a:rPr>
              <a:t> </a:t>
            </a:r>
            <a:r>
              <a:rPr lang="en-US" dirty="0" smtClean="0">
                <a:solidFill>
                  <a:srgbClr val="FFC000"/>
                </a:solidFill>
                <a:latin typeface="EraserDust" pitchFamily="34" charset="0"/>
              </a:rPr>
              <a:t>Even</a:t>
            </a:r>
            <a:endParaRPr lang="en-US" dirty="0" smtClean="0"/>
          </a:p>
        </p:txBody>
      </p:sp>
    </p:spTree>
    <p:extLst>
      <p:ext uri="{BB962C8B-B14F-4D97-AF65-F5344CB8AC3E}">
        <p14:creationId xmlns:p14="http://schemas.microsoft.com/office/powerpoint/2010/main" val="395355715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663300"/>
                </a:solidFill>
                <a:effectLst/>
                <a:latin typeface="Arial" panose="020B0604020202020204" pitchFamily="34" charset="0"/>
                <a:cs typeface="Arial" panose="020B0604020202020204" pitchFamily="34" charset="0"/>
              </a:rPr>
              <a:t>Romans 6:1-11</a:t>
            </a:r>
            <a:endParaRPr lang="en-US" sz="4800" b="1" dirty="0" smtClean="0">
              <a:solidFill>
                <a:srgbClr val="663300"/>
              </a:solidFill>
              <a:effectLst/>
              <a:latin typeface="Arial" panose="020B0604020202020204" pitchFamily="34" charset="0"/>
              <a:cs typeface="Arial" panose="020B0604020202020204" pitchFamily="34" charset="0"/>
            </a:endParaRPr>
          </a:p>
        </p:txBody>
      </p:sp>
      <p:sp>
        <p:nvSpPr>
          <p:cNvPr id="4099" name="Rectangle 3"/>
          <p:cNvSpPr>
            <a:spLocks noGrp="1" noChangeArrowheads="1"/>
          </p:cNvSpPr>
          <p:nvPr>
            <p:ph idx="1"/>
          </p:nvPr>
        </p:nvSpPr>
        <p:spPr>
          <a:xfrm>
            <a:off x="990600" y="1295400"/>
            <a:ext cx="7086600" cy="5039380"/>
          </a:xfrm>
        </p:spPr>
        <p:txBody>
          <a:bodyPr>
            <a:normAutofit/>
          </a:bodyPr>
          <a:lstStyle/>
          <a:p>
            <a:pPr marL="0" indent="231775">
              <a:buNone/>
            </a:pPr>
            <a:r>
              <a:rPr lang="en-US" dirty="0" smtClean="0">
                <a:solidFill>
                  <a:schemeClr val="bg2"/>
                </a:solidFill>
                <a:effectLst/>
                <a:latin typeface="Calibri" panose="020F0502020204030204" pitchFamily="34" charset="0"/>
              </a:rPr>
              <a:t>5 F</a:t>
            </a:r>
            <a:endParaRPr lang="en-US" dirty="0">
              <a:solidFill>
                <a:schemeClr val="bg2"/>
              </a:solidFill>
              <a:effectLst/>
              <a:latin typeface="Calibri" panose="020F0502020204030204" pitchFamily="34" charset="0"/>
            </a:endParaRP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990600" y="633478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88052315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663300"/>
                </a:solidFill>
                <a:effectLst/>
                <a:latin typeface="Arial" panose="020B0604020202020204" pitchFamily="34" charset="0"/>
                <a:cs typeface="Arial" panose="020B0604020202020204" pitchFamily="34" charset="0"/>
              </a:rPr>
              <a:t>Romans 6:1-11</a:t>
            </a:r>
            <a:endParaRPr lang="en-US" sz="4800" b="1" dirty="0" smtClean="0">
              <a:solidFill>
                <a:srgbClr val="663300"/>
              </a:solidFill>
              <a:effectLst/>
              <a:latin typeface="Arial" panose="020B0604020202020204" pitchFamily="34" charset="0"/>
              <a:cs typeface="Arial" panose="020B0604020202020204" pitchFamily="34" charset="0"/>
            </a:endParaRPr>
          </a:p>
        </p:txBody>
      </p:sp>
      <p:sp>
        <p:nvSpPr>
          <p:cNvPr id="4099" name="Rectangle 3"/>
          <p:cNvSpPr>
            <a:spLocks noGrp="1" noChangeArrowheads="1"/>
          </p:cNvSpPr>
          <p:nvPr>
            <p:ph idx="1"/>
          </p:nvPr>
        </p:nvSpPr>
        <p:spPr>
          <a:xfrm>
            <a:off x="990600" y="1295400"/>
            <a:ext cx="7086600" cy="5039380"/>
          </a:xfrm>
        </p:spPr>
        <p:txBody>
          <a:bodyPr>
            <a:normAutofit/>
          </a:bodyPr>
          <a:lstStyle/>
          <a:p>
            <a:pPr marL="0" indent="231775">
              <a:buNone/>
            </a:pPr>
            <a:r>
              <a:rPr lang="en-US" dirty="0" smtClean="0">
                <a:solidFill>
                  <a:schemeClr val="bg2"/>
                </a:solidFill>
                <a:effectLst/>
                <a:latin typeface="Calibri" panose="020F0502020204030204" pitchFamily="34" charset="0"/>
              </a:rPr>
              <a:t>5 F</a:t>
            </a:r>
            <a:endParaRPr lang="en-US" dirty="0">
              <a:solidFill>
                <a:schemeClr val="bg2"/>
              </a:solidFill>
              <a:effectLst/>
              <a:latin typeface="Calibri" panose="020F0502020204030204" pitchFamily="34" charset="0"/>
            </a:endParaRP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990600" y="633478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55117891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clipartpal.com/_thumbs/pd/education/chalkboard_background_full_page.png"/>
          <p:cNvPicPr>
            <a:picLocks noChangeAspect="1" noChangeArrowheads="1"/>
          </p:cNvPicPr>
          <p:nvPr/>
        </p:nvPicPr>
        <p:blipFill>
          <a:blip r:embed="rId3" cstate="print"/>
          <a:srcRect l="1270" t="1643" r="3492" b="4723"/>
          <a:stretch>
            <a:fillRect/>
          </a:stretch>
        </p:blipFill>
        <p:spPr bwMode="auto">
          <a:xfrm>
            <a:off x="0" y="0"/>
            <a:ext cx="9144000" cy="6891528"/>
          </a:xfrm>
          <a:prstGeom prst="rect">
            <a:avLst/>
          </a:prstGeom>
          <a:noFill/>
        </p:spPr>
      </p:pic>
      <p:sp>
        <p:nvSpPr>
          <p:cNvPr id="4098" name="Rectangle 2"/>
          <p:cNvSpPr>
            <a:spLocks noGrp="1" noChangeArrowheads="1"/>
          </p:cNvSpPr>
          <p:nvPr>
            <p:ph type="title"/>
          </p:nvPr>
        </p:nvSpPr>
        <p:spPr>
          <a:xfrm>
            <a:off x="381000" y="152400"/>
            <a:ext cx="8229600" cy="1143000"/>
          </a:xfrm>
        </p:spPr>
        <p:txBody>
          <a:bodyPr>
            <a:normAutofit/>
          </a:bodyPr>
          <a:lstStyle/>
          <a:p>
            <a:r>
              <a:rPr lang="en-US" b="1" dirty="0" smtClean="0">
                <a:solidFill>
                  <a:schemeClr val="bg1"/>
                </a:solidFill>
                <a:latin typeface="EraserDust" pitchFamily="34" charset="0"/>
              </a:rPr>
              <a:t>Lessons from Haggai</a:t>
            </a:r>
          </a:p>
        </p:txBody>
      </p:sp>
      <p:sp>
        <p:nvSpPr>
          <p:cNvPr id="4099" name="Rectangle 3"/>
          <p:cNvSpPr>
            <a:spLocks noGrp="1" noChangeArrowheads="1"/>
          </p:cNvSpPr>
          <p:nvPr>
            <p:ph type="body" idx="1"/>
          </p:nvPr>
        </p:nvSpPr>
        <p:spPr>
          <a:xfrm>
            <a:off x="609600" y="1143000"/>
            <a:ext cx="8001000" cy="5029200"/>
          </a:xfrm>
        </p:spPr>
        <p:txBody>
          <a:bodyPr>
            <a:normAutofit/>
          </a:bodyPr>
          <a:lstStyle/>
          <a:p>
            <a:pPr hangingPunct="0"/>
            <a:r>
              <a:rPr lang="en-US" b="1" dirty="0" smtClean="0">
                <a:solidFill>
                  <a:srgbClr val="FFC000"/>
                </a:solidFill>
                <a:latin typeface="EraserDust" pitchFamily="34" charset="0"/>
              </a:rPr>
              <a:t> </a:t>
            </a:r>
            <a:r>
              <a:rPr lang="en-US" dirty="0" smtClean="0">
                <a:solidFill>
                  <a:srgbClr val="FFC000"/>
                </a:solidFill>
                <a:latin typeface="EraserDust" pitchFamily="34" charset="0"/>
              </a:rPr>
              <a:t>Even</a:t>
            </a:r>
            <a:endParaRPr lang="en-US" dirty="0" smtClean="0"/>
          </a:p>
        </p:txBody>
      </p:sp>
    </p:spTree>
    <p:extLst>
      <p:ext uri="{BB962C8B-B14F-4D97-AF65-F5344CB8AC3E}">
        <p14:creationId xmlns:p14="http://schemas.microsoft.com/office/powerpoint/2010/main" val="72281780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228600" y="180517"/>
            <a:ext cx="6248400" cy="2115007"/>
          </a:xfrm>
        </p:spPr>
        <p:txBody>
          <a:bodyPr/>
          <a:lstStyle/>
          <a:p>
            <a:r>
              <a:rPr lang="en-US" sz="4800" dirty="0">
                <a:solidFill>
                  <a:srgbClr val="91EAFF"/>
                </a:solidFill>
                <a:latin typeface="Vagabond" pitchFamily="2" charset="0"/>
              </a:rPr>
              <a:t>Misconceptions about animal sacrifice</a:t>
            </a:r>
          </a:p>
        </p:txBody>
      </p:sp>
      <p:sp>
        <p:nvSpPr>
          <p:cNvPr id="17411" name="Rectangle 3"/>
          <p:cNvSpPr>
            <a:spLocks noGrp="1" noChangeArrowheads="1"/>
          </p:cNvSpPr>
          <p:nvPr>
            <p:ph type="body" idx="1"/>
          </p:nvPr>
        </p:nvSpPr>
        <p:spPr>
          <a:xfrm>
            <a:off x="552450" y="2286000"/>
            <a:ext cx="7391400" cy="2208212"/>
          </a:xfrm>
        </p:spPr>
        <p:txBody>
          <a:bodyPr/>
          <a:lstStyle/>
          <a:p>
            <a:pPr marL="457200" indent="-457200"/>
            <a:r>
              <a:rPr lang="en-US" sz="3600" dirty="0">
                <a:latin typeface="Arial" charset="0"/>
              </a:rPr>
              <a:t>The animal died instead of me</a:t>
            </a:r>
          </a:p>
          <a:p>
            <a:pPr marL="457200" indent="-457200"/>
            <a:r>
              <a:rPr lang="en-US" sz="3600" dirty="0">
                <a:latin typeface="Arial" charset="0"/>
              </a:rPr>
              <a:t>The animal died to show me what I deserve – a violent death!</a:t>
            </a:r>
          </a:p>
        </p:txBody>
      </p:sp>
      <p:sp>
        <p:nvSpPr>
          <p:cNvPr id="17412" name="Text Box 4"/>
          <p:cNvSpPr txBox="1">
            <a:spLocks noChangeArrowheads="1"/>
          </p:cNvSpPr>
          <p:nvPr/>
        </p:nvSpPr>
        <p:spPr bwMode="auto">
          <a:xfrm>
            <a:off x="4038600" y="4191000"/>
            <a:ext cx="4876800" cy="2246769"/>
          </a:xfrm>
          <a:prstGeom prst="rect">
            <a:avLst/>
          </a:prstGeom>
          <a:noFill/>
          <a:ln w="9525">
            <a:noFill/>
            <a:miter lim="800000"/>
            <a:headEnd/>
            <a:tailEnd/>
          </a:ln>
          <a:effectLst/>
        </p:spPr>
        <p:txBody>
          <a:bodyPr wrap="square">
            <a:spAutoFit/>
          </a:bodyPr>
          <a:lstStyle/>
          <a:p>
            <a:pPr algn="ctr" eaLnBrk="1" hangingPunct="1">
              <a:spcBef>
                <a:spcPct val="50000"/>
              </a:spcBef>
            </a:pPr>
            <a:r>
              <a:rPr lang="en-US" sz="2800" b="1" dirty="0">
                <a:solidFill>
                  <a:schemeClr val="hlink"/>
                </a:solidFill>
                <a:latin typeface="Comic Sans MS" pitchFamily="66" charset="0"/>
              </a:rPr>
              <a:t>Remember:  The animal represented sinless Jesus Christ!  He died to show us the way back to God – put Sin to death</a:t>
            </a:r>
          </a:p>
        </p:txBody>
      </p:sp>
      <p:pic>
        <p:nvPicPr>
          <p:cNvPr id="30721" name="Picture 1"/>
          <p:cNvPicPr>
            <a:picLocks noChangeAspect="1" noChangeArrowheads="1"/>
          </p:cNvPicPr>
          <p:nvPr/>
        </p:nvPicPr>
        <p:blipFill>
          <a:blip r:embed="rId3" cstate="email"/>
          <a:srcRect/>
          <a:stretch>
            <a:fillRect/>
          </a:stretch>
        </p:blipFill>
        <p:spPr bwMode="auto">
          <a:xfrm>
            <a:off x="6096000" y="309562"/>
            <a:ext cx="2590800" cy="1943100"/>
          </a:xfrm>
          <a:prstGeom prst="rect">
            <a:avLst/>
          </a:prstGeom>
          <a:noFill/>
          <a:ln w="9525">
            <a:noFill/>
            <a:miter lim="800000"/>
            <a:headEnd/>
            <a:tailEnd/>
          </a:ln>
        </p:spPr>
      </p:pic>
      <p:pic>
        <p:nvPicPr>
          <p:cNvPr id="30722" name="Picture 2"/>
          <p:cNvPicPr>
            <a:picLocks noChangeAspect="1" noChangeArrowheads="1"/>
          </p:cNvPicPr>
          <p:nvPr/>
        </p:nvPicPr>
        <p:blipFill>
          <a:blip r:embed="rId4" cstate="email"/>
          <a:srcRect/>
          <a:stretch>
            <a:fillRect/>
          </a:stretch>
        </p:blipFill>
        <p:spPr bwMode="auto">
          <a:xfrm>
            <a:off x="381000" y="4265612"/>
            <a:ext cx="3581400" cy="2355601"/>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171450" y="47625"/>
            <a:ext cx="5913905" cy="1981200"/>
          </a:xfrm>
        </p:spPr>
        <p:txBody>
          <a:bodyPr/>
          <a:lstStyle/>
          <a:p>
            <a:r>
              <a:rPr lang="en-US" sz="3600" dirty="0">
                <a:solidFill>
                  <a:srgbClr val="91EAFF"/>
                </a:solidFill>
                <a:latin typeface="Vagabond" pitchFamily="2" charset="0"/>
              </a:rPr>
              <a:t>Animal Sacrifice   – Christ’s death –  is supposed to teach us how to Live!</a:t>
            </a:r>
          </a:p>
        </p:txBody>
      </p:sp>
      <p:sp>
        <p:nvSpPr>
          <p:cNvPr id="18435" name="Rectangle 3"/>
          <p:cNvSpPr>
            <a:spLocks noGrp="1" noChangeArrowheads="1"/>
          </p:cNvSpPr>
          <p:nvPr>
            <p:ph type="body" idx="1"/>
          </p:nvPr>
        </p:nvSpPr>
        <p:spPr>
          <a:xfrm>
            <a:off x="171450" y="1905000"/>
            <a:ext cx="8229600" cy="4419600"/>
          </a:xfrm>
        </p:spPr>
        <p:txBody>
          <a:bodyPr/>
          <a:lstStyle/>
          <a:p>
            <a:pPr marL="0" indent="288925">
              <a:lnSpc>
                <a:spcPct val="80000"/>
              </a:lnSpc>
              <a:buFont typeface="Wingdings" pitchFamily="2" charset="2"/>
              <a:buNone/>
            </a:pPr>
            <a:r>
              <a:rPr lang="en-US" b="1" dirty="0" smtClean="0">
                <a:solidFill>
                  <a:schemeClr val="hlink"/>
                </a:solidFill>
                <a:latin typeface="Arial" charset="0"/>
              </a:rPr>
              <a:t>            1 </a:t>
            </a:r>
            <a:r>
              <a:rPr lang="en-US" b="1" dirty="0">
                <a:solidFill>
                  <a:schemeClr val="hlink"/>
                </a:solidFill>
                <a:latin typeface="Arial" charset="0"/>
              </a:rPr>
              <a:t>Peter 2:21-25</a:t>
            </a:r>
          </a:p>
          <a:p>
            <a:pPr marL="0" indent="288925">
              <a:lnSpc>
                <a:spcPct val="80000"/>
              </a:lnSpc>
              <a:buFont typeface="Wingdings" pitchFamily="2" charset="2"/>
              <a:buNone/>
            </a:pPr>
            <a:r>
              <a:rPr lang="en-US" sz="2200" dirty="0">
                <a:latin typeface="Arial" charset="0"/>
              </a:rPr>
              <a:t>21	For to this you were called, </a:t>
            </a:r>
            <a:r>
              <a:rPr lang="en-US" sz="2200" dirty="0" smtClean="0">
                <a:latin typeface="Arial" charset="0"/>
              </a:rPr>
              <a:t>because                                             </a:t>
            </a:r>
            <a:r>
              <a:rPr lang="en-US" sz="2200" dirty="0">
                <a:solidFill>
                  <a:srgbClr val="FFFF00"/>
                </a:solidFill>
                <a:latin typeface="Arial" charset="0"/>
              </a:rPr>
              <a:t>Christ also suffered for us, leaving us </a:t>
            </a:r>
            <a:r>
              <a:rPr lang="en-US" sz="2200" dirty="0" smtClean="0">
                <a:solidFill>
                  <a:srgbClr val="FFFF00"/>
                </a:solidFill>
                <a:latin typeface="Arial" charset="0"/>
              </a:rPr>
              <a:t>an                                                     </a:t>
            </a:r>
            <a:r>
              <a:rPr lang="en-US" sz="2200" dirty="0">
                <a:solidFill>
                  <a:srgbClr val="FFFF00"/>
                </a:solidFill>
                <a:latin typeface="Arial" charset="0"/>
              </a:rPr>
              <a:t>example, that you should follow His steps</a:t>
            </a:r>
            <a:r>
              <a:rPr lang="en-US" sz="2200" dirty="0">
                <a:latin typeface="Arial" charset="0"/>
              </a:rPr>
              <a:t>:</a:t>
            </a:r>
          </a:p>
          <a:p>
            <a:pPr marL="0" indent="288925">
              <a:lnSpc>
                <a:spcPct val="80000"/>
              </a:lnSpc>
              <a:buFont typeface="Wingdings" pitchFamily="2" charset="2"/>
              <a:buNone/>
            </a:pPr>
            <a:r>
              <a:rPr lang="en-US" sz="2200" dirty="0">
                <a:latin typeface="Arial" charset="0"/>
              </a:rPr>
              <a:t>22	"Who committed no sin, nor was deceit found in His mouth";</a:t>
            </a:r>
          </a:p>
          <a:p>
            <a:pPr marL="0" indent="288925">
              <a:lnSpc>
                <a:spcPct val="80000"/>
              </a:lnSpc>
              <a:buFont typeface="Wingdings" pitchFamily="2" charset="2"/>
              <a:buNone/>
            </a:pPr>
            <a:r>
              <a:rPr lang="en-US" sz="2200" dirty="0">
                <a:latin typeface="Arial" charset="0"/>
              </a:rPr>
              <a:t>23	who, when He was reviled, did not revile in return; when He suffered, He did not threaten, but committed Himself to Him who judges righteously;</a:t>
            </a:r>
          </a:p>
          <a:p>
            <a:pPr marL="0" indent="288925">
              <a:lnSpc>
                <a:spcPct val="80000"/>
              </a:lnSpc>
              <a:buFont typeface="Wingdings" pitchFamily="2" charset="2"/>
              <a:buNone/>
            </a:pPr>
            <a:r>
              <a:rPr lang="en-US" sz="2200" dirty="0">
                <a:latin typeface="Arial" charset="0"/>
              </a:rPr>
              <a:t>24	who </a:t>
            </a:r>
            <a:r>
              <a:rPr lang="en-US" sz="2200" dirty="0">
                <a:solidFill>
                  <a:srgbClr val="FFFF00"/>
                </a:solidFill>
                <a:latin typeface="Arial" charset="0"/>
              </a:rPr>
              <a:t>Himself bore our sins in His own body on the tree, that we, having died to sins, might live for righteousness-- by whose stripes you were healed</a:t>
            </a:r>
            <a:r>
              <a:rPr lang="en-US" sz="2200" dirty="0" smtClean="0">
                <a:solidFill>
                  <a:srgbClr val="FFFF00"/>
                </a:solidFill>
                <a:latin typeface="Arial" charset="0"/>
              </a:rPr>
              <a:t>.</a:t>
            </a:r>
            <a:endParaRPr lang="en-US" sz="2200" dirty="0">
              <a:solidFill>
                <a:srgbClr val="FFFF00"/>
              </a:solidFill>
              <a:latin typeface="Arial" charset="0"/>
            </a:endParaRPr>
          </a:p>
        </p:txBody>
      </p:sp>
      <p:sp>
        <p:nvSpPr>
          <p:cNvPr id="18436" name="Text Box 4"/>
          <p:cNvSpPr txBox="1">
            <a:spLocks noChangeArrowheads="1"/>
          </p:cNvSpPr>
          <p:nvPr/>
        </p:nvSpPr>
        <p:spPr bwMode="auto">
          <a:xfrm>
            <a:off x="457200" y="5715000"/>
            <a:ext cx="8382000" cy="946150"/>
          </a:xfrm>
          <a:prstGeom prst="rect">
            <a:avLst/>
          </a:prstGeom>
          <a:noFill/>
          <a:ln w="9525">
            <a:noFill/>
            <a:miter lim="800000"/>
            <a:headEnd/>
            <a:tailEnd/>
          </a:ln>
          <a:effectLst/>
        </p:spPr>
        <p:txBody>
          <a:bodyPr>
            <a:spAutoFit/>
          </a:bodyPr>
          <a:lstStyle/>
          <a:p>
            <a:pPr algn="ctr" eaLnBrk="1" hangingPunct="1">
              <a:spcBef>
                <a:spcPct val="50000"/>
              </a:spcBef>
            </a:pPr>
            <a:r>
              <a:rPr lang="en-US" sz="2800" b="1">
                <a:solidFill>
                  <a:srgbClr val="66FF33"/>
                </a:solidFill>
                <a:latin typeface="Comic Sans MS" pitchFamily="66" charset="0"/>
              </a:rPr>
              <a:t>N.T. writers don’t use Christ’s death on the cross to teach punishment and violent death!</a:t>
            </a:r>
          </a:p>
        </p:txBody>
      </p:sp>
      <p:pic>
        <p:nvPicPr>
          <p:cNvPr id="5" name="Picture 2" descr="http://ubdavid.org/advanced/new-life3/graphics/4_cain-abel-sacrifi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5355" y="0"/>
            <a:ext cx="3058645"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2" name="Rectangle 10"/>
          <p:cNvSpPr>
            <a:spLocks noGrp="1" noRot="1" noChangeArrowheads="1"/>
          </p:cNvSpPr>
          <p:nvPr>
            <p:ph type="title"/>
          </p:nvPr>
        </p:nvSpPr>
        <p:spPr>
          <a:xfrm>
            <a:off x="2514600" y="274638"/>
            <a:ext cx="6629400" cy="1630362"/>
          </a:xfrm>
        </p:spPr>
        <p:txBody>
          <a:bodyPr/>
          <a:lstStyle/>
          <a:p>
            <a:r>
              <a:rPr lang="en-US" dirty="0">
                <a:solidFill>
                  <a:srgbClr val="91EAFF"/>
                </a:solidFill>
                <a:latin typeface="Vagabond" pitchFamily="2" charset="0"/>
              </a:rPr>
              <a:t>Circumcision</a:t>
            </a:r>
            <a:br>
              <a:rPr lang="en-US" dirty="0">
                <a:solidFill>
                  <a:srgbClr val="91EAFF"/>
                </a:solidFill>
                <a:latin typeface="Vagabond" pitchFamily="2" charset="0"/>
              </a:rPr>
            </a:br>
            <a:r>
              <a:rPr lang="en-US" dirty="0">
                <a:solidFill>
                  <a:srgbClr val="91EAFF"/>
                </a:solidFill>
                <a:latin typeface="Vagabond" pitchFamily="2" charset="0"/>
              </a:rPr>
              <a:t>a covenant in the flesh</a:t>
            </a:r>
          </a:p>
        </p:txBody>
      </p:sp>
      <p:pic>
        <p:nvPicPr>
          <p:cNvPr id="13317" name="Picture 5" descr="circumcision_knife_wb"/>
          <p:cNvPicPr>
            <a:picLocks noGrp="1" noChangeAspect="1" noChangeArrowheads="1"/>
          </p:cNvPicPr>
          <p:nvPr>
            <p:ph sz="half" idx="1"/>
          </p:nvPr>
        </p:nvPicPr>
        <p:blipFill>
          <a:blip r:embed="rId3" cstate="email"/>
          <a:srcRect/>
          <a:stretch>
            <a:fillRect/>
          </a:stretch>
        </p:blipFill>
        <p:spPr>
          <a:xfrm>
            <a:off x="152400" y="304800"/>
            <a:ext cx="2362200" cy="1517650"/>
          </a:xfrm>
          <a:noFill/>
          <a:ln/>
        </p:spPr>
      </p:pic>
      <p:pic>
        <p:nvPicPr>
          <p:cNvPr id="13321" name="Picture 9" descr="ritual"/>
          <p:cNvPicPr>
            <a:picLocks noGrp="1" noChangeAspect="1" noChangeArrowheads="1"/>
          </p:cNvPicPr>
          <p:nvPr>
            <p:ph sz="half" idx="2"/>
          </p:nvPr>
        </p:nvPicPr>
        <p:blipFill>
          <a:blip r:embed="rId4" cstate="email"/>
          <a:srcRect/>
          <a:stretch>
            <a:fillRect/>
          </a:stretch>
        </p:blipFill>
        <p:spPr>
          <a:xfrm>
            <a:off x="457200" y="2362200"/>
            <a:ext cx="4037013" cy="2747963"/>
          </a:xfrm>
          <a:noFill/>
          <a:ln/>
        </p:spPr>
      </p:pic>
      <p:sp>
        <p:nvSpPr>
          <p:cNvPr id="13325" name="Text Box 13"/>
          <p:cNvSpPr txBox="1">
            <a:spLocks noChangeArrowheads="1"/>
          </p:cNvSpPr>
          <p:nvPr/>
        </p:nvSpPr>
        <p:spPr bwMode="auto">
          <a:xfrm>
            <a:off x="5105400" y="2057400"/>
            <a:ext cx="3657600" cy="3140075"/>
          </a:xfrm>
          <a:prstGeom prst="rect">
            <a:avLst/>
          </a:prstGeom>
          <a:noFill/>
          <a:ln w="9525">
            <a:noFill/>
            <a:miter lim="800000"/>
            <a:headEnd/>
            <a:tailEnd/>
          </a:ln>
          <a:effectLst/>
        </p:spPr>
        <p:txBody>
          <a:bodyPr>
            <a:spAutoFit/>
          </a:bodyPr>
          <a:lstStyle/>
          <a:p>
            <a:pPr algn="ctr" eaLnBrk="1" hangingPunct="1">
              <a:spcBef>
                <a:spcPct val="50000"/>
              </a:spcBef>
            </a:pPr>
            <a:r>
              <a:rPr lang="en-US" sz="4000">
                <a:latin typeface="Arial" charset="0"/>
              </a:rPr>
              <a:t>Commitment to join Christ in cutting off the wicked desires of the flesh</a:t>
            </a:r>
          </a:p>
        </p:txBody>
      </p:sp>
      <p:sp>
        <p:nvSpPr>
          <p:cNvPr id="13326" name="Text Box 14"/>
          <p:cNvSpPr txBox="1">
            <a:spLocks noChangeArrowheads="1"/>
          </p:cNvSpPr>
          <p:nvPr/>
        </p:nvSpPr>
        <p:spPr bwMode="auto">
          <a:xfrm>
            <a:off x="1295400" y="5410200"/>
            <a:ext cx="6400800" cy="1066800"/>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66FF33"/>
                </a:solidFill>
                <a:latin typeface="Vagabond" pitchFamily="2" charset="0"/>
              </a:rPr>
              <a:t>What better way to illustrate that the problem is in our flesh!</a:t>
            </a:r>
          </a:p>
        </p:txBody>
      </p:sp>
      <p:sp>
        <p:nvSpPr>
          <p:cNvPr id="7" name="Text Box 14"/>
          <p:cNvSpPr txBox="1">
            <a:spLocks noChangeArrowheads="1"/>
          </p:cNvSpPr>
          <p:nvPr/>
        </p:nvSpPr>
        <p:spPr bwMode="auto">
          <a:xfrm>
            <a:off x="1600200" y="4343400"/>
            <a:ext cx="1524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FF0000"/>
                </a:solidFill>
                <a:latin typeface="Vagabond" pitchFamily="2" charset="0"/>
              </a:rPr>
              <a:t>8</a:t>
            </a:r>
            <a:r>
              <a:rPr lang="en-US" sz="3200" b="1" baseline="30000" dirty="0" smtClean="0">
                <a:solidFill>
                  <a:srgbClr val="FF0000"/>
                </a:solidFill>
                <a:latin typeface="Vagabond" pitchFamily="2" charset="0"/>
              </a:rPr>
              <a:t>th</a:t>
            </a:r>
            <a:r>
              <a:rPr lang="en-US" sz="3200" b="1" dirty="0" smtClean="0">
                <a:solidFill>
                  <a:srgbClr val="FF0000"/>
                </a:solidFill>
                <a:latin typeface="Vagabond" pitchFamily="2" charset="0"/>
              </a:rPr>
              <a:t> day</a:t>
            </a:r>
            <a:endParaRPr lang="en-US" sz="3200" b="1" dirty="0">
              <a:solidFill>
                <a:srgbClr val="FF0000"/>
              </a:solidFill>
              <a:latin typeface="Vagabond" pitchFamily="2" charset="0"/>
            </a:endParaRPr>
          </a:p>
        </p:txBody>
      </p:sp>
    </p:spTree>
  </p:cSld>
  <p:clrMapOvr>
    <a:masterClrMapping/>
  </p:clrMapOvr>
  <p:transition spd="med">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9" name="Rectangle 5"/>
          <p:cNvSpPr>
            <a:spLocks noGrp="1" noRot="1" noChangeArrowheads="1"/>
          </p:cNvSpPr>
          <p:nvPr>
            <p:ph type="title"/>
          </p:nvPr>
        </p:nvSpPr>
        <p:spPr>
          <a:xfrm>
            <a:off x="457200" y="0"/>
            <a:ext cx="8229600" cy="1143000"/>
          </a:xfrm>
        </p:spPr>
        <p:txBody>
          <a:bodyPr/>
          <a:lstStyle/>
          <a:p>
            <a:r>
              <a:rPr lang="en-US" sz="4800" dirty="0">
                <a:solidFill>
                  <a:srgbClr val="91EAFF"/>
                </a:solidFill>
                <a:latin typeface="Vagabond" pitchFamily="2" charset="0"/>
              </a:rPr>
              <a:t>Serpent on the Pole</a:t>
            </a:r>
          </a:p>
        </p:txBody>
      </p:sp>
      <p:sp>
        <p:nvSpPr>
          <p:cNvPr id="16391" name="Text Box 7"/>
          <p:cNvSpPr txBox="1">
            <a:spLocks noChangeArrowheads="1"/>
          </p:cNvSpPr>
          <p:nvPr/>
        </p:nvSpPr>
        <p:spPr bwMode="auto">
          <a:xfrm>
            <a:off x="4343400" y="1066800"/>
            <a:ext cx="4267200" cy="4524315"/>
          </a:xfrm>
          <a:prstGeom prst="rect">
            <a:avLst/>
          </a:prstGeom>
          <a:noFill/>
          <a:ln w="9525">
            <a:noFill/>
            <a:miter lim="800000"/>
            <a:headEnd/>
            <a:tailEnd/>
          </a:ln>
          <a:effectLst/>
        </p:spPr>
        <p:txBody>
          <a:bodyPr>
            <a:spAutoFit/>
          </a:bodyPr>
          <a:lstStyle/>
          <a:p>
            <a:pPr eaLnBrk="1" hangingPunct="1">
              <a:spcBef>
                <a:spcPct val="50000"/>
              </a:spcBef>
            </a:pPr>
            <a:r>
              <a:rPr lang="en-US" sz="3200" dirty="0">
                <a:latin typeface="Arial" charset="0"/>
              </a:rPr>
              <a:t>Must agree that the deceitful desires of human nature should be rendered lifeless, crucified, to be freed from the serpent’s venomous bite.  </a:t>
            </a:r>
            <a:r>
              <a:rPr lang="en-US" sz="3200" dirty="0">
                <a:solidFill>
                  <a:srgbClr val="66FF33"/>
                </a:solidFill>
                <a:latin typeface="Arial" charset="0"/>
              </a:rPr>
              <a:t>Anyone</a:t>
            </a:r>
            <a:r>
              <a:rPr lang="en-US" sz="3200" dirty="0">
                <a:latin typeface="Arial" charset="0"/>
              </a:rPr>
              <a:t> who looked </a:t>
            </a:r>
            <a:r>
              <a:rPr lang="en-US" sz="3200" dirty="0">
                <a:solidFill>
                  <a:srgbClr val="FFC000"/>
                </a:solidFill>
                <a:latin typeface="Arial" charset="0"/>
              </a:rPr>
              <a:t>up</a:t>
            </a:r>
            <a:r>
              <a:rPr lang="en-US" sz="3200" dirty="0">
                <a:latin typeface="Arial" charset="0"/>
              </a:rPr>
              <a:t> was healed. (</a:t>
            </a:r>
            <a:r>
              <a:rPr lang="en-US" sz="3200" dirty="0" err="1">
                <a:latin typeface="Arial" charset="0"/>
              </a:rPr>
              <a:t>Jn</a:t>
            </a:r>
            <a:r>
              <a:rPr lang="en-US" sz="3200" dirty="0">
                <a:latin typeface="Arial" charset="0"/>
              </a:rPr>
              <a:t> 3)</a:t>
            </a:r>
          </a:p>
        </p:txBody>
      </p:sp>
      <p:pic>
        <p:nvPicPr>
          <p:cNvPr id="2" name="Picture 5"/>
          <p:cNvPicPr>
            <a:picLocks noGrp="1" noChangeAspect="1" noChangeArrowheads="1"/>
          </p:cNvPicPr>
          <p:nvPr>
            <p:ph idx="1"/>
          </p:nvPr>
        </p:nvPicPr>
        <p:blipFill>
          <a:blip r:embed="rId3" cstate="email"/>
          <a:srcRect/>
          <a:stretch>
            <a:fillRect/>
          </a:stretch>
        </p:blipFill>
        <p:spPr bwMode="auto">
          <a:xfrm>
            <a:off x="533400" y="990600"/>
            <a:ext cx="3200400" cy="4653065"/>
          </a:xfrm>
          <a:prstGeom prst="rect">
            <a:avLst/>
          </a:prstGeom>
          <a:noFill/>
          <a:ln w="9525">
            <a:noFill/>
            <a:miter lim="800000"/>
            <a:headEnd/>
            <a:tailEnd/>
          </a:ln>
        </p:spPr>
      </p:pic>
      <p:sp>
        <p:nvSpPr>
          <p:cNvPr id="5" name="Rectangle 5"/>
          <p:cNvSpPr txBox="1">
            <a:spLocks noRot="1" noChangeArrowheads="1"/>
          </p:cNvSpPr>
          <p:nvPr/>
        </p:nvSpPr>
        <p:spPr bwMode="auto">
          <a:xfrm>
            <a:off x="381000" y="5562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solidFill>
                  <a:srgbClr val="FFC000"/>
                </a:solidFill>
                <a:effectLst>
                  <a:outerShdw blurRad="38100" dist="38100" dir="2700000" algn="tl">
                    <a:srgbClr val="000000"/>
                  </a:outerShdw>
                </a:effectLst>
                <a:latin typeface="Vagabond" pitchFamily="2" charset="0"/>
                <a:ea typeface="+mj-ea"/>
                <a:cs typeface="+mj-cs"/>
              </a:rPr>
              <a:t>Those who looked down were not healed</a:t>
            </a:r>
            <a:endParaRPr kumimoji="0" lang="en-US" sz="3200" b="1" i="0" u="none" strike="noStrike" kern="0" cap="none" spc="0" normalizeH="0" baseline="0" noProof="0" dirty="0">
              <a:ln>
                <a:noFill/>
              </a:ln>
              <a:solidFill>
                <a:srgbClr val="FFC000"/>
              </a:solidFill>
              <a:effectLst>
                <a:outerShdw blurRad="38100" dist="38100" dir="2700000" algn="tl">
                  <a:srgbClr val="000000"/>
                </a:outerShdw>
              </a:effectLst>
              <a:uLnTx/>
              <a:uFillTx/>
              <a:latin typeface="Vagabond" pitchFamily="2" charset="0"/>
              <a:ea typeface="+mj-ea"/>
              <a:cs typeface="+mj-cs"/>
            </a:endParaRPr>
          </a:p>
        </p:txBody>
      </p:sp>
      <p:sp>
        <p:nvSpPr>
          <p:cNvPr id="6" name="Rectangle 5"/>
          <p:cNvSpPr txBox="1">
            <a:spLocks noRot="1" noChangeArrowheads="1"/>
          </p:cNvSpPr>
          <p:nvPr/>
        </p:nvSpPr>
        <p:spPr bwMode="auto">
          <a:xfrm>
            <a:off x="1676400" y="1295400"/>
            <a:ext cx="22098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99"/>
                </a:solidFill>
                <a:effectLst>
                  <a:outerShdw blurRad="38100" dist="38100" dir="2700000" algn="tl">
                    <a:srgbClr val="000000"/>
                  </a:outerShdw>
                </a:effectLst>
                <a:uLnTx/>
                <a:uFillTx/>
                <a:latin typeface="Vagabond" pitchFamily="2" charset="0"/>
                <a:ea typeface="+mj-ea"/>
                <a:cs typeface="+mj-cs"/>
              </a:rPr>
              <a:t>Salvation outside the Law</a:t>
            </a:r>
            <a:endParaRPr kumimoji="0" lang="en-US" sz="2400" b="1" i="0" u="none" strike="noStrike" kern="0" cap="none" spc="0" normalizeH="0" baseline="0" noProof="0" dirty="0">
              <a:ln>
                <a:noFill/>
              </a:ln>
              <a:solidFill>
                <a:srgbClr val="000099"/>
              </a:solidFill>
              <a:effectLst>
                <a:outerShdw blurRad="38100" dist="38100" dir="2700000" algn="tl">
                  <a:srgbClr val="000000"/>
                </a:outerShdw>
              </a:effectLst>
              <a:uLnTx/>
              <a:uFillTx/>
              <a:latin typeface="Vagabond" pitchFamily="2" charset="0"/>
              <a:ea typeface="+mj-ea"/>
              <a:cs typeface="+mj-cs"/>
            </a:endParaRPr>
          </a:p>
        </p:txBody>
      </p:sp>
    </p:spTree>
  </p:cSld>
  <p:clrMapOvr>
    <a:masterClrMapping/>
  </p:clrMapOvr>
  <p:transition spd="med">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r>
              <a:rPr lang="en-US" sz="4800">
                <a:solidFill>
                  <a:srgbClr val="91EAFF"/>
                </a:solidFill>
                <a:latin typeface="Vagabond" pitchFamily="2" charset="0"/>
              </a:rPr>
              <a:t>Baptism into his Death</a:t>
            </a:r>
          </a:p>
        </p:txBody>
      </p:sp>
      <p:graphicFrame>
        <p:nvGraphicFramePr>
          <p:cNvPr id="22531" name="Object 3"/>
          <p:cNvGraphicFramePr>
            <a:graphicFrameLocks noGrp="1" noChangeAspect="1"/>
          </p:cNvGraphicFramePr>
          <p:nvPr>
            <p:ph idx="1"/>
          </p:nvPr>
        </p:nvGraphicFramePr>
        <p:xfrm>
          <a:off x="4649788" y="2209800"/>
          <a:ext cx="3932237" cy="3695700"/>
        </p:xfrm>
        <a:graphic>
          <a:graphicData uri="http://schemas.openxmlformats.org/presentationml/2006/ole">
            <mc:AlternateContent xmlns:mc="http://schemas.openxmlformats.org/markup-compatibility/2006">
              <mc:Choice xmlns:v="urn:schemas-microsoft-com:vml" Requires="v">
                <p:oleObj spid="_x0000_s22539" name="Photo Editor Photo" r:id="rId4" imgW="14295238" imgH="13441651" progId="">
                  <p:embed/>
                </p:oleObj>
              </mc:Choice>
              <mc:Fallback>
                <p:oleObj name="Photo Editor Photo" r:id="rId4" imgW="14295238" imgH="13441651"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2209800"/>
                        <a:ext cx="3932237"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2" name="Text Box 4"/>
          <p:cNvSpPr txBox="1">
            <a:spLocks noChangeArrowheads="1"/>
          </p:cNvSpPr>
          <p:nvPr/>
        </p:nvSpPr>
        <p:spPr bwMode="auto">
          <a:xfrm>
            <a:off x="457200" y="2133600"/>
            <a:ext cx="3886200" cy="3260725"/>
          </a:xfrm>
          <a:prstGeom prst="rect">
            <a:avLst/>
          </a:prstGeom>
          <a:noFill/>
          <a:ln w="9525">
            <a:noFill/>
            <a:miter lim="800000"/>
            <a:headEnd/>
            <a:tailEnd/>
          </a:ln>
          <a:effectLst/>
        </p:spPr>
        <p:txBody>
          <a:bodyPr>
            <a:spAutoFit/>
          </a:bodyPr>
          <a:lstStyle/>
          <a:p>
            <a:pPr eaLnBrk="1" hangingPunct="1">
              <a:spcBef>
                <a:spcPct val="50000"/>
              </a:spcBef>
            </a:pPr>
            <a:r>
              <a:rPr lang="en-US" sz="3200">
                <a:latin typeface="Arial" charset="0"/>
              </a:rPr>
              <a:t>We are buried with Christ into his death</a:t>
            </a:r>
          </a:p>
          <a:p>
            <a:pPr eaLnBrk="1" hangingPunct="1">
              <a:spcBef>
                <a:spcPct val="50000"/>
              </a:spcBef>
            </a:pPr>
            <a:r>
              <a:rPr lang="en-US" sz="3200">
                <a:latin typeface="Arial" charset="0"/>
              </a:rPr>
              <a:t>Our old man is crucified with Christ, that the body of sin might be destroyed</a:t>
            </a:r>
          </a:p>
        </p:txBody>
      </p:sp>
    </p:spTree>
  </p:cSld>
  <p:clrMapOvr>
    <a:masterClrMapping/>
  </p:clrMapOvr>
  <p:transition spd="med">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996633"/>
                </a:solidFill>
                <a:effectLst/>
                <a:latin typeface="Arial" panose="020B0604020202020204" pitchFamily="34" charset="0"/>
                <a:cs typeface="Arial" panose="020B0604020202020204" pitchFamily="34" charset="0"/>
              </a:rPr>
              <a:t>Romans 6:1-11</a:t>
            </a:r>
            <a:endParaRPr lang="en-US" sz="4800" b="1" dirty="0" smtClean="0">
              <a:solidFill>
                <a:srgbClr val="996633"/>
              </a:solidFill>
              <a:effectLst/>
              <a:latin typeface="Arial" panose="020B0604020202020204" pitchFamily="34" charset="0"/>
              <a:cs typeface="Arial" panose="020B0604020202020204" pitchFamily="34" charset="0"/>
            </a:endParaRPr>
          </a:p>
        </p:txBody>
      </p:sp>
      <p:sp>
        <p:nvSpPr>
          <p:cNvPr id="4099" name="Rectangle 3"/>
          <p:cNvSpPr>
            <a:spLocks noGrp="1" noChangeArrowheads="1"/>
          </p:cNvSpPr>
          <p:nvPr>
            <p:ph idx="1"/>
          </p:nvPr>
        </p:nvSpPr>
        <p:spPr>
          <a:xfrm>
            <a:off x="990600" y="1447800"/>
            <a:ext cx="7086600" cy="4800600"/>
          </a:xfrm>
        </p:spPr>
        <p:txBody>
          <a:bodyPr>
            <a:normAutofit/>
          </a:bodyPr>
          <a:lstStyle/>
          <a:p>
            <a:pPr marL="0" indent="231775">
              <a:buNone/>
            </a:pPr>
            <a:r>
              <a:rPr lang="en-US" sz="2800" dirty="0">
                <a:solidFill>
                  <a:schemeClr val="bg2"/>
                </a:solidFill>
                <a:effectLst/>
                <a:latin typeface="Arial" panose="020B0604020202020204" pitchFamily="34" charset="0"/>
                <a:cs typeface="Arial" panose="020B0604020202020204" pitchFamily="34" charset="0"/>
              </a:rPr>
              <a:t>What shall we say then? Shall we continue in sin that grace may abound? 2 Certainly not! </a:t>
            </a:r>
            <a:r>
              <a:rPr lang="en-US" sz="2800" b="1" dirty="0">
                <a:solidFill>
                  <a:srgbClr val="000099"/>
                </a:solidFill>
                <a:effectLst/>
                <a:latin typeface="Arial" panose="020B0604020202020204" pitchFamily="34" charset="0"/>
                <a:cs typeface="Arial" panose="020B0604020202020204" pitchFamily="34" charset="0"/>
              </a:rPr>
              <a:t>How shall we who died to sin live any longer in it? </a:t>
            </a:r>
            <a:r>
              <a:rPr lang="en-US" sz="2800" dirty="0">
                <a:solidFill>
                  <a:schemeClr val="bg2"/>
                </a:solidFill>
                <a:effectLst/>
                <a:latin typeface="Arial" panose="020B0604020202020204" pitchFamily="34" charset="0"/>
                <a:cs typeface="Arial" panose="020B0604020202020204" pitchFamily="34" charset="0"/>
              </a:rPr>
              <a:t>3 Or do you not know that</a:t>
            </a:r>
            <a:r>
              <a:rPr lang="en-US" sz="2800" dirty="0">
                <a:effectLst/>
                <a:latin typeface="Arial" panose="020B0604020202020204" pitchFamily="34" charset="0"/>
                <a:cs typeface="Arial" panose="020B0604020202020204" pitchFamily="34" charset="0"/>
              </a:rPr>
              <a:t> </a:t>
            </a:r>
            <a:r>
              <a:rPr lang="en-US" sz="2800" b="1" dirty="0">
                <a:solidFill>
                  <a:srgbClr val="000099"/>
                </a:solidFill>
                <a:effectLst/>
                <a:latin typeface="Arial" panose="020B0604020202020204" pitchFamily="34" charset="0"/>
                <a:cs typeface="Arial" panose="020B0604020202020204" pitchFamily="34" charset="0"/>
              </a:rPr>
              <a:t>as many of us as were baptized into Christ Jesus were baptized into His death? </a:t>
            </a:r>
            <a:r>
              <a:rPr lang="en-US" sz="2800" dirty="0">
                <a:solidFill>
                  <a:schemeClr val="bg2"/>
                </a:solidFill>
                <a:effectLst/>
                <a:latin typeface="Arial" panose="020B0604020202020204" pitchFamily="34" charset="0"/>
                <a:cs typeface="Arial" panose="020B0604020202020204" pitchFamily="34" charset="0"/>
              </a:rPr>
              <a:t>4 Therefore we were buried with Him through baptism into death, that just as Christ was raised from the dead by the glory of the Father, even so we also should walk in newness of life. </a:t>
            </a:r>
            <a:endParaRPr lang="en-US" sz="2800" dirty="0">
              <a:solidFill>
                <a:schemeClr val="bg2"/>
              </a:solidFill>
              <a:effectLst/>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990600" y="633478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145688389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459</TotalTime>
  <Words>1545</Words>
  <Application>Microsoft Office PowerPoint</Application>
  <PresentationFormat>On-screen Show (4:3)</PresentationFormat>
  <Paragraphs>185</Paragraphs>
  <Slides>34</Slides>
  <Notes>33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vt:lpstr>
      <vt:lpstr>Calibri</vt:lpstr>
      <vt:lpstr>Comic Sans MS</vt:lpstr>
      <vt:lpstr>EraserDust</vt:lpstr>
      <vt:lpstr>Futura Hv</vt:lpstr>
      <vt:lpstr>Garamond</vt:lpstr>
      <vt:lpstr>Vagabond</vt:lpstr>
      <vt:lpstr>Wingdings</vt:lpstr>
      <vt:lpstr>Stream</vt:lpstr>
      <vt:lpstr>Photo Editor Photo</vt:lpstr>
      <vt:lpstr>God’s Wonderful Plan of Redemption</vt:lpstr>
      <vt:lpstr>God tried to teach His Plan of Redemption through Shadows</vt:lpstr>
      <vt:lpstr>Animal Sacrifice</vt:lpstr>
      <vt:lpstr>Misconceptions about animal sacrifice</vt:lpstr>
      <vt:lpstr>Animal Sacrifice   – Christ’s death –  is supposed to teach us how to Live!</vt:lpstr>
      <vt:lpstr>Circumcision a covenant in the flesh</vt:lpstr>
      <vt:lpstr>Serpent on the Pole</vt:lpstr>
      <vt:lpstr>Baptism into his Death</vt:lpstr>
      <vt:lpstr>Romans 6:1-11</vt:lpstr>
      <vt:lpstr>Romans 6:1-11</vt:lpstr>
      <vt:lpstr>               Bread &amp; Wine</vt:lpstr>
      <vt:lpstr>1 Cor. 11:26</vt:lpstr>
      <vt:lpstr>Why did the Law fail?</vt:lpstr>
      <vt:lpstr>The Law was not designed to earn Eternal Life</vt:lpstr>
      <vt:lpstr>Galatians 3:10-13</vt:lpstr>
      <vt:lpstr>Hebrews 10:1-12</vt:lpstr>
      <vt:lpstr>Hebrews 10:1-12</vt:lpstr>
      <vt:lpstr>What was the purpose of the Law?</vt:lpstr>
      <vt:lpstr>What went wrong with the Law?</vt:lpstr>
      <vt:lpstr>What went wrong with the Law?</vt:lpstr>
      <vt:lpstr>What went wrong with the Law?</vt:lpstr>
      <vt:lpstr>Problems with man’s use of God’s law</vt:lpstr>
      <vt:lpstr>What went wrong with the Law?</vt:lpstr>
      <vt:lpstr>What went wrong with the Law?</vt:lpstr>
      <vt:lpstr>What went wrong with the Law?</vt:lpstr>
      <vt:lpstr>What went wrong with the Law?</vt:lpstr>
      <vt:lpstr>Up next!</vt:lpstr>
      <vt:lpstr>PowerPoint Presentation</vt:lpstr>
      <vt:lpstr>Romans 6:1-11</vt:lpstr>
      <vt:lpstr>Romans 6:1-11</vt:lpstr>
      <vt:lpstr>Lessons from Haggai</vt:lpstr>
      <vt:lpstr>Romans 6:1-11</vt:lpstr>
      <vt:lpstr>Romans 6:1-11</vt:lpstr>
      <vt:lpstr>Lessons from Haggai</vt:lpstr>
    </vt:vector>
  </TitlesOfParts>
  <Company>Crestwood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Styles</dc:creator>
  <cp:lastModifiedBy>Jim</cp:lastModifiedBy>
  <cp:revision>48</cp:revision>
  <dcterms:created xsi:type="dcterms:W3CDTF">2006-11-29T22:15:59Z</dcterms:created>
  <dcterms:modified xsi:type="dcterms:W3CDTF">2013-07-05T00:11:34Z</dcterms:modified>
</cp:coreProperties>
</file>