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8" r:id="rId2"/>
  </p:sldMasterIdLst>
  <p:notesMasterIdLst>
    <p:notesMasterId r:id="rId53"/>
  </p:notesMasterIdLst>
  <p:sldIdLst>
    <p:sldId id="303" r:id="rId3"/>
    <p:sldId id="294" r:id="rId4"/>
    <p:sldId id="296" r:id="rId5"/>
    <p:sldId id="334" r:id="rId6"/>
    <p:sldId id="297" r:id="rId7"/>
    <p:sldId id="298" r:id="rId8"/>
    <p:sldId id="299" r:id="rId9"/>
    <p:sldId id="300" r:id="rId10"/>
    <p:sldId id="335" r:id="rId11"/>
    <p:sldId id="336" r:id="rId12"/>
    <p:sldId id="332" r:id="rId13"/>
    <p:sldId id="333" r:id="rId14"/>
    <p:sldId id="291" r:id="rId15"/>
    <p:sldId id="290" r:id="rId16"/>
    <p:sldId id="302" r:id="rId17"/>
    <p:sldId id="259" r:id="rId18"/>
    <p:sldId id="257" r:id="rId19"/>
    <p:sldId id="258" r:id="rId20"/>
    <p:sldId id="260" r:id="rId21"/>
    <p:sldId id="338" r:id="rId22"/>
    <p:sldId id="261" r:id="rId23"/>
    <p:sldId id="304" r:id="rId24"/>
    <p:sldId id="263" r:id="rId25"/>
    <p:sldId id="264" r:id="rId26"/>
    <p:sldId id="265" r:id="rId27"/>
    <p:sldId id="339" r:id="rId28"/>
    <p:sldId id="283" r:id="rId29"/>
    <p:sldId id="274" r:id="rId30"/>
    <p:sldId id="275" r:id="rId31"/>
    <p:sldId id="331" r:id="rId32"/>
    <p:sldId id="314" r:id="rId33"/>
    <p:sldId id="315" r:id="rId34"/>
    <p:sldId id="316" r:id="rId35"/>
    <p:sldId id="317" r:id="rId36"/>
    <p:sldId id="318" r:id="rId37"/>
    <p:sldId id="327" r:id="rId38"/>
    <p:sldId id="329" r:id="rId39"/>
    <p:sldId id="285" r:id="rId40"/>
    <p:sldId id="281" r:id="rId41"/>
    <p:sldId id="306" r:id="rId42"/>
    <p:sldId id="311" r:id="rId43"/>
    <p:sldId id="312" r:id="rId44"/>
    <p:sldId id="282" r:id="rId45"/>
    <p:sldId id="292" r:id="rId46"/>
    <p:sldId id="286" r:id="rId47"/>
    <p:sldId id="293" r:id="rId48"/>
    <p:sldId id="287" r:id="rId49"/>
    <p:sldId id="305" r:id="rId50"/>
    <p:sldId id="340" r:id="rId51"/>
    <p:sldId id="341"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00"/>
    <a:srgbClr val="00FF00"/>
    <a:srgbClr val="FF99FF"/>
    <a:srgbClr val="00FFFF"/>
    <a:srgbClr val="007434"/>
    <a:srgbClr val="FF9900"/>
    <a:srgbClr val="FFFF00"/>
    <a:srgbClr val="FF9933"/>
    <a:srgbClr val="0000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648"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7846F-BB40-4068-AAA5-936549EF2C67}" type="datetimeFigureOut">
              <a:rPr lang="en-US" smtClean="0"/>
              <a:pPr/>
              <a:t>11/10/2016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05632-A841-4695-80B5-0DB657D569C2}" type="slidenum">
              <a:rPr lang="en-US" smtClean="0"/>
              <a:pPr/>
              <a:t>‹#›</a:t>
            </a:fld>
            <a:endParaRPr lang="en-US"/>
          </a:p>
        </p:txBody>
      </p:sp>
    </p:spTree>
    <p:extLst>
      <p:ext uri="{BB962C8B-B14F-4D97-AF65-F5344CB8AC3E}">
        <p14:creationId xmlns:p14="http://schemas.microsoft.com/office/powerpoint/2010/main" val="270965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61819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13</a:t>
            </a:fld>
            <a:endParaRPr lang="en-US"/>
          </a:p>
        </p:txBody>
      </p:sp>
    </p:spTree>
    <p:extLst>
      <p:ext uri="{BB962C8B-B14F-4D97-AF65-F5344CB8AC3E}">
        <p14:creationId xmlns:p14="http://schemas.microsoft.com/office/powerpoint/2010/main" val="2859247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14</a:t>
            </a:fld>
            <a:endParaRPr lang="en-US"/>
          </a:p>
        </p:txBody>
      </p:sp>
    </p:spTree>
    <p:extLst>
      <p:ext uri="{BB962C8B-B14F-4D97-AF65-F5344CB8AC3E}">
        <p14:creationId xmlns:p14="http://schemas.microsoft.com/office/powerpoint/2010/main" val="1626233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2618285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16</a:t>
            </a:fld>
            <a:endParaRPr lang="en-US"/>
          </a:p>
        </p:txBody>
      </p:sp>
    </p:spTree>
    <p:extLst>
      <p:ext uri="{BB962C8B-B14F-4D97-AF65-F5344CB8AC3E}">
        <p14:creationId xmlns:p14="http://schemas.microsoft.com/office/powerpoint/2010/main" val="3548781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17</a:t>
            </a:fld>
            <a:endParaRPr lang="en-US"/>
          </a:p>
        </p:txBody>
      </p:sp>
    </p:spTree>
    <p:extLst>
      <p:ext uri="{BB962C8B-B14F-4D97-AF65-F5344CB8AC3E}">
        <p14:creationId xmlns:p14="http://schemas.microsoft.com/office/powerpoint/2010/main" val="3860978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18</a:t>
            </a:fld>
            <a:endParaRPr lang="en-US"/>
          </a:p>
        </p:txBody>
      </p:sp>
    </p:spTree>
    <p:extLst>
      <p:ext uri="{BB962C8B-B14F-4D97-AF65-F5344CB8AC3E}">
        <p14:creationId xmlns:p14="http://schemas.microsoft.com/office/powerpoint/2010/main" val="1271673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19</a:t>
            </a:fld>
            <a:endParaRPr lang="en-US"/>
          </a:p>
        </p:txBody>
      </p:sp>
    </p:spTree>
    <p:extLst>
      <p:ext uri="{BB962C8B-B14F-4D97-AF65-F5344CB8AC3E}">
        <p14:creationId xmlns:p14="http://schemas.microsoft.com/office/powerpoint/2010/main" val="2705988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9C0E6-0609-4428-B7DB-A8FEFAFDDA5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504849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21</a:t>
            </a:fld>
            <a:endParaRPr lang="en-US"/>
          </a:p>
        </p:txBody>
      </p:sp>
    </p:spTree>
    <p:extLst>
      <p:ext uri="{BB962C8B-B14F-4D97-AF65-F5344CB8AC3E}">
        <p14:creationId xmlns:p14="http://schemas.microsoft.com/office/powerpoint/2010/main" val="1784598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22</a:t>
            </a:fld>
            <a:endParaRPr lang="en-US"/>
          </a:p>
        </p:txBody>
      </p:sp>
    </p:spTree>
    <p:extLst>
      <p:ext uri="{BB962C8B-B14F-4D97-AF65-F5344CB8AC3E}">
        <p14:creationId xmlns:p14="http://schemas.microsoft.com/office/powerpoint/2010/main" val="243350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a:t>
            </a:fld>
            <a:endParaRPr lang="en-US"/>
          </a:p>
        </p:txBody>
      </p:sp>
    </p:spTree>
    <p:extLst>
      <p:ext uri="{BB962C8B-B14F-4D97-AF65-F5344CB8AC3E}">
        <p14:creationId xmlns:p14="http://schemas.microsoft.com/office/powerpoint/2010/main" val="3290550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23</a:t>
            </a:fld>
            <a:endParaRPr lang="en-US"/>
          </a:p>
        </p:txBody>
      </p:sp>
    </p:spTree>
    <p:extLst>
      <p:ext uri="{BB962C8B-B14F-4D97-AF65-F5344CB8AC3E}">
        <p14:creationId xmlns:p14="http://schemas.microsoft.com/office/powerpoint/2010/main" val="3120909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24</a:t>
            </a:fld>
            <a:endParaRPr lang="en-US"/>
          </a:p>
        </p:txBody>
      </p:sp>
    </p:spTree>
    <p:extLst>
      <p:ext uri="{BB962C8B-B14F-4D97-AF65-F5344CB8AC3E}">
        <p14:creationId xmlns:p14="http://schemas.microsoft.com/office/powerpoint/2010/main" val="2863968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25</a:t>
            </a:fld>
            <a:endParaRPr lang="en-US"/>
          </a:p>
        </p:txBody>
      </p:sp>
    </p:spTree>
    <p:extLst>
      <p:ext uri="{BB962C8B-B14F-4D97-AF65-F5344CB8AC3E}">
        <p14:creationId xmlns:p14="http://schemas.microsoft.com/office/powerpoint/2010/main" val="3610301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62000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27</a:t>
            </a:fld>
            <a:endParaRPr lang="en-US"/>
          </a:p>
        </p:txBody>
      </p:sp>
    </p:spTree>
    <p:extLst>
      <p:ext uri="{BB962C8B-B14F-4D97-AF65-F5344CB8AC3E}">
        <p14:creationId xmlns:p14="http://schemas.microsoft.com/office/powerpoint/2010/main" val="208080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28</a:t>
            </a:fld>
            <a:endParaRPr lang="en-US"/>
          </a:p>
        </p:txBody>
      </p:sp>
    </p:spTree>
    <p:extLst>
      <p:ext uri="{BB962C8B-B14F-4D97-AF65-F5344CB8AC3E}">
        <p14:creationId xmlns:p14="http://schemas.microsoft.com/office/powerpoint/2010/main" val="442829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29</a:t>
            </a:fld>
            <a:endParaRPr lang="en-US"/>
          </a:p>
        </p:txBody>
      </p:sp>
    </p:spTree>
    <p:extLst>
      <p:ext uri="{BB962C8B-B14F-4D97-AF65-F5344CB8AC3E}">
        <p14:creationId xmlns:p14="http://schemas.microsoft.com/office/powerpoint/2010/main" val="2445526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444960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33DB5C-AEFE-45E5-8003-896BA2CD3173}" type="slidenum">
              <a:rPr lang="en-US" altLang="en-US"/>
              <a:pPr eaLnBrk="1" hangingPunct="1"/>
              <a:t>31</a:t>
            </a:fld>
            <a:endParaRPr lang="en-US" altLang="en-US"/>
          </a:p>
        </p:txBody>
      </p:sp>
    </p:spTree>
    <p:extLst>
      <p:ext uri="{BB962C8B-B14F-4D97-AF65-F5344CB8AC3E}">
        <p14:creationId xmlns:p14="http://schemas.microsoft.com/office/powerpoint/2010/main" val="2076773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A5022A-6723-4BC7-8D1B-6F1E7FE2FFC5}" type="slidenum">
              <a:rPr lang="en-US" altLang="en-US"/>
              <a:pPr eaLnBrk="1" hangingPunct="1"/>
              <a:t>32</a:t>
            </a:fld>
            <a:endParaRPr lang="en-US" altLang="en-US"/>
          </a:p>
        </p:txBody>
      </p:sp>
    </p:spTree>
    <p:extLst>
      <p:ext uri="{BB962C8B-B14F-4D97-AF65-F5344CB8AC3E}">
        <p14:creationId xmlns:p14="http://schemas.microsoft.com/office/powerpoint/2010/main" val="2929557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3</a:t>
            </a:fld>
            <a:endParaRPr lang="en-US"/>
          </a:p>
        </p:txBody>
      </p:sp>
    </p:spTree>
    <p:extLst>
      <p:ext uri="{BB962C8B-B14F-4D97-AF65-F5344CB8AC3E}">
        <p14:creationId xmlns:p14="http://schemas.microsoft.com/office/powerpoint/2010/main" val="3118201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3B4F66-41DF-4003-B818-E53C548D1F80}" type="slidenum">
              <a:rPr lang="en-US" altLang="en-US"/>
              <a:pPr eaLnBrk="1" hangingPunct="1"/>
              <a:t>33</a:t>
            </a:fld>
            <a:endParaRPr lang="en-US" altLang="en-US"/>
          </a:p>
        </p:txBody>
      </p:sp>
    </p:spTree>
    <p:extLst>
      <p:ext uri="{BB962C8B-B14F-4D97-AF65-F5344CB8AC3E}">
        <p14:creationId xmlns:p14="http://schemas.microsoft.com/office/powerpoint/2010/main" val="3329397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74AF17-538B-4F35-813B-65F2BADD865E}" type="slidenum">
              <a:rPr lang="en-US" altLang="en-US"/>
              <a:pPr eaLnBrk="1" hangingPunct="1"/>
              <a:t>34</a:t>
            </a:fld>
            <a:endParaRPr lang="en-US" altLang="en-US"/>
          </a:p>
        </p:txBody>
      </p:sp>
    </p:spTree>
    <p:extLst>
      <p:ext uri="{BB962C8B-B14F-4D97-AF65-F5344CB8AC3E}">
        <p14:creationId xmlns:p14="http://schemas.microsoft.com/office/powerpoint/2010/main" val="3628717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6BA6E3-4ADB-42FC-9C62-5795798CDBEB}" type="slidenum">
              <a:rPr lang="en-US" altLang="en-US"/>
              <a:pPr eaLnBrk="1" hangingPunct="1"/>
              <a:t>35</a:t>
            </a:fld>
            <a:endParaRPr lang="en-US" altLang="en-US"/>
          </a:p>
        </p:txBody>
      </p:sp>
    </p:spTree>
    <p:extLst>
      <p:ext uri="{BB962C8B-B14F-4D97-AF65-F5344CB8AC3E}">
        <p14:creationId xmlns:p14="http://schemas.microsoft.com/office/powerpoint/2010/main" val="915204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0F97C7-CC0C-4371-82CC-F90912B17F05}" type="slidenum">
              <a:rPr lang="en-US" altLang="en-US"/>
              <a:pPr eaLnBrk="1" hangingPunct="1"/>
              <a:t>36</a:t>
            </a:fld>
            <a:endParaRPr lang="en-US" altLang="en-US"/>
          </a:p>
        </p:txBody>
      </p:sp>
    </p:spTree>
    <p:extLst>
      <p:ext uri="{BB962C8B-B14F-4D97-AF65-F5344CB8AC3E}">
        <p14:creationId xmlns:p14="http://schemas.microsoft.com/office/powerpoint/2010/main" val="709777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2F7547-EE88-4092-8799-3ECAC0DF7293}" type="slidenum">
              <a:rPr lang="en-US" altLang="en-US"/>
              <a:pPr eaLnBrk="1" hangingPunct="1"/>
              <a:t>37</a:t>
            </a:fld>
            <a:endParaRPr lang="en-US" altLang="en-US"/>
          </a:p>
        </p:txBody>
      </p:sp>
    </p:spTree>
    <p:extLst>
      <p:ext uri="{BB962C8B-B14F-4D97-AF65-F5344CB8AC3E}">
        <p14:creationId xmlns:p14="http://schemas.microsoft.com/office/powerpoint/2010/main" val="3039171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38</a:t>
            </a:fld>
            <a:endParaRPr lang="en-US"/>
          </a:p>
        </p:txBody>
      </p:sp>
    </p:spTree>
    <p:extLst>
      <p:ext uri="{BB962C8B-B14F-4D97-AF65-F5344CB8AC3E}">
        <p14:creationId xmlns:p14="http://schemas.microsoft.com/office/powerpoint/2010/main" val="42073177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05632-A841-4695-80B5-0DB657D569C2}" type="slidenum">
              <a:rPr lang="en-US" smtClean="0"/>
              <a:pPr/>
              <a:t>39</a:t>
            </a:fld>
            <a:endParaRPr lang="en-US"/>
          </a:p>
        </p:txBody>
      </p:sp>
    </p:spTree>
    <p:extLst>
      <p:ext uri="{BB962C8B-B14F-4D97-AF65-F5344CB8AC3E}">
        <p14:creationId xmlns:p14="http://schemas.microsoft.com/office/powerpoint/2010/main" val="1882696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43</a:t>
            </a:fld>
            <a:endParaRPr lang="en-US"/>
          </a:p>
        </p:txBody>
      </p:sp>
    </p:spTree>
    <p:extLst>
      <p:ext uri="{BB962C8B-B14F-4D97-AF65-F5344CB8AC3E}">
        <p14:creationId xmlns:p14="http://schemas.microsoft.com/office/powerpoint/2010/main" val="221900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45</a:t>
            </a:fld>
            <a:endParaRPr lang="en-US"/>
          </a:p>
        </p:txBody>
      </p:sp>
    </p:spTree>
    <p:extLst>
      <p:ext uri="{BB962C8B-B14F-4D97-AF65-F5344CB8AC3E}">
        <p14:creationId xmlns:p14="http://schemas.microsoft.com/office/powerpoint/2010/main" val="11151784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47</a:t>
            </a:fld>
            <a:endParaRPr lang="en-US"/>
          </a:p>
        </p:txBody>
      </p:sp>
    </p:spTree>
    <p:extLst>
      <p:ext uri="{BB962C8B-B14F-4D97-AF65-F5344CB8AC3E}">
        <p14:creationId xmlns:p14="http://schemas.microsoft.com/office/powerpoint/2010/main" val="748489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5</a:t>
            </a:fld>
            <a:endParaRPr lang="en-US"/>
          </a:p>
        </p:txBody>
      </p:sp>
    </p:spTree>
    <p:extLst>
      <p:ext uri="{BB962C8B-B14F-4D97-AF65-F5344CB8AC3E}">
        <p14:creationId xmlns:p14="http://schemas.microsoft.com/office/powerpoint/2010/main" val="9447950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41612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6</a:t>
            </a:fld>
            <a:endParaRPr lang="en-US"/>
          </a:p>
        </p:txBody>
      </p:sp>
    </p:spTree>
    <p:extLst>
      <p:ext uri="{BB962C8B-B14F-4D97-AF65-F5344CB8AC3E}">
        <p14:creationId xmlns:p14="http://schemas.microsoft.com/office/powerpoint/2010/main" val="2047529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7</a:t>
            </a:fld>
            <a:endParaRPr lang="en-US"/>
          </a:p>
        </p:txBody>
      </p:sp>
    </p:spTree>
    <p:extLst>
      <p:ext uri="{BB962C8B-B14F-4D97-AF65-F5344CB8AC3E}">
        <p14:creationId xmlns:p14="http://schemas.microsoft.com/office/powerpoint/2010/main" val="2390066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8</a:t>
            </a:fld>
            <a:endParaRPr lang="en-US"/>
          </a:p>
        </p:txBody>
      </p:sp>
    </p:spTree>
    <p:extLst>
      <p:ext uri="{BB962C8B-B14F-4D97-AF65-F5344CB8AC3E}">
        <p14:creationId xmlns:p14="http://schemas.microsoft.com/office/powerpoint/2010/main" val="1360493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pPr/>
              <a:t>11</a:t>
            </a:fld>
            <a:endParaRPr lang="en-US"/>
          </a:p>
        </p:txBody>
      </p:sp>
    </p:spTree>
    <p:extLst>
      <p:ext uri="{BB962C8B-B14F-4D97-AF65-F5344CB8AC3E}">
        <p14:creationId xmlns:p14="http://schemas.microsoft.com/office/powerpoint/2010/main" val="1449476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pPr/>
              <a:t>12</a:t>
            </a:fld>
            <a:endParaRPr lang="en-US"/>
          </a:p>
        </p:txBody>
      </p:sp>
    </p:spTree>
    <p:extLst>
      <p:ext uri="{BB962C8B-B14F-4D97-AF65-F5344CB8AC3E}">
        <p14:creationId xmlns:p14="http://schemas.microsoft.com/office/powerpoint/2010/main" val="199283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1986" name="Group 2"/>
          <p:cNvGrpSpPr>
            <a:grpSpLocks/>
          </p:cNvGrpSpPr>
          <p:nvPr/>
        </p:nvGrpSpPr>
        <p:grpSpPr bwMode="auto">
          <a:xfrm>
            <a:off x="0" y="0"/>
            <a:ext cx="9144000" cy="6856413"/>
            <a:chOff x="0" y="0"/>
            <a:chExt cx="5760" cy="4319"/>
          </a:xfrm>
        </p:grpSpPr>
        <p:sp>
          <p:nvSpPr>
            <p:cNvPr id="4198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4198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198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4199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99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4199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4199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4199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199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4199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4199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4199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4199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200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4200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4200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4200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4200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4200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4200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4200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4200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4200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4201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4201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4201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4201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4201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4201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201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4201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4201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4201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4202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4202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4202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42023" name="Group 39"/>
            <p:cNvGrpSpPr>
              <a:grpSpLocks/>
            </p:cNvGrpSpPr>
            <p:nvPr userDrawn="1"/>
          </p:nvGrpSpPr>
          <p:grpSpPr bwMode="auto">
            <a:xfrm>
              <a:off x="0" y="1632"/>
              <a:ext cx="5758" cy="1858"/>
              <a:chOff x="0" y="1632"/>
              <a:chExt cx="5758" cy="1858"/>
            </a:xfrm>
          </p:grpSpPr>
          <p:sp>
            <p:nvSpPr>
              <p:cNvPr id="4202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202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42026"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4202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2028" name="Rectangle 44"/>
          <p:cNvSpPr>
            <a:spLocks noGrp="1" noChangeArrowheads="1"/>
          </p:cNvSpPr>
          <p:nvPr>
            <p:ph type="dt" sz="quarter" idx="2"/>
          </p:nvPr>
        </p:nvSpPr>
        <p:spPr/>
        <p:txBody>
          <a:bodyPr/>
          <a:lstStyle>
            <a:lvl1pPr>
              <a:defRPr/>
            </a:lvl1pPr>
          </a:lstStyle>
          <a:p>
            <a:endParaRPr lang="en-US"/>
          </a:p>
        </p:txBody>
      </p:sp>
      <p:sp>
        <p:nvSpPr>
          <p:cNvPr id="42029" name="Rectangle 45"/>
          <p:cNvSpPr>
            <a:spLocks noGrp="1" noChangeArrowheads="1"/>
          </p:cNvSpPr>
          <p:nvPr>
            <p:ph type="ftr" sz="quarter" idx="3"/>
          </p:nvPr>
        </p:nvSpPr>
        <p:spPr/>
        <p:txBody>
          <a:bodyPr/>
          <a:lstStyle>
            <a:lvl1pPr>
              <a:defRPr/>
            </a:lvl1pPr>
          </a:lstStyle>
          <a:p>
            <a:endParaRPr lang="en-US"/>
          </a:p>
        </p:txBody>
      </p:sp>
      <p:sp>
        <p:nvSpPr>
          <p:cNvPr id="42030" name="Rectangle 46"/>
          <p:cNvSpPr>
            <a:spLocks noGrp="1" noChangeArrowheads="1"/>
          </p:cNvSpPr>
          <p:nvPr>
            <p:ph type="sldNum" sz="quarter" idx="4"/>
          </p:nvPr>
        </p:nvSpPr>
        <p:spPr/>
        <p:txBody>
          <a:bodyPr/>
          <a:lstStyle>
            <a:lvl1pPr>
              <a:defRPr/>
            </a:lvl1pPr>
          </a:lstStyle>
          <a:p>
            <a:fld id="{2DC0BC2D-A53D-47A5-90BA-7E6C6A3A8891}" type="slidenum">
              <a:rPr lang="en-US"/>
              <a:pPr/>
              <a:t>‹#›</a:t>
            </a:fld>
            <a:endParaRPr lang="en-US"/>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2026"/>
                                        </p:tgtEl>
                                        <p:attrNameLst>
                                          <p:attrName>style.visibility</p:attrName>
                                        </p:attrNameLst>
                                      </p:cBhvr>
                                      <p:to>
                                        <p:strVal val="visible"/>
                                      </p:to>
                                    </p:set>
                                    <p:anim calcmode="lin" valueType="num">
                                      <p:cBhvr>
                                        <p:cTn id="7" dur="1000" fill="hold"/>
                                        <p:tgtEl>
                                          <p:spTgt spid="42026"/>
                                        </p:tgtEl>
                                        <p:attrNameLst>
                                          <p:attrName>ppt_x</p:attrName>
                                        </p:attrNameLst>
                                      </p:cBhvr>
                                      <p:tavLst>
                                        <p:tav tm="0">
                                          <p:val>
                                            <p:strVal val="#ppt_x-.2"/>
                                          </p:val>
                                        </p:tav>
                                        <p:tav tm="100000">
                                          <p:val>
                                            <p:strVal val="#ppt_x"/>
                                          </p:val>
                                        </p:tav>
                                      </p:tavLst>
                                    </p:anim>
                                    <p:anim calcmode="lin" valueType="num">
                                      <p:cBhvr>
                                        <p:cTn id="8" dur="1000" fill="hold"/>
                                        <p:tgtEl>
                                          <p:spTgt spid="42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20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2027">
                                            <p:txEl>
                                              <p:pRg st="0" end="0"/>
                                            </p:txEl>
                                          </p:spTgt>
                                        </p:tgtEl>
                                        <p:attrNameLst>
                                          <p:attrName>style.visibility</p:attrName>
                                        </p:attrNameLst>
                                      </p:cBhvr>
                                      <p:to>
                                        <p:strVal val="visible"/>
                                      </p:to>
                                    </p:set>
                                    <p:animEffect transition="in" filter="fade">
                                      <p:cBhvr>
                                        <p:cTn id="14" dur="500"/>
                                        <p:tgtEl>
                                          <p:spTgt spid="42027">
                                            <p:txEl>
                                              <p:pRg st="0" end="0"/>
                                            </p:txEl>
                                          </p:spTgt>
                                        </p:tgtEl>
                                      </p:cBhvr>
                                    </p:animEffect>
                                    <p:anim calcmode="lin" valueType="num">
                                      <p:cBhvr>
                                        <p:cTn id="15" dur="500" fill="hold"/>
                                        <p:tgtEl>
                                          <p:spTgt spid="42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202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26" grpId="0"/>
      <p:bldP spid="42027" grpId="0" build="p">
        <p:tmplLst>
          <p:tmpl lvl="1">
            <p:tnLst>
              <p:par>
                <p:cTn presetID="44" presetClass="entr" presetSubtype="0" fill="hold" nodeType="clickEffect">
                  <p:stCondLst>
                    <p:cond delay="0"/>
                  </p:stCondLst>
                  <p:childTnLst>
                    <p:set>
                      <p:cBhvr>
                        <p:cTn dur="1" fill="hold">
                          <p:stCondLst>
                            <p:cond delay="0"/>
                          </p:stCondLst>
                        </p:cTn>
                        <p:tgtEl>
                          <p:spTgt spid="42027"/>
                        </p:tgtEl>
                        <p:attrNameLst>
                          <p:attrName>style.visibility</p:attrName>
                        </p:attrNameLst>
                      </p:cBhvr>
                      <p:to>
                        <p:strVal val="visible"/>
                      </p:to>
                    </p:set>
                    <p:animEffect transition="in" filter="fade">
                      <p:cBhvr>
                        <p:cTn dur="500"/>
                        <p:tgtEl>
                          <p:spTgt spid="42027"/>
                        </p:tgtEl>
                      </p:cBhvr>
                    </p:animEffect>
                    <p:anim calcmode="lin" valueType="num">
                      <p:cBhvr>
                        <p:cTn dur="500" fill="hold"/>
                        <p:tgtEl>
                          <p:spTgt spid="42027"/>
                        </p:tgtEl>
                        <p:attrNameLst>
                          <p:attrName>ppt_x</p:attrName>
                        </p:attrNameLst>
                      </p:cBhvr>
                      <p:tavLst>
                        <p:tav tm="0">
                          <p:val>
                            <p:strVal val="#ppt_x"/>
                          </p:val>
                        </p:tav>
                        <p:tav tm="100000">
                          <p:val>
                            <p:strVal val="#ppt_x"/>
                          </p:val>
                        </p:tav>
                      </p:tavLst>
                    </p:anim>
                    <p:anim calcmode="lin" valueType="num">
                      <p:cBhvr>
                        <p:cTn dur="500" fill="hold"/>
                        <p:tgtEl>
                          <p:spTgt spid="42027"/>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FFF4D8-0B99-4658-8FE7-1CC2E5D2E74D}" type="slidenum">
              <a:rPr lang="en-US"/>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82892D-8E00-41B9-ABC2-33F2E753686C}" type="slidenum">
              <a:rPr lang="en-US"/>
              <a:pPr/>
              <a:t>‹#›</a:t>
            </a:fld>
            <a:endParaRPr lang="en-US"/>
          </a:p>
        </p:txBody>
      </p:sp>
    </p:spTree>
  </p:cSld>
  <p:clrMapOvr>
    <a:masterClrMapping/>
  </p:clrMapOvr>
  <p:transition>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244BE71E-EDBB-4844-B977-50A3D22F27C1}" type="slidenum">
              <a:rPr lang="en-US"/>
              <a:pPr/>
              <a:t>‹#›</a:t>
            </a:fld>
            <a:endParaRPr lang="en-US"/>
          </a:p>
        </p:txBody>
      </p:sp>
    </p:spTree>
  </p:cSld>
  <p:clrMapOvr>
    <a:masterClrMapping/>
  </p:clrMapOvr>
  <p:transition>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57698" name="Group 2"/>
          <p:cNvGrpSpPr>
            <a:grpSpLocks/>
          </p:cNvGrpSpPr>
          <p:nvPr/>
        </p:nvGrpSpPr>
        <p:grpSpPr bwMode="auto">
          <a:xfrm>
            <a:off x="0" y="0"/>
            <a:ext cx="9140825" cy="6850063"/>
            <a:chOff x="0" y="0"/>
            <a:chExt cx="5758" cy="4315"/>
          </a:xfrm>
        </p:grpSpPr>
        <p:grpSp>
          <p:nvGrpSpPr>
            <p:cNvPr id="157699" name="Group 3"/>
            <p:cNvGrpSpPr>
              <a:grpSpLocks/>
            </p:cNvGrpSpPr>
            <p:nvPr userDrawn="1"/>
          </p:nvGrpSpPr>
          <p:grpSpPr bwMode="auto">
            <a:xfrm>
              <a:off x="1728" y="2230"/>
              <a:ext cx="4027" cy="2085"/>
              <a:chOff x="1728" y="2230"/>
              <a:chExt cx="4027" cy="2085"/>
            </a:xfrm>
          </p:grpSpPr>
          <p:sp>
            <p:nvSpPr>
              <p:cNvPr id="157700"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solidFill>
                    <a:srgbClr val="FFFFFF"/>
                  </a:solidFill>
                  <a:latin typeface="Garamond" pitchFamily="18" charset="0"/>
                </a:endParaRPr>
              </a:p>
            </p:txBody>
          </p:sp>
          <p:sp>
            <p:nvSpPr>
              <p:cNvPr id="157701"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solidFill>
                    <a:srgbClr val="FFFFFF"/>
                  </a:solidFill>
                  <a:latin typeface="Garamond" pitchFamily="18" charset="0"/>
                </a:endParaRPr>
              </a:p>
            </p:txBody>
          </p:sp>
          <p:sp>
            <p:nvSpPr>
              <p:cNvPr id="157702"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solidFill>
                    <a:srgbClr val="FFFFFF"/>
                  </a:solidFill>
                  <a:latin typeface="Garamond" pitchFamily="18" charset="0"/>
                </a:endParaRPr>
              </a:p>
            </p:txBody>
          </p:sp>
          <p:sp>
            <p:nvSpPr>
              <p:cNvPr id="157703"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solidFill>
                    <a:srgbClr val="FFFFFF"/>
                  </a:solidFill>
                  <a:latin typeface="Garamond" pitchFamily="18" charset="0"/>
                </a:endParaRPr>
              </a:p>
            </p:txBody>
          </p:sp>
          <p:sp>
            <p:nvSpPr>
              <p:cNvPr id="157704"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solidFill>
                    <a:srgbClr val="FFFFFF"/>
                  </a:solidFill>
                  <a:latin typeface="Garamond" pitchFamily="18" charset="0"/>
                </a:endParaRPr>
              </a:p>
            </p:txBody>
          </p:sp>
        </p:grpSp>
        <p:sp>
          <p:nvSpPr>
            <p:cNvPr id="157705"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solidFill>
                  <a:srgbClr val="FFFFFF"/>
                </a:solidFill>
                <a:latin typeface="Garamond" pitchFamily="18" charset="0"/>
              </a:endParaRPr>
            </a:p>
          </p:txBody>
        </p:sp>
        <p:sp>
          <p:nvSpPr>
            <p:cNvPr id="157706"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solidFill>
                  <a:srgbClr val="FFFFFF"/>
                </a:solidFill>
                <a:latin typeface="Garamond" pitchFamily="18" charset="0"/>
              </a:endParaRPr>
            </a:p>
          </p:txBody>
        </p:sp>
      </p:grpSp>
      <p:sp>
        <p:nvSpPr>
          <p:cNvPr id="15770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577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7709" name="Rectangle 13"/>
          <p:cNvSpPr>
            <a:spLocks noGrp="1" noChangeArrowheads="1"/>
          </p:cNvSpPr>
          <p:nvPr>
            <p:ph type="dt" sz="quarter" idx="2"/>
          </p:nvPr>
        </p:nvSpPr>
        <p:spPr>
          <a:xfrm>
            <a:off x="457200" y="6248400"/>
            <a:ext cx="2133600" cy="476250"/>
          </a:xfrm>
        </p:spPr>
        <p:txBody>
          <a:bodyPr/>
          <a:lstStyle>
            <a:lvl1pPr>
              <a:defRPr/>
            </a:lvl1pPr>
          </a:lstStyle>
          <a:p>
            <a:endParaRPr lang="en-US">
              <a:solidFill>
                <a:srgbClr val="FFFFFF"/>
              </a:solidFill>
            </a:endParaRPr>
          </a:p>
        </p:txBody>
      </p:sp>
      <p:sp>
        <p:nvSpPr>
          <p:cNvPr id="157710" name="Rectangle 14"/>
          <p:cNvSpPr>
            <a:spLocks noGrp="1" noChangeArrowheads="1"/>
          </p:cNvSpPr>
          <p:nvPr>
            <p:ph type="ftr" sz="quarter" idx="3"/>
          </p:nvPr>
        </p:nvSpPr>
        <p:spPr>
          <a:xfrm>
            <a:off x="3124200" y="6251575"/>
            <a:ext cx="2895600" cy="476250"/>
          </a:xfrm>
        </p:spPr>
        <p:txBody>
          <a:bodyPr/>
          <a:lstStyle>
            <a:lvl1pPr>
              <a:defRPr/>
            </a:lvl1pPr>
          </a:lstStyle>
          <a:p>
            <a:endParaRPr lang="en-US">
              <a:solidFill>
                <a:srgbClr val="FFFFFF"/>
              </a:solidFill>
            </a:endParaRPr>
          </a:p>
        </p:txBody>
      </p:sp>
      <p:sp>
        <p:nvSpPr>
          <p:cNvPr id="157711" name="Rectangle 15"/>
          <p:cNvSpPr>
            <a:spLocks noGrp="1" noChangeArrowheads="1"/>
          </p:cNvSpPr>
          <p:nvPr>
            <p:ph type="sldNum" sz="quarter" idx="4"/>
          </p:nvPr>
        </p:nvSpPr>
        <p:spPr>
          <a:xfrm>
            <a:off x="6553200" y="6254750"/>
            <a:ext cx="2133600" cy="476250"/>
          </a:xfrm>
        </p:spPr>
        <p:txBody>
          <a:bodyPr/>
          <a:lstStyle>
            <a:lvl1pPr>
              <a:defRPr/>
            </a:lvl1pPr>
          </a:lstStyle>
          <a:p>
            <a:fld id="{C8599E81-D5A6-47C9-99A9-9D21B2BFF22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147227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7707"/>
                                        </p:tgtEl>
                                        <p:attrNameLst>
                                          <p:attrName>style.visibility</p:attrName>
                                        </p:attrNameLst>
                                      </p:cBhvr>
                                      <p:to>
                                        <p:strVal val="visible"/>
                                      </p:to>
                                    </p:set>
                                    <p:animEffect transition="in" filter="dissolve">
                                      <p:cBhvr>
                                        <p:cTn id="7" dur="500"/>
                                        <p:tgtEl>
                                          <p:spTgt spid="15770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7708">
                                            <p:txEl>
                                              <p:pRg st="0" end="0"/>
                                            </p:txEl>
                                          </p:spTgt>
                                        </p:tgtEl>
                                        <p:attrNameLst>
                                          <p:attrName>style.visibility</p:attrName>
                                        </p:attrNameLst>
                                      </p:cBhvr>
                                      <p:to>
                                        <p:strVal val="visible"/>
                                      </p:to>
                                    </p:set>
                                    <p:animEffect transition="in" filter="dissolve">
                                      <p:cBhvr>
                                        <p:cTn id="12" dur="500"/>
                                        <p:tgtEl>
                                          <p:spTgt spid="1577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7" grpId="0"/>
      <p:bldP spid="157708" grpId="0" build="p">
        <p:tmplLst>
          <p:tmpl lvl="1">
            <p:tnLst>
              <p:par>
                <p:cTn presetID="9" presetClass="entr" presetSubtype="0" fill="hold" nodeType="clickEffect">
                  <p:stCondLst>
                    <p:cond delay="0"/>
                  </p:stCondLst>
                  <p:childTnLst>
                    <p:set>
                      <p:cBhvr>
                        <p:cTn dur="1" fill="hold">
                          <p:stCondLst>
                            <p:cond delay="0"/>
                          </p:stCondLst>
                        </p:cTn>
                        <p:tgtEl>
                          <p:spTgt spid="157708"/>
                        </p:tgtEl>
                        <p:attrNameLst>
                          <p:attrName>style.visibility</p:attrName>
                        </p:attrNameLst>
                      </p:cBhvr>
                      <p:to>
                        <p:strVal val="visible"/>
                      </p:to>
                    </p:set>
                    <p:animEffect transition="in" filter="dissolve">
                      <p:cBhvr>
                        <p:cTn dur="500"/>
                        <p:tgtEl>
                          <p:spTgt spid="157708"/>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5294CA57-6AD8-4E09-BF0F-2E1844384003}"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363636637"/>
      </p:ext>
    </p:extLst>
  </p:cSld>
  <p:clrMapOvr>
    <a:masterClrMapping/>
  </p:clrMapOvr>
  <p:transition>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54EE1604-4190-4CB1-9361-CCBA92BEE8C3}"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487512341"/>
      </p:ext>
    </p:extLst>
  </p:cSld>
  <p:clrMapOvr>
    <a:masterClrMapping/>
  </p:clrMapOvr>
  <p:transition>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3527147B-258A-491B-9A55-737D0C45ED39}"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580565379"/>
      </p:ext>
    </p:extLst>
  </p:cSld>
  <p:clrMapOvr>
    <a:masterClrMapping/>
  </p:clrMapOvr>
  <p:transition>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42FD003D-62E2-4E25-8481-057436148884}" type="slidenum">
              <a:rPr lang="en-US">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647863478"/>
      </p:ext>
    </p:extLst>
  </p:cSld>
  <p:clrMapOvr>
    <a:masterClrMapping/>
  </p:clrMapOvr>
  <p:transition>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334D5A9F-98A2-488F-98E2-8DD52FE9E521}" type="slidenum">
              <a:rPr lang="en-US">
                <a:solidFill>
                  <a:srgbClr val="FFFFFF"/>
                </a:solidFill>
              </a:rPr>
              <a:pPr/>
              <a:t>‹#›</a:t>
            </a:fld>
            <a:endParaRPr lang="en-US">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36179160"/>
      </p:ext>
    </p:extLst>
  </p:cSld>
  <p:clrMapOvr>
    <a:masterClrMapping/>
  </p:clrMapOvr>
  <p:transition>
    <p:zoom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F6808A22-879B-449A-BC50-4ED84F2DB1FE}" type="slidenum">
              <a:rPr lang="en-US">
                <a:solidFill>
                  <a:srgbClr val="FFFFFF"/>
                </a:solidFill>
              </a:rPr>
              <a:pPr/>
              <a:t>‹#›</a:t>
            </a:fld>
            <a:endParaRPr lang="en-US">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493143251"/>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13596A-CEC5-49B9-B448-3DBEC918BCED}" type="slidenum">
              <a:rPr lang="en-US"/>
              <a:pPr/>
              <a:t>‹#›</a:t>
            </a:fld>
            <a:endParaRPr lang="en-US"/>
          </a:p>
        </p:txBody>
      </p:sp>
    </p:spTree>
  </p:cSld>
  <p:clrMapOvr>
    <a:masterClrMapping/>
  </p:clrMapOvr>
  <p:transition>
    <p:diamon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CA1E57FC-316B-43D0-A921-71755D12DB26}"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893856202"/>
      </p:ext>
    </p:extLst>
  </p:cSld>
  <p:clrMapOvr>
    <a:masterClrMapping/>
  </p:clrMapOvr>
  <p:transition>
    <p:zoom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2FD23DD5-50FB-49DE-8BF2-927299882B81}"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081642452"/>
      </p:ext>
    </p:extLst>
  </p:cSld>
  <p:clrMapOvr>
    <a:masterClrMapping/>
  </p:clrMapOvr>
  <p:transition>
    <p:zoom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C3E8C27D-9AB9-4304-A1F0-DB32958BF6F7}"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788610768"/>
      </p:ext>
    </p:extLst>
  </p:cSld>
  <p:clrMapOvr>
    <a:masterClrMapping/>
  </p:clrMapOvr>
  <p:transition>
    <p:zoom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CDCC74F9-6070-4E58-B8CC-FA57931312A2}"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988047881"/>
      </p:ext>
    </p:extLst>
  </p:cSld>
  <p:clrMapOvr>
    <a:masterClrMapping/>
  </p:clrMapOvr>
  <p:transition>
    <p:zoom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C79EFC9D-BBF8-44A5-83DA-C814C71C1480}" type="slidenum">
              <a:rPr lang="en-US">
                <a:solidFill>
                  <a:srgbClr val="FFFFFF"/>
                </a:solidFill>
              </a:rPr>
              <a:pPr/>
              <a:t>‹#›</a:t>
            </a:fld>
            <a:endParaRPr lang="en-US">
              <a:solidFill>
                <a:srgbClr val="FFFFFF"/>
              </a:solidFill>
            </a:endParaRPr>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832512930"/>
      </p:ext>
    </p:extLst>
  </p:cSld>
  <p:clrMapOvr>
    <a:masterClrMapping/>
  </p:clrMapOvr>
  <p:transition>
    <p:zoom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6664B0D-8FDE-4606-86DA-6879FEC6E7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91006304"/>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6E0A1C-E4A3-4670-8939-3A34C5A9B1DB}" type="slidenum">
              <a:rPr lang="en-US"/>
              <a:pPr/>
              <a:t>‹#›</a:t>
            </a:fld>
            <a:endParaRPr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199FE2-3426-4325-8E01-61B070FB3499}" type="slidenum">
              <a:rPr lang="en-US"/>
              <a:pPr/>
              <a:t>‹#›</a:t>
            </a:fld>
            <a:endParaRPr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8286AC5-4A0C-4949-8B37-E7F274D7F7F0}" type="slidenum">
              <a:rPr lang="en-US"/>
              <a:pPr/>
              <a:t>‹#›</a:t>
            </a:fld>
            <a:endParaRPr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BA01092-8B98-4A8F-9CDF-49CF681A8A2F}" type="slidenum">
              <a:rPr lang="en-US"/>
              <a:pPr/>
              <a:t>‹#›</a:t>
            </a:fld>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8FFC96-F74E-45BF-B1DA-720FCF78FD14}" type="slidenum">
              <a:rPr lang="en-US"/>
              <a:pPr/>
              <a:t>‹#›</a:t>
            </a:fld>
            <a:endParaRPr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B88BBF-C74F-4736-8948-82E882AD3C01}" type="slidenum">
              <a:rPr lang="en-US"/>
              <a:pPr/>
              <a:t>‹#›</a:t>
            </a:fld>
            <a:endParaRPr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E4E0B8-D6BE-4885-8CAF-564F1A5D2186}" type="slidenum">
              <a:rPr lang="en-US"/>
              <a:pPr/>
              <a:t>‹#›</a:t>
            </a:fld>
            <a:endParaRPr 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40962" name="Group 2"/>
          <p:cNvGrpSpPr>
            <a:grpSpLocks/>
          </p:cNvGrpSpPr>
          <p:nvPr/>
        </p:nvGrpSpPr>
        <p:grpSpPr bwMode="auto">
          <a:xfrm>
            <a:off x="0" y="0"/>
            <a:ext cx="9144000" cy="6856413"/>
            <a:chOff x="0" y="0"/>
            <a:chExt cx="5760" cy="4319"/>
          </a:xfrm>
        </p:grpSpPr>
        <p:sp>
          <p:nvSpPr>
            <p:cNvPr id="4096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4096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096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4096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096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4096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4096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4097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097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4097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4097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4097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4097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097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4097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4097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4097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4098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4098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4098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4098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4098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4098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4098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4098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4098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4098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4099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4099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099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4099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4099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4099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4099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4099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4099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40999" name="Group 39"/>
            <p:cNvGrpSpPr>
              <a:grpSpLocks/>
            </p:cNvGrpSpPr>
            <p:nvPr userDrawn="1"/>
          </p:nvGrpSpPr>
          <p:grpSpPr bwMode="auto">
            <a:xfrm>
              <a:off x="0" y="1632"/>
              <a:ext cx="5758" cy="1858"/>
              <a:chOff x="0" y="1632"/>
              <a:chExt cx="5758" cy="1858"/>
            </a:xfrm>
          </p:grpSpPr>
          <p:sp>
            <p:nvSpPr>
              <p:cNvPr id="4100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100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41002"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4"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41005"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100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1CF2F8D4-42AC-45FF-9212-22D1E0AEAF1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02"/>
                                        </p:tgtEl>
                                        <p:attrNameLst>
                                          <p:attrName>style.visibility</p:attrName>
                                        </p:attrNameLst>
                                      </p:cBhvr>
                                      <p:to>
                                        <p:strVal val="visible"/>
                                      </p:to>
                                    </p:set>
                                    <p:anim calcmode="lin" valueType="num">
                                      <p:cBhvr>
                                        <p:cTn id="7" dur="1000" fill="hold"/>
                                        <p:tgtEl>
                                          <p:spTgt spid="41002"/>
                                        </p:tgtEl>
                                        <p:attrNameLst>
                                          <p:attrName>ppt_x</p:attrName>
                                        </p:attrNameLst>
                                      </p:cBhvr>
                                      <p:tavLst>
                                        <p:tav tm="0">
                                          <p:val>
                                            <p:strVal val="#ppt_x-.2"/>
                                          </p:val>
                                        </p:tav>
                                        <p:tav tm="100000">
                                          <p:val>
                                            <p:strVal val="#ppt_x"/>
                                          </p:val>
                                        </p:tav>
                                      </p:tavLst>
                                    </p:anim>
                                    <p:anim calcmode="lin" valueType="num">
                                      <p:cBhvr>
                                        <p:cTn id="8" dur="1000" fill="hold"/>
                                        <p:tgtEl>
                                          <p:spTgt spid="410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0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003">
                                            <p:txEl>
                                              <p:pRg st="0" end="0"/>
                                            </p:txEl>
                                          </p:spTgt>
                                        </p:tgtEl>
                                        <p:attrNameLst>
                                          <p:attrName>style.visibility</p:attrName>
                                        </p:attrNameLst>
                                      </p:cBhvr>
                                      <p:to>
                                        <p:strVal val="visible"/>
                                      </p:to>
                                    </p:set>
                                    <p:animEffect transition="in" filter="fade">
                                      <p:cBhvr>
                                        <p:cTn id="14" dur="500"/>
                                        <p:tgtEl>
                                          <p:spTgt spid="41003">
                                            <p:txEl>
                                              <p:pRg st="0" end="0"/>
                                            </p:txEl>
                                          </p:spTgt>
                                        </p:tgtEl>
                                      </p:cBhvr>
                                    </p:animEffect>
                                    <p:anim calcmode="lin" valueType="num">
                                      <p:cBhvr>
                                        <p:cTn id="15" dur="500" fill="hold"/>
                                        <p:tgtEl>
                                          <p:spTgt spid="410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00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003">
                                            <p:txEl>
                                              <p:pRg st="1" end="1"/>
                                            </p:txEl>
                                          </p:spTgt>
                                        </p:tgtEl>
                                        <p:attrNameLst>
                                          <p:attrName>style.visibility</p:attrName>
                                        </p:attrNameLst>
                                      </p:cBhvr>
                                      <p:to>
                                        <p:strVal val="visible"/>
                                      </p:to>
                                    </p:set>
                                    <p:animEffect transition="in" filter="fade">
                                      <p:cBhvr>
                                        <p:cTn id="19" dur="500"/>
                                        <p:tgtEl>
                                          <p:spTgt spid="41003">
                                            <p:txEl>
                                              <p:pRg st="1" end="1"/>
                                            </p:txEl>
                                          </p:spTgt>
                                        </p:tgtEl>
                                      </p:cBhvr>
                                    </p:animEffect>
                                    <p:anim calcmode="lin" valueType="num">
                                      <p:cBhvr>
                                        <p:cTn id="20" dur="500" fill="hold"/>
                                        <p:tgtEl>
                                          <p:spTgt spid="4100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00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003">
                                            <p:txEl>
                                              <p:pRg st="2" end="2"/>
                                            </p:txEl>
                                          </p:spTgt>
                                        </p:tgtEl>
                                        <p:attrNameLst>
                                          <p:attrName>style.visibility</p:attrName>
                                        </p:attrNameLst>
                                      </p:cBhvr>
                                      <p:to>
                                        <p:strVal val="visible"/>
                                      </p:to>
                                    </p:set>
                                    <p:animEffect transition="in" filter="fade">
                                      <p:cBhvr>
                                        <p:cTn id="24" dur="500"/>
                                        <p:tgtEl>
                                          <p:spTgt spid="41003">
                                            <p:txEl>
                                              <p:pRg st="2" end="2"/>
                                            </p:txEl>
                                          </p:spTgt>
                                        </p:tgtEl>
                                      </p:cBhvr>
                                    </p:animEffect>
                                    <p:anim calcmode="lin" valueType="num">
                                      <p:cBhvr>
                                        <p:cTn id="25" dur="500" fill="hold"/>
                                        <p:tgtEl>
                                          <p:spTgt spid="4100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00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003">
                                            <p:txEl>
                                              <p:pRg st="3" end="3"/>
                                            </p:txEl>
                                          </p:spTgt>
                                        </p:tgtEl>
                                        <p:attrNameLst>
                                          <p:attrName>style.visibility</p:attrName>
                                        </p:attrNameLst>
                                      </p:cBhvr>
                                      <p:to>
                                        <p:strVal val="visible"/>
                                      </p:to>
                                    </p:set>
                                    <p:animEffect transition="in" filter="fade">
                                      <p:cBhvr>
                                        <p:cTn id="29" dur="500"/>
                                        <p:tgtEl>
                                          <p:spTgt spid="41003">
                                            <p:txEl>
                                              <p:pRg st="3" end="3"/>
                                            </p:txEl>
                                          </p:spTgt>
                                        </p:tgtEl>
                                      </p:cBhvr>
                                    </p:animEffect>
                                    <p:anim calcmode="lin" valueType="num">
                                      <p:cBhvr>
                                        <p:cTn id="30" dur="500" fill="hold"/>
                                        <p:tgtEl>
                                          <p:spTgt spid="4100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00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003">
                                            <p:txEl>
                                              <p:pRg st="4" end="4"/>
                                            </p:txEl>
                                          </p:spTgt>
                                        </p:tgtEl>
                                        <p:attrNameLst>
                                          <p:attrName>style.visibility</p:attrName>
                                        </p:attrNameLst>
                                      </p:cBhvr>
                                      <p:to>
                                        <p:strVal val="visible"/>
                                      </p:to>
                                    </p:set>
                                    <p:animEffect transition="in" filter="fade">
                                      <p:cBhvr>
                                        <p:cTn id="34" dur="500"/>
                                        <p:tgtEl>
                                          <p:spTgt spid="41003">
                                            <p:txEl>
                                              <p:pRg st="4" end="4"/>
                                            </p:txEl>
                                          </p:spTgt>
                                        </p:tgtEl>
                                      </p:cBhvr>
                                    </p:animEffect>
                                    <p:anim calcmode="lin" valueType="num">
                                      <p:cBhvr>
                                        <p:cTn id="35" dur="500" fill="hold"/>
                                        <p:tgtEl>
                                          <p:spTgt spid="4100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00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2" grpId="0"/>
      <p:bldP spid="41003" grpId="0" build="p">
        <p:tmplLst>
          <p:tmpl lvl="1">
            <p:tnLst>
              <p:par>
                <p:cTn presetID="44" presetClass="entr" presetSubtype="0" fill="hold" nodeType="click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solidFill>
                <a:srgbClr val="FFFFFF"/>
              </a:solidFill>
            </a:endParaRPr>
          </a:p>
        </p:txBody>
      </p:sp>
      <p:sp>
        <p:nvSpPr>
          <p:cNvPr id="1566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2A10741A-83BB-4590-95BB-71C660ED3BA7}" type="slidenum">
              <a:rPr lang="en-US">
                <a:solidFill>
                  <a:srgbClr val="FFFFFF"/>
                </a:solidFill>
              </a:rPr>
              <a:pPr/>
              <a:t>‹#›</a:t>
            </a:fld>
            <a:endParaRPr lang="en-US">
              <a:solidFill>
                <a:srgbClr val="FFFFFF"/>
              </a:solidFill>
            </a:endParaRPr>
          </a:p>
        </p:txBody>
      </p:sp>
      <p:grpSp>
        <p:nvGrpSpPr>
          <p:cNvPr id="156676" name="Group 4"/>
          <p:cNvGrpSpPr>
            <a:grpSpLocks/>
          </p:cNvGrpSpPr>
          <p:nvPr/>
        </p:nvGrpSpPr>
        <p:grpSpPr bwMode="auto">
          <a:xfrm>
            <a:off x="0" y="0"/>
            <a:ext cx="9140825" cy="6850063"/>
            <a:chOff x="0" y="0"/>
            <a:chExt cx="5758" cy="4315"/>
          </a:xfrm>
        </p:grpSpPr>
        <p:grpSp>
          <p:nvGrpSpPr>
            <p:cNvPr id="156677" name="Group 5"/>
            <p:cNvGrpSpPr>
              <a:grpSpLocks/>
            </p:cNvGrpSpPr>
            <p:nvPr userDrawn="1"/>
          </p:nvGrpSpPr>
          <p:grpSpPr bwMode="auto">
            <a:xfrm>
              <a:off x="1728" y="2230"/>
              <a:ext cx="4027" cy="2085"/>
              <a:chOff x="1728" y="2230"/>
              <a:chExt cx="4027" cy="2085"/>
            </a:xfrm>
          </p:grpSpPr>
          <p:sp>
            <p:nvSpPr>
              <p:cNvPr id="1566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solidFill>
                    <a:srgbClr val="FFFFFF"/>
                  </a:solidFill>
                  <a:latin typeface="Garamond" pitchFamily="18" charset="0"/>
                </a:endParaRPr>
              </a:p>
            </p:txBody>
          </p:sp>
          <p:sp>
            <p:nvSpPr>
              <p:cNvPr id="1566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solidFill>
                    <a:srgbClr val="FFFFFF"/>
                  </a:solidFill>
                  <a:latin typeface="Garamond" pitchFamily="18" charset="0"/>
                </a:endParaRPr>
              </a:p>
            </p:txBody>
          </p:sp>
          <p:sp>
            <p:nvSpPr>
              <p:cNvPr id="1566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solidFill>
                    <a:srgbClr val="FFFFFF"/>
                  </a:solidFill>
                  <a:latin typeface="Garamond" pitchFamily="18" charset="0"/>
                </a:endParaRPr>
              </a:p>
            </p:txBody>
          </p:sp>
          <p:sp>
            <p:nvSpPr>
              <p:cNvPr id="15668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solidFill>
                    <a:srgbClr val="FFFFFF"/>
                  </a:solidFill>
                  <a:latin typeface="Garamond" pitchFamily="18" charset="0"/>
                </a:endParaRPr>
              </a:p>
            </p:txBody>
          </p:sp>
          <p:sp>
            <p:nvSpPr>
              <p:cNvPr id="1566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solidFill>
                    <a:srgbClr val="FFFFFF"/>
                  </a:solidFill>
                  <a:latin typeface="Garamond" pitchFamily="18" charset="0"/>
                </a:endParaRPr>
              </a:p>
            </p:txBody>
          </p:sp>
        </p:grpSp>
        <p:sp>
          <p:nvSpPr>
            <p:cNvPr id="1566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solidFill>
                  <a:srgbClr val="FFFFFF"/>
                </a:solidFill>
                <a:latin typeface="Garamond" pitchFamily="18" charset="0"/>
              </a:endParaRPr>
            </a:p>
          </p:txBody>
        </p:sp>
        <p:sp>
          <p:nvSpPr>
            <p:cNvPr id="15668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solidFill>
                  <a:srgbClr val="FFFFFF"/>
                </a:solidFill>
                <a:latin typeface="Garamond" pitchFamily="18" charset="0"/>
              </a:endParaRPr>
            </a:p>
          </p:txBody>
        </p:sp>
      </p:grpSp>
      <p:sp>
        <p:nvSpPr>
          <p:cNvPr id="1566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66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a:solidFill>
                <a:srgbClr val="FFFFFF"/>
              </a:solidFill>
            </a:endParaRPr>
          </a:p>
        </p:txBody>
      </p:sp>
      <p:sp>
        <p:nvSpPr>
          <p:cNvPr id="1566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144736584"/>
      </p:ext>
    </p:extLst>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6685"/>
                                        </p:tgtEl>
                                        <p:attrNameLst>
                                          <p:attrName>style.visibility</p:attrName>
                                        </p:attrNameLst>
                                      </p:cBhvr>
                                      <p:to>
                                        <p:strVal val="visible"/>
                                      </p:to>
                                    </p:set>
                                    <p:animEffect transition="in" filter="dissolve">
                                      <p:cBhvr>
                                        <p:cTn id="7" dur="500"/>
                                        <p:tgtEl>
                                          <p:spTgt spid="15668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6687">
                                            <p:txEl>
                                              <p:pRg st="0" end="0"/>
                                            </p:txEl>
                                          </p:spTgt>
                                        </p:tgtEl>
                                        <p:attrNameLst>
                                          <p:attrName>style.visibility</p:attrName>
                                        </p:attrNameLst>
                                      </p:cBhvr>
                                      <p:to>
                                        <p:strVal val="visible"/>
                                      </p:to>
                                    </p:set>
                                    <p:animEffect transition="in" filter="dissolve">
                                      <p:cBhvr>
                                        <p:cTn id="12" dur="500"/>
                                        <p:tgtEl>
                                          <p:spTgt spid="15668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6687">
                                            <p:txEl>
                                              <p:pRg st="1" end="1"/>
                                            </p:txEl>
                                          </p:spTgt>
                                        </p:tgtEl>
                                        <p:attrNameLst>
                                          <p:attrName>style.visibility</p:attrName>
                                        </p:attrNameLst>
                                      </p:cBhvr>
                                      <p:to>
                                        <p:strVal val="visible"/>
                                      </p:to>
                                    </p:set>
                                    <p:animEffect transition="in" filter="dissolve">
                                      <p:cBhvr>
                                        <p:cTn id="15" dur="500"/>
                                        <p:tgtEl>
                                          <p:spTgt spid="15668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6687">
                                            <p:txEl>
                                              <p:pRg st="2" end="2"/>
                                            </p:txEl>
                                          </p:spTgt>
                                        </p:tgtEl>
                                        <p:attrNameLst>
                                          <p:attrName>style.visibility</p:attrName>
                                        </p:attrNameLst>
                                      </p:cBhvr>
                                      <p:to>
                                        <p:strVal val="visible"/>
                                      </p:to>
                                    </p:set>
                                    <p:animEffect transition="in" filter="dissolve">
                                      <p:cBhvr>
                                        <p:cTn id="18" dur="500"/>
                                        <p:tgtEl>
                                          <p:spTgt spid="15668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6687">
                                            <p:txEl>
                                              <p:pRg st="3" end="3"/>
                                            </p:txEl>
                                          </p:spTgt>
                                        </p:tgtEl>
                                        <p:attrNameLst>
                                          <p:attrName>style.visibility</p:attrName>
                                        </p:attrNameLst>
                                      </p:cBhvr>
                                      <p:to>
                                        <p:strVal val="visible"/>
                                      </p:to>
                                    </p:set>
                                    <p:animEffect transition="in" filter="dissolve">
                                      <p:cBhvr>
                                        <p:cTn id="21" dur="500"/>
                                        <p:tgtEl>
                                          <p:spTgt spid="15668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6687">
                                            <p:txEl>
                                              <p:pRg st="4" end="4"/>
                                            </p:txEl>
                                          </p:spTgt>
                                        </p:tgtEl>
                                        <p:attrNameLst>
                                          <p:attrName>style.visibility</p:attrName>
                                        </p:attrNameLst>
                                      </p:cBhvr>
                                      <p:to>
                                        <p:strVal val="visible"/>
                                      </p:to>
                                    </p:set>
                                    <p:animEffect transition="in" filter="dissolve">
                                      <p:cBhvr>
                                        <p:cTn id="24" dur="500"/>
                                        <p:tgtEl>
                                          <p:spTgt spid="1566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5" grpId="0"/>
      <p:bldP spid="156687" grpId="0" build="p">
        <p:tmplLst>
          <p:tmpl lvl="1">
            <p:tnLst>
              <p:par>
                <p:cTn presetID="9" presetClass="entr" presetSubtype="0" fill="hold" nodeType="click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Lst>
      </p:bldP>
    </p:bld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228600"/>
            <a:ext cx="8001000" cy="2743200"/>
          </a:xfrm>
        </p:spPr>
        <p:txBody>
          <a:bodyPr/>
          <a:lstStyle/>
          <a:p>
            <a:r>
              <a:rPr lang="en-US" sz="6000" b="1" dirty="0">
                <a:solidFill>
                  <a:srgbClr val="FFFF00"/>
                </a:solidFill>
              </a:rPr>
              <a:t>God’s wonderful Plan of Redemption</a:t>
            </a:r>
          </a:p>
        </p:txBody>
      </p:sp>
      <p:sp>
        <p:nvSpPr>
          <p:cNvPr id="2051" name="Rectangle 3"/>
          <p:cNvSpPr>
            <a:spLocks noGrp="1" noChangeArrowheads="1"/>
          </p:cNvSpPr>
          <p:nvPr>
            <p:ph type="subTitle" idx="1"/>
          </p:nvPr>
        </p:nvSpPr>
        <p:spPr>
          <a:xfrm>
            <a:off x="381000" y="3200400"/>
            <a:ext cx="5867400" cy="2895600"/>
          </a:xfrm>
        </p:spPr>
        <p:txBody>
          <a:bodyPr/>
          <a:lstStyle/>
          <a:p>
            <a:r>
              <a:rPr lang="en-US" sz="4000" b="1" dirty="0">
                <a:solidFill>
                  <a:srgbClr val="00FFFF"/>
                </a:solidFill>
              </a:rPr>
              <a:t>Class </a:t>
            </a:r>
            <a:r>
              <a:rPr lang="en-US" sz="4000" b="1" dirty="0">
                <a:solidFill>
                  <a:srgbClr val="00FFFF"/>
                </a:solidFill>
              </a:rPr>
              <a:t>5</a:t>
            </a:r>
            <a:r>
              <a:rPr lang="en-US" sz="4000" b="1" dirty="0" smtClean="0">
                <a:solidFill>
                  <a:srgbClr val="00FFFF"/>
                </a:solidFill>
              </a:rPr>
              <a:t>:  </a:t>
            </a:r>
            <a:endParaRPr lang="en-US" sz="4000" b="1" dirty="0">
              <a:solidFill>
                <a:srgbClr val="00FFFF"/>
              </a:solidFill>
            </a:endParaRPr>
          </a:p>
          <a:p>
            <a:r>
              <a:rPr lang="en-US" sz="4000" b="1" dirty="0">
                <a:solidFill>
                  <a:srgbClr val="00FFFF"/>
                </a:solidFill>
              </a:rPr>
              <a:t>The Power of </a:t>
            </a:r>
            <a:r>
              <a:rPr lang="en-US" sz="4000" b="1" dirty="0" smtClean="0">
                <a:solidFill>
                  <a:srgbClr val="00FFFF"/>
                </a:solidFill>
              </a:rPr>
              <a:t>Faith working through Love (Gal. 5:6)</a:t>
            </a:r>
            <a:endParaRPr lang="en-US" sz="4000" b="1" dirty="0">
              <a:solidFill>
                <a:srgbClr val="00FFFF"/>
              </a:solidFill>
            </a:endParaRPr>
          </a:p>
        </p:txBody>
      </p:sp>
      <p:pic>
        <p:nvPicPr>
          <p:cNvPr id="1026" name="Picture 2"/>
          <p:cNvPicPr>
            <a:picLocks noChangeAspect="1" noChangeArrowheads="1"/>
          </p:cNvPicPr>
          <p:nvPr/>
        </p:nvPicPr>
        <p:blipFill>
          <a:blip r:embed="rId3" cstate="email"/>
          <a:srcRect/>
          <a:stretch>
            <a:fillRect/>
          </a:stretch>
        </p:blipFill>
        <p:spPr bwMode="auto">
          <a:xfrm>
            <a:off x="6477000" y="2667000"/>
            <a:ext cx="2307981" cy="3333750"/>
          </a:xfrm>
          <a:prstGeom prst="rect">
            <a:avLst/>
          </a:prstGeom>
          <a:noFill/>
          <a:ln w="9525">
            <a:noFill/>
            <a:miter lim="800000"/>
            <a:headEnd/>
            <a:tailEnd/>
          </a:ln>
        </p:spPr>
      </p:pic>
    </p:spTree>
    <p:extLst>
      <p:ext uri="{BB962C8B-B14F-4D97-AF65-F5344CB8AC3E}">
        <p14:creationId xmlns:p14="http://schemas.microsoft.com/office/powerpoint/2010/main" val="4017197055"/>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500"/>
                                        <p:tgtEl>
                                          <p:spTgt spid="2051">
                                            <p:txEl>
                                              <p:pRg st="0" end="0"/>
                                            </p:txEl>
                                          </p:spTgt>
                                        </p:tgtEl>
                                      </p:cBhvr>
                                    </p:animEffect>
                                    <p:anim calcmode="lin" valueType="num">
                                      <p:cBhvr>
                                        <p:cTn id="13"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051">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fade">
                                      <p:cBhvr>
                                        <p:cTn id="17" dur="500"/>
                                        <p:tgtEl>
                                          <p:spTgt spid="2051">
                                            <p:txEl>
                                              <p:pRg st="1" end="1"/>
                                            </p:txEl>
                                          </p:spTgt>
                                        </p:tgtEl>
                                      </p:cBhvr>
                                    </p:animEffect>
                                    <p:anim calcmode="lin" valueType="num">
                                      <p:cBhvr>
                                        <p:cTn id="18"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05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141177" y="838200"/>
            <a:ext cx="4419600" cy="914400"/>
          </a:xfrm>
        </p:spPr>
        <p:txBody>
          <a:bodyPr/>
          <a:lstStyle/>
          <a:p>
            <a:r>
              <a:rPr lang="en-US" b="1" dirty="0">
                <a:solidFill>
                  <a:srgbClr val="91EAFF"/>
                </a:solidFill>
              </a:rPr>
              <a:t>Acts 13:38-39</a:t>
            </a:r>
          </a:p>
        </p:txBody>
      </p:sp>
      <p:sp>
        <p:nvSpPr>
          <p:cNvPr id="31747" name="Text Box 3"/>
          <p:cNvSpPr txBox="1">
            <a:spLocks noChangeArrowheads="1"/>
          </p:cNvSpPr>
          <p:nvPr/>
        </p:nvSpPr>
        <p:spPr bwMode="auto">
          <a:xfrm>
            <a:off x="4369777" y="1600200"/>
            <a:ext cx="41910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365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sz="2800" dirty="0"/>
              <a:t>38	"Therefore let it be known to you, brethren, that through this Man is preached to you the forgiveness of sins;</a:t>
            </a:r>
          </a:p>
          <a:p>
            <a:r>
              <a:rPr lang="en-US" sz="2800" dirty="0"/>
              <a:t>39	"and </a:t>
            </a:r>
            <a:r>
              <a:rPr lang="en-US" sz="2800" dirty="0">
                <a:solidFill>
                  <a:srgbClr val="FFFF00"/>
                </a:solidFill>
              </a:rPr>
              <a:t>by Him everyone who believes is justified from all things from which you could not be justified by the law of Moses.</a:t>
            </a:r>
          </a:p>
        </p:txBody>
      </p:sp>
      <p:pic>
        <p:nvPicPr>
          <p:cNvPr id="317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277" y="1187938"/>
            <a:ext cx="3657600"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457200" y="0"/>
            <a:ext cx="82296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sz="4000" b="1" kern="0" dirty="0" smtClean="0">
                <a:solidFill>
                  <a:srgbClr val="FFCC00"/>
                </a:solidFill>
                <a:latin typeface="Vagabond" pitchFamily="2" charset="0"/>
              </a:rPr>
              <a:t>Faith can do more for us than law</a:t>
            </a:r>
            <a:endParaRPr lang="en-US" sz="4000" b="1" kern="0" dirty="0">
              <a:solidFill>
                <a:srgbClr val="FFCC00"/>
              </a:solidFill>
              <a:latin typeface="Vagabond" pitchFamily="2" charset="0"/>
            </a:endParaRPr>
          </a:p>
        </p:txBody>
      </p:sp>
    </p:spTree>
    <p:extLst>
      <p:ext uri="{BB962C8B-B14F-4D97-AF65-F5344CB8AC3E}">
        <p14:creationId xmlns:p14="http://schemas.microsoft.com/office/powerpoint/2010/main" val="4147867135"/>
      </p:ext>
    </p:extLst>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90600" y="0"/>
            <a:ext cx="6019800" cy="762000"/>
          </a:xfrm>
        </p:spPr>
        <p:txBody>
          <a:bodyPr/>
          <a:lstStyle/>
          <a:p>
            <a:r>
              <a:rPr lang="en-US" sz="3600" b="1" i="1" dirty="0">
                <a:solidFill>
                  <a:srgbClr val="00FFFF"/>
                </a:solidFill>
                <a:latin typeface="Times New Roman" pitchFamily="18" charset="0"/>
              </a:rPr>
              <a:t>How did God save His Son?</a:t>
            </a:r>
          </a:p>
        </p:txBody>
      </p:sp>
      <p:sp>
        <p:nvSpPr>
          <p:cNvPr id="41987" name="Rectangle 3"/>
          <p:cNvSpPr>
            <a:spLocks noGrp="1" noChangeArrowheads="1"/>
          </p:cNvSpPr>
          <p:nvPr>
            <p:ph type="body" idx="1"/>
          </p:nvPr>
        </p:nvSpPr>
        <p:spPr>
          <a:xfrm>
            <a:off x="304800" y="1828800"/>
            <a:ext cx="8229600" cy="3276600"/>
          </a:xfrm>
        </p:spPr>
        <p:txBody>
          <a:bodyPr/>
          <a:lstStyle/>
          <a:p>
            <a:pPr marL="0" indent="288925">
              <a:lnSpc>
                <a:spcPct val="80000"/>
              </a:lnSpc>
              <a:buFontTx/>
              <a:buNone/>
            </a:pPr>
            <a:r>
              <a:rPr lang="en-US" b="1" dirty="0" smtClean="0">
                <a:solidFill>
                  <a:srgbClr val="926100"/>
                </a:solidFill>
              </a:rPr>
              <a:t>              </a:t>
            </a:r>
            <a:r>
              <a:rPr lang="en-US" b="1" dirty="0" smtClean="0">
                <a:solidFill>
                  <a:srgbClr val="00FF00"/>
                </a:solidFill>
              </a:rPr>
              <a:t>Hebrews </a:t>
            </a:r>
            <a:r>
              <a:rPr lang="en-US" b="1" dirty="0">
                <a:solidFill>
                  <a:srgbClr val="00FF00"/>
                </a:solidFill>
              </a:rPr>
              <a:t>10:36-39</a:t>
            </a:r>
          </a:p>
          <a:p>
            <a:pPr marL="0" indent="288925">
              <a:lnSpc>
                <a:spcPct val="80000"/>
              </a:lnSpc>
              <a:buFontTx/>
              <a:buNone/>
            </a:pPr>
            <a:r>
              <a:rPr lang="en-US" sz="2400" dirty="0"/>
              <a:t>36	For you have need of endurance, so that after you have done the will of God, you may receive the promise:</a:t>
            </a:r>
          </a:p>
          <a:p>
            <a:pPr marL="0" indent="288925">
              <a:lnSpc>
                <a:spcPct val="80000"/>
              </a:lnSpc>
              <a:buFontTx/>
              <a:buNone/>
            </a:pPr>
            <a:r>
              <a:rPr lang="en-US" sz="2400" dirty="0"/>
              <a:t>37	"For yet a little while, and He who is coming will come and will not tarry.</a:t>
            </a:r>
          </a:p>
          <a:p>
            <a:pPr marL="0" indent="288925">
              <a:lnSpc>
                <a:spcPct val="80000"/>
              </a:lnSpc>
              <a:buFontTx/>
              <a:buNone/>
            </a:pPr>
            <a:r>
              <a:rPr lang="en-US" sz="2400" dirty="0"/>
              <a:t>38	</a:t>
            </a:r>
            <a:r>
              <a:rPr lang="en-US" sz="2400" b="1" dirty="0">
                <a:solidFill>
                  <a:srgbClr val="00FFFF"/>
                </a:solidFill>
              </a:rPr>
              <a:t>Now the just shall live by faith;</a:t>
            </a:r>
            <a:r>
              <a:rPr lang="en-US" sz="2400" dirty="0">
                <a:solidFill>
                  <a:srgbClr val="00FFFF"/>
                </a:solidFill>
              </a:rPr>
              <a:t> </a:t>
            </a:r>
            <a:r>
              <a:rPr lang="en-US" sz="2400" dirty="0"/>
              <a:t>but if anyone draws back, my soul has no pleasure in him."</a:t>
            </a:r>
          </a:p>
          <a:p>
            <a:pPr marL="0" indent="288925">
              <a:lnSpc>
                <a:spcPct val="80000"/>
              </a:lnSpc>
              <a:buFontTx/>
              <a:buNone/>
            </a:pPr>
            <a:r>
              <a:rPr lang="en-US" sz="2400" dirty="0"/>
              <a:t>39	But we are not of those who draw back to perdition, but of those who believe to the saving of the soul.</a:t>
            </a:r>
          </a:p>
        </p:txBody>
      </p:sp>
      <p:sp>
        <p:nvSpPr>
          <p:cNvPr id="41988" name="Text Box 4"/>
          <p:cNvSpPr txBox="1">
            <a:spLocks noChangeArrowheads="1"/>
          </p:cNvSpPr>
          <p:nvPr/>
        </p:nvSpPr>
        <p:spPr bwMode="auto">
          <a:xfrm>
            <a:off x="914400" y="685800"/>
            <a:ext cx="6324600" cy="1077218"/>
          </a:xfrm>
          <a:prstGeom prst="rect">
            <a:avLst/>
          </a:prstGeom>
          <a:noFill/>
          <a:ln w="9525">
            <a:noFill/>
            <a:miter lim="800000"/>
            <a:headEnd/>
            <a:tailEnd/>
          </a:ln>
          <a:effectLst/>
        </p:spPr>
        <p:txBody>
          <a:bodyPr wrap="square">
            <a:spAutoFit/>
          </a:bodyPr>
          <a:lstStyle/>
          <a:p>
            <a:pPr algn="ctr">
              <a:lnSpc>
                <a:spcPct val="80000"/>
              </a:lnSpc>
              <a:spcBef>
                <a:spcPct val="20000"/>
              </a:spcBef>
            </a:pPr>
            <a:r>
              <a:rPr lang="en-US" sz="4000" b="1" dirty="0">
                <a:solidFill>
                  <a:srgbClr val="FFC000"/>
                </a:solidFill>
                <a:latin typeface="Comic Sans MS" pitchFamily="66" charset="0"/>
              </a:rPr>
              <a:t>Developed complete Faith in God</a:t>
            </a:r>
          </a:p>
        </p:txBody>
      </p:sp>
      <p:sp>
        <p:nvSpPr>
          <p:cNvPr id="41989" name="Text Box 5"/>
          <p:cNvSpPr txBox="1">
            <a:spLocks noChangeArrowheads="1"/>
          </p:cNvSpPr>
          <p:nvPr/>
        </p:nvSpPr>
        <p:spPr bwMode="auto">
          <a:xfrm>
            <a:off x="533400" y="5334000"/>
            <a:ext cx="8153400" cy="1200329"/>
          </a:xfrm>
          <a:prstGeom prst="rect">
            <a:avLst/>
          </a:prstGeom>
          <a:noFill/>
          <a:ln w="9525">
            <a:noFill/>
            <a:miter lim="800000"/>
            <a:headEnd/>
            <a:tailEnd/>
          </a:ln>
          <a:effectLst/>
        </p:spPr>
        <p:txBody>
          <a:bodyPr>
            <a:spAutoFit/>
          </a:bodyPr>
          <a:lstStyle/>
          <a:p>
            <a:pPr algn="ctr">
              <a:spcBef>
                <a:spcPct val="50000"/>
              </a:spcBef>
            </a:pPr>
            <a:r>
              <a:rPr lang="en-US" sz="3600" b="1" dirty="0" smtClean="0">
                <a:solidFill>
                  <a:srgbClr val="FFFF00"/>
                </a:solidFill>
                <a:latin typeface="Comic Sans MS" pitchFamily="66" charset="0"/>
              </a:rPr>
              <a:t>Faith led to obedience in Jesus, and it should help us obey too!</a:t>
            </a:r>
            <a:endParaRPr lang="en-US" sz="3600" b="1" dirty="0">
              <a:solidFill>
                <a:srgbClr val="FFFF00"/>
              </a:solidFill>
              <a:latin typeface="Comic Sans MS" pitchFamily="66" charset="0"/>
            </a:endParaRPr>
          </a:p>
        </p:txBody>
      </p:sp>
      <p:pic>
        <p:nvPicPr>
          <p:cNvPr id="64514" name="Picture 2" descr="C:\Documents and Settings\Jim Styles\Desktop\Pics that move\faith_sunset_bird.gif"/>
          <p:cNvPicPr>
            <a:picLocks noChangeAspect="1" noChangeArrowheads="1" noCrop="1"/>
          </p:cNvPicPr>
          <p:nvPr/>
        </p:nvPicPr>
        <p:blipFill>
          <a:blip r:embed="rId3" cstate="print"/>
          <a:srcRect/>
          <a:stretch>
            <a:fillRect/>
          </a:stretch>
        </p:blipFill>
        <p:spPr bwMode="auto">
          <a:xfrm>
            <a:off x="6934200" y="152400"/>
            <a:ext cx="2105025" cy="2105025"/>
          </a:xfrm>
          <a:prstGeom prst="rect">
            <a:avLst/>
          </a:prstGeom>
          <a:noFill/>
        </p:spPr>
      </p:pic>
    </p:spTree>
    <p:extLst>
      <p:ext uri="{BB962C8B-B14F-4D97-AF65-F5344CB8AC3E}">
        <p14:creationId xmlns:p14="http://schemas.microsoft.com/office/powerpoint/2010/main" val="3610695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0"/>
            <a:ext cx="5257800" cy="1066800"/>
          </a:xfrm>
        </p:spPr>
        <p:txBody>
          <a:bodyPr/>
          <a:lstStyle/>
          <a:p>
            <a:r>
              <a:rPr lang="en-US" sz="4800" b="1" dirty="0">
                <a:solidFill>
                  <a:srgbClr val="00FF00"/>
                </a:solidFill>
                <a:latin typeface="Vagabond" pitchFamily="2" charset="0"/>
              </a:rPr>
              <a:t>Hebrews </a:t>
            </a:r>
            <a:r>
              <a:rPr lang="en-US" sz="4800" b="1" dirty="0" smtClean="0">
                <a:solidFill>
                  <a:srgbClr val="00FF00"/>
                </a:solidFill>
                <a:latin typeface="Vagabond" pitchFamily="2" charset="0"/>
              </a:rPr>
              <a:t>12:1-3</a:t>
            </a:r>
            <a:endParaRPr lang="en-US" sz="3600" b="1" dirty="0">
              <a:solidFill>
                <a:srgbClr val="00FF00"/>
              </a:solidFill>
              <a:latin typeface="Vagabond" pitchFamily="2" charset="0"/>
            </a:endParaRPr>
          </a:p>
        </p:txBody>
      </p:sp>
      <p:sp>
        <p:nvSpPr>
          <p:cNvPr id="17411" name="Rectangle 3"/>
          <p:cNvSpPr>
            <a:spLocks noGrp="1" noChangeArrowheads="1"/>
          </p:cNvSpPr>
          <p:nvPr>
            <p:ph type="body" idx="1"/>
          </p:nvPr>
        </p:nvSpPr>
        <p:spPr>
          <a:xfrm>
            <a:off x="228600" y="1066800"/>
            <a:ext cx="8305800" cy="4191000"/>
          </a:xfrm>
        </p:spPr>
        <p:txBody>
          <a:bodyPr/>
          <a:lstStyle/>
          <a:p>
            <a:pPr marL="0" indent="288925">
              <a:lnSpc>
                <a:spcPct val="90000"/>
              </a:lnSpc>
              <a:buFontTx/>
              <a:buNone/>
            </a:pPr>
            <a:r>
              <a:rPr lang="en-US" sz="2400" dirty="0"/>
              <a:t>1	Therefore, since we have so </a:t>
            </a:r>
            <a:r>
              <a:rPr lang="en-US" sz="2400" dirty="0" smtClean="0"/>
              <a:t>                              great </a:t>
            </a:r>
            <a:r>
              <a:rPr lang="en-US" sz="2400" dirty="0"/>
              <a:t>a cloud of witnesses surrounding us, </a:t>
            </a:r>
            <a:r>
              <a:rPr lang="en-US" sz="2400" dirty="0" smtClean="0"/>
              <a:t>                                     let </a:t>
            </a:r>
            <a:r>
              <a:rPr lang="en-US" sz="2400" dirty="0"/>
              <a:t>us also lay aside every </a:t>
            </a:r>
            <a:r>
              <a:rPr lang="en-US" sz="2400" dirty="0" smtClean="0"/>
              <a:t>encumbrance                                   </a:t>
            </a:r>
            <a:r>
              <a:rPr lang="en-US" sz="2400" dirty="0"/>
              <a:t>and the sin which so easily entangles us, and let us run with endurance the race that is set before us,</a:t>
            </a:r>
          </a:p>
          <a:p>
            <a:pPr marL="0" indent="288925">
              <a:lnSpc>
                <a:spcPct val="90000"/>
              </a:lnSpc>
              <a:buFontTx/>
              <a:buNone/>
            </a:pPr>
            <a:r>
              <a:rPr lang="en-US" sz="2400" dirty="0"/>
              <a:t>2	fixing our eyes on Jesus, </a:t>
            </a:r>
            <a:r>
              <a:rPr lang="en-US" sz="2400" b="1" i="1" dirty="0">
                <a:solidFill>
                  <a:srgbClr val="00FFFF"/>
                </a:solidFill>
              </a:rPr>
              <a:t>the author and </a:t>
            </a:r>
            <a:r>
              <a:rPr lang="en-US" sz="2400" b="1" i="1" dirty="0" err="1">
                <a:solidFill>
                  <a:srgbClr val="00FFFF"/>
                </a:solidFill>
              </a:rPr>
              <a:t>perfecter</a:t>
            </a:r>
            <a:r>
              <a:rPr lang="en-US" sz="2400" b="1" i="1" dirty="0">
                <a:solidFill>
                  <a:srgbClr val="00FFFF"/>
                </a:solidFill>
              </a:rPr>
              <a:t> of faith [not “our faith”],</a:t>
            </a:r>
            <a:r>
              <a:rPr lang="en-US" sz="2400" dirty="0"/>
              <a:t> who for the joy set before Him endured the cross, despising the shame, and has sat down at the right hand of the throne of God.</a:t>
            </a:r>
          </a:p>
          <a:p>
            <a:pPr marL="0" indent="288925">
              <a:lnSpc>
                <a:spcPct val="90000"/>
              </a:lnSpc>
              <a:buFontTx/>
              <a:buNone/>
            </a:pPr>
            <a:r>
              <a:rPr lang="en-US" sz="2400" dirty="0"/>
              <a:t>3	For consider Him who has endured such hostility by sinners against Himself, so that you will not grow weary and lose </a:t>
            </a:r>
            <a:r>
              <a:rPr lang="en-US" sz="2400" dirty="0" smtClean="0"/>
              <a:t>heart. (NASB)</a:t>
            </a:r>
            <a:endParaRPr lang="en-US" sz="2400" dirty="0"/>
          </a:p>
        </p:txBody>
      </p:sp>
      <p:sp>
        <p:nvSpPr>
          <p:cNvPr id="17412" name="Text Box 4"/>
          <p:cNvSpPr txBox="1">
            <a:spLocks noChangeArrowheads="1"/>
          </p:cNvSpPr>
          <p:nvPr/>
        </p:nvSpPr>
        <p:spPr bwMode="auto">
          <a:xfrm>
            <a:off x="609600" y="5417400"/>
            <a:ext cx="7924800" cy="1384995"/>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FF00"/>
                </a:solidFill>
                <a:latin typeface="Comic Sans MS" pitchFamily="66" charset="0"/>
              </a:rPr>
              <a:t>Jesus developed the faith that saves. He completely trusted that God could do in him what was impossible for him to do himself.</a:t>
            </a:r>
          </a:p>
        </p:txBody>
      </p:sp>
      <p:pic>
        <p:nvPicPr>
          <p:cNvPr id="65538" name="Picture 2"/>
          <p:cNvPicPr>
            <a:picLocks noChangeAspect="1" noChangeArrowheads="1"/>
          </p:cNvPicPr>
          <p:nvPr/>
        </p:nvPicPr>
        <p:blipFill>
          <a:blip r:embed="rId3" cstate="print"/>
          <a:srcRect/>
          <a:stretch>
            <a:fillRect/>
          </a:stretch>
        </p:blipFill>
        <p:spPr bwMode="auto">
          <a:xfrm>
            <a:off x="5867400" y="152401"/>
            <a:ext cx="3124200" cy="1698330"/>
          </a:xfrm>
          <a:prstGeom prst="rect">
            <a:avLst/>
          </a:prstGeom>
          <a:noFill/>
          <a:ln w="9525">
            <a:noFill/>
            <a:miter lim="800000"/>
            <a:headEnd/>
            <a:tailEnd/>
          </a:ln>
        </p:spPr>
      </p:pic>
    </p:spTree>
    <p:extLst>
      <p:ext uri="{BB962C8B-B14F-4D97-AF65-F5344CB8AC3E}">
        <p14:creationId xmlns:p14="http://schemas.microsoft.com/office/powerpoint/2010/main" val="28762567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0"/>
            <a:ext cx="8229600" cy="788988"/>
          </a:xfrm>
        </p:spPr>
        <p:txBody>
          <a:bodyPr/>
          <a:lstStyle/>
          <a:p>
            <a:r>
              <a:rPr lang="en-US" b="1" dirty="0">
                <a:solidFill>
                  <a:srgbClr val="FFCC00"/>
                </a:solidFill>
                <a:latin typeface="Vagabond" pitchFamily="2" charset="0"/>
              </a:rPr>
              <a:t>The Power of Faith in Jesus</a:t>
            </a:r>
          </a:p>
        </p:txBody>
      </p:sp>
      <p:sp>
        <p:nvSpPr>
          <p:cNvPr id="60419" name="Rectangle 3"/>
          <p:cNvSpPr>
            <a:spLocks noGrp="1" noChangeArrowheads="1"/>
          </p:cNvSpPr>
          <p:nvPr>
            <p:ph type="body" idx="1"/>
          </p:nvPr>
        </p:nvSpPr>
        <p:spPr>
          <a:xfrm>
            <a:off x="457200" y="762000"/>
            <a:ext cx="8382000" cy="5562600"/>
          </a:xfrm>
        </p:spPr>
        <p:txBody>
          <a:bodyPr/>
          <a:lstStyle/>
          <a:p>
            <a:pPr marL="0" indent="282575" algn="ctr">
              <a:lnSpc>
                <a:spcPct val="90000"/>
              </a:lnSpc>
              <a:buFont typeface="Wingdings" pitchFamily="2" charset="2"/>
              <a:buNone/>
            </a:pPr>
            <a:r>
              <a:rPr lang="en-US" dirty="0">
                <a:solidFill>
                  <a:srgbClr val="00FF00"/>
                </a:solidFill>
              </a:rPr>
              <a:t>Romans 3:19-28</a:t>
            </a:r>
          </a:p>
          <a:p>
            <a:pPr marL="0" indent="282575">
              <a:lnSpc>
                <a:spcPct val="90000"/>
              </a:lnSpc>
              <a:buFont typeface="Wingdings" pitchFamily="2" charset="2"/>
              <a:buNone/>
            </a:pPr>
            <a:r>
              <a:rPr lang="en-US" sz="2400" dirty="0"/>
              <a:t>19  Now we know that whatever the law says, </a:t>
            </a:r>
            <a:r>
              <a:rPr lang="en-US" sz="2400" dirty="0" smtClean="0"/>
              <a:t>                                             it says </a:t>
            </a:r>
            <a:r>
              <a:rPr lang="en-US" sz="2400" dirty="0"/>
              <a:t>to those who are under the law, that every </a:t>
            </a:r>
            <a:r>
              <a:rPr lang="en-US" sz="2400" dirty="0" smtClean="0"/>
              <a:t>                              mouth </a:t>
            </a:r>
            <a:r>
              <a:rPr lang="en-US" sz="2400" dirty="0"/>
              <a:t>may be stopped, and all the world </a:t>
            </a:r>
            <a:r>
              <a:rPr lang="en-US" sz="2400" dirty="0" smtClean="0"/>
              <a:t>may                            </a:t>
            </a:r>
            <a:r>
              <a:rPr lang="en-US" sz="2400" dirty="0"/>
              <a:t>become guilty before God.</a:t>
            </a:r>
          </a:p>
          <a:p>
            <a:pPr marL="0" indent="282575">
              <a:lnSpc>
                <a:spcPct val="90000"/>
              </a:lnSpc>
              <a:buFont typeface="Wingdings" pitchFamily="2" charset="2"/>
              <a:buNone/>
            </a:pPr>
            <a:r>
              <a:rPr lang="en-US" sz="2400" dirty="0"/>
              <a:t>20  </a:t>
            </a:r>
            <a:r>
              <a:rPr lang="en-US" sz="2400" dirty="0">
                <a:solidFill>
                  <a:srgbClr val="FFFF00"/>
                </a:solidFill>
              </a:rPr>
              <a:t>Therefore by the deeds of the law no </a:t>
            </a:r>
            <a:r>
              <a:rPr lang="en-US" sz="2400" dirty="0" smtClean="0">
                <a:solidFill>
                  <a:srgbClr val="FFFF00"/>
                </a:solidFill>
              </a:rPr>
              <a:t>flesh                                </a:t>
            </a:r>
            <a:r>
              <a:rPr lang="en-US" sz="2400" dirty="0">
                <a:solidFill>
                  <a:srgbClr val="FFFF00"/>
                </a:solidFill>
              </a:rPr>
              <a:t>will be justified in His sight, for by the law is the knowledge of sin.</a:t>
            </a:r>
          </a:p>
          <a:p>
            <a:pPr marL="0" indent="282575">
              <a:lnSpc>
                <a:spcPct val="90000"/>
              </a:lnSpc>
              <a:buFont typeface="Wingdings" pitchFamily="2" charset="2"/>
              <a:buNone/>
            </a:pPr>
            <a:r>
              <a:rPr lang="en-US" sz="2400" dirty="0"/>
              <a:t>21  But </a:t>
            </a:r>
            <a:r>
              <a:rPr lang="en-US" sz="2400" dirty="0">
                <a:solidFill>
                  <a:srgbClr val="00FF00"/>
                </a:solidFill>
              </a:rPr>
              <a:t>now the righteousness of God apart from the law is revealed</a:t>
            </a:r>
            <a:r>
              <a:rPr lang="en-US" sz="2400" dirty="0"/>
              <a:t>, being witnessed by the Law and the Prophets,</a:t>
            </a:r>
          </a:p>
          <a:p>
            <a:pPr marL="0" indent="282575">
              <a:lnSpc>
                <a:spcPct val="90000"/>
              </a:lnSpc>
              <a:buFont typeface="Wingdings" pitchFamily="2" charset="2"/>
              <a:buNone/>
            </a:pPr>
            <a:r>
              <a:rPr lang="en-US" sz="2400" dirty="0"/>
              <a:t>22  even </a:t>
            </a:r>
            <a:r>
              <a:rPr lang="en-US" sz="2400" dirty="0">
                <a:solidFill>
                  <a:srgbClr val="00FF00"/>
                </a:solidFill>
              </a:rPr>
              <a:t>the righteousness of God, through faith in Jesus Christ, to all and on all who believe</a:t>
            </a:r>
            <a:r>
              <a:rPr lang="en-US" sz="2400" dirty="0"/>
              <a:t>. For there is no difference;</a:t>
            </a:r>
          </a:p>
          <a:p>
            <a:pPr marL="0" indent="282575">
              <a:lnSpc>
                <a:spcPct val="90000"/>
              </a:lnSpc>
              <a:buFont typeface="Wingdings" pitchFamily="2" charset="2"/>
              <a:buNone/>
            </a:pPr>
            <a:r>
              <a:rPr lang="en-US" sz="2400" dirty="0"/>
              <a:t>23  for all have sinned and fall short of the glory of God,</a:t>
            </a:r>
          </a:p>
          <a:p>
            <a:pPr marL="0" indent="282575" algn="ctr">
              <a:lnSpc>
                <a:spcPct val="90000"/>
              </a:lnSpc>
              <a:spcBef>
                <a:spcPct val="100000"/>
              </a:spcBef>
              <a:buFont typeface="Wingdings" pitchFamily="2" charset="2"/>
              <a:buNone/>
            </a:pPr>
            <a:r>
              <a:rPr lang="en-US" sz="2000" dirty="0" smtClean="0">
                <a:solidFill>
                  <a:schemeClr val="hlink"/>
                </a:solidFill>
                <a:latin typeface="Manuscript" pitchFamily="2" charset="0"/>
              </a:rPr>
              <a:t>Continued                                       </a:t>
            </a:r>
            <a:endParaRPr lang="en-US" sz="2000" dirty="0">
              <a:solidFill>
                <a:schemeClr val="hlink"/>
              </a:solidFill>
              <a:latin typeface="Manuscript" pitchFamily="2" charset="0"/>
            </a:endParaRPr>
          </a:p>
        </p:txBody>
      </p:sp>
      <p:pic>
        <p:nvPicPr>
          <p:cNvPr id="3074" name="Picture 2"/>
          <p:cNvPicPr>
            <a:picLocks noChangeAspect="1" noChangeArrowheads="1"/>
          </p:cNvPicPr>
          <p:nvPr/>
        </p:nvPicPr>
        <p:blipFill>
          <a:blip r:embed="rId3" cstate="email"/>
          <a:srcRect/>
          <a:stretch>
            <a:fillRect/>
          </a:stretch>
        </p:blipFill>
        <p:spPr bwMode="auto">
          <a:xfrm>
            <a:off x="7391400" y="762000"/>
            <a:ext cx="1490184" cy="2233524"/>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228600"/>
            <a:ext cx="8458200" cy="788988"/>
          </a:xfrm>
        </p:spPr>
        <p:txBody>
          <a:bodyPr/>
          <a:lstStyle/>
          <a:p>
            <a:r>
              <a:rPr lang="en-US" b="1" dirty="0">
                <a:solidFill>
                  <a:srgbClr val="FFCC00"/>
                </a:solidFill>
                <a:latin typeface="Vagabond" pitchFamily="2" charset="0"/>
              </a:rPr>
              <a:t>The Power of </a:t>
            </a:r>
            <a:r>
              <a:rPr lang="en-US" b="1" dirty="0" smtClean="0">
                <a:solidFill>
                  <a:srgbClr val="FFCC00"/>
                </a:solidFill>
                <a:latin typeface="Vagabond" pitchFamily="2" charset="0"/>
              </a:rPr>
              <a:t>the Faith of </a:t>
            </a:r>
            <a:r>
              <a:rPr lang="en-US" b="1" dirty="0">
                <a:solidFill>
                  <a:srgbClr val="FFCC00"/>
                </a:solidFill>
                <a:latin typeface="Vagabond" pitchFamily="2" charset="0"/>
              </a:rPr>
              <a:t>Jesus</a:t>
            </a:r>
          </a:p>
        </p:txBody>
      </p:sp>
      <p:sp>
        <p:nvSpPr>
          <p:cNvPr id="59395" name="Rectangle 3"/>
          <p:cNvSpPr>
            <a:spLocks noGrp="1" noChangeArrowheads="1"/>
          </p:cNvSpPr>
          <p:nvPr>
            <p:ph type="body" idx="1"/>
          </p:nvPr>
        </p:nvSpPr>
        <p:spPr>
          <a:xfrm>
            <a:off x="457200" y="1219200"/>
            <a:ext cx="8382000" cy="3276600"/>
          </a:xfrm>
        </p:spPr>
        <p:txBody>
          <a:bodyPr/>
          <a:lstStyle/>
          <a:p>
            <a:pPr marL="0" indent="282575" algn="ctr">
              <a:lnSpc>
                <a:spcPct val="80000"/>
              </a:lnSpc>
              <a:buFont typeface="Wingdings" pitchFamily="2" charset="2"/>
              <a:buNone/>
            </a:pPr>
            <a:r>
              <a:rPr lang="en-US" b="1" dirty="0">
                <a:solidFill>
                  <a:srgbClr val="00FF00"/>
                </a:solidFill>
              </a:rPr>
              <a:t>Romans 3:19-28</a:t>
            </a:r>
          </a:p>
          <a:p>
            <a:pPr marL="0" indent="282575">
              <a:lnSpc>
                <a:spcPct val="80000"/>
              </a:lnSpc>
              <a:buFont typeface="Wingdings" pitchFamily="2" charset="2"/>
              <a:buNone/>
            </a:pPr>
            <a:r>
              <a:rPr lang="en-US" sz="2400" dirty="0"/>
              <a:t>24  being justified freely by His grace through the redemption that is in Christ Jesus,</a:t>
            </a:r>
          </a:p>
          <a:p>
            <a:pPr marL="0" indent="282575">
              <a:lnSpc>
                <a:spcPct val="80000"/>
              </a:lnSpc>
              <a:buFont typeface="Wingdings" pitchFamily="2" charset="2"/>
              <a:buNone/>
            </a:pPr>
            <a:r>
              <a:rPr lang="en-US" sz="2400" dirty="0"/>
              <a:t>25  whom God set forth as a </a:t>
            </a:r>
            <a:r>
              <a:rPr lang="en-US" sz="2400" dirty="0" smtClean="0"/>
              <a:t>propitiation [a gift that generates peace] </a:t>
            </a:r>
            <a:r>
              <a:rPr lang="en-US" sz="2400" dirty="0"/>
              <a:t>by His blood, through faith, to demonstrate His righteousness, because in His forbearance God had passed over the sins that were previously committed,</a:t>
            </a:r>
          </a:p>
          <a:p>
            <a:pPr marL="0" indent="282575">
              <a:lnSpc>
                <a:spcPct val="80000"/>
              </a:lnSpc>
              <a:buFont typeface="Wingdings" pitchFamily="2" charset="2"/>
              <a:buNone/>
            </a:pPr>
            <a:r>
              <a:rPr lang="en-US" sz="2400" dirty="0"/>
              <a:t>26  to demonstrate at the present time </a:t>
            </a:r>
            <a:r>
              <a:rPr lang="en-US" sz="2400" dirty="0">
                <a:solidFill>
                  <a:srgbClr val="00FF00"/>
                </a:solidFill>
              </a:rPr>
              <a:t>His righteousness, that He might be just and the justifier of the one who has </a:t>
            </a:r>
            <a:r>
              <a:rPr lang="en-US" sz="2400" i="1" dirty="0" smtClean="0">
                <a:solidFill>
                  <a:srgbClr val="00FF00"/>
                </a:solidFill>
              </a:rPr>
              <a:t>the faith of </a:t>
            </a:r>
            <a:r>
              <a:rPr lang="en-US" sz="2400" i="1" dirty="0">
                <a:solidFill>
                  <a:srgbClr val="00FF00"/>
                </a:solidFill>
              </a:rPr>
              <a:t>Jesus</a:t>
            </a:r>
            <a:r>
              <a:rPr lang="en-US" sz="2400" i="1" dirty="0" smtClean="0">
                <a:solidFill>
                  <a:srgbClr val="00FF00"/>
                </a:solidFill>
              </a:rPr>
              <a:t>.   </a:t>
            </a:r>
            <a:endParaRPr lang="en-US" sz="2400" i="1" dirty="0">
              <a:solidFill>
                <a:srgbClr val="00FF00"/>
              </a:solidFill>
            </a:endParaRPr>
          </a:p>
        </p:txBody>
      </p:sp>
      <p:pic>
        <p:nvPicPr>
          <p:cNvPr id="4" name="Picture 2"/>
          <p:cNvPicPr>
            <a:picLocks noChangeAspect="1" noChangeArrowheads="1"/>
          </p:cNvPicPr>
          <p:nvPr/>
        </p:nvPicPr>
        <p:blipFill>
          <a:blip r:embed="rId3" cstate="email"/>
          <a:srcRect/>
          <a:stretch>
            <a:fillRect/>
          </a:stretch>
        </p:blipFill>
        <p:spPr bwMode="auto">
          <a:xfrm>
            <a:off x="228600" y="4572000"/>
            <a:ext cx="2336800" cy="1752600"/>
          </a:xfrm>
          <a:prstGeom prst="rect">
            <a:avLst/>
          </a:prstGeom>
          <a:noFill/>
          <a:ln w="9525">
            <a:noFill/>
            <a:miter lim="800000"/>
            <a:headEnd/>
            <a:tailEnd/>
          </a:ln>
        </p:spPr>
      </p:pic>
      <p:pic>
        <p:nvPicPr>
          <p:cNvPr id="4098" name="Picture 2"/>
          <p:cNvPicPr>
            <a:picLocks noChangeAspect="1" noChangeArrowheads="1"/>
          </p:cNvPicPr>
          <p:nvPr/>
        </p:nvPicPr>
        <p:blipFill>
          <a:blip r:embed="rId4" cstate="email"/>
          <a:srcRect/>
          <a:stretch>
            <a:fillRect/>
          </a:stretch>
        </p:blipFill>
        <p:spPr bwMode="auto">
          <a:xfrm>
            <a:off x="7696200" y="1219200"/>
            <a:ext cx="1168320" cy="971550"/>
          </a:xfrm>
          <a:prstGeom prst="rect">
            <a:avLst/>
          </a:prstGeom>
          <a:noFill/>
          <a:ln w="9525">
            <a:noFill/>
            <a:miter lim="800000"/>
            <a:headEnd/>
            <a:tailEnd/>
          </a:ln>
        </p:spPr>
      </p:pic>
      <p:sp>
        <p:nvSpPr>
          <p:cNvPr id="6" name="Rectangle 3"/>
          <p:cNvSpPr txBox="1">
            <a:spLocks noChangeArrowheads="1"/>
          </p:cNvSpPr>
          <p:nvPr/>
        </p:nvSpPr>
        <p:spPr bwMode="auto">
          <a:xfrm>
            <a:off x="2667000" y="4495800"/>
            <a:ext cx="6324600" cy="213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282575"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27  Where is boasting then? It is excluded. By what law? Of works? No, but by the law of faith.</a:t>
            </a:r>
          </a:p>
          <a:p>
            <a:pPr marL="0" marR="0" lvl="0" indent="282575"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28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Therefore we conclude that a man is justified by faith apart from the deeds of the law.</a:t>
            </a:r>
            <a:endParaRPr kumimoji="0" lang="en-US" sz="24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752" y="699294"/>
            <a:ext cx="5181600" cy="1600200"/>
          </a:xfrm>
        </p:spPr>
        <p:txBody>
          <a:bodyPr/>
          <a:lstStyle/>
          <a:p>
            <a:pPr eaLnBrk="1" hangingPunct="1"/>
            <a:r>
              <a:rPr lang="en-US" sz="4000" b="1" dirty="0" smtClean="0">
                <a:solidFill>
                  <a:srgbClr val="00FF00"/>
                </a:solidFill>
              </a:rPr>
              <a:t>Abraham believed the Lord (Gen 15:6)</a:t>
            </a:r>
          </a:p>
        </p:txBody>
      </p:sp>
      <p:sp>
        <p:nvSpPr>
          <p:cNvPr id="4099" name="Rectangle 3"/>
          <p:cNvSpPr>
            <a:spLocks noGrp="1" noChangeArrowheads="1"/>
          </p:cNvSpPr>
          <p:nvPr>
            <p:ph type="body" idx="1"/>
          </p:nvPr>
        </p:nvSpPr>
        <p:spPr>
          <a:xfrm>
            <a:off x="303035" y="2209799"/>
            <a:ext cx="8447903" cy="3561615"/>
          </a:xfrm>
        </p:spPr>
        <p:txBody>
          <a:bodyPr/>
          <a:lstStyle/>
          <a:p>
            <a:pPr eaLnBrk="1" hangingPunct="1">
              <a:lnSpc>
                <a:spcPct val="90000"/>
              </a:lnSpc>
            </a:pPr>
            <a:r>
              <a:rPr lang="en-US" dirty="0" smtClean="0"/>
              <a:t>The one who will come from                                                    your own body will be your  heir (15:4)</a:t>
            </a:r>
          </a:p>
          <a:p>
            <a:pPr eaLnBrk="1" hangingPunct="1">
              <a:lnSpc>
                <a:spcPct val="90000"/>
              </a:lnSpc>
            </a:pPr>
            <a:r>
              <a:rPr lang="en-US" dirty="0" smtClean="0"/>
              <a:t>Count the stars… so will your descendants be (v.5)</a:t>
            </a:r>
          </a:p>
          <a:p>
            <a:pPr eaLnBrk="1" hangingPunct="1">
              <a:lnSpc>
                <a:spcPct val="90000"/>
              </a:lnSpc>
            </a:pPr>
            <a:r>
              <a:rPr lang="en-US" dirty="0" smtClean="0"/>
              <a:t>Abraham believed the Lord &amp; He </a:t>
            </a:r>
            <a:r>
              <a:rPr lang="en-US" b="1" i="1" dirty="0" smtClean="0">
                <a:solidFill>
                  <a:srgbClr val="00FF00"/>
                </a:solidFill>
              </a:rPr>
              <a:t>counted</a:t>
            </a:r>
            <a:r>
              <a:rPr lang="en-US" dirty="0" smtClean="0"/>
              <a:t> it to him for righteousness (v.6)</a:t>
            </a:r>
          </a:p>
        </p:txBody>
      </p:sp>
      <p:sp>
        <p:nvSpPr>
          <p:cNvPr id="4100" name="Text Box 5"/>
          <p:cNvSpPr txBox="1">
            <a:spLocks noChangeArrowheads="1"/>
          </p:cNvSpPr>
          <p:nvPr/>
        </p:nvSpPr>
        <p:spPr bwMode="auto">
          <a:xfrm>
            <a:off x="500743" y="51816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FFFF00"/>
                </a:solidFill>
                <a:latin typeface="Comic Sans MS" pitchFamily="66" charset="0"/>
              </a:rPr>
              <a:t>“Against all hope, in hope Abraham believed” (Rom 4:18)</a:t>
            </a:r>
            <a:endParaRPr lang="en-US" sz="4000" b="1" dirty="0">
              <a:solidFill>
                <a:srgbClr val="FFFF00"/>
              </a:solidFill>
              <a:latin typeface="Comic Sans MS" pitchFamily="66"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959" y="127795"/>
            <a:ext cx="3097170" cy="231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bwMode="auto">
          <a:xfrm>
            <a:off x="238897" y="127795"/>
            <a:ext cx="5791200" cy="788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b="1" kern="0" dirty="0" smtClean="0">
                <a:solidFill>
                  <a:srgbClr val="FFCC00"/>
                </a:solidFill>
                <a:latin typeface="Vagabond" pitchFamily="2" charset="0"/>
              </a:rPr>
              <a:t>The Power of Faith</a:t>
            </a:r>
            <a:endParaRPr lang="en-US" b="1" kern="0" dirty="0">
              <a:solidFill>
                <a:srgbClr val="FFCC00"/>
              </a:solidFill>
              <a:latin typeface="Vagabond" pitchFamily="2" charset="0"/>
            </a:endParaRPr>
          </a:p>
        </p:txBody>
      </p:sp>
    </p:spTree>
    <p:extLst>
      <p:ext uri="{BB962C8B-B14F-4D97-AF65-F5344CB8AC3E}">
        <p14:creationId xmlns:p14="http://schemas.microsoft.com/office/powerpoint/2010/main" val="3524989410"/>
      </p:ext>
    </p:extLst>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8839200" cy="639763"/>
          </a:xfrm>
        </p:spPr>
        <p:txBody>
          <a:bodyPr/>
          <a:lstStyle/>
          <a:p>
            <a:r>
              <a:rPr lang="en-US" sz="4000" b="1">
                <a:solidFill>
                  <a:srgbClr val="FFCC00"/>
                </a:solidFill>
                <a:latin typeface="Vagabond" pitchFamily="2" charset="0"/>
              </a:rPr>
              <a:t>Different Viewpoints of the Cross</a:t>
            </a:r>
          </a:p>
        </p:txBody>
      </p:sp>
      <p:sp>
        <p:nvSpPr>
          <p:cNvPr id="5123" name="Rectangle 3"/>
          <p:cNvSpPr>
            <a:spLocks noGrp="1" noChangeArrowheads="1"/>
          </p:cNvSpPr>
          <p:nvPr>
            <p:ph type="body" sz="half" idx="1"/>
          </p:nvPr>
        </p:nvSpPr>
        <p:spPr>
          <a:xfrm>
            <a:off x="5668920" y="1752600"/>
            <a:ext cx="3124200" cy="4602163"/>
          </a:xfrm>
        </p:spPr>
        <p:txBody>
          <a:bodyPr/>
          <a:lstStyle/>
          <a:p>
            <a:pPr marL="0" indent="0" algn="ctr">
              <a:buFont typeface="Wingdings" pitchFamily="2" charset="2"/>
              <a:buNone/>
            </a:pPr>
            <a:r>
              <a:rPr lang="en-US" sz="2400" b="1" u="sng" dirty="0">
                <a:solidFill>
                  <a:srgbClr val="00FFFF"/>
                </a:solidFill>
              </a:rPr>
              <a:t>God &amp; Christ:</a:t>
            </a:r>
          </a:p>
          <a:p>
            <a:pPr marL="0" indent="0">
              <a:spcBef>
                <a:spcPct val="60000"/>
              </a:spcBef>
              <a:buFont typeface="Wingdings" pitchFamily="2" charset="2"/>
              <a:buNone/>
            </a:pPr>
            <a:r>
              <a:rPr lang="en-US" sz="2000" dirty="0">
                <a:latin typeface="Times New Roman" pitchFamily="18" charset="0"/>
              </a:rPr>
              <a:t>They look on the cross as </a:t>
            </a:r>
            <a:r>
              <a:rPr lang="en-US" sz="2000" dirty="0">
                <a:solidFill>
                  <a:srgbClr val="FFFF00"/>
                </a:solidFill>
                <a:latin typeface="Times New Roman" pitchFamily="18" charset="0"/>
              </a:rPr>
              <a:t>the complete destruction of Sin. </a:t>
            </a:r>
            <a:r>
              <a:rPr lang="en-US" sz="2000" dirty="0">
                <a:latin typeface="Times New Roman" pitchFamily="18" charset="0"/>
              </a:rPr>
              <a:t>They finished the moral battle against Sin that Jesus was fighting everyday, by </a:t>
            </a:r>
            <a:r>
              <a:rPr lang="en-US" sz="2000" dirty="0">
                <a:solidFill>
                  <a:srgbClr val="FFFF00"/>
                </a:solidFill>
                <a:latin typeface="Times New Roman" pitchFamily="18" charset="0"/>
              </a:rPr>
              <a:t>killing the cause of sin (the devil) in the body of Jesus. </a:t>
            </a:r>
            <a:r>
              <a:rPr lang="en-US" sz="2000" dirty="0">
                <a:latin typeface="Times New Roman" pitchFamily="18" charset="0"/>
              </a:rPr>
              <a:t>They </a:t>
            </a:r>
            <a:r>
              <a:rPr lang="en-US" sz="2000" dirty="0">
                <a:solidFill>
                  <a:srgbClr val="FFFF00"/>
                </a:solidFill>
                <a:latin typeface="Times New Roman" pitchFamily="18" charset="0"/>
              </a:rPr>
              <a:t>judged the devil </a:t>
            </a:r>
            <a:r>
              <a:rPr lang="en-US" sz="2000" dirty="0">
                <a:latin typeface="Times New Roman" pitchFamily="18" charset="0"/>
              </a:rPr>
              <a:t>in human nature, condemned it to death, and then killed it. </a:t>
            </a:r>
            <a:r>
              <a:rPr lang="en-US" sz="2000" dirty="0">
                <a:solidFill>
                  <a:srgbClr val="FFFF00"/>
                </a:solidFill>
                <a:latin typeface="Times New Roman" pitchFamily="18" charset="0"/>
              </a:rPr>
              <a:t>This was God’s declaration of righteousness – it showed us how to live!</a:t>
            </a:r>
          </a:p>
        </p:txBody>
      </p:sp>
      <p:sp>
        <p:nvSpPr>
          <p:cNvPr id="5124" name="Rectangle 4"/>
          <p:cNvSpPr>
            <a:spLocks noChangeArrowheads="1"/>
          </p:cNvSpPr>
          <p:nvPr/>
        </p:nvSpPr>
        <p:spPr bwMode="auto">
          <a:xfrm>
            <a:off x="304800" y="1752600"/>
            <a:ext cx="3962400" cy="5105400"/>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pitchFamily="2" charset="2"/>
              <a:buNone/>
            </a:pPr>
            <a:r>
              <a:rPr lang="en-US" sz="2400" b="1" u="sng" dirty="0">
                <a:solidFill>
                  <a:srgbClr val="00FFFF"/>
                </a:solidFill>
                <a:effectLst>
                  <a:outerShdw blurRad="38100" dist="38100" dir="2700000" algn="tl">
                    <a:srgbClr val="000000"/>
                  </a:outerShdw>
                </a:effectLst>
              </a:rPr>
              <a:t>The People:</a:t>
            </a:r>
          </a:p>
          <a:p>
            <a:pPr eaLnBrk="1" hangingPunct="1">
              <a:spcBef>
                <a:spcPct val="20000"/>
              </a:spcBef>
              <a:buClr>
                <a:schemeClr val="hlink"/>
              </a:buClr>
              <a:buSzPct val="90000"/>
              <a:buFont typeface="Wingdings" pitchFamily="2" charset="2"/>
              <a:buNone/>
            </a:pPr>
            <a:r>
              <a:rPr lang="en-US" sz="2000" dirty="0">
                <a:effectLst>
                  <a:outerShdw blurRad="38100" dist="38100" dir="2700000" algn="tl">
                    <a:srgbClr val="000000"/>
                  </a:outerShdw>
                </a:effectLst>
                <a:latin typeface="Times New Roman" pitchFamily="18" charset="0"/>
              </a:rPr>
              <a:t>They judged Christ as a criminal who </a:t>
            </a:r>
            <a:r>
              <a:rPr lang="en-US" sz="2000" dirty="0">
                <a:solidFill>
                  <a:srgbClr val="FF99FF"/>
                </a:solidFill>
                <a:effectLst>
                  <a:outerShdw blurRad="38100" dist="38100" dir="2700000" algn="tl">
                    <a:srgbClr val="000000"/>
                  </a:outerShdw>
                </a:effectLst>
                <a:latin typeface="Times New Roman" pitchFamily="18" charset="0"/>
              </a:rPr>
              <a:t>deserved to die a judicial, violent death</a:t>
            </a:r>
            <a:r>
              <a:rPr lang="en-US" sz="2000" dirty="0">
                <a:effectLst>
                  <a:outerShdw blurRad="38100" dist="38100" dir="2700000" algn="tl">
                    <a:srgbClr val="000000"/>
                  </a:outerShdw>
                </a:effectLst>
                <a:latin typeface="Times New Roman" pitchFamily="18" charset="0"/>
              </a:rPr>
              <a:t>. They </a:t>
            </a:r>
            <a:r>
              <a:rPr lang="en-US" sz="2000" dirty="0">
                <a:solidFill>
                  <a:srgbClr val="FF99FF"/>
                </a:solidFill>
                <a:effectLst>
                  <a:outerShdw blurRad="38100" dist="38100" dir="2700000" algn="tl">
                    <a:srgbClr val="000000"/>
                  </a:outerShdw>
                </a:effectLst>
                <a:latin typeface="Times New Roman" pitchFamily="18" charset="0"/>
              </a:rPr>
              <a:t>punished Jesus with crucifixion</a:t>
            </a:r>
            <a:r>
              <a:rPr lang="en-US" sz="2000" dirty="0">
                <a:effectLst>
                  <a:outerShdw blurRad="38100" dist="38100" dir="2700000" algn="tl">
                    <a:srgbClr val="000000"/>
                  </a:outerShdw>
                </a:effectLst>
                <a:latin typeface="Times New Roman" pitchFamily="18" charset="0"/>
              </a:rPr>
              <a:t> and thought they were treating him as God would have punished a terrible sinner.</a:t>
            </a:r>
          </a:p>
          <a:p>
            <a:pPr eaLnBrk="1" hangingPunct="1">
              <a:spcBef>
                <a:spcPct val="20000"/>
              </a:spcBef>
              <a:buClr>
                <a:schemeClr val="hlink"/>
              </a:buClr>
              <a:buSzPct val="90000"/>
              <a:buFont typeface="Wingdings" pitchFamily="2" charset="2"/>
              <a:buNone/>
            </a:pPr>
            <a:r>
              <a:rPr lang="en-US" sz="2000" dirty="0">
                <a:effectLst>
                  <a:outerShdw blurRad="38100" dist="38100" dir="2700000" algn="tl">
                    <a:srgbClr val="000000"/>
                  </a:outerShdw>
                </a:effectLst>
                <a:latin typeface="Times New Roman" pitchFamily="18" charset="0"/>
              </a:rPr>
              <a:t>Christianity has built its substitution doctrine from this point of view, thinking God put Jesus through the punishment sinners deserve, so that sinners won’t have to be punished. The churches present Jesus as an innocent victim who died only for us in obedience to God.</a:t>
            </a:r>
          </a:p>
        </p:txBody>
      </p:sp>
      <p:pic>
        <p:nvPicPr>
          <p:cNvPr id="5126" name="Picture 6" descr="jesus_crucified"/>
          <p:cNvPicPr>
            <a:picLocks noGrp="1" noChangeAspect="1" noChangeArrowheads="1"/>
          </p:cNvPicPr>
          <p:nvPr>
            <p:ph sz="half" idx="2"/>
          </p:nvPr>
        </p:nvPicPr>
        <p:blipFill>
          <a:blip r:embed="rId3" cstate="email"/>
          <a:srcRect/>
          <a:stretch>
            <a:fillRect/>
          </a:stretch>
        </p:blipFill>
        <p:spPr>
          <a:xfrm>
            <a:off x="3200400" y="914400"/>
            <a:ext cx="2905125" cy="4419600"/>
          </a:xfrm>
          <a:noFill/>
          <a:ln/>
        </p:spPr>
      </p:pic>
      <p:sp>
        <p:nvSpPr>
          <p:cNvPr id="6" name="Rectangle 2"/>
          <p:cNvSpPr txBox="1">
            <a:spLocks noChangeArrowheads="1"/>
          </p:cNvSpPr>
          <p:nvPr/>
        </p:nvSpPr>
        <p:spPr bwMode="auto">
          <a:xfrm>
            <a:off x="6553200" y="952744"/>
            <a:ext cx="2438400" cy="788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sz="2400" b="1" kern="0" dirty="0" smtClean="0">
                <a:solidFill>
                  <a:srgbClr val="00FF00"/>
                </a:solidFill>
                <a:latin typeface="Vagabond" pitchFamily="2" charset="0"/>
              </a:rPr>
              <a:t>The Power of Faith in Jesus</a:t>
            </a:r>
            <a:endParaRPr lang="en-US" sz="2400" b="1" kern="0" dirty="0">
              <a:solidFill>
                <a:srgbClr val="00FF00"/>
              </a:solidFill>
              <a:latin typeface="Vagabond" pitchFamily="2"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5126">
                                            <p:bg/>
                                          </p:spTgt>
                                        </p:tgtEl>
                                        <p:attrNameLst>
                                          <p:attrName>style.visibility</p:attrName>
                                        </p:attrNameLst>
                                      </p:cBhvr>
                                      <p:to>
                                        <p:strVal val="visible"/>
                                      </p:to>
                                    </p:set>
                                    <p:animEffect transition="in" filter="fade">
                                      <p:cBhvr>
                                        <p:cTn id="12" dur="500"/>
                                        <p:tgtEl>
                                          <p:spTgt spid="5126">
                                            <p:bg/>
                                          </p:spTgt>
                                        </p:tgtEl>
                                      </p:cBhvr>
                                    </p:animEffect>
                                    <p:anim calcmode="lin" valueType="num">
                                      <p:cBhvr>
                                        <p:cTn id="13" dur="500" fill="hold"/>
                                        <p:tgtEl>
                                          <p:spTgt spid="5126">
                                            <p:bg/>
                                          </p:spTgt>
                                        </p:tgtEl>
                                        <p:attrNameLst>
                                          <p:attrName>ppt_x</p:attrName>
                                        </p:attrNameLst>
                                      </p:cBhvr>
                                      <p:tavLst>
                                        <p:tav tm="0">
                                          <p:val>
                                            <p:strVal val="#ppt_x"/>
                                          </p:val>
                                        </p:tav>
                                        <p:tav tm="100000">
                                          <p:val>
                                            <p:strVal val="#ppt_x"/>
                                          </p:val>
                                        </p:tav>
                                      </p:tavLst>
                                    </p:anim>
                                    <p:anim calcmode="lin" valueType="num">
                                      <p:cBhvr>
                                        <p:cTn id="14" dur="500" fill="hold"/>
                                        <p:tgtEl>
                                          <p:spTgt spid="5126">
                                            <p:bg/>
                                          </p:spTgt>
                                        </p:tgtEl>
                                        <p:attrNameLst>
                                          <p:attrName>ppt_y</p:attrName>
                                        </p:attrNameLst>
                                      </p:cBhvr>
                                      <p:tavLst>
                                        <p:tav tm="0">
                                          <p:val>
                                            <p:strVal val="#ppt_y+.05"/>
                                          </p:val>
                                        </p:tav>
                                        <p:tav tm="100000">
                                          <p:val>
                                            <p:strVal val="#ppt_y"/>
                                          </p:val>
                                        </p:tav>
                                      </p:tavLst>
                                    </p:anim>
                                  </p:childTnLst>
                                </p:cTn>
                              </p:par>
                              <p:par>
                                <p:cTn id="15" presetID="4" presetClass="entr" presetSubtype="16" fill="hold" grpId="0" nodeType="with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ox(in)">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44" presetClass="entr" presetSubtype="0" fill="hold" grpId="0" nodeType="clickEffect">
                                  <p:stCondLst>
                                    <p:cond delay="0"/>
                                  </p:stCondLst>
                                  <p:childTnLst>
                                    <p:set>
                                      <p:cBhvr>
                                        <p:cTn id="21" dur="1" fill="hold">
                                          <p:stCondLst>
                                            <p:cond delay="0"/>
                                          </p:stCondLst>
                                        </p:cTn>
                                        <p:tgtEl>
                                          <p:spTgt spid="5123">
                                            <p:txEl>
                                              <p:pRg st="0" end="0"/>
                                            </p:txEl>
                                          </p:spTgt>
                                        </p:tgtEl>
                                        <p:attrNameLst>
                                          <p:attrName>style.visibility</p:attrName>
                                        </p:attrNameLst>
                                      </p:cBhvr>
                                      <p:to>
                                        <p:strVal val="visible"/>
                                      </p:to>
                                    </p:set>
                                    <p:animEffect transition="in" filter="fade">
                                      <p:cBhvr>
                                        <p:cTn id="22" dur="500"/>
                                        <p:tgtEl>
                                          <p:spTgt spid="5123">
                                            <p:txEl>
                                              <p:pRg st="0" end="0"/>
                                            </p:txEl>
                                          </p:spTgt>
                                        </p:tgtEl>
                                      </p:cBhvr>
                                    </p:animEffect>
                                    <p:anim calcmode="lin" valueType="num">
                                      <p:cBhvr>
                                        <p:cTn id="23"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5123">
                                            <p:txEl>
                                              <p:pRg st="0" end="0"/>
                                            </p:txEl>
                                          </p:spTgt>
                                        </p:tgtEl>
                                        <p:attrNameLst>
                                          <p:attrName>ppt_y</p:attrName>
                                        </p:attrNameLst>
                                      </p:cBhvr>
                                      <p:tavLst>
                                        <p:tav tm="0">
                                          <p:val>
                                            <p:strVal val="#ppt_y+.05"/>
                                          </p:val>
                                        </p:tav>
                                        <p:tav tm="100000">
                                          <p:val>
                                            <p:strVal val="#ppt_y"/>
                                          </p:val>
                                        </p:tav>
                                      </p:tavLst>
                                    </p:anim>
                                  </p:childTnLst>
                                </p:cTn>
                              </p:par>
                              <p:par>
                                <p:cTn id="25" presetID="44" presetClass="entr" presetSubtype="0" fill="hold" grpId="0" nodeType="withEffect">
                                  <p:stCondLst>
                                    <p:cond delay="0"/>
                                  </p:stCondLst>
                                  <p:childTnLst>
                                    <p:set>
                                      <p:cBhvr>
                                        <p:cTn id="26" dur="1" fill="hold">
                                          <p:stCondLst>
                                            <p:cond delay="0"/>
                                          </p:stCondLst>
                                        </p:cTn>
                                        <p:tgtEl>
                                          <p:spTgt spid="5123">
                                            <p:txEl>
                                              <p:pRg st="1" end="1"/>
                                            </p:txEl>
                                          </p:spTgt>
                                        </p:tgtEl>
                                        <p:attrNameLst>
                                          <p:attrName>style.visibility</p:attrName>
                                        </p:attrNameLst>
                                      </p:cBhvr>
                                      <p:to>
                                        <p:strVal val="visible"/>
                                      </p:to>
                                    </p:set>
                                    <p:animEffect transition="in" filter="fade">
                                      <p:cBhvr>
                                        <p:cTn id="27" dur="500"/>
                                        <p:tgtEl>
                                          <p:spTgt spid="5123">
                                            <p:txEl>
                                              <p:pRg st="1" end="1"/>
                                            </p:txEl>
                                          </p:spTgt>
                                        </p:tgtEl>
                                      </p:cBhvr>
                                    </p:animEffect>
                                    <p:anim calcmode="lin" valueType="num">
                                      <p:cBhvr>
                                        <p:cTn id="28"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5123">
                                            <p:txEl>
                                              <p:pRg st="1" end="1"/>
                                            </p:txEl>
                                          </p:spTgt>
                                        </p:tgtEl>
                                        <p:attrNameLst>
                                          <p:attrName>ppt_y</p:attrName>
                                        </p:attrNameLst>
                                      </p:cBhvr>
                                      <p:tavLst>
                                        <p:tav tm="0">
                                          <p:val>
                                            <p:strVal val="#ppt_y+.05"/>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uiExpand="1" build="p"/>
      <p:bldP spid="5124" grpId="0"/>
      <p:bldP spid="5126"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7813"/>
            <a:ext cx="8229600" cy="792162"/>
          </a:xfrm>
        </p:spPr>
        <p:txBody>
          <a:bodyPr/>
          <a:lstStyle/>
          <a:p>
            <a:r>
              <a:rPr lang="en-US" sz="4000" b="1">
                <a:solidFill>
                  <a:srgbClr val="FFCC00"/>
                </a:solidFill>
                <a:latin typeface="Vagabond" pitchFamily="2" charset="0"/>
              </a:rPr>
              <a:t>Jesus Christ is our Representative </a:t>
            </a:r>
          </a:p>
        </p:txBody>
      </p:sp>
      <p:sp>
        <p:nvSpPr>
          <p:cNvPr id="3075" name="Rectangle 3"/>
          <p:cNvSpPr>
            <a:spLocks noGrp="1" noChangeArrowheads="1"/>
          </p:cNvSpPr>
          <p:nvPr>
            <p:ph type="body" idx="1"/>
          </p:nvPr>
        </p:nvSpPr>
        <p:spPr>
          <a:xfrm>
            <a:off x="228600" y="1066800"/>
            <a:ext cx="4114800" cy="5059363"/>
          </a:xfrm>
        </p:spPr>
        <p:txBody>
          <a:bodyPr/>
          <a:lstStyle/>
          <a:p>
            <a:pPr algn="ctr">
              <a:buFont typeface="Wingdings" pitchFamily="2" charset="2"/>
              <a:buNone/>
            </a:pPr>
            <a:r>
              <a:rPr lang="en-US" sz="2800" b="1" u="sng" dirty="0">
                <a:solidFill>
                  <a:srgbClr val="00FFFF"/>
                </a:solidFill>
              </a:rPr>
              <a:t>Substitution</a:t>
            </a:r>
          </a:p>
          <a:p>
            <a:pPr>
              <a:buFont typeface="Wingdings" pitchFamily="2" charset="2"/>
              <a:buNone/>
            </a:pPr>
            <a:r>
              <a:rPr lang="en-US" sz="2000" dirty="0"/>
              <a:t>1. Jesus died in my place as my </a:t>
            </a:r>
            <a:r>
              <a:rPr lang="en-US" sz="2000" dirty="0" smtClean="0"/>
              <a:t>substitute, instead of me</a:t>
            </a:r>
            <a:endParaRPr lang="en-US" sz="2000" dirty="0"/>
          </a:p>
          <a:p>
            <a:pPr>
              <a:buFont typeface="Wingdings" pitchFamily="2" charset="2"/>
              <a:buNone/>
            </a:pPr>
            <a:endParaRPr lang="en-US" sz="2000" dirty="0"/>
          </a:p>
          <a:p>
            <a:pPr>
              <a:buFont typeface="Wingdings" pitchFamily="2" charset="2"/>
              <a:buNone/>
            </a:pPr>
            <a:r>
              <a:rPr lang="en-US" sz="2000" dirty="0"/>
              <a:t>2. Jesus took my place and suffered the punishment I deserve</a:t>
            </a:r>
          </a:p>
          <a:p>
            <a:pPr>
              <a:buFont typeface="Wingdings" pitchFamily="2" charset="2"/>
              <a:buNone/>
            </a:pPr>
            <a:endParaRPr lang="en-US" sz="2000" dirty="0"/>
          </a:p>
          <a:p>
            <a:pPr>
              <a:buFont typeface="Wingdings" pitchFamily="2" charset="2"/>
              <a:buNone/>
            </a:pPr>
            <a:endParaRPr lang="en-US" sz="1400" dirty="0"/>
          </a:p>
          <a:p>
            <a:pPr>
              <a:buFont typeface="Wingdings" pitchFamily="2" charset="2"/>
              <a:buNone/>
            </a:pPr>
            <a:r>
              <a:rPr lang="en-US" sz="2000" dirty="0" smtClean="0"/>
              <a:t>3</a:t>
            </a:r>
            <a:r>
              <a:rPr lang="en-US" sz="2000" dirty="0"/>
              <a:t>. Therefore, I can escape punishment since all my sins (past, present and future) have been borne away by Christ</a:t>
            </a:r>
          </a:p>
        </p:txBody>
      </p:sp>
      <p:sp>
        <p:nvSpPr>
          <p:cNvPr id="3076" name="Rectangle 4"/>
          <p:cNvSpPr>
            <a:spLocks noChangeArrowheads="1"/>
          </p:cNvSpPr>
          <p:nvPr/>
        </p:nvSpPr>
        <p:spPr bwMode="auto">
          <a:xfrm>
            <a:off x="4953000" y="1066800"/>
            <a:ext cx="4038600" cy="54864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90000"/>
              <a:buFont typeface="Wingdings" pitchFamily="2" charset="2"/>
              <a:buNone/>
            </a:pPr>
            <a:r>
              <a:rPr lang="en-US" sz="2800" b="1" u="sng" dirty="0">
                <a:solidFill>
                  <a:srgbClr val="00FFFF"/>
                </a:solidFill>
                <a:effectLst>
                  <a:outerShdw blurRad="38100" dist="38100" dir="2700000" algn="tl">
                    <a:srgbClr val="000000"/>
                  </a:outerShdw>
                </a:effectLst>
              </a:rPr>
              <a:t>Representation</a:t>
            </a:r>
            <a:r>
              <a:rPr lang="en-US" dirty="0">
                <a:solidFill>
                  <a:srgbClr val="00FFFF"/>
                </a:solidFill>
                <a:effectLst>
                  <a:outerShdw blurRad="38100" dist="38100" dir="2700000" algn="tl">
                    <a:srgbClr val="000000"/>
                  </a:outerShdw>
                </a:effectLst>
              </a:rPr>
              <a:t>:</a:t>
            </a:r>
          </a:p>
          <a:p>
            <a:pPr marL="342900" indent="-342900" eaLnBrk="1" hangingPunct="1">
              <a:spcBef>
                <a:spcPct val="20000"/>
              </a:spcBef>
              <a:buClr>
                <a:schemeClr val="hlink"/>
              </a:buClr>
              <a:buSzPct val="90000"/>
              <a:buFont typeface="Wingdings" pitchFamily="2" charset="2"/>
              <a:buNone/>
            </a:pPr>
            <a:r>
              <a:rPr lang="en-US" sz="2000" dirty="0">
                <a:effectLst>
                  <a:outerShdw blurRad="38100" dist="38100" dir="2700000" algn="tl">
                    <a:srgbClr val="000000"/>
                  </a:outerShdw>
                </a:effectLst>
              </a:rPr>
              <a:t>1. Jesus died to redeem himself first, as my representative (as one of us) </a:t>
            </a:r>
          </a:p>
          <a:p>
            <a:pPr marL="342900" indent="-342900" eaLnBrk="1" hangingPunct="1">
              <a:spcBef>
                <a:spcPct val="20000"/>
              </a:spcBef>
              <a:buClr>
                <a:schemeClr val="hlink"/>
              </a:buClr>
              <a:buSzPct val="90000"/>
              <a:buFont typeface="Wingdings" pitchFamily="2" charset="2"/>
              <a:buNone/>
            </a:pPr>
            <a:r>
              <a:rPr lang="en-US" sz="2000" dirty="0">
                <a:effectLst>
                  <a:outerShdw blurRad="38100" dist="38100" dir="2700000" algn="tl">
                    <a:srgbClr val="000000"/>
                  </a:outerShdw>
                </a:effectLst>
              </a:rPr>
              <a:t>2. Jesus was not suffering anyone’s punishment. He willingly died to show me that Sin must be conquered and put to death </a:t>
            </a:r>
          </a:p>
          <a:p>
            <a:pPr marL="342900" indent="-342900" eaLnBrk="1" hangingPunct="1">
              <a:spcBef>
                <a:spcPct val="20000"/>
              </a:spcBef>
              <a:buClr>
                <a:schemeClr val="hlink"/>
              </a:buClr>
              <a:buSzPct val="90000"/>
              <a:buFont typeface="Wingdings" pitchFamily="2" charset="2"/>
              <a:buNone/>
            </a:pPr>
            <a:r>
              <a:rPr lang="en-US" sz="2000" dirty="0">
                <a:effectLst>
                  <a:outerShdw blurRad="38100" dist="38100" dir="2700000" algn="tl">
                    <a:srgbClr val="000000"/>
                  </a:outerShdw>
                </a:effectLst>
              </a:rPr>
              <a:t>3. </a:t>
            </a:r>
            <a:r>
              <a:rPr lang="en-US" sz="2000" dirty="0">
                <a:effectLst>
                  <a:outerShdw blurRad="38100" dist="38100" dir="2700000" algn="tl">
                    <a:srgbClr val="000000"/>
                  </a:outerShdw>
                </a:effectLst>
                <a:latin typeface="+mn-lt"/>
              </a:rPr>
              <a:t>Therefore, I must follow Christ’s example, put to death my evil desires, and live for God. </a:t>
            </a:r>
            <a:r>
              <a:rPr lang="en-US" sz="2000" dirty="0">
                <a:latin typeface="+mn-lt"/>
              </a:rPr>
              <a:t>God will forgive my sins because I am in Christ, walking with him.</a:t>
            </a:r>
          </a:p>
        </p:txBody>
      </p:sp>
      <p:pic>
        <p:nvPicPr>
          <p:cNvPr id="6" name="Picture 6" descr="jesus_crucified"/>
          <p:cNvPicPr>
            <a:picLocks noChangeAspect="1" noChangeArrowheads="1"/>
          </p:cNvPicPr>
          <p:nvPr/>
        </p:nvPicPr>
        <p:blipFill>
          <a:blip r:embed="rId3" cstate="email"/>
          <a:srcRect/>
          <a:stretch>
            <a:fillRect/>
          </a:stretch>
        </p:blipFill>
        <p:spPr>
          <a:xfrm>
            <a:off x="3276600" y="2057400"/>
            <a:ext cx="1896953" cy="2885856"/>
          </a:xfrm>
          <a:prstGeom prst="rect">
            <a:avLst/>
          </a:prstGeom>
          <a:noFill/>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anim calcmode="lin" valueType="num">
                                      <p:cBhvr>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75">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anim calcmode="lin" valueType="num">
                                      <p:cBhvr>
                                        <p:cTn id="18"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075">
                                            <p:txEl>
                                              <p:pRg st="1" end="1"/>
                                            </p:txEl>
                                          </p:spTgt>
                                        </p:tgtEl>
                                        <p:attrNameLst>
                                          <p:attrName>ppt_y</p:attrName>
                                        </p:attrNameLst>
                                      </p:cBhvr>
                                      <p:tavLst>
                                        <p:tav tm="0">
                                          <p:val>
                                            <p:strVal val="#ppt_y+.05"/>
                                          </p:val>
                                        </p:tav>
                                        <p:tav tm="100000">
                                          <p:val>
                                            <p:strVal val="#ppt_y"/>
                                          </p:val>
                                        </p:tav>
                                      </p:tavLst>
                                    </p:anim>
                                  </p:childTnLst>
                                </p:cTn>
                              </p:par>
                              <p:par>
                                <p:cTn id="20" presetID="44" presetClass="entr" presetSubtype="0" fill="hold" grpId="0" nodeType="with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anim calcmode="lin" valueType="num">
                                      <p:cBhvr>
                                        <p:cTn id="23"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075">
                                            <p:txEl>
                                              <p:pRg st="3" end="3"/>
                                            </p:txEl>
                                          </p:spTgt>
                                        </p:tgtEl>
                                        <p:attrNameLst>
                                          <p:attrName>ppt_y</p:attrName>
                                        </p:attrNameLst>
                                      </p:cBhvr>
                                      <p:tavLst>
                                        <p:tav tm="0">
                                          <p:val>
                                            <p:strVal val="#ppt_y+.05"/>
                                          </p:val>
                                        </p:tav>
                                        <p:tav tm="100000">
                                          <p:val>
                                            <p:strVal val="#ppt_y"/>
                                          </p:val>
                                        </p:tav>
                                      </p:tavLst>
                                    </p:anim>
                                  </p:childTnLst>
                                </p:cTn>
                              </p:par>
                              <p:par>
                                <p:cTn id="25" presetID="44" presetClass="entr" presetSubtype="0" fill="hold" grpId="0" nodeType="with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Effect transition="in" filter="fade">
                                      <p:cBhvr>
                                        <p:cTn id="27" dur="500"/>
                                        <p:tgtEl>
                                          <p:spTgt spid="3075">
                                            <p:txEl>
                                              <p:pRg st="6" end="6"/>
                                            </p:txEl>
                                          </p:spTgt>
                                        </p:tgtEl>
                                      </p:cBhvr>
                                    </p:animEffect>
                                    <p:anim calcmode="lin" valueType="num">
                                      <p:cBhvr>
                                        <p:cTn id="28"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29" dur="500" fill="hold"/>
                                        <p:tgtEl>
                                          <p:spTgt spid="3075">
                                            <p:txEl>
                                              <p:pRg st="6" end="6"/>
                                            </p:txEl>
                                          </p:spTgt>
                                        </p:tgtEl>
                                        <p:attrNameLst>
                                          <p:attrName>ppt_y</p:attrName>
                                        </p:attrNameLst>
                                      </p:cBhvr>
                                      <p:tavLst>
                                        <p:tav tm="0">
                                          <p:val>
                                            <p:strVal val="#ppt_y+.05"/>
                                          </p:val>
                                        </p:tav>
                                        <p:tav tm="100000">
                                          <p:val>
                                            <p:strVal val="#ppt_y"/>
                                          </p:val>
                                        </p:tav>
                                      </p:tavLst>
                                    </p:anim>
                                  </p:childTnLst>
                                </p:cTn>
                              </p:par>
                              <p:par>
                                <p:cTn id="30" presetID="2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076"/>
                                        </p:tgtEl>
                                        <p:attrNameLst>
                                          <p:attrName>style.visibility</p:attrName>
                                        </p:attrNameLst>
                                      </p:cBhvr>
                                      <p:to>
                                        <p:strVal val="visible"/>
                                      </p:to>
                                    </p:set>
                                    <p:animEffect transition="in" filter="blinds(horizontal)">
                                      <p:cBhvr>
                                        <p:cTn id="3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uiExpand="1" build="p"/>
      <p:bldP spid="307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0"/>
            <a:ext cx="8610600" cy="1143000"/>
          </a:xfrm>
        </p:spPr>
        <p:txBody>
          <a:bodyPr/>
          <a:lstStyle/>
          <a:p>
            <a:r>
              <a:rPr lang="en-US" sz="4000" b="1" dirty="0">
                <a:solidFill>
                  <a:srgbClr val="FFCC00"/>
                </a:solidFill>
                <a:latin typeface="Vagabond" pitchFamily="2" charset="0"/>
              </a:rPr>
              <a:t>God’s Redemptive Plan deals with:</a:t>
            </a:r>
          </a:p>
        </p:txBody>
      </p:sp>
      <p:sp>
        <p:nvSpPr>
          <p:cNvPr id="4099" name="Rectangle 3"/>
          <p:cNvSpPr>
            <a:spLocks noGrp="1" noChangeArrowheads="1"/>
          </p:cNvSpPr>
          <p:nvPr>
            <p:ph type="body" idx="1"/>
          </p:nvPr>
        </p:nvSpPr>
        <p:spPr>
          <a:xfrm>
            <a:off x="381000" y="1143000"/>
            <a:ext cx="7924800" cy="4530725"/>
          </a:xfrm>
        </p:spPr>
        <p:txBody>
          <a:bodyPr/>
          <a:lstStyle/>
          <a:p>
            <a:pPr>
              <a:buFont typeface="Wingdings" pitchFamily="2" charset="2"/>
              <a:buNone/>
            </a:pPr>
            <a:r>
              <a:rPr lang="en-US" sz="3600" b="1" dirty="0">
                <a:solidFill>
                  <a:srgbClr val="00FFFF"/>
                </a:solidFill>
              </a:rPr>
              <a:t>1) Our personal </a:t>
            </a:r>
            <a:r>
              <a:rPr lang="en-US" sz="3600" b="1" dirty="0" smtClean="0">
                <a:solidFill>
                  <a:srgbClr val="00FFFF"/>
                </a:solidFill>
              </a:rPr>
              <a:t>mistakes</a:t>
            </a:r>
            <a:endParaRPr lang="en-US" sz="3600" b="1" dirty="0">
              <a:solidFill>
                <a:srgbClr val="00FFFF"/>
              </a:solidFill>
            </a:endParaRPr>
          </a:p>
          <a:p>
            <a:pPr>
              <a:buFont typeface="Wingdings" pitchFamily="2" charset="2"/>
              <a:buNone/>
            </a:pPr>
            <a:r>
              <a:rPr lang="en-US" dirty="0"/>
              <a:t>			God forgives our sins </a:t>
            </a:r>
          </a:p>
          <a:p>
            <a:pPr>
              <a:spcBef>
                <a:spcPct val="100000"/>
              </a:spcBef>
              <a:buFont typeface="Wingdings" pitchFamily="2" charset="2"/>
              <a:buNone/>
            </a:pPr>
            <a:r>
              <a:rPr lang="en-US" sz="3600" b="1" dirty="0">
                <a:solidFill>
                  <a:srgbClr val="00FFFF"/>
                </a:solidFill>
              </a:rPr>
              <a:t>2) Our sin-prone nature</a:t>
            </a:r>
            <a:r>
              <a:rPr lang="en-US" b="1" dirty="0">
                <a:solidFill>
                  <a:srgbClr val="00FFFF"/>
                </a:solidFill>
              </a:rPr>
              <a:t> (evil desires)</a:t>
            </a:r>
          </a:p>
          <a:p>
            <a:pPr>
              <a:buFont typeface="Wingdings" pitchFamily="2" charset="2"/>
              <a:buNone/>
            </a:pPr>
            <a:r>
              <a:rPr lang="en-US" dirty="0"/>
              <a:t>		 God motivates us to fight it</a:t>
            </a:r>
          </a:p>
          <a:p>
            <a:pPr>
              <a:buFont typeface="Wingdings" pitchFamily="2" charset="2"/>
              <a:buNone/>
            </a:pPr>
            <a:r>
              <a:rPr lang="en-US" dirty="0"/>
              <a:t>	      This is the basis to forgive our sins</a:t>
            </a:r>
          </a:p>
          <a:p>
            <a:pPr>
              <a:buFont typeface="Wingdings" pitchFamily="2" charset="2"/>
              <a:buNone/>
            </a:pPr>
            <a:endParaRPr lang="en-US" dirty="0"/>
          </a:p>
        </p:txBody>
      </p:sp>
      <p:pic>
        <p:nvPicPr>
          <p:cNvPr id="5122" name="Picture 2"/>
          <p:cNvPicPr>
            <a:picLocks noChangeAspect="1" noChangeArrowheads="1"/>
          </p:cNvPicPr>
          <p:nvPr/>
        </p:nvPicPr>
        <p:blipFill>
          <a:blip r:embed="rId3" cstate="email"/>
          <a:srcRect/>
          <a:stretch>
            <a:fillRect/>
          </a:stretch>
        </p:blipFill>
        <p:spPr bwMode="auto">
          <a:xfrm>
            <a:off x="6781800" y="990600"/>
            <a:ext cx="1690113" cy="1876425"/>
          </a:xfrm>
          <a:prstGeom prst="rect">
            <a:avLst/>
          </a:prstGeom>
          <a:noFill/>
          <a:ln w="9525">
            <a:noFill/>
            <a:miter lim="800000"/>
            <a:headEnd/>
            <a:tailEnd/>
          </a:ln>
        </p:spPr>
      </p:pic>
      <p:pic>
        <p:nvPicPr>
          <p:cNvPr id="5124" name="Picture 4"/>
          <p:cNvPicPr>
            <a:picLocks noChangeAspect="1" noChangeArrowheads="1"/>
          </p:cNvPicPr>
          <p:nvPr/>
        </p:nvPicPr>
        <p:blipFill>
          <a:blip r:embed="rId4" cstate="email"/>
          <a:srcRect/>
          <a:stretch>
            <a:fillRect/>
          </a:stretch>
        </p:blipFill>
        <p:spPr bwMode="auto">
          <a:xfrm>
            <a:off x="2133600" y="4724400"/>
            <a:ext cx="4387273" cy="15240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0"/>
            <a:ext cx="5867400" cy="1143000"/>
          </a:xfrm>
        </p:spPr>
        <p:txBody>
          <a:bodyPr/>
          <a:lstStyle/>
          <a:p>
            <a:r>
              <a:rPr lang="en-US" b="1" dirty="0">
                <a:solidFill>
                  <a:srgbClr val="00FFFF"/>
                </a:solidFill>
                <a:latin typeface="Vagabond" pitchFamily="2" charset="0"/>
              </a:rPr>
              <a:t>Romans 8:1-4</a:t>
            </a:r>
          </a:p>
        </p:txBody>
      </p:sp>
      <p:sp>
        <p:nvSpPr>
          <p:cNvPr id="6147" name="Rectangle 3"/>
          <p:cNvSpPr>
            <a:spLocks noGrp="1" noChangeArrowheads="1"/>
          </p:cNvSpPr>
          <p:nvPr>
            <p:ph type="body" idx="1"/>
          </p:nvPr>
        </p:nvSpPr>
        <p:spPr>
          <a:xfrm>
            <a:off x="304800" y="990600"/>
            <a:ext cx="8229600" cy="5410200"/>
          </a:xfrm>
        </p:spPr>
        <p:txBody>
          <a:bodyPr/>
          <a:lstStyle/>
          <a:p>
            <a:pPr marL="0" indent="288925">
              <a:lnSpc>
                <a:spcPct val="80000"/>
              </a:lnSpc>
              <a:buFont typeface="Wingdings" pitchFamily="2" charset="2"/>
              <a:buNone/>
            </a:pPr>
            <a:r>
              <a:rPr lang="en-US" sz="2800" dirty="0"/>
              <a:t>1	There is </a:t>
            </a:r>
            <a:r>
              <a:rPr lang="en-US" sz="2800" dirty="0">
                <a:solidFill>
                  <a:schemeClr val="tx2"/>
                </a:solidFill>
              </a:rPr>
              <a:t>therefore now no </a:t>
            </a:r>
            <a:r>
              <a:rPr lang="en-US" sz="2800" dirty="0" smtClean="0">
                <a:solidFill>
                  <a:schemeClr val="tx2"/>
                </a:solidFill>
              </a:rPr>
              <a:t>                                    condemnation </a:t>
            </a:r>
            <a:r>
              <a:rPr lang="en-US" sz="2800" dirty="0">
                <a:solidFill>
                  <a:schemeClr val="tx2"/>
                </a:solidFill>
              </a:rPr>
              <a:t>to those who are in </a:t>
            </a:r>
            <a:r>
              <a:rPr lang="en-US" sz="2800" dirty="0" smtClean="0">
                <a:solidFill>
                  <a:schemeClr val="tx2"/>
                </a:solidFill>
              </a:rPr>
              <a:t>                                      Christ </a:t>
            </a:r>
            <a:r>
              <a:rPr lang="en-US" sz="2800" dirty="0">
                <a:solidFill>
                  <a:schemeClr val="tx2"/>
                </a:solidFill>
              </a:rPr>
              <a:t>Jesus, who do not walk </a:t>
            </a:r>
            <a:r>
              <a:rPr lang="en-US" sz="2800" dirty="0" smtClean="0">
                <a:solidFill>
                  <a:schemeClr val="tx2"/>
                </a:solidFill>
              </a:rPr>
              <a:t>                                          according </a:t>
            </a:r>
            <a:r>
              <a:rPr lang="en-US" sz="2800" dirty="0">
                <a:solidFill>
                  <a:schemeClr val="tx2"/>
                </a:solidFill>
              </a:rPr>
              <a:t>to the flesh, but according </a:t>
            </a:r>
            <a:r>
              <a:rPr lang="en-US" sz="2800" dirty="0" smtClean="0">
                <a:solidFill>
                  <a:schemeClr val="tx2"/>
                </a:solidFill>
              </a:rPr>
              <a:t>                           to </a:t>
            </a:r>
            <a:r>
              <a:rPr lang="en-US" sz="2800" dirty="0">
                <a:solidFill>
                  <a:schemeClr val="tx2"/>
                </a:solidFill>
              </a:rPr>
              <a:t>the Spirit.</a:t>
            </a:r>
          </a:p>
          <a:p>
            <a:pPr marL="0" indent="288925">
              <a:lnSpc>
                <a:spcPct val="80000"/>
              </a:lnSpc>
              <a:buFont typeface="Wingdings" pitchFamily="2" charset="2"/>
              <a:buNone/>
            </a:pPr>
            <a:r>
              <a:rPr lang="en-US" sz="2800" dirty="0"/>
              <a:t>2	For the law of the Spirit of life in Christ Jesus has made me free from the law of sin and death.</a:t>
            </a:r>
          </a:p>
          <a:p>
            <a:pPr marL="0" indent="288925">
              <a:lnSpc>
                <a:spcPct val="80000"/>
              </a:lnSpc>
              <a:buFont typeface="Wingdings" pitchFamily="2" charset="2"/>
              <a:buNone/>
            </a:pPr>
            <a:r>
              <a:rPr lang="en-US" sz="2800" dirty="0"/>
              <a:t>3	For what the law could not do in that it was weak through the flesh, </a:t>
            </a:r>
            <a:r>
              <a:rPr lang="en-US" sz="2800" dirty="0">
                <a:solidFill>
                  <a:srgbClr val="FFFF00"/>
                </a:solidFill>
              </a:rPr>
              <a:t>God did by sending His own Son in the likeness of sinful flesh, on account of sin: He condemned sin in the flesh,</a:t>
            </a:r>
          </a:p>
          <a:p>
            <a:pPr marL="0" indent="288925">
              <a:lnSpc>
                <a:spcPct val="80000"/>
              </a:lnSpc>
              <a:buFont typeface="Wingdings" pitchFamily="2" charset="2"/>
              <a:buNone/>
            </a:pPr>
            <a:r>
              <a:rPr lang="en-US" sz="2800" dirty="0"/>
              <a:t>4	</a:t>
            </a:r>
            <a:r>
              <a:rPr lang="en-US" sz="2800" b="1" dirty="0">
                <a:solidFill>
                  <a:srgbClr val="00FF00"/>
                </a:solidFill>
              </a:rPr>
              <a:t>that the righteous requirement of the law might be fulfilled in us </a:t>
            </a:r>
            <a:r>
              <a:rPr lang="en-US" sz="2800" dirty="0"/>
              <a:t>who do not walk according to the flesh but according to the Spirit.</a:t>
            </a:r>
          </a:p>
        </p:txBody>
      </p:sp>
      <p:pic>
        <p:nvPicPr>
          <p:cNvPr id="2" name="Picture 2"/>
          <p:cNvPicPr>
            <a:picLocks noChangeAspect="1" noChangeArrowheads="1"/>
          </p:cNvPicPr>
          <p:nvPr/>
        </p:nvPicPr>
        <p:blipFill>
          <a:blip r:embed="rId3" cstate="email"/>
          <a:srcRect/>
          <a:stretch>
            <a:fillRect/>
          </a:stretch>
        </p:blipFill>
        <p:spPr bwMode="auto">
          <a:xfrm>
            <a:off x="6400800" y="152400"/>
            <a:ext cx="2643188" cy="2414588"/>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990600"/>
          </a:xfrm>
        </p:spPr>
        <p:txBody>
          <a:bodyPr/>
          <a:lstStyle/>
          <a:p>
            <a:r>
              <a:rPr lang="en-US" sz="4000" b="1">
                <a:solidFill>
                  <a:srgbClr val="FFCC00"/>
                </a:solidFill>
                <a:latin typeface="Vagabond" pitchFamily="2" charset="0"/>
              </a:rPr>
              <a:t>What went wrong with the Law?</a:t>
            </a:r>
          </a:p>
        </p:txBody>
      </p:sp>
      <p:sp>
        <p:nvSpPr>
          <p:cNvPr id="44035" name="Rectangle 3"/>
          <p:cNvSpPr>
            <a:spLocks noGrp="1" noChangeArrowheads="1"/>
          </p:cNvSpPr>
          <p:nvPr>
            <p:ph type="body" idx="1"/>
          </p:nvPr>
        </p:nvSpPr>
        <p:spPr>
          <a:xfrm>
            <a:off x="228599" y="1676400"/>
            <a:ext cx="8791159" cy="4800600"/>
          </a:xfrm>
        </p:spPr>
        <p:txBody>
          <a:bodyPr/>
          <a:lstStyle/>
          <a:p>
            <a:pPr marL="0" indent="282575">
              <a:lnSpc>
                <a:spcPct val="90000"/>
              </a:lnSpc>
              <a:buFont typeface="Wingdings" pitchFamily="2" charset="2"/>
              <a:buNone/>
            </a:pPr>
            <a:r>
              <a:rPr lang="en-US" sz="3600" b="1" dirty="0" smtClean="0">
                <a:solidFill>
                  <a:srgbClr val="00FFFF"/>
                </a:solidFill>
              </a:rPr>
              <a:t>             Romans </a:t>
            </a:r>
            <a:r>
              <a:rPr lang="en-US" sz="3600" b="1" dirty="0">
                <a:solidFill>
                  <a:srgbClr val="00FFFF"/>
                </a:solidFill>
              </a:rPr>
              <a:t>10:1-4</a:t>
            </a:r>
          </a:p>
          <a:p>
            <a:pPr marL="0" indent="282575">
              <a:lnSpc>
                <a:spcPct val="90000"/>
              </a:lnSpc>
              <a:buFont typeface="Wingdings" pitchFamily="2" charset="2"/>
              <a:buNone/>
            </a:pPr>
            <a:r>
              <a:rPr lang="en-US" sz="2800" dirty="0"/>
              <a:t>1	Brethren, my heart's desire and </a:t>
            </a:r>
            <a:r>
              <a:rPr lang="en-US" sz="2800" dirty="0" smtClean="0"/>
              <a:t>                          prayer to God </a:t>
            </a:r>
            <a:r>
              <a:rPr lang="en-US" sz="2800" dirty="0"/>
              <a:t>for Israel is that they </a:t>
            </a:r>
            <a:r>
              <a:rPr lang="en-US" sz="2800" dirty="0" smtClean="0"/>
              <a:t>                                may be </a:t>
            </a:r>
            <a:r>
              <a:rPr lang="en-US" sz="2800" dirty="0"/>
              <a:t>saved.</a:t>
            </a:r>
          </a:p>
          <a:p>
            <a:pPr marL="0" indent="282575">
              <a:lnSpc>
                <a:spcPct val="90000"/>
              </a:lnSpc>
              <a:buFont typeface="Wingdings" pitchFamily="2" charset="2"/>
              <a:buNone/>
            </a:pPr>
            <a:r>
              <a:rPr lang="en-US" sz="2800" dirty="0"/>
              <a:t>2	For I bear them witness that they have </a:t>
            </a:r>
            <a:r>
              <a:rPr lang="en-US" sz="2800" dirty="0" smtClean="0"/>
              <a:t>                                     a </a:t>
            </a:r>
            <a:r>
              <a:rPr lang="en-US" sz="2800" dirty="0"/>
              <a:t>zeal for God, but not according to knowledge.</a:t>
            </a:r>
          </a:p>
          <a:p>
            <a:pPr marL="0" indent="282575">
              <a:lnSpc>
                <a:spcPct val="90000"/>
              </a:lnSpc>
              <a:buFont typeface="Wingdings" pitchFamily="2" charset="2"/>
              <a:buNone/>
            </a:pPr>
            <a:r>
              <a:rPr lang="en-US" sz="2800" dirty="0"/>
              <a:t>3	</a:t>
            </a:r>
            <a:r>
              <a:rPr lang="en-US" sz="2800" dirty="0">
                <a:solidFill>
                  <a:srgbClr val="FFFF00"/>
                </a:solidFill>
              </a:rPr>
              <a:t>For they being ignorant of God's righteousness, and seeking to establish their own righteousness, have not submitted to the righteousness of God.</a:t>
            </a:r>
          </a:p>
          <a:p>
            <a:pPr marL="0" indent="282575">
              <a:lnSpc>
                <a:spcPct val="90000"/>
              </a:lnSpc>
              <a:buFont typeface="Wingdings" pitchFamily="2" charset="2"/>
              <a:buNone/>
            </a:pPr>
            <a:r>
              <a:rPr lang="en-US" sz="2800" dirty="0"/>
              <a:t>4	For Christ is the end of the law for righteousness to everyone who believes.</a:t>
            </a:r>
          </a:p>
        </p:txBody>
      </p:sp>
      <p:sp>
        <p:nvSpPr>
          <p:cNvPr id="44036" name="Text Box 4"/>
          <p:cNvSpPr txBox="1">
            <a:spLocks noChangeArrowheads="1"/>
          </p:cNvSpPr>
          <p:nvPr/>
        </p:nvSpPr>
        <p:spPr bwMode="auto">
          <a:xfrm>
            <a:off x="533400" y="838200"/>
            <a:ext cx="8153400" cy="579438"/>
          </a:xfrm>
          <a:prstGeom prst="rect">
            <a:avLst/>
          </a:prstGeom>
          <a:noFill/>
          <a:ln w="9525">
            <a:noFill/>
            <a:miter lim="800000"/>
            <a:headEnd/>
            <a:tailEnd/>
          </a:ln>
          <a:effectLst/>
        </p:spPr>
        <p:txBody>
          <a:bodyPr>
            <a:spAutoFit/>
          </a:bodyPr>
          <a:lstStyle/>
          <a:p>
            <a:pPr algn="ctr" eaLnBrk="1" hangingPunct="1">
              <a:spcBef>
                <a:spcPct val="20000"/>
              </a:spcBef>
              <a:buClr>
                <a:schemeClr val="hlink"/>
              </a:buClr>
              <a:buSzPct val="90000"/>
              <a:buFont typeface="Wingdings" pitchFamily="2" charset="2"/>
              <a:buNone/>
            </a:pPr>
            <a:r>
              <a:rPr lang="en-US" sz="3200" b="1" dirty="0">
                <a:solidFill>
                  <a:srgbClr val="00FF00"/>
                </a:solidFill>
                <a:effectLst>
                  <a:outerShdw blurRad="38100" dist="38100" dir="2700000" algn="tl">
                    <a:srgbClr val="000000"/>
                  </a:outerShdw>
                </a:effectLst>
                <a:latin typeface="Comic Sans MS" pitchFamily="66" charset="0"/>
              </a:rPr>
              <a:t>The Jews used it to earn eternal life</a:t>
            </a:r>
            <a:endParaRPr lang="en-US" sz="3200" b="1" dirty="0">
              <a:solidFill>
                <a:srgbClr val="00FF00"/>
              </a:solidFill>
              <a:latin typeface="Comic Sans MS" pitchFamily="66" charset="0"/>
            </a:endParaRPr>
          </a:p>
        </p:txBody>
      </p:sp>
      <p:pic>
        <p:nvPicPr>
          <p:cNvPr id="53251" name="Picture 3"/>
          <p:cNvPicPr>
            <a:picLocks noChangeAspect="1" noChangeArrowheads="1"/>
          </p:cNvPicPr>
          <p:nvPr/>
        </p:nvPicPr>
        <p:blipFill>
          <a:blip r:embed="rId3" cstate="email"/>
          <a:srcRect/>
          <a:stretch>
            <a:fillRect/>
          </a:stretch>
        </p:blipFill>
        <p:spPr bwMode="auto">
          <a:xfrm>
            <a:off x="6324600" y="1429995"/>
            <a:ext cx="2695159" cy="1981200"/>
          </a:xfrm>
          <a:prstGeom prst="rect">
            <a:avLst/>
          </a:prstGeom>
          <a:noFill/>
          <a:ln w="9525">
            <a:noFill/>
            <a:miter lim="800000"/>
            <a:headEnd/>
            <a:tailEnd/>
          </a:ln>
        </p:spPr>
      </p:pic>
      <p:sp>
        <p:nvSpPr>
          <p:cNvPr id="7" name="TextBox 6"/>
          <p:cNvSpPr txBox="1"/>
          <p:nvPr/>
        </p:nvSpPr>
        <p:spPr>
          <a:xfrm>
            <a:off x="6400816" y="2725395"/>
            <a:ext cx="914400" cy="646331"/>
          </a:xfrm>
          <a:prstGeom prst="rect">
            <a:avLst/>
          </a:prstGeom>
          <a:noFill/>
        </p:spPr>
        <p:txBody>
          <a:bodyPr wrap="square" rtlCol="0">
            <a:spAutoFit/>
          </a:bodyPr>
          <a:lstStyle/>
          <a:p>
            <a:pPr algn="ctr"/>
            <a:r>
              <a:rPr lang="en-US" b="1" dirty="0" smtClean="0">
                <a:solidFill>
                  <a:srgbClr val="FF0000"/>
                </a:solidFill>
                <a:latin typeface="Arial" pitchFamily="34" charset="0"/>
                <a:cs typeface="Arial" pitchFamily="34" charset="0"/>
              </a:rPr>
              <a:t>Good works</a:t>
            </a:r>
            <a:endParaRPr lang="en-US" b="1" dirty="0">
              <a:solidFill>
                <a:srgbClr val="FF0000"/>
              </a:solidFill>
              <a:latin typeface="Arial" pitchFamily="34" charset="0"/>
              <a:cs typeface="Arial" pitchFamily="34" charset="0"/>
            </a:endParaRPr>
          </a:p>
        </p:txBody>
      </p:sp>
      <p:sp>
        <p:nvSpPr>
          <p:cNvPr id="8" name="TextBox 7"/>
          <p:cNvSpPr txBox="1"/>
          <p:nvPr/>
        </p:nvSpPr>
        <p:spPr>
          <a:xfrm>
            <a:off x="8153416" y="3030195"/>
            <a:ext cx="914400" cy="369332"/>
          </a:xfrm>
          <a:prstGeom prst="rect">
            <a:avLst/>
          </a:prstGeom>
          <a:noFill/>
        </p:spPr>
        <p:txBody>
          <a:bodyPr wrap="square" rtlCol="0">
            <a:spAutoFit/>
          </a:bodyPr>
          <a:lstStyle/>
          <a:p>
            <a:pPr algn="ctr"/>
            <a:r>
              <a:rPr lang="en-US" b="1" dirty="0" smtClean="0">
                <a:solidFill>
                  <a:srgbClr val="FF0000"/>
                </a:solidFill>
                <a:latin typeface="Arial" pitchFamily="34" charset="0"/>
                <a:cs typeface="Arial" pitchFamily="34" charset="0"/>
              </a:rPr>
              <a:t>Bad</a:t>
            </a:r>
            <a:endParaRPr lang="en-U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78307700"/>
      </p:ext>
    </p:extLst>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81000" y="0"/>
            <a:ext cx="5486400" cy="1143000"/>
          </a:xfrm>
        </p:spPr>
        <p:txBody>
          <a:bodyPr/>
          <a:lstStyle/>
          <a:p>
            <a:r>
              <a:rPr lang="en-US" sz="4800" dirty="0" smtClean="0">
                <a:solidFill>
                  <a:srgbClr val="91EAFF"/>
                </a:solidFill>
                <a:latin typeface="Vagabond" pitchFamily="2" charset="0"/>
              </a:rPr>
              <a:t>Col. 2:11-15  </a:t>
            </a:r>
            <a:r>
              <a:rPr lang="en-US" sz="3200" dirty="0" smtClean="0">
                <a:solidFill>
                  <a:srgbClr val="91EAFF"/>
                </a:solidFill>
                <a:latin typeface="Vagabond" pitchFamily="2" charset="0"/>
              </a:rPr>
              <a:t>(RSV)</a:t>
            </a:r>
            <a:endParaRPr lang="en-US" sz="4800" dirty="0">
              <a:solidFill>
                <a:srgbClr val="91EAFF"/>
              </a:solidFill>
              <a:latin typeface="Vagabond" pitchFamily="2" charset="0"/>
            </a:endParaRPr>
          </a:p>
        </p:txBody>
      </p:sp>
      <p:sp>
        <p:nvSpPr>
          <p:cNvPr id="5123" name="Rectangle 3"/>
          <p:cNvSpPr>
            <a:spLocks noGrp="1" noChangeArrowheads="1"/>
          </p:cNvSpPr>
          <p:nvPr>
            <p:ph type="body" idx="1"/>
          </p:nvPr>
        </p:nvSpPr>
        <p:spPr>
          <a:xfrm>
            <a:off x="408354" y="920262"/>
            <a:ext cx="8458199" cy="5181600"/>
          </a:xfrm>
        </p:spPr>
        <p:txBody>
          <a:bodyPr/>
          <a:lstStyle/>
          <a:p>
            <a:pPr marL="0" indent="288925">
              <a:buNone/>
            </a:pPr>
            <a:r>
              <a:rPr lang="en-US" sz="2400" dirty="0" smtClean="0">
                <a:solidFill>
                  <a:srgbClr val="FFFF00"/>
                </a:solidFill>
                <a:latin typeface="Arial" charset="0"/>
              </a:rPr>
              <a:t>In </a:t>
            </a:r>
            <a:r>
              <a:rPr lang="en-US" sz="2400" dirty="0">
                <a:solidFill>
                  <a:srgbClr val="FFFF00"/>
                </a:solidFill>
                <a:latin typeface="Arial" charset="0"/>
              </a:rPr>
              <a:t>him also you were circumcised </a:t>
            </a:r>
            <a:r>
              <a:rPr lang="en-US" sz="2400" dirty="0" smtClean="0">
                <a:latin typeface="Arial" charset="0"/>
              </a:rPr>
              <a:t>with                                          </a:t>
            </a:r>
            <a:r>
              <a:rPr lang="en-US" sz="2400" dirty="0">
                <a:latin typeface="Arial" charset="0"/>
              </a:rPr>
              <a:t>a circumcision made without hands, </a:t>
            </a:r>
            <a:r>
              <a:rPr lang="en-US" sz="2400" dirty="0">
                <a:solidFill>
                  <a:srgbClr val="FFFF00"/>
                </a:solidFill>
                <a:latin typeface="Arial" charset="0"/>
              </a:rPr>
              <a:t>by </a:t>
            </a:r>
            <a:r>
              <a:rPr lang="en-US" sz="2400" dirty="0" smtClean="0">
                <a:solidFill>
                  <a:srgbClr val="FFFF00"/>
                </a:solidFill>
                <a:latin typeface="Arial" charset="0"/>
              </a:rPr>
              <a:t>                                       putting </a:t>
            </a:r>
            <a:r>
              <a:rPr lang="en-US" sz="2400" dirty="0">
                <a:solidFill>
                  <a:srgbClr val="FFFF00"/>
                </a:solidFill>
                <a:latin typeface="Arial" charset="0"/>
              </a:rPr>
              <a:t>off the body of flesh in the </a:t>
            </a:r>
            <a:r>
              <a:rPr lang="en-US" sz="2400" dirty="0" smtClean="0">
                <a:solidFill>
                  <a:srgbClr val="FFFF00"/>
                </a:solidFill>
                <a:latin typeface="Arial" charset="0"/>
              </a:rPr>
              <a:t>                                                     circumcision </a:t>
            </a:r>
            <a:r>
              <a:rPr lang="en-US" sz="2400" dirty="0">
                <a:solidFill>
                  <a:srgbClr val="FFFF00"/>
                </a:solidFill>
                <a:latin typeface="Arial" charset="0"/>
              </a:rPr>
              <a:t>of Christ;</a:t>
            </a:r>
            <a:r>
              <a:rPr lang="en-US" sz="2400" dirty="0">
                <a:latin typeface="Arial" charset="0"/>
              </a:rPr>
              <a:t> 12 and </a:t>
            </a:r>
            <a:r>
              <a:rPr lang="en-US" sz="2400" dirty="0">
                <a:solidFill>
                  <a:srgbClr val="FFFF00"/>
                </a:solidFill>
                <a:latin typeface="Arial" charset="0"/>
              </a:rPr>
              <a:t>you were </a:t>
            </a:r>
            <a:r>
              <a:rPr lang="en-US" sz="2400" dirty="0" smtClean="0">
                <a:solidFill>
                  <a:srgbClr val="FFFF00"/>
                </a:solidFill>
                <a:latin typeface="Arial" charset="0"/>
              </a:rPr>
              <a:t>                                       buried </a:t>
            </a:r>
            <a:r>
              <a:rPr lang="en-US" sz="2400" dirty="0">
                <a:solidFill>
                  <a:srgbClr val="FFFF00"/>
                </a:solidFill>
                <a:latin typeface="Arial" charset="0"/>
              </a:rPr>
              <a:t>with him in baptism, </a:t>
            </a:r>
            <a:r>
              <a:rPr lang="en-US" sz="2400" b="1" dirty="0">
                <a:solidFill>
                  <a:srgbClr val="91EAFF"/>
                </a:solidFill>
                <a:latin typeface="Arial" charset="0"/>
              </a:rPr>
              <a:t>in which you were also raised with him through faith in the working of God,</a:t>
            </a:r>
            <a:r>
              <a:rPr lang="en-US" sz="2400" b="1" dirty="0">
                <a:solidFill>
                  <a:srgbClr val="00B0F0"/>
                </a:solidFill>
                <a:latin typeface="Arial" charset="0"/>
              </a:rPr>
              <a:t> </a:t>
            </a:r>
            <a:r>
              <a:rPr lang="en-US" sz="2400" dirty="0">
                <a:latin typeface="Arial" charset="0"/>
              </a:rPr>
              <a:t>who raised him from the dead. 13 And you, who were dead in trespasses and the </a:t>
            </a:r>
            <a:r>
              <a:rPr lang="en-US" sz="2400" dirty="0" err="1">
                <a:latin typeface="Arial" charset="0"/>
              </a:rPr>
              <a:t>uncircumcision</a:t>
            </a:r>
            <a:r>
              <a:rPr lang="en-US" sz="2400" dirty="0">
                <a:latin typeface="Arial" charset="0"/>
              </a:rPr>
              <a:t> of your flesh, </a:t>
            </a:r>
            <a:r>
              <a:rPr lang="en-US" sz="2400" dirty="0">
                <a:solidFill>
                  <a:srgbClr val="91EAFF"/>
                </a:solidFill>
                <a:latin typeface="Arial" charset="0"/>
              </a:rPr>
              <a:t>God made alive together with him, having forgiven us all our trespasses, </a:t>
            </a:r>
            <a:r>
              <a:rPr lang="en-US" sz="2400" dirty="0">
                <a:latin typeface="Arial" charset="0"/>
              </a:rPr>
              <a:t>14 having canceled the bond which stood against us with its legal demands; this he set aside, nailing it to the cross. 15 He disarmed the principalities and powers and made a public example of them, triumphing over them in him. </a:t>
            </a:r>
            <a:endParaRPr lang="en-US" sz="2400" dirty="0" smtClean="0">
              <a:latin typeface="Arial" charset="0"/>
            </a:endParaRPr>
          </a:p>
          <a:p>
            <a:pPr marL="0" indent="288925">
              <a:buFont typeface="Wingdings" pitchFamily="2" charset="2"/>
              <a:buNone/>
            </a:pPr>
            <a:r>
              <a:rPr lang="en-US" dirty="0" smtClean="0">
                <a:latin typeface="Arial" charset="0"/>
              </a:rPr>
              <a:t>	</a:t>
            </a:r>
            <a:endParaRPr lang="en-US" dirty="0">
              <a:latin typeface="Arial" charset="0"/>
            </a:endParaRPr>
          </a:p>
        </p:txBody>
      </p:sp>
      <p:sp>
        <p:nvSpPr>
          <p:cNvPr id="5124" name="Text Box 4"/>
          <p:cNvSpPr txBox="1">
            <a:spLocks noChangeArrowheads="1"/>
          </p:cNvSpPr>
          <p:nvPr/>
        </p:nvSpPr>
        <p:spPr bwMode="auto">
          <a:xfrm>
            <a:off x="363414" y="5791200"/>
            <a:ext cx="8548077" cy="954107"/>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66FF33"/>
                </a:solidFill>
                <a:latin typeface="Comic Sans MS" pitchFamily="66" charset="0"/>
              </a:rPr>
              <a:t>When we were circumcised &amp; baptized with Christ, we asked God to put Sin to death in us.  </a:t>
            </a:r>
            <a:endParaRPr lang="en-US" sz="2800" b="1" dirty="0">
              <a:solidFill>
                <a:srgbClr val="66FF33"/>
              </a:solidFill>
              <a:latin typeface="Comic Sans MS" pitchFamily="66" charset="0"/>
            </a:endParaRPr>
          </a:p>
        </p:txBody>
      </p:sp>
      <p:pic>
        <p:nvPicPr>
          <p:cNvPr id="4" name="Picture 3"/>
          <p:cNvPicPr>
            <a:picLocks noChangeAspect="1"/>
          </p:cNvPicPr>
          <p:nvPr/>
        </p:nvPicPr>
        <p:blipFill rotWithShape="1">
          <a:blip r:embed="rId3"/>
          <a:srcRect l="3425" t="9420" b="3623"/>
          <a:stretch/>
        </p:blipFill>
        <p:spPr>
          <a:xfrm>
            <a:off x="6172200" y="76200"/>
            <a:ext cx="2838450" cy="2362200"/>
          </a:xfrm>
          <a:prstGeom prst="rect">
            <a:avLst/>
          </a:prstGeom>
        </p:spPr>
      </p:pic>
    </p:spTree>
    <p:extLst>
      <p:ext uri="{BB962C8B-B14F-4D97-AF65-F5344CB8AC3E}">
        <p14:creationId xmlns:p14="http://schemas.microsoft.com/office/powerpoint/2010/main" val="205527859"/>
      </p:ext>
    </p:extLst>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944562"/>
          </a:xfrm>
        </p:spPr>
        <p:txBody>
          <a:bodyPr/>
          <a:lstStyle/>
          <a:p>
            <a:r>
              <a:rPr lang="en-US" b="1" dirty="0">
                <a:solidFill>
                  <a:srgbClr val="00FFFF"/>
                </a:solidFill>
                <a:latin typeface="Vagabond" pitchFamily="2" charset="0"/>
              </a:rPr>
              <a:t>2 Corinthians 5:17-21</a:t>
            </a:r>
          </a:p>
        </p:txBody>
      </p:sp>
      <p:sp>
        <p:nvSpPr>
          <p:cNvPr id="7171" name="Rectangle 3"/>
          <p:cNvSpPr>
            <a:spLocks noGrp="1" noChangeArrowheads="1"/>
          </p:cNvSpPr>
          <p:nvPr>
            <p:ph type="body" idx="1"/>
          </p:nvPr>
        </p:nvSpPr>
        <p:spPr>
          <a:xfrm>
            <a:off x="381000" y="914400"/>
            <a:ext cx="8534400" cy="4530725"/>
          </a:xfrm>
        </p:spPr>
        <p:txBody>
          <a:bodyPr/>
          <a:lstStyle/>
          <a:p>
            <a:pPr marL="0" indent="288925">
              <a:lnSpc>
                <a:spcPct val="80000"/>
              </a:lnSpc>
              <a:buFont typeface="Wingdings" pitchFamily="2" charset="2"/>
              <a:buNone/>
            </a:pPr>
            <a:r>
              <a:rPr lang="en-US" sz="2400" dirty="0"/>
              <a:t>17	Therefore, if anyone is in Christ, he is a new creation; old things have passed away; behold, all things have become new.</a:t>
            </a:r>
          </a:p>
          <a:p>
            <a:pPr marL="0" indent="288925">
              <a:lnSpc>
                <a:spcPct val="80000"/>
              </a:lnSpc>
              <a:buFont typeface="Wingdings" pitchFamily="2" charset="2"/>
              <a:buNone/>
            </a:pPr>
            <a:r>
              <a:rPr lang="en-US" sz="2400" dirty="0"/>
              <a:t>18	Now all things are of God, who has reconciled us to Himself through Jesus Christ, and has given us the ministry of reconciliation,</a:t>
            </a:r>
          </a:p>
          <a:p>
            <a:pPr marL="0" indent="288925">
              <a:lnSpc>
                <a:spcPct val="80000"/>
              </a:lnSpc>
              <a:buFont typeface="Wingdings" pitchFamily="2" charset="2"/>
              <a:buNone/>
            </a:pPr>
            <a:r>
              <a:rPr lang="en-US" sz="2400" dirty="0"/>
              <a:t>19	that is, </a:t>
            </a:r>
            <a:r>
              <a:rPr lang="en-US" sz="2400" dirty="0">
                <a:solidFill>
                  <a:srgbClr val="FFFF00"/>
                </a:solidFill>
              </a:rPr>
              <a:t>that God was in Christ </a:t>
            </a:r>
            <a:r>
              <a:rPr lang="en-US" sz="2400" dirty="0" smtClean="0">
                <a:solidFill>
                  <a:srgbClr val="FFFF00"/>
                </a:solidFill>
              </a:rPr>
              <a:t>                                                   reconciling </a:t>
            </a:r>
            <a:r>
              <a:rPr lang="en-US" sz="2400" dirty="0">
                <a:solidFill>
                  <a:srgbClr val="FFFF00"/>
                </a:solidFill>
              </a:rPr>
              <a:t>the world to Himself, not </a:t>
            </a:r>
            <a:r>
              <a:rPr lang="en-US" sz="2400" dirty="0" smtClean="0">
                <a:solidFill>
                  <a:srgbClr val="FFFF00"/>
                </a:solidFill>
              </a:rPr>
              <a:t>                                        imputing </a:t>
            </a:r>
            <a:r>
              <a:rPr lang="en-US" sz="2400" dirty="0">
                <a:solidFill>
                  <a:srgbClr val="FFFF00"/>
                </a:solidFill>
              </a:rPr>
              <a:t>their trespasses to them,</a:t>
            </a:r>
            <a:r>
              <a:rPr lang="en-US" sz="2400" dirty="0"/>
              <a:t> </a:t>
            </a:r>
            <a:r>
              <a:rPr lang="en-US" sz="2400" dirty="0" smtClean="0"/>
              <a:t>and                                         </a:t>
            </a:r>
            <a:r>
              <a:rPr lang="en-US" sz="2400" dirty="0"/>
              <a:t>has committed to us the word of </a:t>
            </a:r>
            <a:r>
              <a:rPr lang="en-US" sz="2400" dirty="0" smtClean="0"/>
              <a:t>                                                        reconciliation</a:t>
            </a:r>
            <a:r>
              <a:rPr lang="en-US" sz="2400" dirty="0"/>
              <a:t>.</a:t>
            </a:r>
          </a:p>
          <a:p>
            <a:pPr marL="0" indent="288925">
              <a:lnSpc>
                <a:spcPct val="80000"/>
              </a:lnSpc>
              <a:buFont typeface="Wingdings" pitchFamily="2" charset="2"/>
              <a:buNone/>
            </a:pPr>
            <a:r>
              <a:rPr lang="en-US" sz="2400" dirty="0"/>
              <a:t>20	Now then, we are ambassadors </a:t>
            </a:r>
            <a:r>
              <a:rPr lang="en-US" sz="2400" dirty="0" smtClean="0"/>
              <a:t>                                        for </a:t>
            </a:r>
            <a:r>
              <a:rPr lang="en-US" sz="2400" dirty="0"/>
              <a:t>Christ, as though God were pleading </a:t>
            </a:r>
            <a:r>
              <a:rPr lang="en-US" sz="2400" dirty="0" smtClean="0"/>
              <a:t>                                              through </a:t>
            </a:r>
            <a:r>
              <a:rPr lang="en-US" sz="2400" dirty="0"/>
              <a:t>us: we implore you on Christ's </a:t>
            </a:r>
            <a:r>
              <a:rPr lang="en-US" sz="2400" dirty="0" smtClean="0"/>
              <a:t>                                               behalf</a:t>
            </a:r>
            <a:r>
              <a:rPr lang="en-US" sz="2400" dirty="0"/>
              <a:t>, be reconciled to God.</a:t>
            </a:r>
          </a:p>
          <a:p>
            <a:pPr marL="0" indent="288925">
              <a:lnSpc>
                <a:spcPct val="80000"/>
              </a:lnSpc>
              <a:buFont typeface="Wingdings" pitchFamily="2" charset="2"/>
              <a:buNone/>
            </a:pPr>
            <a:r>
              <a:rPr lang="en-US" sz="2400" dirty="0"/>
              <a:t>21	</a:t>
            </a:r>
            <a:r>
              <a:rPr lang="en-US" sz="2400" dirty="0">
                <a:solidFill>
                  <a:srgbClr val="FFFF00"/>
                </a:solidFill>
              </a:rPr>
              <a:t>For He made Him who knew no sin to be sin for us, that we might become the righteousness of God in Him.</a:t>
            </a:r>
          </a:p>
        </p:txBody>
      </p:sp>
      <p:pic>
        <p:nvPicPr>
          <p:cNvPr id="2" name="Picture 2"/>
          <p:cNvPicPr>
            <a:picLocks noChangeAspect="1" noChangeArrowheads="1"/>
          </p:cNvPicPr>
          <p:nvPr/>
        </p:nvPicPr>
        <p:blipFill>
          <a:blip r:embed="rId3" cstate="email"/>
          <a:srcRect/>
          <a:stretch>
            <a:fillRect/>
          </a:stretch>
        </p:blipFill>
        <p:spPr bwMode="auto">
          <a:xfrm>
            <a:off x="6172200" y="2590800"/>
            <a:ext cx="2702278" cy="2874963"/>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5410200" cy="1143000"/>
          </a:xfrm>
        </p:spPr>
        <p:txBody>
          <a:bodyPr/>
          <a:lstStyle/>
          <a:p>
            <a:r>
              <a:rPr lang="en-US" b="1" dirty="0">
                <a:solidFill>
                  <a:srgbClr val="00FFFF"/>
                </a:solidFill>
                <a:latin typeface="Vagabond" pitchFamily="2" charset="0"/>
              </a:rPr>
              <a:t>1 Peter 2:21-25</a:t>
            </a:r>
          </a:p>
        </p:txBody>
      </p:sp>
      <p:sp>
        <p:nvSpPr>
          <p:cNvPr id="8195" name="Rectangle 3"/>
          <p:cNvSpPr>
            <a:spLocks noGrp="1" noChangeArrowheads="1"/>
          </p:cNvSpPr>
          <p:nvPr>
            <p:ph type="body" idx="1"/>
          </p:nvPr>
        </p:nvSpPr>
        <p:spPr>
          <a:xfrm>
            <a:off x="304800" y="914401"/>
            <a:ext cx="8534400" cy="2895600"/>
          </a:xfrm>
        </p:spPr>
        <p:txBody>
          <a:bodyPr/>
          <a:lstStyle/>
          <a:p>
            <a:pPr marL="0" indent="288925">
              <a:lnSpc>
                <a:spcPct val="80000"/>
              </a:lnSpc>
              <a:buFont typeface="Wingdings" pitchFamily="2" charset="2"/>
              <a:buNone/>
            </a:pPr>
            <a:r>
              <a:rPr lang="en-US" sz="2400" dirty="0"/>
              <a:t>21	For to this you were called, </a:t>
            </a:r>
            <a:r>
              <a:rPr lang="en-US" sz="2400" dirty="0" smtClean="0"/>
              <a:t>                                        because </a:t>
            </a:r>
            <a:r>
              <a:rPr lang="en-US" sz="2400" dirty="0">
                <a:solidFill>
                  <a:srgbClr val="FFFF00"/>
                </a:solidFill>
              </a:rPr>
              <a:t>Christ also suffered for us, </a:t>
            </a:r>
            <a:r>
              <a:rPr lang="en-US" sz="2400" dirty="0" smtClean="0">
                <a:solidFill>
                  <a:srgbClr val="FFFF00"/>
                </a:solidFill>
              </a:rPr>
              <a:t>                                          leaving </a:t>
            </a:r>
            <a:r>
              <a:rPr lang="en-US" sz="2400" dirty="0">
                <a:solidFill>
                  <a:srgbClr val="FFFF00"/>
                </a:solidFill>
              </a:rPr>
              <a:t>us an example, that you </a:t>
            </a:r>
            <a:r>
              <a:rPr lang="en-US" sz="2400" dirty="0" smtClean="0">
                <a:solidFill>
                  <a:srgbClr val="FFFF00"/>
                </a:solidFill>
              </a:rPr>
              <a:t>should                                       </a:t>
            </a:r>
            <a:r>
              <a:rPr lang="en-US" sz="2400" dirty="0">
                <a:solidFill>
                  <a:srgbClr val="FFFF00"/>
                </a:solidFill>
              </a:rPr>
              <a:t>follow His steps:</a:t>
            </a:r>
          </a:p>
          <a:p>
            <a:pPr marL="0" indent="288925">
              <a:lnSpc>
                <a:spcPct val="80000"/>
              </a:lnSpc>
              <a:buFont typeface="Wingdings" pitchFamily="2" charset="2"/>
              <a:buNone/>
            </a:pPr>
            <a:r>
              <a:rPr lang="en-US" sz="2400" dirty="0"/>
              <a:t>22	"Who committed no sin, nor </a:t>
            </a:r>
            <a:r>
              <a:rPr lang="en-US" sz="2400" dirty="0" smtClean="0"/>
              <a:t>was                                            </a:t>
            </a:r>
            <a:r>
              <a:rPr lang="en-US" sz="2400" dirty="0"/>
              <a:t>deceit found in His mouth";</a:t>
            </a:r>
          </a:p>
          <a:p>
            <a:pPr marL="0" indent="288925">
              <a:lnSpc>
                <a:spcPct val="80000"/>
              </a:lnSpc>
              <a:buFont typeface="Wingdings" pitchFamily="2" charset="2"/>
              <a:buNone/>
            </a:pPr>
            <a:r>
              <a:rPr lang="en-US" sz="2400" dirty="0"/>
              <a:t>23	who, when He was reviled, did not revile in return; when He suffered, He did not threaten, but committed Himself to Him who judges righteously</a:t>
            </a:r>
            <a:r>
              <a:rPr lang="en-US" sz="2400" dirty="0" smtClean="0"/>
              <a:t>;</a:t>
            </a:r>
            <a:endParaRPr lang="en-US" sz="2400" dirty="0"/>
          </a:p>
        </p:txBody>
      </p:sp>
      <p:pic>
        <p:nvPicPr>
          <p:cNvPr id="2" name="Picture 2"/>
          <p:cNvPicPr>
            <a:picLocks noChangeAspect="1" noChangeArrowheads="1"/>
          </p:cNvPicPr>
          <p:nvPr/>
        </p:nvPicPr>
        <p:blipFill>
          <a:blip r:embed="rId3" cstate="email"/>
          <a:srcRect/>
          <a:stretch>
            <a:fillRect/>
          </a:stretch>
        </p:blipFill>
        <p:spPr bwMode="auto">
          <a:xfrm>
            <a:off x="289251" y="3886199"/>
            <a:ext cx="2072949" cy="1219201"/>
          </a:xfrm>
          <a:prstGeom prst="rect">
            <a:avLst/>
          </a:prstGeom>
          <a:noFill/>
          <a:ln w="9525">
            <a:noFill/>
            <a:miter lim="800000"/>
            <a:headEnd/>
            <a:tailEnd/>
          </a:ln>
        </p:spPr>
      </p:pic>
      <p:pic>
        <p:nvPicPr>
          <p:cNvPr id="3" name="Picture 3"/>
          <p:cNvPicPr>
            <a:picLocks noChangeAspect="1" noChangeArrowheads="1"/>
          </p:cNvPicPr>
          <p:nvPr/>
        </p:nvPicPr>
        <p:blipFill>
          <a:blip r:embed="rId4" cstate="email"/>
          <a:srcRect/>
          <a:stretch>
            <a:fillRect/>
          </a:stretch>
        </p:blipFill>
        <p:spPr bwMode="auto">
          <a:xfrm>
            <a:off x="6019800" y="152400"/>
            <a:ext cx="3024188" cy="2295734"/>
          </a:xfrm>
          <a:prstGeom prst="rect">
            <a:avLst/>
          </a:prstGeom>
          <a:noFill/>
          <a:ln w="9525">
            <a:noFill/>
            <a:miter lim="800000"/>
            <a:headEnd/>
            <a:tailEnd/>
          </a:ln>
        </p:spPr>
      </p:pic>
      <p:sp>
        <p:nvSpPr>
          <p:cNvPr id="6" name="Rectangle 3"/>
          <p:cNvSpPr txBox="1">
            <a:spLocks noChangeArrowheads="1"/>
          </p:cNvSpPr>
          <p:nvPr/>
        </p:nvSpPr>
        <p:spPr bwMode="auto">
          <a:xfrm>
            <a:off x="2514600" y="3810000"/>
            <a:ext cx="64770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288925"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24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who Himself bore our sins in His own body on the tree, that we, having died to sins, might live for righteousness-- by whose stripes you were healed.</a:t>
            </a:r>
          </a:p>
        </p:txBody>
      </p:sp>
      <p:sp>
        <p:nvSpPr>
          <p:cNvPr id="7" name="Rectangle 3"/>
          <p:cNvSpPr txBox="1">
            <a:spLocks noChangeArrowheads="1"/>
          </p:cNvSpPr>
          <p:nvPr/>
        </p:nvSpPr>
        <p:spPr bwMode="auto">
          <a:xfrm>
            <a:off x="228600" y="5181600"/>
            <a:ext cx="8382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288925"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25	For you were like sheep going astray, but have now returned to the Shepherd and Overseer of your souls.</a:t>
            </a:r>
            <a:endParaRPr kumimoji="0" lang="en-US"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val="2826832974"/>
      </p:ext>
    </p:extLst>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5181600" cy="1066800"/>
          </a:xfrm>
        </p:spPr>
        <p:txBody>
          <a:bodyPr/>
          <a:lstStyle/>
          <a:p>
            <a:r>
              <a:rPr lang="en-US" b="1" dirty="0">
                <a:solidFill>
                  <a:srgbClr val="00FFFF"/>
                </a:solidFill>
                <a:latin typeface="Vagabond" pitchFamily="2" charset="0"/>
              </a:rPr>
              <a:t>Isaiah 53:3-7</a:t>
            </a:r>
          </a:p>
        </p:txBody>
      </p:sp>
      <p:sp>
        <p:nvSpPr>
          <p:cNvPr id="9219" name="Rectangle 3"/>
          <p:cNvSpPr>
            <a:spLocks noGrp="1" noChangeArrowheads="1"/>
          </p:cNvSpPr>
          <p:nvPr>
            <p:ph type="body" idx="1"/>
          </p:nvPr>
        </p:nvSpPr>
        <p:spPr>
          <a:xfrm>
            <a:off x="381000" y="838200"/>
            <a:ext cx="8610600" cy="5410200"/>
          </a:xfrm>
        </p:spPr>
        <p:txBody>
          <a:bodyPr/>
          <a:lstStyle/>
          <a:p>
            <a:pPr marL="0" indent="228600">
              <a:lnSpc>
                <a:spcPct val="80000"/>
              </a:lnSpc>
              <a:buFont typeface="Wingdings" pitchFamily="2" charset="2"/>
              <a:buNone/>
            </a:pPr>
            <a:r>
              <a:rPr lang="en-US" sz="2400" dirty="0"/>
              <a:t>3  </a:t>
            </a:r>
            <a:r>
              <a:rPr lang="en-US" sz="2400" dirty="0">
                <a:solidFill>
                  <a:srgbClr val="FF99FF"/>
                </a:solidFill>
              </a:rPr>
              <a:t>He is despised and rejected by men, </a:t>
            </a:r>
            <a:r>
              <a:rPr lang="en-US" sz="2400" dirty="0" smtClean="0">
                <a:solidFill>
                  <a:srgbClr val="FF99FF"/>
                </a:solidFill>
              </a:rPr>
              <a:t>                                         a </a:t>
            </a:r>
            <a:r>
              <a:rPr lang="en-US" sz="2400" dirty="0">
                <a:solidFill>
                  <a:srgbClr val="FF99FF"/>
                </a:solidFill>
              </a:rPr>
              <a:t>Man of sorrows and acquainted with </a:t>
            </a:r>
            <a:r>
              <a:rPr lang="en-US" sz="2400" dirty="0" smtClean="0">
                <a:solidFill>
                  <a:srgbClr val="FF99FF"/>
                </a:solidFill>
              </a:rPr>
              <a:t>                                                       grief</a:t>
            </a:r>
            <a:r>
              <a:rPr lang="en-US" sz="2400" dirty="0">
                <a:solidFill>
                  <a:srgbClr val="FFFF00"/>
                </a:solidFill>
              </a:rPr>
              <a:t>.</a:t>
            </a:r>
            <a:r>
              <a:rPr lang="en-US" sz="2400" dirty="0"/>
              <a:t> And we hid, as it were, our faces </a:t>
            </a:r>
            <a:r>
              <a:rPr lang="en-US" sz="2400" dirty="0" smtClean="0"/>
              <a:t>                                       from </a:t>
            </a:r>
            <a:r>
              <a:rPr lang="en-US" sz="2400" dirty="0"/>
              <a:t>Him; he was despised, and we </a:t>
            </a:r>
            <a:r>
              <a:rPr lang="en-US" sz="2400" dirty="0" smtClean="0"/>
              <a:t>did                                              </a:t>
            </a:r>
            <a:r>
              <a:rPr lang="en-US" sz="2400" dirty="0"/>
              <a:t>not esteem Him.</a:t>
            </a:r>
          </a:p>
          <a:p>
            <a:pPr marL="0" indent="228600">
              <a:lnSpc>
                <a:spcPct val="80000"/>
              </a:lnSpc>
              <a:buFont typeface="Wingdings" pitchFamily="2" charset="2"/>
              <a:buNone/>
            </a:pPr>
            <a:r>
              <a:rPr lang="en-US" sz="2400" dirty="0"/>
              <a:t>4  Surely He has borne our griefs and carried our sorrows; </a:t>
            </a:r>
            <a:r>
              <a:rPr lang="en-US" sz="2400" dirty="0">
                <a:solidFill>
                  <a:srgbClr val="FF99FF"/>
                </a:solidFill>
              </a:rPr>
              <a:t>yet we esteemed Him stricken, smitten by God, and afflicted</a:t>
            </a:r>
            <a:r>
              <a:rPr lang="en-US" sz="2400" dirty="0">
                <a:solidFill>
                  <a:srgbClr val="FFFF00"/>
                </a:solidFill>
              </a:rPr>
              <a:t>.</a:t>
            </a:r>
          </a:p>
          <a:p>
            <a:pPr marL="0" indent="228600">
              <a:lnSpc>
                <a:spcPct val="80000"/>
              </a:lnSpc>
              <a:buFont typeface="Wingdings" pitchFamily="2" charset="2"/>
              <a:buNone/>
            </a:pPr>
            <a:r>
              <a:rPr lang="en-US" sz="2400" dirty="0"/>
              <a:t>5  </a:t>
            </a:r>
            <a:r>
              <a:rPr lang="en-US" sz="2400" dirty="0">
                <a:solidFill>
                  <a:srgbClr val="FFFF00"/>
                </a:solidFill>
              </a:rPr>
              <a:t>But He was wounded for our transgressions, he was bruised for our iniquities; the chastisement for our peace was upon Him, and by His stripes we are healed.</a:t>
            </a:r>
          </a:p>
          <a:p>
            <a:pPr marL="0" indent="228600">
              <a:lnSpc>
                <a:spcPct val="80000"/>
              </a:lnSpc>
              <a:buFont typeface="Wingdings" pitchFamily="2" charset="2"/>
              <a:buNone/>
            </a:pPr>
            <a:r>
              <a:rPr lang="en-US" sz="2400" dirty="0"/>
              <a:t>6  All we like sheep have gone astray; we have turned, every one, to his own way; </a:t>
            </a:r>
            <a:r>
              <a:rPr lang="en-US" sz="2400" dirty="0">
                <a:solidFill>
                  <a:srgbClr val="FFFF00"/>
                </a:solidFill>
              </a:rPr>
              <a:t>and the LORD has laid on Him the iniquity of us all.</a:t>
            </a:r>
          </a:p>
          <a:p>
            <a:pPr marL="0" indent="228600">
              <a:lnSpc>
                <a:spcPct val="80000"/>
              </a:lnSpc>
              <a:buFont typeface="Wingdings" pitchFamily="2" charset="2"/>
              <a:buNone/>
            </a:pPr>
            <a:r>
              <a:rPr lang="en-US" sz="2400" dirty="0"/>
              <a:t>7  He was oppressed and He was afflicted, </a:t>
            </a:r>
            <a:r>
              <a:rPr lang="en-US" sz="2400" dirty="0">
                <a:solidFill>
                  <a:srgbClr val="FFFF00"/>
                </a:solidFill>
              </a:rPr>
              <a:t>yet He opened not His mouth;</a:t>
            </a:r>
            <a:r>
              <a:rPr lang="en-US" sz="2400" dirty="0"/>
              <a:t> he was led as a lamb to the slaughter, and as a sheep before its shearers is silent, so He opened not His mouth.</a:t>
            </a:r>
          </a:p>
        </p:txBody>
      </p:sp>
      <p:pic>
        <p:nvPicPr>
          <p:cNvPr id="3" name="Picture 3"/>
          <p:cNvPicPr>
            <a:picLocks noChangeAspect="1" noChangeArrowheads="1"/>
          </p:cNvPicPr>
          <p:nvPr/>
        </p:nvPicPr>
        <p:blipFill>
          <a:blip r:embed="rId3" cstate="email"/>
          <a:srcRect/>
          <a:stretch>
            <a:fillRect/>
          </a:stretch>
        </p:blipFill>
        <p:spPr bwMode="auto">
          <a:xfrm>
            <a:off x="6096000" y="228600"/>
            <a:ext cx="2743200" cy="20574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0"/>
            <a:ext cx="6477000" cy="1143000"/>
          </a:xfrm>
        </p:spPr>
        <p:txBody>
          <a:bodyPr/>
          <a:lstStyle/>
          <a:p>
            <a:r>
              <a:rPr lang="en-US" b="1" dirty="0">
                <a:solidFill>
                  <a:srgbClr val="00FFFF"/>
                </a:solidFill>
                <a:latin typeface="Vagabond" pitchFamily="2" charset="0"/>
              </a:rPr>
              <a:t>Hebrews 2:14-18 </a:t>
            </a:r>
            <a:r>
              <a:rPr lang="en-US" sz="3600" b="1" dirty="0">
                <a:solidFill>
                  <a:srgbClr val="00FFFF"/>
                </a:solidFill>
                <a:latin typeface="Vagabond" pitchFamily="2" charset="0"/>
              </a:rPr>
              <a:t>(RSV)</a:t>
            </a:r>
          </a:p>
        </p:txBody>
      </p:sp>
      <p:sp>
        <p:nvSpPr>
          <p:cNvPr id="10243" name="Rectangle 3"/>
          <p:cNvSpPr>
            <a:spLocks noGrp="1" noChangeArrowheads="1"/>
          </p:cNvSpPr>
          <p:nvPr>
            <p:ph type="body" idx="1"/>
          </p:nvPr>
        </p:nvSpPr>
        <p:spPr>
          <a:xfrm>
            <a:off x="381000" y="1066800"/>
            <a:ext cx="8229600" cy="4530725"/>
          </a:xfrm>
        </p:spPr>
        <p:txBody>
          <a:bodyPr/>
          <a:lstStyle/>
          <a:p>
            <a:pPr marL="0" indent="288925">
              <a:lnSpc>
                <a:spcPct val="80000"/>
              </a:lnSpc>
              <a:buFont typeface="Wingdings" pitchFamily="2" charset="2"/>
              <a:buNone/>
            </a:pPr>
            <a:r>
              <a:rPr lang="en-US" sz="2400" dirty="0"/>
              <a:t>14	</a:t>
            </a:r>
            <a:r>
              <a:rPr lang="en-US" sz="2400" dirty="0">
                <a:solidFill>
                  <a:srgbClr val="FFFF00"/>
                </a:solidFill>
              </a:rPr>
              <a:t>Since therefore the children share in </a:t>
            </a:r>
            <a:r>
              <a:rPr lang="en-US" sz="2400" dirty="0" smtClean="0">
                <a:solidFill>
                  <a:srgbClr val="FFFF00"/>
                </a:solidFill>
              </a:rPr>
              <a:t>                              flesh </a:t>
            </a:r>
            <a:r>
              <a:rPr lang="en-US" sz="2400" dirty="0">
                <a:solidFill>
                  <a:srgbClr val="FFFF00"/>
                </a:solidFill>
              </a:rPr>
              <a:t>and blood, he himself likewise partook </a:t>
            </a:r>
            <a:r>
              <a:rPr lang="en-US" sz="2400" dirty="0" smtClean="0">
                <a:solidFill>
                  <a:srgbClr val="FFFF00"/>
                </a:solidFill>
              </a:rPr>
              <a:t>                                  of </a:t>
            </a:r>
            <a:r>
              <a:rPr lang="en-US" sz="2400" dirty="0">
                <a:solidFill>
                  <a:srgbClr val="FFFF00"/>
                </a:solidFill>
              </a:rPr>
              <a:t>the same nature, that through death he </a:t>
            </a:r>
            <a:r>
              <a:rPr lang="en-US" sz="2400" dirty="0" smtClean="0">
                <a:solidFill>
                  <a:srgbClr val="FFFF00"/>
                </a:solidFill>
              </a:rPr>
              <a:t>                                  might </a:t>
            </a:r>
            <a:r>
              <a:rPr lang="en-US" sz="2400" dirty="0">
                <a:solidFill>
                  <a:srgbClr val="FFFF00"/>
                </a:solidFill>
              </a:rPr>
              <a:t>destroy him who has the power of </a:t>
            </a:r>
            <a:r>
              <a:rPr lang="en-US" sz="2400" dirty="0" smtClean="0">
                <a:solidFill>
                  <a:srgbClr val="FFFF00"/>
                </a:solidFill>
              </a:rPr>
              <a:t>                                                death</a:t>
            </a:r>
            <a:r>
              <a:rPr lang="en-US" sz="2400" dirty="0">
                <a:solidFill>
                  <a:srgbClr val="FFFF00"/>
                </a:solidFill>
              </a:rPr>
              <a:t>, that is, the devil,</a:t>
            </a:r>
          </a:p>
          <a:p>
            <a:pPr marL="0" indent="288925">
              <a:lnSpc>
                <a:spcPct val="80000"/>
              </a:lnSpc>
              <a:buFont typeface="Wingdings" pitchFamily="2" charset="2"/>
              <a:buNone/>
            </a:pPr>
            <a:r>
              <a:rPr lang="en-US" sz="2400" dirty="0"/>
              <a:t>15	and deliver all those who through fear of death were subject to lifelong bondage.</a:t>
            </a:r>
          </a:p>
          <a:p>
            <a:pPr marL="0" indent="288925">
              <a:lnSpc>
                <a:spcPct val="80000"/>
              </a:lnSpc>
              <a:buFont typeface="Wingdings" pitchFamily="2" charset="2"/>
              <a:buNone/>
            </a:pPr>
            <a:r>
              <a:rPr lang="en-US" sz="2400" dirty="0"/>
              <a:t>16	For surely it is not with angels that he is concerned but with the descendants of Abraham.</a:t>
            </a:r>
          </a:p>
          <a:p>
            <a:pPr marL="0" indent="288925">
              <a:lnSpc>
                <a:spcPct val="80000"/>
              </a:lnSpc>
              <a:buFont typeface="Wingdings" pitchFamily="2" charset="2"/>
              <a:buNone/>
            </a:pPr>
            <a:r>
              <a:rPr lang="en-US" sz="2400" dirty="0"/>
              <a:t>17	Therefore he had to be made like his brethren in every respect, so that he might become a merciful and faithful high priest in the service of God, to make expiation for the sins of the people.</a:t>
            </a:r>
          </a:p>
          <a:p>
            <a:pPr marL="0" indent="288925">
              <a:lnSpc>
                <a:spcPct val="80000"/>
              </a:lnSpc>
              <a:buFont typeface="Wingdings" pitchFamily="2" charset="2"/>
              <a:buNone/>
            </a:pPr>
            <a:r>
              <a:rPr lang="en-US" sz="2400" dirty="0"/>
              <a:t>18	</a:t>
            </a:r>
            <a:r>
              <a:rPr lang="en-US" sz="2400" dirty="0">
                <a:solidFill>
                  <a:srgbClr val="FFFF00"/>
                </a:solidFill>
              </a:rPr>
              <a:t>For because he himself has suffered and been tempted, he is able to help those who are tempted.</a:t>
            </a:r>
          </a:p>
        </p:txBody>
      </p:sp>
      <p:pic>
        <p:nvPicPr>
          <p:cNvPr id="2" name="Picture 2"/>
          <p:cNvPicPr>
            <a:picLocks noChangeAspect="1" noChangeArrowheads="1"/>
          </p:cNvPicPr>
          <p:nvPr/>
        </p:nvPicPr>
        <p:blipFill>
          <a:blip r:embed="rId3" cstate="email"/>
          <a:srcRect/>
          <a:stretch>
            <a:fillRect/>
          </a:stretch>
        </p:blipFill>
        <p:spPr bwMode="auto">
          <a:xfrm>
            <a:off x="6477000" y="304800"/>
            <a:ext cx="2540000" cy="19050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5715000" cy="792163"/>
          </a:xfrm>
        </p:spPr>
        <p:txBody>
          <a:bodyPr/>
          <a:lstStyle/>
          <a:p>
            <a:r>
              <a:rPr lang="en-US" b="1" dirty="0">
                <a:solidFill>
                  <a:srgbClr val="00FFFF"/>
                </a:solidFill>
                <a:latin typeface="Vagabond" pitchFamily="2" charset="0"/>
              </a:rPr>
              <a:t>Hebrews 7:22-28</a:t>
            </a:r>
          </a:p>
        </p:txBody>
      </p:sp>
      <p:sp>
        <p:nvSpPr>
          <p:cNvPr id="11267" name="Rectangle 3"/>
          <p:cNvSpPr>
            <a:spLocks noGrp="1" noChangeArrowheads="1"/>
          </p:cNvSpPr>
          <p:nvPr>
            <p:ph type="body" idx="1"/>
          </p:nvPr>
        </p:nvSpPr>
        <p:spPr>
          <a:xfrm>
            <a:off x="304800" y="838200"/>
            <a:ext cx="8229600" cy="5715000"/>
          </a:xfrm>
        </p:spPr>
        <p:txBody>
          <a:bodyPr/>
          <a:lstStyle/>
          <a:p>
            <a:pPr marL="0" indent="288925">
              <a:lnSpc>
                <a:spcPct val="80000"/>
              </a:lnSpc>
              <a:buFont typeface="Wingdings" pitchFamily="2" charset="2"/>
              <a:buNone/>
            </a:pPr>
            <a:r>
              <a:rPr lang="en-US" sz="2200" dirty="0"/>
              <a:t>22	by so much more Jesus has </a:t>
            </a:r>
            <a:r>
              <a:rPr lang="en-US" sz="2200" dirty="0" smtClean="0"/>
              <a:t>become                                         </a:t>
            </a:r>
            <a:r>
              <a:rPr lang="en-US" sz="2200" dirty="0"/>
              <a:t>a surety of a better covenant.</a:t>
            </a:r>
          </a:p>
          <a:p>
            <a:pPr marL="0" indent="288925">
              <a:lnSpc>
                <a:spcPct val="80000"/>
              </a:lnSpc>
              <a:buFont typeface="Wingdings" pitchFamily="2" charset="2"/>
              <a:buNone/>
            </a:pPr>
            <a:r>
              <a:rPr lang="en-US" sz="2200" dirty="0"/>
              <a:t>23	Also there were many priests, </a:t>
            </a:r>
            <a:r>
              <a:rPr lang="en-US" sz="2200" dirty="0" smtClean="0"/>
              <a:t>because                                       </a:t>
            </a:r>
            <a:r>
              <a:rPr lang="en-US" sz="2200" dirty="0"/>
              <a:t>they were prevented by death from continuing.</a:t>
            </a:r>
          </a:p>
          <a:p>
            <a:pPr marL="0" indent="288925">
              <a:lnSpc>
                <a:spcPct val="80000"/>
              </a:lnSpc>
              <a:buFont typeface="Wingdings" pitchFamily="2" charset="2"/>
              <a:buNone/>
            </a:pPr>
            <a:r>
              <a:rPr lang="en-US" sz="2200" dirty="0"/>
              <a:t>24	But He, because He continues forever, </a:t>
            </a:r>
            <a:r>
              <a:rPr lang="en-US" sz="2200" dirty="0" smtClean="0"/>
              <a:t>                                   has </a:t>
            </a:r>
            <a:r>
              <a:rPr lang="en-US" sz="2200" dirty="0"/>
              <a:t>an unchangeable priesthood.</a:t>
            </a:r>
          </a:p>
          <a:p>
            <a:pPr marL="0" indent="288925">
              <a:lnSpc>
                <a:spcPct val="80000"/>
              </a:lnSpc>
              <a:buFont typeface="Wingdings" pitchFamily="2" charset="2"/>
              <a:buNone/>
            </a:pPr>
            <a:r>
              <a:rPr lang="en-US" sz="2200" dirty="0"/>
              <a:t>25	Therefore He is also able to save to the uttermost those who come to God through Him, since He always lives to make intercession for them.</a:t>
            </a:r>
          </a:p>
          <a:p>
            <a:pPr marL="0" indent="288925">
              <a:lnSpc>
                <a:spcPct val="80000"/>
              </a:lnSpc>
              <a:buFont typeface="Wingdings" pitchFamily="2" charset="2"/>
              <a:buNone/>
            </a:pPr>
            <a:r>
              <a:rPr lang="en-US" sz="2200" dirty="0"/>
              <a:t>26	</a:t>
            </a:r>
            <a:r>
              <a:rPr lang="en-US" sz="2200" dirty="0">
                <a:solidFill>
                  <a:srgbClr val="FFFF00"/>
                </a:solidFill>
              </a:rPr>
              <a:t>For such a High Priest was fitting for us,</a:t>
            </a:r>
            <a:r>
              <a:rPr lang="en-US" sz="2200" dirty="0"/>
              <a:t> who is holy, harmless, undefiled, separate from sinners, and has become higher than the heavens;</a:t>
            </a:r>
          </a:p>
          <a:p>
            <a:pPr marL="0" indent="288925">
              <a:lnSpc>
                <a:spcPct val="80000"/>
              </a:lnSpc>
              <a:buFont typeface="Wingdings" pitchFamily="2" charset="2"/>
              <a:buNone/>
            </a:pPr>
            <a:r>
              <a:rPr lang="en-US" sz="2200" dirty="0"/>
              <a:t>27	</a:t>
            </a:r>
            <a:r>
              <a:rPr lang="en-US" sz="2200" dirty="0">
                <a:solidFill>
                  <a:srgbClr val="FFFF00"/>
                </a:solidFill>
              </a:rPr>
              <a:t>who does not need daily, as those high priests, to offer up sacrifices, first for His own sins and then for the people's, for this He did once for all when He offered up Himself.</a:t>
            </a:r>
          </a:p>
          <a:p>
            <a:pPr marL="0" indent="288925">
              <a:lnSpc>
                <a:spcPct val="80000"/>
              </a:lnSpc>
              <a:buFont typeface="Wingdings" pitchFamily="2" charset="2"/>
              <a:buNone/>
            </a:pPr>
            <a:r>
              <a:rPr lang="en-US" sz="2200" dirty="0"/>
              <a:t>28	For the law appoints as high priests men who have weakness, but the word of the oath, which came after the law, appoints the Son who has been perfected forever.</a:t>
            </a:r>
          </a:p>
        </p:txBody>
      </p:sp>
      <p:pic>
        <p:nvPicPr>
          <p:cNvPr id="2" name="Picture 2"/>
          <p:cNvPicPr>
            <a:picLocks noChangeAspect="1" noChangeArrowheads="1"/>
          </p:cNvPicPr>
          <p:nvPr/>
        </p:nvPicPr>
        <p:blipFill>
          <a:blip r:embed="rId3" cstate="email"/>
          <a:srcRect/>
          <a:stretch>
            <a:fillRect/>
          </a:stretch>
        </p:blipFill>
        <p:spPr bwMode="auto">
          <a:xfrm>
            <a:off x="6248400" y="304800"/>
            <a:ext cx="2746897" cy="19812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2" name="Rectangle 6"/>
          <p:cNvSpPr>
            <a:spLocks noGrp="1" noChangeArrowheads="1"/>
          </p:cNvSpPr>
          <p:nvPr>
            <p:ph type="title"/>
          </p:nvPr>
        </p:nvSpPr>
        <p:spPr>
          <a:xfrm>
            <a:off x="4390217" y="599907"/>
            <a:ext cx="4495800" cy="1905000"/>
          </a:xfrm>
        </p:spPr>
        <p:txBody>
          <a:bodyPr/>
          <a:lstStyle/>
          <a:p>
            <a:r>
              <a:rPr lang="en-US" sz="4000" b="1" dirty="0">
                <a:solidFill>
                  <a:srgbClr val="FFCC00"/>
                </a:solidFill>
                <a:latin typeface="Vagabond" pitchFamily="2" charset="0"/>
              </a:rPr>
              <a:t>This world runs on                   “carrot &amp; stick” motivation</a:t>
            </a:r>
          </a:p>
        </p:txBody>
      </p:sp>
      <p:sp>
        <p:nvSpPr>
          <p:cNvPr id="19464" name="Text Box 8"/>
          <p:cNvSpPr txBox="1">
            <a:spLocks noChangeArrowheads="1"/>
          </p:cNvSpPr>
          <p:nvPr/>
        </p:nvSpPr>
        <p:spPr bwMode="auto">
          <a:xfrm>
            <a:off x="2362200" y="3172450"/>
            <a:ext cx="4360008" cy="3108543"/>
          </a:xfrm>
          <a:prstGeom prst="rect">
            <a:avLst/>
          </a:prstGeom>
          <a:noFill/>
          <a:ln w="9525">
            <a:noFill/>
            <a:miter lim="800000"/>
            <a:headEnd/>
            <a:tailEnd/>
          </a:ln>
          <a:effectLst/>
        </p:spPr>
        <p:txBody>
          <a:bodyPr wrap="square">
            <a:spAutoFit/>
          </a:bodyPr>
          <a:lstStyle/>
          <a:p>
            <a:pPr algn="ctr">
              <a:spcBef>
                <a:spcPct val="50000"/>
              </a:spcBef>
            </a:pPr>
            <a:r>
              <a:rPr lang="en-US" sz="2800" dirty="0">
                <a:solidFill>
                  <a:srgbClr val="3366FF">
                    <a:lumMod val="60000"/>
                    <a:lumOff val="40000"/>
                  </a:srgbClr>
                </a:solidFill>
                <a:latin typeface="Comic Sans MS" pitchFamily="66" charset="0"/>
              </a:rPr>
              <a:t>Our educational and economic systems use this approach to motivate people.  </a:t>
            </a:r>
            <a:r>
              <a:rPr lang="en-US" sz="2800" dirty="0" smtClean="0">
                <a:solidFill>
                  <a:srgbClr val="3366FF">
                    <a:lumMod val="60000"/>
                    <a:lumOff val="40000"/>
                  </a:srgbClr>
                </a:solidFill>
                <a:latin typeface="Comic Sans MS" pitchFamily="66" charset="0"/>
              </a:rPr>
              <a:t>It </a:t>
            </a:r>
            <a:r>
              <a:rPr lang="en-US" sz="2800" dirty="0">
                <a:solidFill>
                  <a:srgbClr val="3366FF">
                    <a:lumMod val="60000"/>
                    <a:lumOff val="40000"/>
                  </a:srgbClr>
                </a:solidFill>
                <a:latin typeface="Comic Sans MS" pitchFamily="66" charset="0"/>
              </a:rPr>
              <a:t>is based on works and we are all very comfortable and familiar with it!</a:t>
            </a:r>
          </a:p>
        </p:txBody>
      </p:sp>
      <p:pic>
        <p:nvPicPr>
          <p:cNvPr id="1028" name="Picture 4" descr="http://usafreemoney.com/wp-content/uploads/2013/08/bag_of_money_wallpaper-oth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050" y="5029200"/>
            <a:ext cx="1450975" cy="13156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hdwallpapersplus.com/wp-content/uploads/2013/06/new_bmw_z4_2011_car-wid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559" t="23450" r="10306" b="10029"/>
          <a:stretch/>
        </p:blipFill>
        <p:spPr bwMode="auto">
          <a:xfrm>
            <a:off x="6775913" y="3042758"/>
            <a:ext cx="2076889" cy="12141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inutillo.com/steve/weblog/images/mobile/100105170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910" b="11753"/>
          <a:stretch/>
        </p:blipFill>
        <p:spPr bwMode="auto">
          <a:xfrm>
            <a:off x="304800" y="3332749"/>
            <a:ext cx="2209800" cy="11497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250092" y="228600"/>
            <a:ext cx="3886200" cy="2647615"/>
          </a:xfrm>
          <a:prstGeom prst="rect">
            <a:avLst/>
          </a:prstGeom>
        </p:spPr>
      </p:pic>
      <p:pic>
        <p:nvPicPr>
          <p:cNvPr id="1034" name="Picture 10" descr="http://t2.gstatic.com/images?q=tbn:ANd9GcTuDeEd3luPGKzd5FIxHJdk8C4TnrLvIr82vbSP-Hds2qh_pIq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4558" y="5181600"/>
            <a:ext cx="18796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975942"/>
      </p:ext>
    </p:extLst>
  </p:cSld>
  <p:clrMapOvr>
    <a:masterClrMapping/>
  </p:clrMapOvr>
  <p:transition>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52400"/>
            <a:ext cx="9144000" cy="1779587"/>
          </a:xfrm>
        </p:spPr>
        <p:txBody>
          <a:bodyPr/>
          <a:lstStyle/>
          <a:p>
            <a:r>
              <a:rPr lang="en-US" sz="4000" b="1" dirty="0">
                <a:solidFill>
                  <a:srgbClr val="00FF00"/>
                </a:solidFill>
                <a:latin typeface="Vagabond" pitchFamily="2" charset="0"/>
              </a:rPr>
              <a:t>God uses a different strategy:</a:t>
            </a:r>
            <a:r>
              <a:rPr lang="en-US" sz="4000" b="1" dirty="0">
                <a:solidFill>
                  <a:srgbClr val="FFCC00"/>
                </a:solidFill>
                <a:latin typeface="Vagabond" pitchFamily="2" charset="0"/>
              </a:rPr>
              <a:t>      </a:t>
            </a:r>
            <a:r>
              <a:rPr lang="en-US" sz="4000" b="1" dirty="0" smtClean="0">
                <a:solidFill>
                  <a:srgbClr val="FFCC00"/>
                </a:solidFill>
                <a:latin typeface="Vagabond" pitchFamily="2" charset="0"/>
              </a:rPr>
              <a:t>      </a:t>
            </a:r>
            <a:r>
              <a:rPr lang="en-US" sz="3600" b="1" dirty="0">
                <a:solidFill>
                  <a:srgbClr val="FFCC00"/>
                </a:solidFill>
                <a:latin typeface="Vagabond" pitchFamily="2" charset="0"/>
              </a:rPr>
              <a:t>He gives us grace as a gift and </a:t>
            </a:r>
            <a:r>
              <a:rPr lang="en-US" sz="3600" b="1" dirty="0" smtClean="0">
                <a:solidFill>
                  <a:srgbClr val="FFCC00"/>
                </a:solidFill>
                <a:latin typeface="Vagabond" pitchFamily="2" charset="0"/>
              </a:rPr>
              <a:t>then     </a:t>
            </a:r>
            <a:r>
              <a:rPr lang="en-US" sz="3600" b="1" dirty="0">
                <a:solidFill>
                  <a:srgbClr val="FFCC00"/>
                </a:solidFill>
                <a:latin typeface="Vagabond" pitchFamily="2" charset="0"/>
              </a:rPr>
              <a:t>asks us to respond to His kindness!</a:t>
            </a:r>
          </a:p>
        </p:txBody>
      </p:sp>
      <p:sp>
        <p:nvSpPr>
          <p:cNvPr id="52227" name="Rectangle 3"/>
          <p:cNvSpPr>
            <a:spLocks noGrp="1" noChangeArrowheads="1"/>
          </p:cNvSpPr>
          <p:nvPr>
            <p:ph type="body" idx="1"/>
          </p:nvPr>
        </p:nvSpPr>
        <p:spPr>
          <a:xfrm>
            <a:off x="228600" y="2286000"/>
            <a:ext cx="8686800" cy="4114800"/>
          </a:xfrm>
        </p:spPr>
        <p:txBody>
          <a:bodyPr/>
          <a:lstStyle/>
          <a:p>
            <a:pPr marL="0" indent="288925">
              <a:lnSpc>
                <a:spcPct val="90000"/>
              </a:lnSpc>
              <a:buFont typeface="Wingdings" pitchFamily="2" charset="2"/>
              <a:buNone/>
            </a:pPr>
            <a:r>
              <a:rPr lang="en-US" b="1" dirty="0" smtClean="0">
                <a:solidFill>
                  <a:srgbClr val="00FFFF"/>
                </a:solidFill>
              </a:rPr>
              <a:t>          Ephesians </a:t>
            </a:r>
            <a:r>
              <a:rPr lang="en-US" b="1" dirty="0">
                <a:solidFill>
                  <a:srgbClr val="00FFFF"/>
                </a:solidFill>
              </a:rPr>
              <a:t>2:4-10</a:t>
            </a:r>
          </a:p>
          <a:p>
            <a:pPr marL="0" indent="288925">
              <a:lnSpc>
                <a:spcPct val="90000"/>
              </a:lnSpc>
              <a:buFont typeface="Wingdings" pitchFamily="2" charset="2"/>
              <a:buNone/>
            </a:pPr>
            <a:r>
              <a:rPr lang="en-US" sz="2400" dirty="0"/>
              <a:t>4	But God, who is rich in mercy</a:t>
            </a:r>
            <a:r>
              <a:rPr lang="en-US" sz="2400" dirty="0" smtClean="0"/>
              <a:t>, </a:t>
            </a:r>
            <a:r>
              <a:rPr lang="en-US" sz="2400" dirty="0" smtClean="0">
                <a:solidFill>
                  <a:srgbClr val="FFFF00"/>
                </a:solidFill>
              </a:rPr>
              <a:t>because                          of </a:t>
            </a:r>
            <a:r>
              <a:rPr lang="en-US" sz="2400" dirty="0">
                <a:solidFill>
                  <a:srgbClr val="FFFF00"/>
                </a:solidFill>
              </a:rPr>
              <a:t>His great love with which He loved us,</a:t>
            </a:r>
          </a:p>
          <a:p>
            <a:pPr marL="0" indent="288925">
              <a:lnSpc>
                <a:spcPct val="90000"/>
              </a:lnSpc>
              <a:buFont typeface="Wingdings" pitchFamily="2" charset="2"/>
              <a:buNone/>
            </a:pPr>
            <a:r>
              <a:rPr lang="en-US" sz="2400" dirty="0"/>
              <a:t>5	even when we were dead in trespasses</a:t>
            </a:r>
            <a:r>
              <a:rPr lang="en-US" sz="2400" dirty="0" smtClean="0"/>
              <a:t>,                                </a:t>
            </a:r>
            <a:r>
              <a:rPr lang="en-US" sz="2400" dirty="0">
                <a:solidFill>
                  <a:srgbClr val="FFFF00"/>
                </a:solidFill>
              </a:rPr>
              <a:t>made us alive together with Christ (by grace </a:t>
            </a:r>
            <a:r>
              <a:rPr lang="en-US" sz="2400" dirty="0" smtClean="0">
                <a:solidFill>
                  <a:srgbClr val="FFFF00"/>
                </a:solidFill>
              </a:rPr>
              <a:t>                               you </a:t>
            </a:r>
            <a:r>
              <a:rPr lang="en-US" sz="2400" dirty="0">
                <a:solidFill>
                  <a:srgbClr val="FFFF00"/>
                </a:solidFill>
              </a:rPr>
              <a:t>have been saved),</a:t>
            </a:r>
          </a:p>
          <a:p>
            <a:pPr marL="0" indent="288925">
              <a:lnSpc>
                <a:spcPct val="90000"/>
              </a:lnSpc>
              <a:buFont typeface="Wingdings" pitchFamily="2" charset="2"/>
              <a:buNone/>
            </a:pPr>
            <a:r>
              <a:rPr lang="en-US" sz="2400" dirty="0"/>
              <a:t>6	and raised us up together, and made </a:t>
            </a:r>
            <a:r>
              <a:rPr lang="en-US" sz="2400" dirty="0" smtClean="0"/>
              <a:t>                              us </a:t>
            </a:r>
            <a:r>
              <a:rPr lang="en-US" sz="2400" dirty="0"/>
              <a:t>sit together in the heavenly places in Christ Jesus,</a:t>
            </a:r>
          </a:p>
          <a:p>
            <a:pPr marL="0" indent="288925">
              <a:lnSpc>
                <a:spcPct val="90000"/>
              </a:lnSpc>
              <a:buFont typeface="Wingdings" pitchFamily="2" charset="2"/>
              <a:buNone/>
            </a:pPr>
            <a:r>
              <a:rPr lang="en-US" sz="2400" dirty="0"/>
              <a:t>7	that in the ages to come </a:t>
            </a:r>
            <a:r>
              <a:rPr lang="en-US" sz="2400" dirty="0">
                <a:solidFill>
                  <a:srgbClr val="FFFF00"/>
                </a:solidFill>
              </a:rPr>
              <a:t>He might show the exceeding riches of His grace in His kindness toward us in Christ Jesus.</a:t>
            </a:r>
          </a:p>
        </p:txBody>
      </p:sp>
      <p:pic>
        <p:nvPicPr>
          <p:cNvPr id="12290" name="Picture 2"/>
          <p:cNvPicPr>
            <a:picLocks noChangeAspect="1" noChangeArrowheads="1"/>
          </p:cNvPicPr>
          <p:nvPr/>
        </p:nvPicPr>
        <p:blipFill>
          <a:blip r:embed="rId3" cstate="email"/>
          <a:srcRect/>
          <a:stretch>
            <a:fillRect/>
          </a:stretch>
        </p:blipFill>
        <p:spPr bwMode="auto">
          <a:xfrm>
            <a:off x="6705600" y="2057400"/>
            <a:ext cx="2303280" cy="2862263"/>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6200"/>
            <a:ext cx="6553200" cy="1931987"/>
          </a:xfrm>
        </p:spPr>
        <p:txBody>
          <a:bodyPr/>
          <a:lstStyle/>
          <a:p>
            <a:r>
              <a:rPr lang="en-US" sz="4000" b="1" dirty="0">
                <a:solidFill>
                  <a:srgbClr val="FFCC00"/>
                </a:solidFill>
                <a:latin typeface="Vagabond" pitchFamily="2" charset="0"/>
              </a:rPr>
              <a:t>God gives us grace as a gift and then asks us to respond to His kindness!</a:t>
            </a:r>
          </a:p>
        </p:txBody>
      </p:sp>
      <p:sp>
        <p:nvSpPr>
          <p:cNvPr id="20483" name="Rectangle 3"/>
          <p:cNvSpPr>
            <a:spLocks noGrp="1" noChangeArrowheads="1"/>
          </p:cNvSpPr>
          <p:nvPr>
            <p:ph type="body" idx="1"/>
          </p:nvPr>
        </p:nvSpPr>
        <p:spPr>
          <a:xfrm>
            <a:off x="457200" y="2057400"/>
            <a:ext cx="8229600" cy="4149725"/>
          </a:xfrm>
        </p:spPr>
        <p:txBody>
          <a:bodyPr/>
          <a:lstStyle/>
          <a:p>
            <a:pPr marL="0" indent="288925">
              <a:buFont typeface="Wingdings" pitchFamily="2" charset="2"/>
              <a:buNone/>
            </a:pPr>
            <a:r>
              <a:rPr lang="en-US" sz="3600" b="1" dirty="0" smtClean="0">
                <a:solidFill>
                  <a:srgbClr val="00FFFF"/>
                </a:solidFill>
              </a:rPr>
              <a:t>      Ephesians </a:t>
            </a:r>
            <a:r>
              <a:rPr lang="en-US" sz="3600" b="1" dirty="0">
                <a:solidFill>
                  <a:srgbClr val="00FFFF"/>
                </a:solidFill>
              </a:rPr>
              <a:t>2:4-10</a:t>
            </a:r>
          </a:p>
          <a:p>
            <a:pPr marL="0" indent="288925">
              <a:buFont typeface="Wingdings" pitchFamily="2" charset="2"/>
              <a:buNone/>
            </a:pPr>
            <a:r>
              <a:rPr lang="en-US" sz="2800" dirty="0"/>
              <a:t>8	</a:t>
            </a:r>
            <a:r>
              <a:rPr lang="en-US" sz="2800" dirty="0">
                <a:solidFill>
                  <a:srgbClr val="FFFF00"/>
                </a:solidFill>
              </a:rPr>
              <a:t>For by grace you have been saved through faith,</a:t>
            </a:r>
            <a:r>
              <a:rPr lang="en-US" sz="2800" dirty="0"/>
              <a:t> and that not of yourselves; </a:t>
            </a:r>
            <a:r>
              <a:rPr lang="en-US" sz="2800" dirty="0">
                <a:solidFill>
                  <a:srgbClr val="FFFF00"/>
                </a:solidFill>
              </a:rPr>
              <a:t>it is the gift of God,</a:t>
            </a:r>
          </a:p>
          <a:p>
            <a:pPr marL="0" indent="288925">
              <a:buFont typeface="Wingdings" pitchFamily="2" charset="2"/>
              <a:buNone/>
            </a:pPr>
            <a:r>
              <a:rPr lang="en-US" sz="2800" dirty="0"/>
              <a:t>9	</a:t>
            </a:r>
            <a:r>
              <a:rPr lang="en-US" sz="2800" dirty="0">
                <a:solidFill>
                  <a:srgbClr val="FFFF00"/>
                </a:solidFill>
              </a:rPr>
              <a:t>not of works, lest anyone should boast.</a:t>
            </a:r>
          </a:p>
          <a:p>
            <a:pPr marL="0" indent="288925">
              <a:buFont typeface="Wingdings" pitchFamily="2" charset="2"/>
              <a:buNone/>
            </a:pPr>
            <a:r>
              <a:rPr lang="en-US" sz="2800" dirty="0"/>
              <a:t>10	For we are His workmanship, created in Christ Jesus for good works, which God prepared beforehand </a:t>
            </a:r>
            <a:r>
              <a:rPr lang="en-US" sz="2800" dirty="0">
                <a:solidFill>
                  <a:srgbClr val="FFFF00"/>
                </a:solidFill>
              </a:rPr>
              <a:t>that we should walk in them.</a:t>
            </a:r>
          </a:p>
        </p:txBody>
      </p:sp>
      <p:pic>
        <p:nvPicPr>
          <p:cNvPr id="5" name="Picture 4"/>
          <p:cNvPicPr>
            <a:picLocks noChangeAspect="1" noChangeArrowheads="1"/>
          </p:cNvPicPr>
          <p:nvPr/>
        </p:nvPicPr>
        <p:blipFill>
          <a:blip r:embed="rId3" cstate="email"/>
          <a:srcRect/>
          <a:stretch>
            <a:fillRect/>
          </a:stretch>
        </p:blipFill>
        <p:spPr bwMode="auto">
          <a:xfrm>
            <a:off x="6477000" y="152400"/>
            <a:ext cx="2457450" cy="245745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0" y="277813"/>
            <a:ext cx="5638800" cy="1143000"/>
          </a:xfrm>
        </p:spPr>
        <p:txBody>
          <a:bodyPr/>
          <a:lstStyle/>
          <a:p>
            <a:r>
              <a:rPr lang="en-US" b="1" dirty="0">
                <a:solidFill>
                  <a:srgbClr val="FFCC00"/>
                </a:solidFill>
                <a:latin typeface="Vagabond" pitchFamily="2" charset="0"/>
              </a:rPr>
              <a:t>Don’t try to be justified by Law</a:t>
            </a:r>
          </a:p>
        </p:txBody>
      </p:sp>
      <p:sp>
        <p:nvSpPr>
          <p:cNvPr id="21507" name="Rectangle 3"/>
          <p:cNvSpPr>
            <a:spLocks noGrp="1" noChangeArrowheads="1"/>
          </p:cNvSpPr>
          <p:nvPr>
            <p:ph type="body" idx="1"/>
          </p:nvPr>
        </p:nvSpPr>
        <p:spPr>
          <a:xfrm>
            <a:off x="457200" y="1828800"/>
            <a:ext cx="8229600" cy="4530725"/>
          </a:xfrm>
        </p:spPr>
        <p:txBody>
          <a:bodyPr/>
          <a:lstStyle/>
          <a:p>
            <a:pPr marL="0" indent="288925" algn="ctr">
              <a:lnSpc>
                <a:spcPct val="90000"/>
              </a:lnSpc>
              <a:buFont typeface="Wingdings" pitchFamily="2" charset="2"/>
              <a:buNone/>
            </a:pPr>
            <a:r>
              <a:rPr lang="en-US" b="1" dirty="0" smtClean="0">
                <a:solidFill>
                  <a:srgbClr val="00FFFF"/>
                </a:solidFill>
              </a:rPr>
              <a:t>                     Galatians </a:t>
            </a:r>
            <a:r>
              <a:rPr lang="en-US" b="1" dirty="0">
                <a:solidFill>
                  <a:srgbClr val="00FFFF"/>
                </a:solidFill>
              </a:rPr>
              <a:t>5:1-4</a:t>
            </a:r>
          </a:p>
          <a:p>
            <a:pPr marL="0" indent="288925">
              <a:lnSpc>
                <a:spcPct val="90000"/>
              </a:lnSpc>
              <a:buFont typeface="Wingdings" pitchFamily="2" charset="2"/>
              <a:buNone/>
            </a:pPr>
            <a:r>
              <a:rPr lang="en-US" sz="2400" dirty="0"/>
              <a:t>1  Stand fast therefore in the liberty by which Christ has made us free, and do not be entangled again with a yoke of bondage.</a:t>
            </a:r>
          </a:p>
          <a:p>
            <a:pPr marL="0" indent="288925">
              <a:lnSpc>
                <a:spcPct val="90000"/>
              </a:lnSpc>
              <a:buFont typeface="Wingdings" pitchFamily="2" charset="2"/>
              <a:buNone/>
            </a:pPr>
            <a:r>
              <a:rPr lang="en-US" sz="2400" dirty="0"/>
              <a:t>2  Indeed I, Paul, say to you that if you become circumcised, Christ will profit you nothing.</a:t>
            </a:r>
          </a:p>
          <a:p>
            <a:pPr marL="0" indent="288925">
              <a:lnSpc>
                <a:spcPct val="90000"/>
              </a:lnSpc>
              <a:buFont typeface="Wingdings" pitchFamily="2" charset="2"/>
              <a:buNone/>
            </a:pPr>
            <a:r>
              <a:rPr lang="en-US" sz="2400" dirty="0"/>
              <a:t>3  And I testify again to every man who becomes circumcised that he is a debtor to keep the whole law.</a:t>
            </a:r>
          </a:p>
          <a:p>
            <a:pPr marL="0" indent="288925">
              <a:lnSpc>
                <a:spcPct val="90000"/>
              </a:lnSpc>
              <a:buFont typeface="Wingdings" pitchFamily="2" charset="2"/>
              <a:buNone/>
            </a:pPr>
            <a:r>
              <a:rPr lang="en-US" sz="2400" dirty="0"/>
              <a:t>4  You have become estranged from Christ, </a:t>
            </a:r>
            <a:r>
              <a:rPr lang="en-US" sz="2400" dirty="0">
                <a:solidFill>
                  <a:srgbClr val="FFFF00"/>
                </a:solidFill>
              </a:rPr>
              <a:t>you who attempt to be justified by law; you have fallen from grace.</a:t>
            </a:r>
          </a:p>
        </p:txBody>
      </p:sp>
      <p:pic>
        <p:nvPicPr>
          <p:cNvPr id="14338" name="Picture 2"/>
          <p:cNvPicPr>
            <a:picLocks noChangeAspect="1" noChangeArrowheads="1"/>
          </p:cNvPicPr>
          <p:nvPr/>
        </p:nvPicPr>
        <p:blipFill>
          <a:blip r:embed="rId3" cstate="email"/>
          <a:srcRect/>
          <a:stretch>
            <a:fillRect/>
          </a:stretch>
        </p:blipFill>
        <p:spPr bwMode="auto">
          <a:xfrm>
            <a:off x="152400" y="76200"/>
            <a:ext cx="2857500" cy="2228850"/>
          </a:xfrm>
          <a:prstGeom prst="rect">
            <a:avLst/>
          </a:prstGeom>
          <a:noFill/>
          <a:ln w="9525">
            <a:noFill/>
            <a:miter lim="800000"/>
            <a:headEnd/>
            <a:tailEnd/>
          </a:ln>
        </p:spPr>
      </p:pic>
      <p:sp>
        <p:nvSpPr>
          <p:cNvPr id="5" name="Rectangle 2"/>
          <p:cNvSpPr txBox="1">
            <a:spLocks noChangeArrowheads="1"/>
          </p:cNvSpPr>
          <p:nvPr/>
        </p:nvSpPr>
        <p:spPr bwMode="auto">
          <a:xfrm>
            <a:off x="0" y="5764213"/>
            <a:ext cx="9144000" cy="788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sz="3200" b="1" kern="0" dirty="0" smtClean="0">
                <a:solidFill>
                  <a:srgbClr val="00FF00"/>
                </a:solidFill>
                <a:latin typeface="Vagabond" pitchFamily="2" charset="0"/>
              </a:rPr>
              <a:t>For by works of the law will no flesh be justified</a:t>
            </a:r>
            <a:endParaRPr lang="en-US" sz="3200" b="1" kern="0" dirty="0">
              <a:solidFill>
                <a:srgbClr val="FFCC00"/>
              </a:solidFill>
              <a:latin typeface="Vagabond" pitchFamily="2" charset="0"/>
            </a:endParaRPr>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447800" y="76200"/>
            <a:ext cx="6629400" cy="1371600"/>
          </a:xfrm>
        </p:spPr>
        <p:txBody>
          <a:bodyPr/>
          <a:lstStyle/>
          <a:p>
            <a:r>
              <a:rPr lang="en-US" sz="4800" b="1" dirty="0">
                <a:solidFill>
                  <a:srgbClr val="FFCC00"/>
                </a:solidFill>
                <a:latin typeface="Vagabond" pitchFamily="2" charset="0"/>
              </a:rPr>
              <a:t>Problems with man’s use of God’s law</a:t>
            </a:r>
          </a:p>
        </p:txBody>
      </p:sp>
      <p:sp>
        <p:nvSpPr>
          <p:cNvPr id="53251" name="Rectangle 3"/>
          <p:cNvSpPr>
            <a:spLocks noGrp="1" noChangeArrowheads="1"/>
          </p:cNvSpPr>
          <p:nvPr>
            <p:ph type="body" idx="1"/>
          </p:nvPr>
        </p:nvSpPr>
        <p:spPr>
          <a:xfrm>
            <a:off x="381000" y="1552832"/>
            <a:ext cx="8229600" cy="3810000"/>
          </a:xfrm>
        </p:spPr>
        <p:txBody>
          <a:bodyPr/>
          <a:lstStyle/>
          <a:p>
            <a:pPr>
              <a:buClr>
                <a:srgbClr val="FFCC00"/>
              </a:buClr>
              <a:buSzTx/>
              <a:buFont typeface="Wingdings" pitchFamily="2" charset="2"/>
              <a:buChar char="Ø"/>
            </a:pPr>
            <a:r>
              <a:rPr lang="en-US" dirty="0"/>
              <a:t>We can develop an attitude of thinking that we can earn our salvation</a:t>
            </a:r>
          </a:p>
          <a:p>
            <a:pPr>
              <a:buClr>
                <a:srgbClr val="FFCC00"/>
              </a:buClr>
              <a:buSzTx/>
              <a:buFont typeface="Wingdings" pitchFamily="2" charset="2"/>
              <a:buChar char="Ø"/>
            </a:pPr>
            <a:r>
              <a:rPr lang="en-US" dirty="0"/>
              <a:t>Laws can become unintended limits – we only do what the laws demand</a:t>
            </a:r>
          </a:p>
          <a:p>
            <a:pPr>
              <a:buClr>
                <a:srgbClr val="FFCC00"/>
              </a:buClr>
              <a:buSzTx/>
              <a:buFont typeface="Wingdings" pitchFamily="2" charset="2"/>
              <a:buChar char="Ø"/>
            </a:pPr>
            <a:r>
              <a:rPr lang="en-US" dirty="0"/>
              <a:t>Many times when we hear </a:t>
            </a:r>
            <a:r>
              <a:rPr lang="en-US" dirty="0" smtClean="0"/>
              <a:t>                                       laws</a:t>
            </a:r>
            <a:r>
              <a:rPr lang="en-US" dirty="0"/>
              <a:t>, </a:t>
            </a:r>
            <a:r>
              <a:rPr lang="en-US" dirty="0" smtClean="0"/>
              <a:t>our minds </a:t>
            </a:r>
            <a:r>
              <a:rPr lang="en-US" dirty="0"/>
              <a:t>try to find </a:t>
            </a:r>
            <a:r>
              <a:rPr lang="en-US" dirty="0" smtClean="0"/>
              <a:t>ways                         </a:t>
            </a:r>
            <a:r>
              <a:rPr lang="en-US" dirty="0"/>
              <a:t>around them</a:t>
            </a:r>
          </a:p>
        </p:txBody>
      </p:sp>
      <p:sp>
        <p:nvSpPr>
          <p:cNvPr id="53252" name="Text Box 4"/>
          <p:cNvSpPr txBox="1">
            <a:spLocks noChangeArrowheads="1"/>
          </p:cNvSpPr>
          <p:nvPr/>
        </p:nvSpPr>
        <p:spPr bwMode="auto">
          <a:xfrm>
            <a:off x="381000" y="5562600"/>
            <a:ext cx="8382000" cy="707886"/>
          </a:xfrm>
          <a:prstGeom prst="rect">
            <a:avLst/>
          </a:prstGeom>
          <a:noFill/>
          <a:ln w="9525">
            <a:noFill/>
            <a:miter lim="800000"/>
            <a:headEnd/>
            <a:tailEnd/>
          </a:ln>
          <a:effectLst/>
        </p:spPr>
        <p:txBody>
          <a:bodyPr>
            <a:spAutoFit/>
          </a:bodyPr>
          <a:lstStyle/>
          <a:p>
            <a:pPr algn="ctr" eaLnBrk="1" hangingPunct="1">
              <a:spcBef>
                <a:spcPct val="50000"/>
              </a:spcBef>
            </a:pPr>
            <a:r>
              <a:rPr lang="en-US" sz="4000" b="1" dirty="0">
                <a:solidFill>
                  <a:srgbClr val="FFFF00"/>
                </a:solidFill>
                <a:latin typeface="Comic Sans MS" pitchFamily="66" charset="0"/>
              </a:rPr>
              <a:t>It’s very clear in </a:t>
            </a:r>
            <a:r>
              <a:rPr lang="en-US" sz="4000" b="1" dirty="0" smtClean="0">
                <a:solidFill>
                  <a:srgbClr val="FFFF00"/>
                </a:solidFill>
                <a:latin typeface="Comic Sans MS" pitchFamily="66" charset="0"/>
              </a:rPr>
              <a:t>young children</a:t>
            </a:r>
            <a:r>
              <a:rPr lang="en-US" sz="4000" b="1" dirty="0">
                <a:solidFill>
                  <a:srgbClr val="FFFF00"/>
                </a:solidFill>
                <a:latin typeface="Comic Sans MS" pitchFamily="66" charset="0"/>
              </a:rPr>
              <a:t>!</a:t>
            </a:r>
          </a:p>
        </p:txBody>
      </p:sp>
      <p:pic>
        <p:nvPicPr>
          <p:cNvPr id="55298" name="Picture 2"/>
          <p:cNvPicPr>
            <a:picLocks noChangeAspect="1" noChangeArrowheads="1"/>
          </p:cNvPicPr>
          <p:nvPr/>
        </p:nvPicPr>
        <p:blipFill>
          <a:blip r:embed="rId3" cstate="email"/>
          <a:srcRect/>
          <a:stretch>
            <a:fillRect/>
          </a:stretch>
        </p:blipFill>
        <p:spPr bwMode="auto">
          <a:xfrm>
            <a:off x="6629400" y="3276600"/>
            <a:ext cx="2386013" cy="1589035"/>
          </a:xfrm>
          <a:prstGeom prst="rect">
            <a:avLst/>
          </a:prstGeom>
          <a:noFill/>
          <a:ln w="9525">
            <a:noFill/>
            <a:miter lim="800000"/>
            <a:headEnd/>
            <a:tailEnd/>
          </a:ln>
        </p:spPr>
      </p:pic>
    </p:spTree>
    <p:extLst>
      <p:ext uri="{BB962C8B-B14F-4D97-AF65-F5344CB8AC3E}">
        <p14:creationId xmlns:p14="http://schemas.microsoft.com/office/powerpoint/2010/main" val="3409703769"/>
      </p:ext>
    </p:extLst>
  </p:cSld>
  <p:clrMapOvr>
    <a:masterClrMapping/>
  </p:clrMapOvr>
  <p:transition>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267200" y="478631"/>
            <a:ext cx="4114800" cy="1357312"/>
          </a:xfrm>
        </p:spPr>
        <p:txBody>
          <a:bodyPr/>
          <a:lstStyle/>
          <a:p>
            <a:r>
              <a:rPr lang="en-US" b="1" dirty="0" smtClean="0">
                <a:solidFill>
                  <a:srgbClr val="FFCC00"/>
                </a:solidFill>
                <a:latin typeface="Vagabond" pitchFamily="2" charset="0"/>
              </a:rPr>
              <a:t>Our Faith must be Energized </a:t>
            </a:r>
            <a:r>
              <a:rPr lang="en-US" b="1" dirty="0" smtClean="0">
                <a:solidFill>
                  <a:srgbClr val="FFCC00"/>
                </a:solidFill>
                <a:latin typeface="Vagabond" pitchFamily="2" charset="0"/>
              </a:rPr>
              <a:t>through</a:t>
            </a:r>
            <a:r>
              <a:rPr lang="en-US" b="1" dirty="0" smtClean="0">
                <a:solidFill>
                  <a:srgbClr val="FFCC00"/>
                </a:solidFill>
                <a:latin typeface="Vagabond" pitchFamily="2" charset="0"/>
              </a:rPr>
              <a:t> </a:t>
            </a:r>
            <a:r>
              <a:rPr lang="en-US" b="1" dirty="0" smtClean="0">
                <a:solidFill>
                  <a:srgbClr val="FFCC00"/>
                </a:solidFill>
                <a:latin typeface="Vagabond" pitchFamily="2" charset="0"/>
              </a:rPr>
              <a:t>Love</a:t>
            </a:r>
            <a:endParaRPr lang="en-US" b="1" dirty="0">
              <a:solidFill>
                <a:srgbClr val="FFCC00"/>
              </a:solidFill>
              <a:latin typeface="Vagabond" pitchFamily="2" charset="0"/>
            </a:endParaRPr>
          </a:p>
        </p:txBody>
      </p:sp>
      <p:sp>
        <p:nvSpPr>
          <p:cNvPr id="21507" name="Rectangle 3"/>
          <p:cNvSpPr>
            <a:spLocks noGrp="1" noChangeArrowheads="1"/>
          </p:cNvSpPr>
          <p:nvPr>
            <p:ph type="body" idx="1"/>
          </p:nvPr>
        </p:nvSpPr>
        <p:spPr>
          <a:xfrm>
            <a:off x="457200" y="2287589"/>
            <a:ext cx="7924800" cy="3579812"/>
          </a:xfrm>
        </p:spPr>
        <p:txBody>
          <a:bodyPr/>
          <a:lstStyle/>
          <a:p>
            <a:pPr marL="0" indent="288925">
              <a:lnSpc>
                <a:spcPct val="90000"/>
              </a:lnSpc>
              <a:buFont typeface="Wingdings" pitchFamily="2" charset="2"/>
              <a:buNone/>
            </a:pPr>
            <a:r>
              <a:rPr lang="en-US" sz="4000" b="1" dirty="0" smtClean="0">
                <a:solidFill>
                  <a:srgbClr val="00FFFF"/>
                </a:solidFill>
              </a:rPr>
              <a:t>          Galatians 5:5-6</a:t>
            </a:r>
            <a:endParaRPr lang="en-US" sz="4000" b="1" dirty="0">
              <a:solidFill>
                <a:srgbClr val="00FFFF"/>
              </a:solidFill>
            </a:endParaRPr>
          </a:p>
          <a:p>
            <a:pPr marL="0" indent="288925">
              <a:lnSpc>
                <a:spcPct val="90000"/>
              </a:lnSpc>
              <a:buNone/>
            </a:pPr>
            <a:r>
              <a:rPr lang="en-US" dirty="0" smtClean="0"/>
              <a:t>For </a:t>
            </a:r>
            <a:r>
              <a:rPr lang="en-US" dirty="0"/>
              <a:t>we through the Spirit eagerly wait for the hope of righteousness by faith. 6 For in Christ Jesus neither circumcision nor uncircumcision avails anything, but </a:t>
            </a:r>
            <a:r>
              <a:rPr lang="en-US" dirty="0">
                <a:solidFill>
                  <a:srgbClr val="FFFF00"/>
                </a:solidFill>
              </a:rPr>
              <a:t>faith working through </a:t>
            </a:r>
            <a:r>
              <a:rPr lang="en-US" dirty="0" smtClean="0">
                <a:solidFill>
                  <a:srgbClr val="FFFF00"/>
                </a:solidFill>
              </a:rPr>
              <a:t>love </a:t>
            </a:r>
            <a:r>
              <a:rPr lang="en-US" i="1" dirty="0" smtClean="0">
                <a:solidFill>
                  <a:srgbClr val="FFFF00"/>
                </a:solidFill>
              </a:rPr>
              <a:t>[</a:t>
            </a:r>
            <a:r>
              <a:rPr lang="en-US" i="1" dirty="0" err="1" smtClean="0">
                <a:solidFill>
                  <a:srgbClr val="FFFF00"/>
                </a:solidFill>
              </a:rPr>
              <a:t>Gk</a:t>
            </a:r>
            <a:r>
              <a:rPr lang="en-US" i="1" dirty="0" smtClean="0">
                <a:solidFill>
                  <a:srgbClr val="FFFF00"/>
                </a:solidFill>
              </a:rPr>
              <a:t>: “energized through love”] </a:t>
            </a:r>
            <a:endParaRPr lang="en-US" i="1" dirty="0">
              <a:solidFill>
                <a:srgbClr val="FFFF00"/>
              </a:solidFill>
            </a:endParaRPr>
          </a:p>
        </p:txBody>
      </p:sp>
      <p:sp>
        <p:nvSpPr>
          <p:cNvPr id="5" name="Rectangle 2"/>
          <p:cNvSpPr txBox="1">
            <a:spLocks noChangeArrowheads="1"/>
          </p:cNvSpPr>
          <p:nvPr/>
        </p:nvSpPr>
        <p:spPr bwMode="auto">
          <a:xfrm>
            <a:off x="838200" y="5838093"/>
            <a:ext cx="7391400" cy="788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sz="3200" b="1" kern="0" dirty="0" smtClean="0">
                <a:solidFill>
                  <a:srgbClr val="00FF00"/>
                </a:solidFill>
                <a:latin typeface="Vagabond" pitchFamily="2" charset="0"/>
              </a:rPr>
              <a:t>Love must be the motivation that generates our faithful actions</a:t>
            </a:r>
            <a:endParaRPr lang="en-US" sz="3200" b="1" kern="0" dirty="0">
              <a:solidFill>
                <a:srgbClr val="FFCC00"/>
              </a:solidFill>
              <a:latin typeface="Vagabond" pitchFamily="2" charset="0"/>
            </a:endParaRPr>
          </a:p>
        </p:txBody>
      </p:sp>
      <p:pic>
        <p:nvPicPr>
          <p:cNvPr id="1026" name="Picture 2" descr="Image result for living by fa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3750834"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15212"/>
      </p:ext>
    </p:extLst>
  </p:cSld>
  <p:clrMapOvr>
    <a:masterClrMapping/>
  </p:clrMapOvr>
  <p:transition>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81000"/>
            <a:ext cx="6400800" cy="1447800"/>
          </a:xfrm>
        </p:spPr>
        <p:txBody>
          <a:bodyPr/>
          <a:lstStyle/>
          <a:p>
            <a:pPr eaLnBrk="1" hangingPunct="1"/>
            <a:r>
              <a:rPr lang="en-US" altLang="en-US" b="1" dirty="0" smtClean="0">
                <a:solidFill>
                  <a:srgbClr val="FFC000"/>
                </a:solidFill>
                <a:latin typeface="Vagabond" pitchFamily="2" charset="0"/>
              </a:rPr>
              <a:t>Faith energized through Love</a:t>
            </a:r>
          </a:p>
        </p:txBody>
      </p:sp>
      <p:sp>
        <p:nvSpPr>
          <p:cNvPr id="12291" name="Rectangle 3"/>
          <p:cNvSpPr>
            <a:spLocks noGrp="1" noChangeArrowheads="1"/>
          </p:cNvSpPr>
          <p:nvPr>
            <p:ph type="body" idx="1"/>
          </p:nvPr>
        </p:nvSpPr>
        <p:spPr>
          <a:xfrm>
            <a:off x="381000" y="1981200"/>
            <a:ext cx="8077200" cy="2971800"/>
          </a:xfrm>
        </p:spPr>
        <p:txBody>
          <a:bodyPr/>
          <a:lstStyle/>
          <a:p>
            <a:pPr eaLnBrk="1" hangingPunct="1">
              <a:buClr>
                <a:srgbClr val="FFC000"/>
              </a:buClr>
              <a:buFont typeface="Wingdings" panose="05000000000000000000" pitchFamily="2" charset="2"/>
              <a:buChar char="§"/>
            </a:pPr>
            <a:r>
              <a:rPr lang="en-US" altLang="en-US" sz="2800" dirty="0" smtClean="0"/>
              <a:t>Faith will cause us to be energized                   in God’s service (James 2:18-26; </a:t>
            </a:r>
            <a:r>
              <a:rPr lang="en-US" altLang="en-US" sz="2800" dirty="0" err="1" smtClean="0"/>
              <a:t>Heb</a:t>
            </a:r>
            <a:r>
              <a:rPr lang="en-US" altLang="en-US" sz="2800" dirty="0" smtClean="0"/>
              <a:t> 11)</a:t>
            </a:r>
          </a:p>
          <a:p>
            <a:pPr eaLnBrk="1" hangingPunct="1">
              <a:buClr>
                <a:srgbClr val="FFC000"/>
              </a:buClr>
              <a:buFont typeface="Wingdings" panose="05000000000000000000" pitchFamily="2" charset="2"/>
              <a:buChar char="§"/>
            </a:pPr>
            <a:r>
              <a:rPr lang="en-US" altLang="en-US" sz="2800" dirty="0" smtClean="0"/>
              <a:t>The work we do will be guided by love – love for God and love for each other</a:t>
            </a:r>
          </a:p>
          <a:p>
            <a:pPr eaLnBrk="1" hangingPunct="1">
              <a:buClr>
                <a:srgbClr val="FFC000"/>
              </a:buClr>
              <a:buFont typeface="Wingdings" panose="05000000000000000000" pitchFamily="2" charset="2"/>
              <a:buChar char="§"/>
            </a:pPr>
            <a:r>
              <a:rPr lang="en-US" altLang="en-US" sz="2800" i="1" dirty="0" smtClean="0"/>
              <a:t>“through love serve one another”</a:t>
            </a:r>
            <a:r>
              <a:rPr lang="en-US" altLang="en-US" sz="2800" dirty="0" smtClean="0"/>
              <a:t> (Gal 5:13)</a:t>
            </a:r>
          </a:p>
          <a:p>
            <a:pPr eaLnBrk="1" hangingPunct="1">
              <a:buClr>
                <a:srgbClr val="FFC000"/>
              </a:buClr>
              <a:buFont typeface="Wingdings" panose="05000000000000000000" pitchFamily="2" charset="2"/>
              <a:buChar char="§"/>
            </a:pPr>
            <a:r>
              <a:rPr lang="en-US" altLang="en-US" sz="2800" b="1" dirty="0" smtClean="0">
                <a:solidFill>
                  <a:srgbClr val="00FFFF"/>
                </a:solidFill>
              </a:rPr>
              <a:t>Rituals will not save anyone!</a:t>
            </a:r>
          </a:p>
        </p:txBody>
      </p:sp>
      <p:sp>
        <p:nvSpPr>
          <p:cNvPr id="12292" name="Text Box 4"/>
          <p:cNvSpPr txBox="1">
            <a:spLocks noChangeArrowheads="1"/>
          </p:cNvSpPr>
          <p:nvPr/>
        </p:nvSpPr>
        <p:spPr bwMode="auto">
          <a:xfrm>
            <a:off x="990600" y="5181600"/>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a:solidFill>
                  <a:srgbClr val="00FF00"/>
                </a:solidFill>
                <a:latin typeface="Comic Sans MS" panose="030F0702030302020204" pitchFamily="66" charset="0"/>
              </a:rPr>
              <a:t>Faith is the power that will turn us into children of God</a:t>
            </a:r>
          </a:p>
        </p:txBody>
      </p:sp>
      <p:pic>
        <p:nvPicPr>
          <p:cNvPr id="1229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8600"/>
            <a:ext cx="26670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507567"/>
      </p:ext>
    </p:extLst>
  </p:cSld>
  <p:clrMapOvr>
    <a:masterClrMapping/>
  </p:clrMapOvr>
  <p:transition>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0"/>
            <a:ext cx="6629400" cy="1554163"/>
          </a:xfrm>
        </p:spPr>
        <p:txBody>
          <a:bodyPr/>
          <a:lstStyle/>
          <a:p>
            <a:pPr eaLnBrk="1" hangingPunct="1"/>
            <a:r>
              <a:rPr lang="en-US" altLang="en-US" sz="3600" b="1" dirty="0" smtClean="0">
                <a:solidFill>
                  <a:srgbClr val="FFC000"/>
                </a:solidFill>
                <a:latin typeface="Vagabond" pitchFamily="2" charset="0"/>
              </a:rPr>
              <a:t>Why is faith energized by love more powerful than law</a:t>
            </a:r>
          </a:p>
        </p:txBody>
      </p:sp>
      <p:sp>
        <p:nvSpPr>
          <p:cNvPr id="13315" name="Rectangle 3"/>
          <p:cNvSpPr>
            <a:spLocks noGrp="1" noChangeArrowheads="1"/>
          </p:cNvSpPr>
          <p:nvPr>
            <p:ph type="body" idx="1"/>
          </p:nvPr>
        </p:nvSpPr>
        <p:spPr>
          <a:xfrm>
            <a:off x="457200" y="1600200"/>
            <a:ext cx="8229600" cy="2133600"/>
          </a:xfrm>
        </p:spPr>
        <p:txBody>
          <a:bodyPr/>
          <a:lstStyle/>
          <a:p>
            <a:pPr eaLnBrk="1" hangingPunct="1">
              <a:buClr>
                <a:srgbClr val="FFC000"/>
              </a:buClr>
              <a:buFont typeface="Arial" panose="020B0604020202020204" pitchFamily="34" charset="0"/>
              <a:buChar char="•"/>
            </a:pPr>
            <a:r>
              <a:rPr lang="en-US" altLang="en-US" sz="2800" dirty="0" smtClean="0"/>
              <a:t>Encourages us to do things for the                    right reasons</a:t>
            </a:r>
          </a:p>
          <a:p>
            <a:pPr eaLnBrk="1" hangingPunct="1">
              <a:buClr>
                <a:srgbClr val="FFC000"/>
              </a:buClr>
              <a:buFont typeface="Arial" panose="020B0604020202020204" pitchFamily="34" charset="0"/>
              <a:buChar char="•"/>
            </a:pPr>
            <a:r>
              <a:rPr lang="en-US" altLang="en-US" sz="2800" dirty="0" smtClean="0"/>
              <a:t>Leads to greater obedience to God</a:t>
            </a:r>
          </a:p>
          <a:p>
            <a:pPr eaLnBrk="1" hangingPunct="1">
              <a:buClr>
                <a:srgbClr val="FFC000"/>
              </a:buClr>
              <a:buFont typeface="Arial" panose="020B0604020202020204" pitchFamily="34" charset="0"/>
              <a:buChar char="•"/>
            </a:pPr>
            <a:r>
              <a:rPr lang="en-US" altLang="en-US" sz="2800" dirty="0" smtClean="0"/>
              <a:t>Leads to serving one another in love</a:t>
            </a:r>
            <a:endParaRPr lang="en-US" altLang="en-US" dirty="0" smtClean="0"/>
          </a:p>
        </p:txBody>
      </p:sp>
      <p:sp>
        <p:nvSpPr>
          <p:cNvPr id="13316" name="Text Box 4"/>
          <p:cNvSpPr txBox="1">
            <a:spLocks noChangeArrowheads="1"/>
          </p:cNvSpPr>
          <p:nvPr/>
        </p:nvSpPr>
        <p:spPr bwMode="auto">
          <a:xfrm>
            <a:off x="609600" y="3886200"/>
            <a:ext cx="792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dirty="0">
                <a:solidFill>
                  <a:srgbClr val="00FF00"/>
                </a:solidFill>
                <a:latin typeface="Comic Sans MS" panose="030F0702030302020204" pitchFamily="66" charset="0"/>
              </a:rPr>
              <a:t>Law encourages obedience to rituals </a:t>
            </a:r>
          </a:p>
          <a:p>
            <a:pPr algn="ctr" eaLnBrk="1" hangingPunct="1">
              <a:spcBef>
                <a:spcPct val="50000"/>
              </a:spcBef>
            </a:pPr>
            <a:r>
              <a:rPr lang="en-US" altLang="en-US" sz="3200" b="1" dirty="0">
                <a:solidFill>
                  <a:srgbClr val="00FF00"/>
                </a:solidFill>
                <a:latin typeface="Comic Sans MS" panose="030F0702030302020204" pitchFamily="66" charset="0"/>
              </a:rPr>
              <a:t>Faith energized by love will promote obedience to God, which leads to loving service to each other</a:t>
            </a:r>
          </a:p>
        </p:txBody>
      </p:sp>
      <p:pic>
        <p:nvPicPr>
          <p:cNvPr id="13317" name="Picture 6" descr="washing-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905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259416"/>
      </p:ext>
    </p:extLst>
  </p:cSld>
  <p:clrMapOvr>
    <a:masterClrMapping/>
  </p:clrMapOvr>
  <p:transition>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4" name="Line 4"/>
          <p:cNvSpPr>
            <a:spLocks noChangeShapeType="1"/>
          </p:cNvSpPr>
          <p:nvPr/>
        </p:nvSpPr>
        <p:spPr bwMode="auto">
          <a:xfrm>
            <a:off x="1371600" y="685800"/>
            <a:ext cx="0" cy="4876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65" name="Line 5"/>
          <p:cNvSpPr>
            <a:spLocks noChangeShapeType="1"/>
          </p:cNvSpPr>
          <p:nvPr/>
        </p:nvSpPr>
        <p:spPr bwMode="auto">
          <a:xfrm>
            <a:off x="1371600" y="5562600"/>
            <a:ext cx="74676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66" name="Text Box 6"/>
          <p:cNvSpPr txBox="1">
            <a:spLocks noChangeArrowheads="1"/>
          </p:cNvSpPr>
          <p:nvPr/>
        </p:nvSpPr>
        <p:spPr bwMode="auto">
          <a:xfrm rot="-5400000">
            <a:off x="-1392237" y="2613025"/>
            <a:ext cx="464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dirty="0">
                <a:solidFill>
                  <a:srgbClr val="00B0F0"/>
                </a:solidFill>
              </a:rPr>
              <a:t>Amount of obedience</a:t>
            </a:r>
          </a:p>
        </p:txBody>
      </p:sp>
      <p:sp>
        <p:nvSpPr>
          <p:cNvPr id="92167" name="Rectangle 7"/>
          <p:cNvSpPr>
            <a:spLocks noChangeArrowheads="1"/>
          </p:cNvSpPr>
          <p:nvPr/>
        </p:nvSpPr>
        <p:spPr bwMode="auto">
          <a:xfrm>
            <a:off x="2362200" y="3276600"/>
            <a:ext cx="2362200" cy="2286000"/>
          </a:xfrm>
          <a:prstGeom prst="rect">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169" name="Rectangle 9"/>
          <p:cNvSpPr>
            <a:spLocks noChangeArrowheads="1"/>
          </p:cNvSpPr>
          <p:nvPr/>
        </p:nvSpPr>
        <p:spPr bwMode="auto">
          <a:xfrm>
            <a:off x="5791200" y="2286000"/>
            <a:ext cx="2438400" cy="3276600"/>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170" name="Text Box 10"/>
          <p:cNvSpPr txBox="1">
            <a:spLocks noChangeArrowheads="1"/>
          </p:cNvSpPr>
          <p:nvPr/>
        </p:nvSpPr>
        <p:spPr bwMode="auto">
          <a:xfrm>
            <a:off x="2895600" y="5638800"/>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a:solidFill>
                  <a:srgbClr val="FF0000"/>
                </a:solidFill>
              </a:rPr>
              <a:t>Law</a:t>
            </a:r>
          </a:p>
        </p:txBody>
      </p:sp>
      <p:sp>
        <p:nvSpPr>
          <p:cNvPr id="14344" name="Text Box 12"/>
          <p:cNvSpPr txBox="1">
            <a:spLocks noChangeArrowheads="1"/>
          </p:cNvSpPr>
          <p:nvPr/>
        </p:nvSpPr>
        <p:spPr bwMode="auto">
          <a:xfrm>
            <a:off x="2041525" y="5980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5" name="Text Box 13"/>
          <p:cNvSpPr txBox="1">
            <a:spLocks noChangeArrowheads="1"/>
          </p:cNvSpPr>
          <p:nvPr/>
        </p:nvSpPr>
        <p:spPr bwMode="auto">
          <a:xfrm>
            <a:off x="2422525" y="5980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174" name="Text Box 14"/>
          <p:cNvSpPr txBox="1">
            <a:spLocks noChangeArrowheads="1"/>
          </p:cNvSpPr>
          <p:nvPr/>
        </p:nvSpPr>
        <p:spPr bwMode="auto">
          <a:xfrm>
            <a:off x="2514600" y="38862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rgbClr val="0033CC"/>
                </a:solidFill>
              </a:rPr>
              <a:t>To rituals</a:t>
            </a:r>
          </a:p>
        </p:txBody>
      </p:sp>
      <p:sp>
        <p:nvSpPr>
          <p:cNvPr id="92175" name="Text Box 15"/>
          <p:cNvSpPr txBox="1">
            <a:spLocks noChangeArrowheads="1"/>
          </p:cNvSpPr>
          <p:nvPr/>
        </p:nvSpPr>
        <p:spPr bwMode="auto">
          <a:xfrm>
            <a:off x="6096000" y="38862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a:solidFill>
                  <a:srgbClr val="0033CC"/>
                </a:solidFill>
              </a:rPr>
              <a:t>To God</a:t>
            </a:r>
          </a:p>
        </p:txBody>
      </p:sp>
      <p:sp>
        <p:nvSpPr>
          <p:cNvPr id="92176" name="Text Box 16"/>
          <p:cNvSpPr txBox="1">
            <a:spLocks noChangeArrowheads="1"/>
          </p:cNvSpPr>
          <p:nvPr/>
        </p:nvSpPr>
        <p:spPr bwMode="auto">
          <a:xfrm>
            <a:off x="6324600" y="56388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a:solidFill>
                  <a:srgbClr val="33CC33"/>
                </a:solidFill>
              </a:rPr>
              <a:t>Faith</a:t>
            </a:r>
          </a:p>
        </p:txBody>
      </p:sp>
      <p:sp>
        <p:nvSpPr>
          <p:cNvPr id="92179" name="Rectangle 19"/>
          <p:cNvSpPr>
            <a:spLocks noChangeArrowheads="1"/>
          </p:cNvSpPr>
          <p:nvPr/>
        </p:nvSpPr>
        <p:spPr bwMode="auto">
          <a:xfrm>
            <a:off x="2362200" y="5181600"/>
            <a:ext cx="2362200" cy="381000"/>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180" name="Text Box 20"/>
          <p:cNvSpPr txBox="1">
            <a:spLocks noChangeArrowheads="1"/>
          </p:cNvSpPr>
          <p:nvPr/>
        </p:nvSpPr>
        <p:spPr bwMode="auto">
          <a:xfrm>
            <a:off x="2362200" y="51816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a:solidFill>
                  <a:srgbClr val="0033CC"/>
                </a:solidFill>
              </a:rPr>
              <a:t>To God</a:t>
            </a:r>
          </a:p>
        </p:txBody>
      </p:sp>
      <p:sp>
        <p:nvSpPr>
          <p:cNvPr id="14351" name="Text Box 21"/>
          <p:cNvSpPr txBox="1">
            <a:spLocks noChangeArrowheads="1"/>
          </p:cNvSpPr>
          <p:nvPr/>
        </p:nvSpPr>
        <p:spPr bwMode="auto">
          <a:xfrm>
            <a:off x="2438400" y="609600"/>
            <a:ext cx="6019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b="1" dirty="0">
                <a:solidFill>
                  <a:srgbClr val="FFC000"/>
                </a:solidFill>
                <a:latin typeface="Comic Sans MS" panose="030F0702030302020204" pitchFamily="66" charset="0"/>
              </a:rPr>
              <a:t>Both Law and Faith do lead to obedience</a:t>
            </a:r>
          </a:p>
        </p:txBody>
      </p:sp>
    </p:spTree>
    <p:extLst>
      <p:ext uri="{BB962C8B-B14F-4D97-AF65-F5344CB8AC3E}">
        <p14:creationId xmlns:p14="http://schemas.microsoft.com/office/powerpoint/2010/main" val="644574095"/>
      </p:ext>
    </p:extLst>
  </p:cSld>
  <p:clrMapOvr>
    <a:masterClrMapping/>
  </p:clrMapOvr>
  <p:transition>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6" descr="money_hat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152400"/>
            <a:ext cx="22304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a:xfrm>
            <a:off x="228600" y="228600"/>
            <a:ext cx="6781800" cy="1371600"/>
          </a:xfrm>
        </p:spPr>
        <p:txBody>
          <a:bodyPr/>
          <a:lstStyle/>
          <a:p>
            <a:pPr eaLnBrk="1" hangingPunct="1"/>
            <a:r>
              <a:rPr lang="en-US" altLang="en-US" sz="4800" b="1" dirty="0" smtClean="0">
                <a:solidFill>
                  <a:srgbClr val="FFC000"/>
                </a:solidFill>
                <a:latin typeface="Vagabond" pitchFamily="2" charset="0"/>
              </a:rPr>
              <a:t>Problems with man’s use of God’s law</a:t>
            </a:r>
          </a:p>
        </p:txBody>
      </p:sp>
      <p:sp>
        <p:nvSpPr>
          <p:cNvPr id="15364" name="Rectangle 3"/>
          <p:cNvSpPr>
            <a:spLocks noGrp="1" noChangeArrowheads="1"/>
          </p:cNvSpPr>
          <p:nvPr>
            <p:ph type="body" idx="1"/>
          </p:nvPr>
        </p:nvSpPr>
        <p:spPr>
          <a:xfrm>
            <a:off x="381000" y="2057400"/>
            <a:ext cx="8229600" cy="2819400"/>
          </a:xfrm>
        </p:spPr>
        <p:txBody>
          <a:bodyPr/>
          <a:lstStyle/>
          <a:p>
            <a:pPr eaLnBrk="1" hangingPunct="1">
              <a:lnSpc>
                <a:spcPct val="90000"/>
              </a:lnSpc>
              <a:buClr>
                <a:srgbClr val="FFC000"/>
              </a:buClr>
              <a:buFont typeface="Arial" panose="020B0604020202020204" pitchFamily="34" charset="0"/>
              <a:buChar char="•"/>
            </a:pPr>
            <a:r>
              <a:rPr lang="en-US" altLang="en-US" sz="2800" dirty="0" smtClean="0"/>
              <a:t>We can develop an attitude of                            thinking that we can earn our salvation</a:t>
            </a:r>
          </a:p>
          <a:p>
            <a:pPr eaLnBrk="1" hangingPunct="1">
              <a:lnSpc>
                <a:spcPct val="90000"/>
              </a:lnSpc>
              <a:buClr>
                <a:srgbClr val="FFC000"/>
              </a:buClr>
              <a:buFont typeface="Arial" panose="020B0604020202020204" pitchFamily="34" charset="0"/>
              <a:buChar char="•"/>
            </a:pPr>
            <a:r>
              <a:rPr lang="en-US" altLang="en-US" sz="2800" dirty="0" smtClean="0"/>
              <a:t>Laws can become unintended limits – we only do what the laws demand</a:t>
            </a:r>
          </a:p>
          <a:p>
            <a:pPr eaLnBrk="1" hangingPunct="1">
              <a:lnSpc>
                <a:spcPct val="90000"/>
              </a:lnSpc>
              <a:buClr>
                <a:srgbClr val="FFC000"/>
              </a:buClr>
              <a:buFont typeface="Arial" panose="020B0604020202020204" pitchFamily="34" charset="0"/>
              <a:buChar char="•"/>
            </a:pPr>
            <a:r>
              <a:rPr lang="en-US" altLang="en-US" sz="2800" dirty="0" smtClean="0"/>
              <a:t>Many times when we hear laws, our minds try to find ways around them</a:t>
            </a:r>
          </a:p>
        </p:txBody>
      </p:sp>
      <p:sp>
        <p:nvSpPr>
          <p:cNvPr id="15365" name="Text Box 4"/>
          <p:cNvSpPr txBox="1">
            <a:spLocks noChangeArrowheads="1"/>
          </p:cNvSpPr>
          <p:nvPr/>
        </p:nvSpPr>
        <p:spPr bwMode="auto">
          <a:xfrm>
            <a:off x="457200" y="5105400"/>
            <a:ext cx="8382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800" b="1" dirty="0">
                <a:solidFill>
                  <a:srgbClr val="00B050"/>
                </a:solidFill>
                <a:latin typeface="Comic Sans MS" panose="030F0702030302020204" pitchFamily="66" charset="0"/>
              </a:rPr>
              <a:t>We’ve seen this in children!</a:t>
            </a:r>
          </a:p>
        </p:txBody>
      </p:sp>
    </p:spTree>
    <p:extLst>
      <p:ext uri="{BB962C8B-B14F-4D97-AF65-F5344CB8AC3E}">
        <p14:creationId xmlns:p14="http://schemas.microsoft.com/office/powerpoint/2010/main" val="2557307853"/>
      </p:ext>
    </p:extLst>
  </p:cSld>
  <p:clrMapOvr>
    <a:masterClrMapping/>
  </p:clrMapOvr>
  <p:transition>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5" descr="goda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
            <a:ext cx="21717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972038" y="152400"/>
            <a:ext cx="4953000" cy="1143000"/>
          </a:xfrm>
        </p:spPr>
        <p:txBody>
          <a:bodyPr/>
          <a:lstStyle/>
          <a:p>
            <a:pPr eaLnBrk="1" hangingPunct="1"/>
            <a:r>
              <a:rPr lang="en-US" altLang="en-US" sz="4000" b="1" dirty="0" smtClean="0">
                <a:solidFill>
                  <a:srgbClr val="FFC000"/>
                </a:solidFill>
              </a:rPr>
              <a:t>How does this apply today?</a:t>
            </a:r>
          </a:p>
        </p:txBody>
      </p:sp>
      <p:sp>
        <p:nvSpPr>
          <p:cNvPr id="16388" name="Rectangle 3"/>
          <p:cNvSpPr>
            <a:spLocks noGrp="1" noChangeArrowheads="1"/>
          </p:cNvSpPr>
          <p:nvPr>
            <p:ph type="body" idx="1"/>
          </p:nvPr>
        </p:nvSpPr>
        <p:spPr>
          <a:xfrm>
            <a:off x="76200" y="1387231"/>
            <a:ext cx="8305800" cy="2743200"/>
          </a:xfrm>
        </p:spPr>
        <p:txBody>
          <a:bodyPr/>
          <a:lstStyle/>
          <a:p>
            <a:pPr eaLnBrk="1" hangingPunct="1">
              <a:buFontTx/>
              <a:buNone/>
            </a:pPr>
            <a:r>
              <a:rPr lang="en-US" altLang="en-US" sz="3600" b="1" dirty="0" smtClean="0">
                <a:solidFill>
                  <a:srgbClr val="00FFFF"/>
                </a:solidFill>
              </a:rPr>
              <a:t> In Families, Ecclesias &amp; Jobs</a:t>
            </a:r>
          </a:p>
          <a:p>
            <a:pPr lvl="1" eaLnBrk="1" hangingPunct="1"/>
            <a:r>
              <a:rPr lang="en-US" altLang="en-US" dirty="0" smtClean="0"/>
              <a:t>Read and discuss the Bible together</a:t>
            </a:r>
          </a:p>
          <a:p>
            <a:pPr lvl="1" eaLnBrk="1" hangingPunct="1"/>
            <a:r>
              <a:rPr lang="en-US" altLang="en-US" dirty="0" smtClean="0"/>
              <a:t>Discuss the work of angels in our lives</a:t>
            </a:r>
          </a:p>
          <a:p>
            <a:pPr lvl="1" eaLnBrk="1" hangingPunct="1"/>
            <a:r>
              <a:rPr lang="en-US" altLang="en-US" dirty="0" smtClean="0"/>
              <a:t>Accept what God gives us</a:t>
            </a:r>
          </a:p>
          <a:p>
            <a:pPr lvl="1" eaLnBrk="1" hangingPunct="1"/>
            <a:r>
              <a:rPr lang="en-US" altLang="en-US" dirty="0" smtClean="0"/>
              <a:t>Trust He knows what we need</a:t>
            </a:r>
          </a:p>
        </p:txBody>
      </p:sp>
      <p:pic>
        <p:nvPicPr>
          <p:cNvPr id="16389" name="Picture 7" descr="cleaning_toi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14800"/>
            <a:ext cx="25908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8"/>
          <p:cNvSpPr>
            <a:spLocks noChangeArrowheads="1"/>
          </p:cNvSpPr>
          <p:nvPr/>
        </p:nvSpPr>
        <p:spPr bwMode="auto">
          <a:xfrm>
            <a:off x="2953238" y="3657600"/>
            <a:ext cx="5943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pPr>
            <a:endParaRPr lang="en-US" altLang="en-US" sz="2800" dirty="0"/>
          </a:p>
          <a:p>
            <a:pPr lvl="1" eaLnBrk="1" hangingPunct="1">
              <a:spcBef>
                <a:spcPct val="20000"/>
              </a:spcBef>
              <a:buFontTx/>
              <a:buChar char="–"/>
            </a:pPr>
            <a:r>
              <a:rPr lang="en-US" altLang="en-US" sz="2800" dirty="0"/>
              <a:t>Serve one another in love</a:t>
            </a:r>
          </a:p>
          <a:p>
            <a:pPr lvl="1" eaLnBrk="1" hangingPunct="1">
              <a:spcBef>
                <a:spcPct val="20000"/>
              </a:spcBef>
              <a:buFontTx/>
              <a:buChar char="–"/>
            </a:pPr>
            <a:r>
              <a:rPr lang="en-US" altLang="en-US" sz="2800" dirty="0"/>
              <a:t>Learn to rejoice and be excited for  good things happening to others</a:t>
            </a:r>
          </a:p>
        </p:txBody>
      </p:sp>
      <p:pic>
        <p:nvPicPr>
          <p:cNvPr id="16391" name="Picture 10" descr="Pontiac_Sunbird_(19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064608"/>
            <a:ext cx="1676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944897"/>
      </p:ext>
    </p:extLst>
  </p:cSld>
  <p:clrMapOvr>
    <a:masterClrMapping/>
  </p:clrMapOvr>
  <p:transition>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228600"/>
            <a:ext cx="7391400" cy="914400"/>
          </a:xfrm>
        </p:spPr>
        <p:txBody>
          <a:bodyPr/>
          <a:lstStyle/>
          <a:p>
            <a:pPr eaLnBrk="1" hangingPunct="1"/>
            <a:r>
              <a:rPr lang="en-US" altLang="en-US" sz="4800" b="1" dirty="0" smtClean="0">
                <a:solidFill>
                  <a:srgbClr val="FFC000"/>
                </a:solidFill>
                <a:latin typeface="Vagabond" pitchFamily="2" charset="0"/>
              </a:rPr>
              <a:t>Love: </a:t>
            </a:r>
            <a:r>
              <a:rPr lang="en-US" altLang="en-US" sz="4000" b="1" dirty="0" smtClean="0">
                <a:solidFill>
                  <a:srgbClr val="FFC000"/>
                </a:solidFill>
                <a:latin typeface="Vagabond" pitchFamily="2" charset="0"/>
              </a:rPr>
              <a:t>the ultimate motivation!</a:t>
            </a:r>
          </a:p>
        </p:txBody>
      </p:sp>
      <p:sp>
        <p:nvSpPr>
          <p:cNvPr id="25603" name="Rectangle 3"/>
          <p:cNvSpPr>
            <a:spLocks noGrp="1" noChangeArrowheads="1"/>
          </p:cNvSpPr>
          <p:nvPr>
            <p:ph type="body" idx="1"/>
          </p:nvPr>
        </p:nvSpPr>
        <p:spPr>
          <a:xfrm>
            <a:off x="304800" y="1371600"/>
            <a:ext cx="7391400" cy="2308225"/>
          </a:xfrm>
        </p:spPr>
        <p:txBody>
          <a:bodyPr/>
          <a:lstStyle/>
          <a:p>
            <a:pPr marL="0" indent="0" eaLnBrk="1" hangingPunct="1">
              <a:buNone/>
            </a:pPr>
            <a:r>
              <a:rPr lang="en-US" altLang="en-US" b="1" dirty="0" smtClean="0">
                <a:solidFill>
                  <a:srgbClr val="00B0F0"/>
                </a:solidFill>
              </a:rPr>
              <a:t>V.6</a:t>
            </a:r>
            <a:r>
              <a:rPr lang="en-US" altLang="en-US" dirty="0" smtClean="0"/>
              <a:t>  Faith working through love</a:t>
            </a:r>
          </a:p>
          <a:p>
            <a:pPr marL="0" indent="0" eaLnBrk="1" hangingPunct="1">
              <a:buNone/>
            </a:pPr>
            <a:r>
              <a:rPr lang="en-US" altLang="en-US" b="1" dirty="0" smtClean="0">
                <a:solidFill>
                  <a:srgbClr val="00B0F0"/>
                </a:solidFill>
              </a:rPr>
              <a:t>V.13</a:t>
            </a:r>
            <a:r>
              <a:rPr lang="en-US" altLang="en-US" dirty="0" smtClean="0"/>
              <a:t> Through love serve one another</a:t>
            </a:r>
          </a:p>
          <a:p>
            <a:pPr marL="0" indent="0" eaLnBrk="1" hangingPunct="1">
              <a:buNone/>
            </a:pPr>
            <a:r>
              <a:rPr lang="en-US" altLang="en-US" b="1" dirty="0" smtClean="0">
                <a:solidFill>
                  <a:srgbClr val="00B0F0"/>
                </a:solidFill>
              </a:rPr>
              <a:t>V.14</a:t>
            </a:r>
            <a:r>
              <a:rPr lang="en-US" altLang="en-US" dirty="0" smtClean="0"/>
              <a:t> Even the law said: </a:t>
            </a:r>
            <a:r>
              <a:rPr lang="en-US" altLang="en-US" i="1" dirty="0" smtClean="0"/>
              <a:t>“love your    </a:t>
            </a:r>
            <a:r>
              <a:rPr lang="en-US" altLang="en-US" i="1" dirty="0"/>
              <a:t> </a:t>
            </a:r>
            <a:r>
              <a:rPr lang="en-US" altLang="en-US" i="1" dirty="0" smtClean="0"/>
              <a:t>       	     neighbor as yourself”</a:t>
            </a:r>
          </a:p>
        </p:txBody>
      </p:sp>
      <p:sp>
        <p:nvSpPr>
          <p:cNvPr id="25604" name="Text Box 4"/>
          <p:cNvSpPr txBox="1">
            <a:spLocks noChangeArrowheads="1"/>
          </p:cNvSpPr>
          <p:nvPr/>
        </p:nvSpPr>
        <p:spPr bwMode="auto">
          <a:xfrm>
            <a:off x="0" y="3886200"/>
            <a:ext cx="9144000"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dirty="0">
                <a:solidFill>
                  <a:srgbClr val="FF9900"/>
                </a:solidFill>
                <a:latin typeface="Comic Sans MS" panose="030F0702030302020204" pitchFamily="66" charset="0"/>
              </a:rPr>
              <a:t>Love never fails (1Cor 13:8)</a:t>
            </a:r>
          </a:p>
          <a:p>
            <a:pPr algn="ctr" eaLnBrk="1" hangingPunct="1">
              <a:spcBef>
                <a:spcPct val="50000"/>
              </a:spcBef>
            </a:pPr>
            <a:r>
              <a:rPr lang="en-US" altLang="en-US" sz="2600" b="1" dirty="0">
                <a:solidFill>
                  <a:srgbClr val="00FF00"/>
                </a:solidFill>
                <a:latin typeface="Comic Sans MS" panose="030F0702030302020204" pitchFamily="66" charset="0"/>
              </a:rPr>
              <a:t>Walk in love, as Christ also has loved us (</a:t>
            </a:r>
            <a:r>
              <a:rPr lang="en-US" altLang="en-US" sz="2600" b="1" dirty="0" err="1">
                <a:solidFill>
                  <a:srgbClr val="00FF00"/>
                </a:solidFill>
                <a:latin typeface="Comic Sans MS" panose="030F0702030302020204" pitchFamily="66" charset="0"/>
              </a:rPr>
              <a:t>Eph</a:t>
            </a:r>
            <a:r>
              <a:rPr lang="en-US" altLang="en-US" sz="2600" b="1" dirty="0">
                <a:solidFill>
                  <a:srgbClr val="00FF00"/>
                </a:solidFill>
                <a:latin typeface="Comic Sans MS" panose="030F0702030302020204" pitchFamily="66" charset="0"/>
              </a:rPr>
              <a:t> 5:2)</a:t>
            </a:r>
          </a:p>
          <a:p>
            <a:pPr algn="ctr" eaLnBrk="1" hangingPunct="1">
              <a:spcBef>
                <a:spcPct val="50000"/>
              </a:spcBef>
            </a:pPr>
            <a:r>
              <a:rPr lang="en-US" altLang="en-US" sz="2400" b="1" dirty="0">
                <a:solidFill>
                  <a:srgbClr val="00FFFF"/>
                </a:solidFill>
                <a:latin typeface="Comic Sans MS" panose="030F0702030302020204" pitchFamily="66" charset="0"/>
              </a:rPr>
              <a:t>If God so loved us, we ought to love one </a:t>
            </a:r>
            <a:r>
              <a:rPr lang="en-US" altLang="en-US" sz="2400" b="1" dirty="0" smtClean="0">
                <a:solidFill>
                  <a:srgbClr val="00FFFF"/>
                </a:solidFill>
                <a:latin typeface="Comic Sans MS" panose="030F0702030302020204" pitchFamily="66" charset="0"/>
              </a:rPr>
              <a:t>another </a:t>
            </a:r>
            <a:r>
              <a:rPr lang="en-US" altLang="en-US" sz="2000" b="1" dirty="0" smtClean="0">
                <a:solidFill>
                  <a:srgbClr val="00FFFF"/>
                </a:solidFill>
                <a:latin typeface="Comic Sans MS" panose="030F0702030302020204" pitchFamily="66" charset="0"/>
              </a:rPr>
              <a:t>(1Jn </a:t>
            </a:r>
            <a:r>
              <a:rPr lang="en-US" altLang="en-US" sz="2000" b="1" dirty="0">
                <a:solidFill>
                  <a:srgbClr val="00FFFF"/>
                </a:solidFill>
                <a:latin typeface="Comic Sans MS" panose="030F0702030302020204" pitchFamily="66" charset="0"/>
              </a:rPr>
              <a:t>4:11</a:t>
            </a:r>
            <a:r>
              <a:rPr lang="en-US" altLang="en-US" sz="2000" b="1" dirty="0" smtClean="0">
                <a:solidFill>
                  <a:srgbClr val="00FFFF"/>
                </a:solidFill>
                <a:latin typeface="Comic Sans MS" panose="030F0702030302020204" pitchFamily="66" charset="0"/>
              </a:rPr>
              <a:t>)</a:t>
            </a:r>
          </a:p>
          <a:p>
            <a:pPr algn="ctr" eaLnBrk="1" hangingPunct="1">
              <a:spcBef>
                <a:spcPct val="50000"/>
              </a:spcBef>
            </a:pPr>
            <a:r>
              <a:rPr lang="en-US" altLang="en-US" sz="2600" b="1" dirty="0" smtClean="0">
                <a:solidFill>
                  <a:srgbClr val="FFFF00"/>
                </a:solidFill>
                <a:latin typeface="Comic Sans MS" panose="030F0702030302020204" pitchFamily="66" charset="0"/>
              </a:rPr>
              <a:t>“Now abide faith, hope, love, these three;           but the greatest of these is love” (1 </a:t>
            </a:r>
            <a:r>
              <a:rPr lang="en-US" altLang="en-US" sz="2600" b="1" dirty="0" err="1" smtClean="0">
                <a:solidFill>
                  <a:srgbClr val="FFFF00"/>
                </a:solidFill>
                <a:latin typeface="Comic Sans MS" panose="030F0702030302020204" pitchFamily="66" charset="0"/>
              </a:rPr>
              <a:t>Cor</a:t>
            </a:r>
            <a:r>
              <a:rPr lang="en-US" altLang="en-US" sz="2600" b="1" dirty="0" smtClean="0">
                <a:solidFill>
                  <a:srgbClr val="FFFF00"/>
                </a:solidFill>
                <a:latin typeface="Comic Sans MS" panose="030F0702030302020204" pitchFamily="66" charset="0"/>
              </a:rPr>
              <a:t> 13:13)</a:t>
            </a:r>
            <a:endParaRPr lang="en-US" altLang="en-US" sz="2600" b="1" dirty="0">
              <a:solidFill>
                <a:srgbClr val="FFFF00"/>
              </a:solidFill>
              <a:latin typeface="Comic Sans MS" panose="030F0702030302020204" pitchFamily="66" charset="0"/>
            </a:endParaRPr>
          </a:p>
          <a:p>
            <a:pPr eaLnBrk="1" hangingPunct="1">
              <a:spcBef>
                <a:spcPct val="50000"/>
              </a:spcBef>
            </a:pPr>
            <a:endParaRPr lang="en-US" altLang="en-US" sz="2200" dirty="0">
              <a:solidFill>
                <a:srgbClr val="0000CC"/>
              </a:solidFill>
              <a:latin typeface="Comic Sans MS" panose="030F0702030302020204" pitchFamily="66" charset="0"/>
            </a:endParaRPr>
          </a:p>
        </p:txBody>
      </p:sp>
      <p:pic>
        <p:nvPicPr>
          <p:cNvPr id="256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28600"/>
            <a:ext cx="19240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19711"/>
      </p:ext>
    </p:extLst>
  </p:cSld>
  <p:clrMapOvr>
    <a:masterClrMapping/>
  </p:clrMapOvr>
  <p:transition>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274638"/>
            <a:ext cx="7162800" cy="1143000"/>
          </a:xfrm>
        </p:spPr>
        <p:txBody>
          <a:bodyPr/>
          <a:lstStyle/>
          <a:p>
            <a:pPr eaLnBrk="1" hangingPunct="1"/>
            <a:r>
              <a:rPr lang="en-US" altLang="en-US" sz="4000" b="1" dirty="0" smtClean="0">
                <a:solidFill>
                  <a:srgbClr val="FFC000"/>
                </a:solidFill>
                <a:latin typeface="Vagabond" pitchFamily="2" charset="0"/>
              </a:rPr>
              <a:t>What happens when law &amp; ordinances motivate us?	</a:t>
            </a:r>
          </a:p>
        </p:txBody>
      </p:sp>
      <p:sp>
        <p:nvSpPr>
          <p:cNvPr id="27651" name="Rectangle 3"/>
          <p:cNvSpPr>
            <a:spLocks noGrp="1" noChangeArrowheads="1"/>
          </p:cNvSpPr>
          <p:nvPr>
            <p:ph type="body" idx="1"/>
          </p:nvPr>
        </p:nvSpPr>
        <p:spPr>
          <a:xfrm>
            <a:off x="457200" y="1600200"/>
            <a:ext cx="8229600" cy="2133600"/>
          </a:xfrm>
        </p:spPr>
        <p:txBody>
          <a:bodyPr/>
          <a:lstStyle/>
          <a:p>
            <a:pPr eaLnBrk="1" hangingPunct="1">
              <a:lnSpc>
                <a:spcPct val="90000"/>
              </a:lnSpc>
              <a:buClr>
                <a:srgbClr val="FFC000"/>
              </a:buClr>
              <a:buFont typeface="Arial" panose="020B0604020202020204" pitchFamily="34" charset="0"/>
              <a:buChar char="•"/>
            </a:pPr>
            <a:r>
              <a:rPr lang="en-US" altLang="en-US" dirty="0" smtClean="0"/>
              <a:t>We focus on the ordinances and               outward appearance</a:t>
            </a:r>
          </a:p>
          <a:p>
            <a:pPr eaLnBrk="1" hangingPunct="1">
              <a:lnSpc>
                <a:spcPct val="90000"/>
              </a:lnSpc>
              <a:buClr>
                <a:srgbClr val="FFC000"/>
              </a:buClr>
              <a:buFont typeface="Arial" panose="020B0604020202020204" pitchFamily="34" charset="0"/>
              <a:buChar char="•"/>
            </a:pPr>
            <a:r>
              <a:rPr lang="en-US" altLang="en-US" dirty="0" smtClean="0"/>
              <a:t>We compete with each other by rituals</a:t>
            </a:r>
          </a:p>
          <a:p>
            <a:pPr eaLnBrk="1" hangingPunct="1">
              <a:lnSpc>
                <a:spcPct val="90000"/>
              </a:lnSpc>
              <a:buClr>
                <a:srgbClr val="FFC000"/>
              </a:buClr>
              <a:buFont typeface="Arial" panose="020B0604020202020204" pitchFamily="34" charset="0"/>
              <a:buChar char="•"/>
            </a:pPr>
            <a:r>
              <a:rPr lang="en-US" altLang="en-US" dirty="0" smtClean="0"/>
              <a:t>We compare ourselves with each other</a:t>
            </a:r>
          </a:p>
          <a:p>
            <a:pPr eaLnBrk="1" hangingPunct="1">
              <a:lnSpc>
                <a:spcPct val="90000"/>
              </a:lnSpc>
            </a:pPr>
            <a:endParaRPr lang="en-US" altLang="en-US" dirty="0" smtClean="0"/>
          </a:p>
        </p:txBody>
      </p:sp>
      <p:pic>
        <p:nvPicPr>
          <p:cNvPr id="27652" name="Picture 5" descr="Welc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413" y="152400"/>
            <a:ext cx="16398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woman_in_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0"/>
            <a:ext cx="20637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8"/>
          <p:cNvSpPr>
            <a:spLocks noChangeArrowheads="1"/>
          </p:cNvSpPr>
          <p:nvPr/>
        </p:nvSpPr>
        <p:spPr bwMode="auto">
          <a:xfrm>
            <a:off x="2362200" y="3733800"/>
            <a:ext cx="6400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lnSpc>
                <a:spcPct val="90000"/>
              </a:lnSpc>
              <a:spcBef>
                <a:spcPct val="20000"/>
              </a:spcBef>
              <a:buClr>
                <a:srgbClr val="FFC000"/>
              </a:buClr>
              <a:buFont typeface="Arial" panose="020B0604020202020204" pitchFamily="34" charset="0"/>
              <a:buChar char="•"/>
            </a:pPr>
            <a:r>
              <a:rPr lang="en-US" altLang="en-US" sz="3200" dirty="0"/>
              <a:t>We lose our love for each other</a:t>
            </a:r>
          </a:p>
          <a:p>
            <a:pPr marL="457200" indent="-457200" eaLnBrk="1" hangingPunct="1">
              <a:lnSpc>
                <a:spcPct val="90000"/>
              </a:lnSpc>
              <a:spcBef>
                <a:spcPct val="20000"/>
              </a:spcBef>
              <a:buClr>
                <a:srgbClr val="FFC000"/>
              </a:buClr>
              <a:buFont typeface="Arial" panose="020B0604020202020204" pitchFamily="34" charset="0"/>
              <a:buChar char="•"/>
            </a:pPr>
            <a:r>
              <a:rPr lang="en-US" altLang="en-US" sz="3200" dirty="0"/>
              <a:t>We bite and devour one another</a:t>
            </a:r>
          </a:p>
          <a:p>
            <a:pPr marL="457200" indent="-457200" eaLnBrk="1" hangingPunct="1">
              <a:lnSpc>
                <a:spcPct val="90000"/>
              </a:lnSpc>
              <a:spcBef>
                <a:spcPct val="20000"/>
              </a:spcBef>
              <a:buClr>
                <a:srgbClr val="FFC000"/>
              </a:buClr>
              <a:buFont typeface="Arial" panose="020B0604020202020204" pitchFamily="34" charset="0"/>
              <a:buChar char="•"/>
            </a:pPr>
            <a:r>
              <a:rPr lang="en-US" altLang="en-US" sz="3200" dirty="0"/>
              <a:t>We end up consumed by one another</a:t>
            </a:r>
          </a:p>
          <a:p>
            <a:pPr eaLnBrk="1" hangingPunct="1">
              <a:lnSpc>
                <a:spcPct val="90000"/>
              </a:lnSpc>
              <a:spcBef>
                <a:spcPct val="20000"/>
              </a:spcBef>
            </a:pPr>
            <a:endParaRPr lang="en-US" altLang="en-US" sz="3200" dirty="0"/>
          </a:p>
        </p:txBody>
      </p:sp>
    </p:spTree>
    <p:extLst>
      <p:ext uri="{BB962C8B-B14F-4D97-AF65-F5344CB8AC3E}">
        <p14:creationId xmlns:p14="http://schemas.microsoft.com/office/powerpoint/2010/main" val="3360265189"/>
      </p:ext>
    </p:extLst>
  </p:cSld>
  <p:clrMapOvr>
    <a:masterClrMapping/>
  </p:clrMapOvr>
  <p:transition>
    <p:diamon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400" y="152400"/>
            <a:ext cx="7391400" cy="1600200"/>
          </a:xfrm>
        </p:spPr>
        <p:txBody>
          <a:bodyPr/>
          <a:lstStyle/>
          <a:p>
            <a:r>
              <a:rPr lang="en-US" b="1" dirty="0">
                <a:solidFill>
                  <a:srgbClr val="FFCC00"/>
                </a:solidFill>
                <a:latin typeface="Vagabond" pitchFamily="2" charset="0"/>
              </a:rPr>
              <a:t>How do we know if </a:t>
            </a:r>
            <a:r>
              <a:rPr lang="en-US" b="1" u="sng" dirty="0">
                <a:solidFill>
                  <a:srgbClr val="FFCC00"/>
                </a:solidFill>
                <a:latin typeface="Vagabond" pitchFamily="2" charset="0"/>
              </a:rPr>
              <a:t>we</a:t>
            </a:r>
            <a:r>
              <a:rPr lang="en-US" b="1" dirty="0">
                <a:solidFill>
                  <a:srgbClr val="FFCC00"/>
                </a:solidFill>
                <a:latin typeface="Vagabond" pitchFamily="2" charset="0"/>
              </a:rPr>
              <a:t> are living by law or by faith?</a:t>
            </a:r>
          </a:p>
        </p:txBody>
      </p:sp>
      <p:sp>
        <p:nvSpPr>
          <p:cNvPr id="54275" name="Rectangle 3"/>
          <p:cNvSpPr>
            <a:spLocks noGrp="1" noChangeArrowheads="1"/>
          </p:cNvSpPr>
          <p:nvPr>
            <p:ph type="body" idx="1"/>
          </p:nvPr>
        </p:nvSpPr>
        <p:spPr>
          <a:xfrm>
            <a:off x="457200" y="1752600"/>
            <a:ext cx="8229600" cy="4572000"/>
          </a:xfrm>
        </p:spPr>
        <p:txBody>
          <a:bodyPr/>
          <a:lstStyle/>
          <a:p>
            <a:pPr>
              <a:lnSpc>
                <a:spcPct val="90000"/>
              </a:lnSpc>
              <a:buClr>
                <a:srgbClr val="FFCC00"/>
              </a:buClr>
              <a:buFont typeface="Wingdings" pitchFamily="2" charset="2"/>
              <a:buChar char="Ø"/>
            </a:pPr>
            <a:r>
              <a:rPr lang="en-US" dirty="0"/>
              <a:t>Do we depend on rituals to save us?</a:t>
            </a:r>
          </a:p>
          <a:p>
            <a:pPr>
              <a:lnSpc>
                <a:spcPct val="90000"/>
              </a:lnSpc>
              <a:buClr>
                <a:srgbClr val="FFCC00"/>
              </a:buClr>
              <a:buFont typeface="Wingdings" pitchFamily="2" charset="2"/>
              <a:buChar char="Ø"/>
            </a:pPr>
            <a:r>
              <a:rPr lang="en-US" dirty="0"/>
              <a:t>Do we serve one another through love?</a:t>
            </a:r>
          </a:p>
          <a:p>
            <a:pPr>
              <a:lnSpc>
                <a:spcPct val="90000"/>
              </a:lnSpc>
              <a:buClr>
                <a:srgbClr val="FFCC00"/>
              </a:buClr>
              <a:buFont typeface="Wingdings" pitchFamily="2" charset="2"/>
              <a:buChar char="Ø"/>
            </a:pPr>
            <a:r>
              <a:rPr lang="en-US" dirty="0"/>
              <a:t>Do we judge ourselves, or each other?</a:t>
            </a:r>
          </a:p>
          <a:p>
            <a:pPr>
              <a:lnSpc>
                <a:spcPct val="90000"/>
              </a:lnSpc>
              <a:buClr>
                <a:srgbClr val="FFCC00"/>
              </a:buClr>
              <a:buFont typeface="Wingdings" pitchFamily="2" charset="2"/>
              <a:buChar char="Ø"/>
            </a:pPr>
            <a:r>
              <a:rPr lang="en-US" dirty="0"/>
              <a:t>Do we stress a ritual more than the principles it is supposed to teach us?</a:t>
            </a:r>
          </a:p>
          <a:p>
            <a:pPr>
              <a:lnSpc>
                <a:spcPct val="90000"/>
              </a:lnSpc>
              <a:buClr>
                <a:srgbClr val="FFCC00"/>
              </a:buClr>
              <a:buFont typeface="Wingdings" pitchFamily="2" charset="2"/>
              <a:buChar char="Ø"/>
            </a:pPr>
            <a:r>
              <a:rPr lang="en-US" dirty="0"/>
              <a:t>Do we do our Bible readings to check them off, or so we can change our lives?</a:t>
            </a:r>
          </a:p>
          <a:p>
            <a:pPr>
              <a:lnSpc>
                <a:spcPct val="90000"/>
              </a:lnSpc>
              <a:buClr>
                <a:srgbClr val="FFCC00"/>
              </a:buClr>
              <a:buFont typeface="Wingdings" pitchFamily="2" charset="2"/>
              <a:buChar char="Ø"/>
            </a:pPr>
            <a:r>
              <a:rPr lang="en-US" dirty="0"/>
              <a:t>Do we go to meeting because </a:t>
            </a:r>
            <a:r>
              <a:rPr lang="en-US" dirty="0">
                <a:solidFill>
                  <a:srgbClr val="FF99FF"/>
                </a:solidFill>
              </a:rPr>
              <a:t>“we have to”</a:t>
            </a:r>
            <a:r>
              <a:rPr lang="en-US" dirty="0"/>
              <a:t> or because </a:t>
            </a:r>
            <a:r>
              <a:rPr lang="en-US" dirty="0">
                <a:solidFill>
                  <a:srgbClr val="FFFF00"/>
                </a:solidFill>
              </a:rPr>
              <a:t>we want to?</a:t>
            </a:r>
          </a:p>
        </p:txBody>
      </p:sp>
      <p:pic>
        <p:nvPicPr>
          <p:cNvPr id="15362" name="Picture 2"/>
          <p:cNvPicPr>
            <a:picLocks noChangeAspect="1" noChangeArrowheads="1"/>
          </p:cNvPicPr>
          <p:nvPr/>
        </p:nvPicPr>
        <p:blipFill>
          <a:blip r:embed="rId3" cstate="email"/>
          <a:srcRect/>
          <a:stretch>
            <a:fillRect/>
          </a:stretch>
        </p:blipFill>
        <p:spPr bwMode="auto">
          <a:xfrm>
            <a:off x="7543800" y="76200"/>
            <a:ext cx="1483476" cy="1900238"/>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anim calcmode="lin" valueType="num">
                                      <p:cBhvr>
                                        <p:cTn id="8"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42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4275">
                                            <p:txEl>
                                              <p:pRg st="1" end="1"/>
                                            </p:txEl>
                                          </p:spTgt>
                                        </p:tgtEl>
                                        <p:attrNameLst>
                                          <p:attrName>style.visibility</p:attrName>
                                        </p:attrNameLst>
                                      </p:cBhvr>
                                      <p:to>
                                        <p:strVal val="visible"/>
                                      </p:to>
                                    </p:set>
                                    <p:animEffect transition="in" filter="fade">
                                      <p:cBhvr>
                                        <p:cTn id="14" dur="500"/>
                                        <p:tgtEl>
                                          <p:spTgt spid="54275">
                                            <p:txEl>
                                              <p:pRg st="1" end="1"/>
                                            </p:txEl>
                                          </p:spTgt>
                                        </p:tgtEl>
                                      </p:cBhvr>
                                    </p:animEffect>
                                    <p:anim calcmode="lin" valueType="num">
                                      <p:cBhvr>
                                        <p:cTn id="15"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427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4275">
                                            <p:txEl>
                                              <p:pRg st="2" end="2"/>
                                            </p:txEl>
                                          </p:spTgt>
                                        </p:tgtEl>
                                        <p:attrNameLst>
                                          <p:attrName>style.visibility</p:attrName>
                                        </p:attrNameLst>
                                      </p:cBhvr>
                                      <p:to>
                                        <p:strVal val="visible"/>
                                      </p:to>
                                    </p:set>
                                    <p:animEffect transition="in" filter="fade">
                                      <p:cBhvr>
                                        <p:cTn id="21" dur="500"/>
                                        <p:tgtEl>
                                          <p:spTgt spid="54275">
                                            <p:txEl>
                                              <p:pRg st="2" end="2"/>
                                            </p:txEl>
                                          </p:spTgt>
                                        </p:tgtEl>
                                      </p:cBhvr>
                                    </p:animEffect>
                                    <p:anim calcmode="lin" valueType="num">
                                      <p:cBhvr>
                                        <p:cTn id="22"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427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4275">
                                            <p:txEl>
                                              <p:pRg st="3" end="3"/>
                                            </p:txEl>
                                          </p:spTgt>
                                        </p:tgtEl>
                                        <p:attrNameLst>
                                          <p:attrName>style.visibility</p:attrName>
                                        </p:attrNameLst>
                                      </p:cBhvr>
                                      <p:to>
                                        <p:strVal val="visible"/>
                                      </p:to>
                                    </p:set>
                                    <p:animEffect transition="in" filter="fade">
                                      <p:cBhvr>
                                        <p:cTn id="28" dur="500"/>
                                        <p:tgtEl>
                                          <p:spTgt spid="54275">
                                            <p:txEl>
                                              <p:pRg st="3" end="3"/>
                                            </p:txEl>
                                          </p:spTgt>
                                        </p:tgtEl>
                                      </p:cBhvr>
                                    </p:animEffect>
                                    <p:anim calcmode="lin" valueType="num">
                                      <p:cBhvr>
                                        <p:cTn id="29"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5427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4275">
                                            <p:txEl>
                                              <p:pRg st="4" end="4"/>
                                            </p:txEl>
                                          </p:spTgt>
                                        </p:tgtEl>
                                        <p:attrNameLst>
                                          <p:attrName>style.visibility</p:attrName>
                                        </p:attrNameLst>
                                      </p:cBhvr>
                                      <p:to>
                                        <p:strVal val="visible"/>
                                      </p:to>
                                    </p:set>
                                    <p:animEffect transition="in" filter="fade">
                                      <p:cBhvr>
                                        <p:cTn id="35" dur="500"/>
                                        <p:tgtEl>
                                          <p:spTgt spid="54275">
                                            <p:txEl>
                                              <p:pRg st="4" end="4"/>
                                            </p:txEl>
                                          </p:spTgt>
                                        </p:tgtEl>
                                      </p:cBhvr>
                                    </p:animEffect>
                                    <p:anim calcmode="lin" valueType="num">
                                      <p:cBhvr>
                                        <p:cTn id="36"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5427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54275">
                                            <p:txEl>
                                              <p:pRg st="5" end="5"/>
                                            </p:txEl>
                                          </p:spTgt>
                                        </p:tgtEl>
                                        <p:attrNameLst>
                                          <p:attrName>style.visibility</p:attrName>
                                        </p:attrNameLst>
                                      </p:cBhvr>
                                      <p:to>
                                        <p:strVal val="visible"/>
                                      </p:to>
                                    </p:set>
                                    <p:animEffect transition="in" filter="fade">
                                      <p:cBhvr>
                                        <p:cTn id="42" dur="500"/>
                                        <p:tgtEl>
                                          <p:spTgt spid="54275">
                                            <p:txEl>
                                              <p:pRg st="5" end="5"/>
                                            </p:txEl>
                                          </p:spTgt>
                                        </p:tgtEl>
                                      </p:cBhvr>
                                    </p:animEffect>
                                    <p:anim calcmode="lin" valueType="num">
                                      <p:cBhvr>
                                        <p:cTn id="43"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54275">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1143000"/>
          </a:xfrm>
        </p:spPr>
        <p:txBody>
          <a:bodyPr/>
          <a:lstStyle/>
          <a:p>
            <a:r>
              <a:rPr lang="en-US" sz="4000" b="1" dirty="0">
                <a:solidFill>
                  <a:srgbClr val="FFCC00"/>
                </a:solidFill>
                <a:latin typeface="Vagabond" pitchFamily="2" charset="0"/>
              </a:rPr>
              <a:t>Faith has more power than Law</a:t>
            </a:r>
          </a:p>
        </p:txBody>
      </p:sp>
      <p:sp>
        <p:nvSpPr>
          <p:cNvPr id="50179" name="Rectangle 3"/>
          <p:cNvSpPr>
            <a:spLocks noGrp="1" noChangeArrowheads="1"/>
          </p:cNvSpPr>
          <p:nvPr>
            <p:ph type="body" idx="1"/>
          </p:nvPr>
        </p:nvSpPr>
        <p:spPr>
          <a:xfrm>
            <a:off x="381000" y="914400"/>
            <a:ext cx="6629400" cy="3810000"/>
          </a:xfrm>
        </p:spPr>
        <p:txBody>
          <a:bodyPr/>
          <a:lstStyle/>
          <a:p>
            <a:pPr marL="0" indent="282575" algn="ctr">
              <a:lnSpc>
                <a:spcPct val="80000"/>
              </a:lnSpc>
              <a:buFont typeface="Wingdings" pitchFamily="2" charset="2"/>
              <a:buNone/>
            </a:pPr>
            <a:r>
              <a:rPr lang="en-US" sz="3600" b="1" dirty="0" smtClean="0">
                <a:solidFill>
                  <a:srgbClr val="00FFFF"/>
                </a:solidFill>
              </a:rPr>
              <a:t>       Hebrews </a:t>
            </a:r>
            <a:r>
              <a:rPr lang="en-US" sz="3600" b="1" dirty="0">
                <a:solidFill>
                  <a:srgbClr val="00FFFF"/>
                </a:solidFill>
              </a:rPr>
              <a:t>11:1-6</a:t>
            </a:r>
          </a:p>
          <a:p>
            <a:pPr marL="0" indent="282575">
              <a:lnSpc>
                <a:spcPct val="80000"/>
              </a:lnSpc>
              <a:buFont typeface="Wingdings" pitchFamily="2" charset="2"/>
              <a:buNone/>
            </a:pPr>
            <a:r>
              <a:rPr lang="en-US" sz="2800" dirty="0"/>
              <a:t>1	Now faith is the substance of things hoped for, the evidence of things not seen.</a:t>
            </a:r>
          </a:p>
          <a:p>
            <a:pPr marL="0" indent="282575">
              <a:lnSpc>
                <a:spcPct val="80000"/>
              </a:lnSpc>
              <a:buFont typeface="Wingdings" pitchFamily="2" charset="2"/>
              <a:buNone/>
            </a:pPr>
            <a:r>
              <a:rPr lang="en-US" sz="2800" dirty="0"/>
              <a:t>2	</a:t>
            </a:r>
            <a:r>
              <a:rPr lang="en-US" sz="2800" dirty="0">
                <a:solidFill>
                  <a:srgbClr val="FFFF00"/>
                </a:solidFill>
              </a:rPr>
              <a:t>For by it the elders obtained a good testimony.</a:t>
            </a:r>
          </a:p>
          <a:p>
            <a:pPr marL="0" indent="282575">
              <a:lnSpc>
                <a:spcPct val="80000"/>
              </a:lnSpc>
              <a:spcBef>
                <a:spcPct val="60000"/>
              </a:spcBef>
              <a:buFont typeface="Wingdings" pitchFamily="2" charset="2"/>
              <a:buNone/>
            </a:pPr>
            <a:r>
              <a:rPr lang="en-US" sz="2800" dirty="0"/>
              <a:t>6	</a:t>
            </a:r>
            <a:r>
              <a:rPr lang="en-US" sz="2800" dirty="0">
                <a:solidFill>
                  <a:srgbClr val="FFFF00"/>
                </a:solidFill>
              </a:rPr>
              <a:t>But without faith it is impossible to please Him,</a:t>
            </a:r>
            <a:r>
              <a:rPr lang="en-US" sz="2800" dirty="0"/>
              <a:t> for he who comes to God must believe that He is, and that He is a </a:t>
            </a:r>
            <a:r>
              <a:rPr lang="en-US" sz="2800" dirty="0" err="1"/>
              <a:t>rewarder</a:t>
            </a:r>
            <a:r>
              <a:rPr lang="en-US" sz="2800" dirty="0"/>
              <a:t> of those who diligently seek Him.</a:t>
            </a:r>
          </a:p>
        </p:txBody>
      </p:sp>
      <p:sp>
        <p:nvSpPr>
          <p:cNvPr id="50180" name="Text Box 4"/>
          <p:cNvSpPr txBox="1">
            <a:spLocks noChangeArrowheads="1"/>
          </p:cNvSpPr>
          <p:nvPr/>
        </p:nvSpPr>
        <p:spPr bwMode="auto">
          <a:xfrm>
            <a:off x="381000" y="5486400"/>
            <a:ext cx="8458200" cy="1200329"/>
          </a:xfrm>
          <a:prstGeom prst="rect">
            <a:avLst/>
          </a:prstGeom>
          <a:noFill/>
          <a:ln w="9525">
            <a:noFill/>
            <a:miter lim="800000"/>
            <a:headEnd/>
            <a:tailEnd/>
          </a:ln>
          <a:effectLst/>
        </p:spPr>
        <p:txBody>
          <a:bodyPr wrap="square">
            <a:spAutoFit/>
          </a:bodyPr>
          <a:lstStyle/>
          <a:p>
            <a:pPr algn="ctr">
              <a:spcBef>
                <a:spcPct val="50000"/>
              </a:spcBef>
            </a:pPr>
            <a:r>
              <a:rPr lang="en-US" sz="2400" b="1" dirty="0">
                <a:solidFill>
                  <a:srgbClr val="00FF00"/>
                </a:solidFill>
                <a:latin typeface="Comic Sans MS" pitchFamily="66" charset="0"/>
              </a:rPr>
              <a:t>Hebrews 11 is a testimony of what God did in people by faith, that works of law could never have </a:t>
            </a:r>
            <a:r>
              <a:rPr lang="en-US" sz="2400" b="1" dirty="0" smtClean="0">
                <a:solidFill>
                  <a:srgbClr val="00FF00"/>
                </a:solidFill>
                <a:latin typeface="Comic Sans MS" pitchFamily="66" charset="0"/>
              </a:rPr>
              <a:t>accomplished, and they kept their faith until the end!</a:t>
            </a:r>
            <a:endParaRPr lang="en-US" sz="2400" b="1" dirty="0">
              <a:solidFill>
                <a:srgbClr val="00FF00"/>
              </a:solidFill>
              <a:latin typeface="Comic Sans MS" pitchFamily="66" charset="0"/>
            </a:endParaRPr>
          </a:p>
        </p:txBody>
      </p:sp>
      <p:pic>
        <p:nvPicPr>
          <p:cNvPr id="16386" name="Picture 2"/>
          <p:cNvPicPr>
            <a:picLocks noChangeAspect="1" noChangeArrowheads="1"/>
          </p:cNvPicPr>
          <p:nvPr/>
        </p:nvPicPr>
        <p:blipFill>
          <a:blip r:embed="rId3" cstate="email"/>
          <a:srcRect/>
          <a:stretch>
            <a:fillRect/>
          </a:stretch>
        </p:blipFill>
        <p:spPr bwMode="auto">
          <a:xfrm>
            <a:off x="7010400" y="1676400"/>
            <a:ext cx="1986911" cy="28956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04800" y="152400"/>
            <a:ext cx="5562600" cy="1447800"/>
          </a:xfrm>
        </p:spPr>
        <p:txBody>
          <a:bodyPr/>
          <a:lstStyle/>
          <a:p>
            <a:r>
              <a:rPr lang="en-US" sz="3600" b="1" dirty="0">
                <a:solidFill>
                  <a:srgbClr val="91EAFF"/>
                </a:solidFill>
              </a:rPr>
              <a:t>The Law led people to trust in a ritual system</a:t>
            </a:r>
          </a:p>
        </p:txBody>
      </p:sp>
      <p:sp>
        <p:nvSpPr>
          <p:cNvPr id="57352" name="Text Box 8"/>
          <p:cNvSpPr txBox="1">
            <a:spLocks noChangeArrowheads="1"/>
          </p:cNvSpPr>
          <p:nvPr/>
        </p:nvSpPr>
        <p:spPr bwMode="auto">
          <a:xfrm>
            <a:off x="228600" y="4953000"/>
            <a:ext cx="5257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a:solidFill>
                  <a:srgbClr val="FFFF00"/>
                </a:solidFill>
                <a:latin typeface="Comic Sans MS" panose="030F0702030302020204" pitchFamily="66" charset="0"/>
              </a:rPr>
              <a:t>But rituals don’t always affect our conscience!</a:t>
            </a:r>
          </a:p>
        </p:txBody>
      </p:sp>
      <p:pic>
        <p:nvPicPr>
          <p:cNvPr id="573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05200"/>
            <a:ext cx="3243263" cy="2914650"/>
          </a:xfrm>
          <a:prstGeom prst="rect">
            <a:avLst/>
          </a:prstGeom>
          <a:noFill/>
          <a:extLst>
            <a:ext uri="{909E8E84-426E-40DD-AFC4-6F175D3DCCD1}">
              <a14:hiddenFill xmlns:a14="http://schemas.microsoft.com/office/drawing/2010/main">
                <a:solidFill>
                  <a:srgbClr val="FFFFFF"/>
                </a:solidFill>
              </a14:hiddenFill>
            </a:ext>
          </a:extLst>
        </p:spPr>
      </p:pic>
      <p:pic>
        <p:nvPicPr>
          <p:cNvPr id="573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4333875" cy="3136900"/>
          </a:xfrm>
          <a:prstGeom prst="rect">
            <a:avLst/>
          </a:prstGeom>
          <a:noFill/>
          <a:extLst>
            <a:ext uri="{909E8E84-426E-40DD-AFC4-6F175D3DCCD1}">
              <a14:hiddenFill xmlns:a14="http://schemas.microsoft.com/office/drawing/2010/main">
                <a:solidFill>
                  <a:srgbClr val="FFFFFF"/>
                </a:solidFill>
              </a14:hiddenFill>
            </a:ext>
          </a:extLst>
        </p:spPr>
      </p:pic>
      <p:pic>
        <p:nvPicPr>
          <p:cNvPr id="5735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8600"/>
            <a:ext cx="288448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592729"/>
      </p:ext>
    </p:extLst>
  </p:cSld>
  <p:clrMapOvr>
    <a:masterClrMapping/>
  </p:clrMapOvr>
  <p:transition>
    <p:diamon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400" y="304800"/>
            <a:ext cx="40386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sz="4000" b="1" kern="0" dirty="0" smtClean="0">
                <a:solidFill>
                  <a:srgbClr val="FFCC00"/>
                </a:solidFill>
                <a:latin typeface="Vagabond" pitchFamily="2" charset="0"/>
              </a:rPr>
              <a:t>What does this mean to our marriages?</a:t>
            </a:r>
            <a:endParaRPr lang="en-US" sz="4000" b="1" kern="0" dirty="0">
              <a:solidFill>
                <a:srgbClr val="FFCC00"/>
              </a:solidFill>
              <a:latin typeface="Vagabond" pitchFamily="2"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0833" t="14445" r="48332" b="50000"/>
          <a:stretch/>
        </p:blipFill>
        <p:spPr>
          <a:xfrm>
            <a:off x="5410200" y="332154"/>
            <a:ext cx="3512344" cy="4495800"/>
          </a:xfrm>
          <a:prstGeom prst="rect">
            <a:avLst/>
          </a:prstGeom>
        </p:spPr>
      </p:pic>
      <p:sp>
        <p:nvSpPr>
          <p:cNvPr id="6" name="Rectangle 3"/>
          <p:cNvSpPr txBox="1">
            <a:spLocks noChangeArrowheads="1"/>
          </p:cNvSpPr>
          <p:nvPr/>
        </p:nvSpPr>
        <p:spPr bwMode="auto">
          <a:xfrm>
            <a:off x="200269" y="2362200"/>
            <a:ext cx="5133731"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90000"/>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eaLnBrk="1" hangingPunct="1">
              <a:lnSpc>
                <a:spcPct val="80000"/>
              </a:lnSpc>
              <a:buClr>
                <a:srgbClr val="FFFF00"/>
              </a:buClr>
              <a:buFont typeface="Arial" panose="020B0604020202020204" pitchFamily="34" charset="0"/>
              <a:buChar char="•"/>
            </a:pPr>
            <a:r>
              <a:rPr lang="en-US" sz="2800" kern="0" dirty="0" smtClean="0">
                <a:solidFill>
                  <a:srgbClr val="FFFF00"/>
                </a:solidFill>
              </a:rPr>
              <a:t>Faithfulness:</a:t>
            </a:r>
            <a:r>
              <a:rPr lang="en-US" sz="2800" kern="0" dirty="0" smtClean="0"/>
              <a:t> to our spouse and children</a:t>
            </a:r>
          </a:p>
          <a:p>
            <a:pPr eaLnBrk="1" hangingPunct="1">
              <a:lnSpc>
                <a:spcPct val="80000"/>
              </a:lnSpc>
              <a:buClr>
                <a:srgbClr val="FFFF00"/>
              </a:buClr>
              <a:buFont typeface="Arial" panose="020B0604020202020204" pitchFamily="34" charset="0"/>
              <a:buChar char="•"/>
            </a:pPr>
            <a:r>
              <a:rPr lang="en-US" sz="2800" kern="0" dirty="0" smtClean="0">
                <a:solidFill>
                  <a:srgbClr val="FFFF00"/>
                </a:solidFill>
              </a:rPr>
              <a:t>Patience</a:t>
            </a:r>
            <a:r>
              <a:rPr lang="en-US" sz="2800" kern="0" dirty="0" smtClean="0"/>
              <a:t>: like God has for us</a:t>
            </a:r>
          </a:p>
          <a:p>
            <a:pPr eaLnBrk="1" hangingPunct="1">
              <a:lnSpc>
                <a:spcPct val="80000"/>
              </a:lnSpc>
              <a:buClr>
                <a:srgbClr val="FFFF00"/>
              </a:buClr>
              <a:buFont typeface="Arial" panose="020B0604020202020204" pitchFamily="34" charset="0"/>
              <a:buChar char="•"/>
            </a:pPr>
            <a:r>
              <a:rPr lang="en-US" sz="2800" kern="0" dirty="0" smtClean="0">
                <a:solidFill>
                  <a:srgbClr val="FFFF00"/>
                </a:solidFill>
              </a:rPr>
              <a:t>Mercy</a:t>
            </a:r>
            <a:r>
              <a:rPr lang="en-US" sz="2800" kern="0" dirty="0" smtClean="0"/>
              <a:t>: because God has been so merciful to us</a:t>
            </a:r>
          </a:p>
          <a:p>
            <a:pPr eaLnBrk="1" hangingPunct="1">
              <a:lnSpc>
                <a:spcPct val="80000"/>
              </a:lnSpc>
              <a:buClr>
                <a:srgbClr val="FFFF00"/>
              </a:buClr>
              <a:buFont typeface="Arial" panose="020B0604020202020204" pitchFamily="34" charset="0"/>
              <a:buChar char="•"/>
            </a:pPr>
            <a:r>
              <a:rPr lang="en-US" sz="2800" kern="0" dirty="0" smtClean="0">
                <a:solidFill>
                  <a:srgbClr val="FFFF00"/>
                </a:solidFill>
              </a:rPr>
              <a:t>Love</a:t>
            </a:r>
            <a:r>
              <a:rPr lang="en-US" sz="2800" kern="0" dirty="0" smtClean="0"/>
              <a:t>:  the kind of Love God and Christ have for us          </a:t>
            </a:r>
            <a:endParaRPr lang="en-US" sz="2800" kern="0" dirty="0"/>
          </a:p>
        </p:txBody>
      </p:sp>
      <p:sp>
        <p:nvSpPr>
          <p:cNvPr id="8" name="Text Box 4"/>
          <p:cNvSpPr txBox="1">
            <a:spLocks noChangeArrowheads="1"/>
          </p:cNvSpPr>
          <p:nvPr/>
        </p:nvSpPr>
        <p:spPr bwMode="auto">
          <a:xfrm>
            <a:off x="352927" y="5257800"/>
            <a:ext cx="8374186" cy="1384995"/>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00FF00"/>
                </a:solidFill>
                <a:latin typeface="Comic Sans MS" pitchFamily="66" charset="0"/>
              </a:rPr>
              <a:t>Be imitators of God as dear children.       And walk in love as Christ also has loved      us and given himself for us. (</a:t>
            </a:r>
            <a:r>
              <a:rPr lang="en-US" sz="2800" b="1" dirty="0" err="1" smtClean="0">
                <a:solidFill>
                  <a:srgbClr val="00FF00"/>
                </a:solidFill>
                <a:latin typeface="Comic Sans MS" pitchFamily="66" charset="0"/>
              </a:rPr>
              <a:t>Eph</a:t>
            </a:r>
            <a:r>
              <a:rPr lang="en-US" sz="2800" b="1" dirty="0" smtClean="0">
                <a:solidFill>
                  <a:srgbClr val="00FF00"/>
                </a:solidFill>
                <a:latin typeface="Comic Sans MS" pitchFamily="66" charset="0"/>
              </a:rPr>
              <a:t> 5:1-2)</a:t>
            </a:r>
            <a:endParaRPr lang="en-US" sz="2800" b="1" dirty="0">
              <a:solidFill>
                <a:srgbClr val="00FF00"/>
              </a:solidFill>
              <a:latin typeface="Comic Sans MS" pitchFamily="66" charset="0"/>
            </a:endParaRPr>
          </a:p>
        </p:txBody>
      </p:sp>
    </p:spTree>
    <p:extLst>
      <p:ext uri="{BB962C8B-B14F-4D97-AF65-F5344CB8AC3E}">
        <p14:creationId xmlns:p14="http://schemas.microsoft.com/office/powerpoint/2010/main" val="489355345"/>
      </p:ext>
    </p:extLst>
  </p:cSld>
  <p:clrMapOvr>
    <a:masterClrMapping/>
  </p:clrMapOvr>
  <p:transition>
    <p:diamon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381000"/>
            <a:ext cx="40386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sz="4000" b="1" kern="0" dirty="0" smtClean="0">
                <a:solidFill>
                  <a:srgbClr val="FFCC00"/>
                </a:solidFill>
                <a:latin typeface="Vagabond" pitchFamily="2" charset="0"/>
              </a:rPr>
              <a:t>What does this mean in our Ecclesias?</a:t>
            </a:r>
            <a:endParaRPr lang="en-US" sz="4000" b="1" kern="0" dirty="0">
              <a:solidFill>
                <a:srgbClr val="FFCC00"/>
              </a:solidFill>
              <a:latin typeface="Vagabond" pitchFamily="2" charset="0"/>
            </a:endParaRPr>
          </a:p>
        </p:txBody>
      </p:sp>
      <p:sp>
        <p:nvSpPr>
          <p:cNvPr id="6" name="Rectangle 3"/>
          <p:cNvSpPr txBox="1">
            <a:spLocks noChangeArrowheads="1"/>
          </p:cNvSpPr>
          <p:nvPr/>
        </p:nvSpPr>
        <p:spPr bwMode="auto">
          <a:xfrm>
            <a:off x="381001" y="2438400"/>
            <a:ext cx="84582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90000"/>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eaLnBrk="1" hangingPunct="1">
              <a:lnSpc>
                <a:spcPct val="80000"/>
              </a:lnSpc>
              <a:buClr>
                <a:srgbClr val="FFFF00"/>
              </a:buClr>
              <a:buFont typeface="Arial" panose="020B0604020202020204" pitchFamily="34" charset="0"/>
              <a:buChar char="•"/>
            </a:pPr>
            <a:r>
              <a:rPr lang="en-US" sz="2800" kern="0" dirty="0" smtClean="0">
                <a:solidFill>
                  <a:srgbClr val="FFFF00"/>
                </a:solidFill>
              </a:rPr>
              <a:t>Selfless service:                                                          </a:t>
            </a:r>
            <a:r>
              <a:rPr lang="en-US" sz="2800" kern="0" dirty="0" smtClean="0">
                <a:solidFill>
                  <a:schemeClr val="tx2"/>
                </a:solidFill>
              </a:rPr>
              <a:t>because of what God                                                   and Christ have done for us.</a:t>
            </a:r>
          </a:p>
          <a:p>
            <a:pPr eaLnBrk="1" hangingPunct="1">
              <a:lnSpc>
                <a:spcPct val="80000"/>
              </a:lnSpc>
              <a:buClr>
                <a:srgbClr val="FFFF00"/>
              </a:buClr>
              <a:buFont typeface="Arial" panose="020B0604020202020204" pitchFamily="34" charset="0"/>
              <a:buChar char="•"/>
            </a:pPr>
            <a:r>
              <a:rPr lang="en-US" sz="2800" kern="0" dirty="0" smtClean="0">
                <a:solidFill>
                  <a:srgbClr val="FFFF00"/>
                </a:solidFill>
              </a:rPr>
              <a:t>Mercy &amp; forgiveness toward others:  </a:t>
            </a:r>
            <a:r>
              <a:rPr lang="en-US" sz="2800" kern="0" dirty="0" smtClean="0">
                <a:solidFill>
                  <a:schemeClr val="tx2"/>
                </a:solidFill>
              </a:rPr>
              <a:t>because that’s how God treats us</a:t>
            </a:r>
          </a:p>
          <a:p>
            <a:pPr eaLnBrk="1" hangingPunct="1">
              <a:lnSpc>
                <a:spcPct val="80000"/>
              </a:lnSpc>
              <a:buClr>
                <a:srgbClr val="FFFF00"/>
              </a:buClr>
              <a:buFont typeface="Arial" panose="020B0604020202020204" pitchFamily="34" charset="0"/>
              <a:buChar char="•"/>
            </a:pPr>
            <a:r>
              <a:rPr lang="en-US" sz="2800" kern="0" dirty="0" smtClean="0">
                <a:solidFill>
                  <a:srgbClr val="FFFF00"/>
                </a:solidFill>
              </a:rPr>
              <a:t>Godly love toward everyone: </a:t>
            </a:r>
            <a:r>
              <a:rPr lang="en-US" sz="2800" kern="0" dirty="0" smtClean="0"/>
              <a:t>because God has loved us &amp; taught us how to love through Christ</a:t>
            </a:r>
            <a:endParaRPr lang="en-US" sz="2800" kern="0" dirty="0"/>
          </a:p>
        </p:txBody>
      </p:sp>
      <p:pic>
        <p:nvPicPr>
          <p:cNvPr id="8" name="Picture 2" descr="http://cannockchristadelphians.org.uk/wp/wp-content/uploads/2014/05/DSC03606-1024x68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52400"/>
            <a:ext cx="4422775" cy="294563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4"/>
          <p:cNvSpPr txBox="1">
            <a:spLocks noChangeArrowheads="1"/>
          </p:cNvSpPr>
          <p:nvPr/>
        </p:nvSpPr>
        <p:spPr bwMode="auto">
          <a:xfrm>
            <a:off x="352927" y="5257800"/>
            <a:ext cx="8374186" cy="1384995"/>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00FF00"/>
                </a:solidFill>
                <a:latin typeface="Comic Sans MS" pitchFamily="66" charset="0"/>
              </a:rPr>
              <a:t>Be imitators of God as dear children.       And walk in love as Christ also has loved      us and given himself for us. (</a:t>
            </a:r>
            <a:r>
              <a:rPr lang="en-US" sz="2800" b="1" dirty="0" err="1" smtClean="0">
                <a:solidFill>
                  <a:srgbClr val="00FF00"/>
                </a:solidFill>
                <a:latin typeface="Comic Sans MS" pitchFamily="66" charset="0"/>
              </a:rPr>
              <a:t>Eph</a:t>
            </a:r>
            <a:r>
              <a:rPr lang="en-US" sz="2800" b="1" dirty="0" smtClean="0">
                <a:solidFill>
                  <a:srgbClr val="00FF00"/>
                </a:solidFill>
                <a:latin typeface="Comic Sans MS" pitchFamily="66" charset="0"/>
              </a:rPr>
              <a:t> 5:1-2)</a:t>
            </a:r>
            <a:endParaRPr lang="en-US" sz="2800" b="1" dirty="0">
              <a:solidFill>
                <a:srgbClr val="00FF00"/>
              </a:solidFill>
              <a:latin typeface="Comic Sans MS" pitchFamily="66" charset="0"/>
            </a:endParaRPr>
          </a:p>
        </p:txBody>
      </p:sp>
    </p:spTree>
    <p:extLst>
      <p:ext uri="{BB962C8B-B14F-4D97-AF65-F5344CB8AC3E}">
        <p14:creationId xmlns:p14="http://schemas.microsoft.com/office/powerpoint/2010/main" val="2723554522"/>
      </p:ext>
    </p:extLst>
  </p:cSld>
  <p:clrMapOvr>
    <a:masterClrMapping/>
  </p:clrMapOvr>
  <p:transition>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381000"/>
            <a:ext cx="40386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sz="4000" b="1" kern="0" dirty="0" smtClean="0">
                <a:solidFill>
                  <a:srgbClr val="FFCC00"/>
                </a:solidFill>
                <a:latin typeface="Vagabond" pitchFamily="2" charset="0"/>
              </a:rPr>
              <a:t>What does this mean in our Homes?</a:t>
            </a:r>
            <a:endParaRPr lang="en-US" sz="4000" b="1" kern="0" dirty="0">
              <a:solidFill>
                <a:srgbClr val="FFCC00"/>
              </a:solidFill>
              <a:latin typeface="Vagabond" pitchFamily="2" charset="0"/>
            </a:endParaRPr>
          </a:p>
        </p:txBody>
      </p:sp>
      <p:sp>
        <p:nvSpPr>
          <p:cNvPr id="6" name="Rectangle 3"/>
          <p:cNvSpPr txBox="1">
            <a:spLocks noChangeArrowheads="1"/>
          </p:cNvSpPr>
          <p:nvPr/>
        </p:nvSpPr>
        <p:spPr bwMode="auto">
          <a:xfrm>
            <a:off x="381001" y="2438400"/>
            <a:ext cx="84582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90000"/>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eaLnBrk="1" hangingPunct="1">
              <a:lnSpc>
                <a:spcPct val="80000"/>
              </a:lnSpc>
              <a:buClr>
                <a:srgbClr val="FFFF00"/>
              </a:buClr>
              <a:buFont typeface="Arial" panose="020B0604020202020204" pitchFamily="34" charset="0"/>
              <a:buChar char="•"/>
            </a:pPr>
            <a:r>
              <a:rPr lang="en-US" sz="2800" b="1" kern="0" dirty="0" smtClean="0">
                <a:solidFill>
                  <a:srgbClr val="FFFF00"/>
                </a:solidFill>
              </a:rPr>
              <a:t>Commitment to our                                                            Families:  </a:t>
            </a:r>
            <a:r>
              <a:rPr lang="en-US" sz="2800" kern="0" dirty="0" smtClean="0">
                <a:solidFill>
                  <a:srgbClr val="FFFFFF"/>
                </a:solidFill>
              </a:rPr>
              <a:t>because of                                                 the time &amp; energy God &amp; Christ gave to save us</a:t>
            </a:r>
          </a:p>
          <a:p>
            <a:pPr eaLnBrk="1" hangingPunct="1">
              <a:lnSpc>
                <a:spcPct val="80000"/>
              </a:lnSpc>
              <a:buClr>
                <a:srgbClr val="FFFF00"/>
              </a:buClr>
              <a:buFont typeface="Arial" panose="020B0604020202020204" pitchFamily="34" charset="0"/>
              <a:buChar char="•"/>
            </a:pPr>
            <a:r>
              <a:rPr lang="en-US" sz="2800" b="1" kern="0" dirty="0" smtClean="0">
                <a:solidFill>
                  <a:srgbClr val="FFFF00"/>
                </a:solidFill>
              </a:rPr>
              <a:t>Mercy &amp; forgiveness:  </a:t>
            </a:r>
            <a:r>
              <a:rPr lang="en-US" sz="2800" kern="0" dirty="0" smtClean="0">
                <a:solidFill>
                  <a:srgbClr val="FFFFFF"/>
                </a:solidFill>
              </a:rPr>
              <a:t>because we want to teach our children about our loving &amp; forgiving God</a:t>
            </a:r>
          </a:p>
          <a:p>
            <a:pPr eaLnBrk="1" hangingPunct="1">
              <a:lnSpc>
                <a:spcPct val="80000"/>
              </a:lnSpc>
              <a:buClr>
                <a:srgbClr val="FFFF00"/>
              </a:buClr>
              <a:buFont typeface="Arial" panose="020B0604020202020204" pitchFamily="34" charset="0"/>
              <a:buChar char="•"/>
            </a:pPr>
            <a:r>
              <a:rPr lang="en-US" sz="2800" b="1" kern="0" dirty="0" smtClean="0">
                <a:solidFill>
                  <a:srgbClr val="FFFF00"/>
                </a:solidFill>
              </a:rPr>
              <a:t>Willingness to yield: </a:t>
            </a:r>
            <a:r>
              <a:rPr lang="en-US" sz="2800" kern="0" dirty="0" smtClean="0">
                <a:solidFill>
                  <a:srgbClr val="FFFFFF"/>
                </a:solidFill>
              </a:rPr>
              <a:t>because we make a lot of mistakes and yet God patiently still tries to work with us</a:t>
            </a:r>
            <a:endParaRPr lang="en-US" sz="2800" kern="0" dirty="0">
              <a:solidFill>
                <a:srgbClr val="FFFFFF"/>
              </a:solidFill>
            </a:endParaRPr>
          </a:p>
        </p:txBody>
      </p:sp>
      <p:sp>
        <p:nvSpPr>
          <p:cNvPr id="7" name="Text Box 4"/>
          <p:cNvSpPr txBox="1">
            <a:spLocks noChangeArrowheads="1"/>
          </p:cNvSpPr>
          <p:nvPr/>
        </p:nvSpPr>
        <p:spPr bwMode="auto">
          <a:xfrm>
            <a:off x="465015" y="5410200"/>
            <a:ext cx="8374186" cy="1384995"/>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00FF00"/>
                </a:solidFill>
                <a:latin typeface="Comic Sans MS" pitchFamily="66" charset="0"/>
              </a:rPr>
              <a:t>Be imitators of God as dear children.       And walk in love as Christ also has loved      us and given himself for us. (</a:t>
            </a:r>
            <a:r>
              <a:rPr lang="en-US" sz="2800" b="1" dirty="0" err="1" smtClean="0">
                <a:solidFill>
                  <a:srgbClr val="00FF00"/>
                </a:solidFill>
                <a:latin typeface="Comic Sans MS" pitchFamily="66" charset="0"/>
              </a:rPr>
              <a:t>Eph</a:t>
            </a:r>
            <a:r>
              <a:rPr lang="en-US" sz="2800" b="1" dirty="0" smtClean="0">
                <a:solidFill>
                  <a:srgbClr val="00FF00"/>
                </a:solidFill>
                <a:latin typeface="Comic Sans MS" pitchFamily="66" charset="0"/>
              </a:rPr>
              <a:t> 5:1-2)</a:t>
            </a:r>
            <a:endParaRPr lang="en-US" sz="2800" b="1" dirty="0">
              <a:solidFill>
                <a:srgbClr val="00FF00"/>
              </a:solidFill>
              <a:latin typeface="Comic Sans MS" pitchFamily="66" charset="0"/>
            </a:endParaRPr>
          </a:p>
        </p:txBody>
      </p:sp>
      <p:pic>
        <p:nvPicPr>
          <p:cNvPr id="9" name="Picture 2" descr="https://encrypted-tbn3.gstatic.com/images?q=tbn:ANd9GcRjyZDjHgIP1ZzQdmwlyJMDP4G1nA-S2gYsbtzTFzD6mfcGsG8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28600"/>
            <a:ext cx="4183186" cy="278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333710"/>
      </p:ext>
    </p:extLst>
  </p:cSld>
  <p:clrMapOvr>
    <a:masterClrMapping/>
  </p:clrMapOvr>
  <p:transition>
    <p:diamon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7813"/>
            <a:ext cx="6400800" cy="1143000"/>
          </a:xfrm>
        </p:spPr>
        <p:txBody>
          <a:bodyPr/>
          <a:lstStyle/>
          <a:p>
            <a:r>
              <a:rPr lang="en-US" b="1" dirty="0">
                <a:solidFill>
                  <a:srgbClr val="FFCC00"/>
                </a:solidFill>
                <a:latin typeface="Vagabond" pitchFamily="2" charset="0"/>
              </a:rPr>
              <a:t>So</a:t>
            </a:r>
            <a:r>
              <a:rPr lang="en-US" b="1" dirty="0" smtClean="0">
                <a:solidFill>
                  <a:srgbClr val="FFCC00"/>
                </a:solidFill>
                <a:latin typeface="Vagabond" pitchFamily="2" charset="0"/>
              </a:rPr>
              <a:t>, as we leave this weekend……</a:t>
            </a:r>
            <a:endParaRPr lang="en-US" b="1" dirty="0">
              <a:solidFill>
                <a:srgbClr val="FFCC00"/>
              </a:solidFill>
              <a:latin typeface="Vagabond" pitchFamily="2" charset="0"/>
            </a:endParaRPr>
          </a:p>
        </p:txBody>
      </p:sp>
      <p:sp>
        <p:nvSpPr>
          <p:cNvPr id="51203" name="Rectangle 3"/>
          <p:cNvSpPr>
            <a:spLocks noGrp="1" noChangeArrowheads="1"/>
          </p:cNvSpPr>
          <p:nvPr>
            <p:ph type="body" idx="1"/>
          </p:nvPr>
        </p:nvSpPr>
        <p:spPr>
          <a:xfrm>
            <a:off x="457200" y="1676400"/>
            <a:ext cx="8229600" cy="4530725"/>
          </a:xfrm>
        </p:spPr>
        <p:txBody>
          <a:bodyPr/>
          <a:lstStyle/>
          <a:p>
            <a:pPr>
              <a:lnSpc>
                <a:spcPct val="90000"/>
              </a:lnSpc>
              <a:buClr>
                <a:srgbClr val="FFCC00"/>
              </a:buClr>
              <a:buFont typeface="Wingdings" pitchFamily="2" charset="2"/>
              <a:buChar char="Ø"/>
            </a:pPr>
            <a:r>
              <a:rPr lang="en-US" dirty="0"/>
              <a:t>Give thanks to God for his gift of </a:t>
            </a:r>
            <a:r>
              <a:rPr lang="en-US" dirty="0" smtClean="0"/>
              <a:t>grace </a:t>
            </a:r>
            <a:r>
              <a:rPr lang="en-US" dirty="0"/>
              <a:t>in redeeming us from Sin</a:t>
            </a:r>
          </a:p>
          <a:p>
            <a:pPr>
              <a:lnSpc>
                <a:spcPct val="90000"/>
              </a:lnSpc>
              <a:buClr>
                <a:srgbClr val="FFCC00"/>
              </a:buClr>
              <a:buFont typeface="Wingdings" pitchFamily="2" charset="2"/>
              <a:buChar char="Ø"/>
            </a:pPr>
            <a:r>
              <a:rPr lang="en-US" dirty="0"/>
              <a:t>Respond to God’s gift by walking with Him</a:t>
            </a:r>
          </a:p>
          <a:p>
            <a:pPr>
              <a:lnSpc>
                <a:spcPct val="90000"/>
              </a:lnSpc>
              <a:buClr>
                <a:srgbClr val="FFCC00"/>
              </a:buClr>
              <a:buFont typeface="Wingdings" pitchFamily="2" charset="2"/>
              <a:buChar char="Ø"/>
            </a:pPr>
            <a:r>
              <a:rPr lang="en-US" dirty="0"/>
              <a:t>Serve His family in love</a:t>
            </a:r>
          </a:p>
          <a:p>
            <a:pPr>
              <a:lnSpc>
                <a:spcPct val="90000"/>
              </a:lnSpc>
              <a:buClr>
                <a:srgbClr val="FFCC00"/>
              </a:buClr>
              <a:buFont typeface="Wingdings" pitchFamily="2" charset="2"/>
              <a:buChar char="Ø"/>
            </a:pPr>
            <a:r>
              <a:rPr lang="en-US" dirty="0"/>
              <a:t>Read our Bibles daily so we can join Christ in victory over sin</a:t>
            </a:r>
          </a:p>
          <a:p>
            <a:pPr>
              <a:lnSpc>
                <a:spcPct val="90000"/>
              </a:lnSpc>
              <a:buClr>
                <a:srgbClr val="FFCC00"/>
              </a:buClr>
              <a:buFont typeface="Wingdings" pitchFamily="2" charset="2"/>
              <a:buChar char="Ø"/>
            </a:pPr>
            <a:r>
              <a:rPr lang="en-US" dirty="0"/>
              <a:t>Attend meeting so we can help each other</a:t>
            </a:r>
          </a:p>
          <a:p>
            <a:pPr>
              <a:lnSpc>
                <a:spcPct val="90000"/>
              </a:lnSpc>
              <a:buClr>
                <a:srgbClr val="FFCC00"/>
              </a:buClr>
              <a:buFont typeface="Wingdings" pitchFamily="2" charset="2"/>
              <a:buChar char="Ø"/>
            </a:pPr>
            <a:r>
              <a:rPr lang="en-US" dirty="0"/>
              <a:t>Witness to our friends about God’s power to change our lives</a:t>
            </a:r>
          </a:p>
        </p:txBody>
      </p:sp>
      <p:pic>
        <p:nvPicPr>
          <p:cNvPr id="17410" name="Picture 2"/>
          <p:cNvPicPr>
            <a:picLocks noChangeAspect="1" noChangeArrowheads="1"/>
          </p:cNvPicPr>
          <p:nvPr/>
        </p:nvPicPr>
        <p:blipFill>
          <a:blip r:embed="rId3" cstate="email"/>
          <a:srcRect/>
          <a:stretch>
            <a:fillRect/>
          </a:stretch>
        </p:blipFill>
        <p:spPr bwMode="auto">
          <a:xfrm>
            <a:off x="6781800" y="76200"/>
            <a:ext cx="2232432" cy="16002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ppt_x</p:attrName>
                                        </p:attrNameLst>
                                      </p:cBhvr>
                                      <p:tavLst>
                                        <p:tav tm="0">
                                          <p:val>
                                            <p:strVal val="#ppt_x-.2"/>
                                          </p:val>
                                        </p:tav>
                                        <p:tav tm="100000">
                                          <p:val>
                                            <p:strVal val="#ppt_x"/>
                                          </p:val>
                                        </p:tav>
                                      </p:tavLst>
                                    </p:anim>
                                    <p:anim calcmode="lin" valueType="num">
                                      <p:cBhvr>
                                        <p:cTn id="8" dur="1000" fill="hold"/>
                                        <p:tgtEl>
                                          <p:spTgt spid="512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02"/>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fade">
                                      <p:cBhvr>
                                        <p:cTn id="12" dur="500"/>
                                        <p:tgtEl>
                                          <p:spTgt spid="51203">
                                            <p:txEl>
                                              <p:pRg st="0" end="0"/>
                                            </p:txEl>
                                          </p:spTgt>
                                        </p:tgtEl>
                                      </p:cBhvr>
                                    </p:animEffect>
                                    <p:anim calcmode="lin" valueType="num">
                                      <p:cBhvr>
                                        <p:cTn id="13"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12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4" presetClass="entr" presetSubtype="0" fill="hold" grpId="0" nodeType="clickEffect">
                                  <p:stCondLst>
                                    <p:cond delay="0"/>
                                  </p:stCondLst>
                                  <p:childTnLst>
                                    <p:set>
                                      <p:cBhvr>
                                        <p:cTn id="18" dur="1" fill="hold">
                                          <p:stCondLst>
                                            <p:cond delay="0"/>
                                          </p:stCondLst>
                                        </p:cTn>
                                        <p:tgtEl>
                                          <p:spTgt spid="51203">
                                            <p:txEl>
                                              <p:pRg st="1" end="1"/>
                                            </p:txEl>
                                          </p:spTgt>
                                        </p:tgtEl>
                                        <p:attrNameLst>
                                          <p:attrName>style.visibility</p:attrName>
                                        </p:attrNameLst>
                                      </p:cBhvr>
                                      <p:to>
                                        <p:strVal val="visible"/>
                                      </p:to>
                                    </p:set>
                                    <p:animEffect transition="in" filter="fade">
                                      <p:cBhvr>
                                        <p:cTn id="19" dur="500"/>
                                        <p:tgtEl>
                                          <p:spTgt spid="51203">
                                            <p:txEl>
                                              <p:pRg st="1" end="1"/>
                                            </p:txEl>
                                          </p:spTgt>
                                        </p:tgtEl>
                                      </p:cBhvr>
                                    </p:animEffect>
                                    <p:anim calcmode="lin" valueType="num">
                                      <p:cBhvr>
                                        <p:cTn id="20"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512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51203">
                                            <p:txEl>
                                              <p:pRg st="2" end="2"/>
                                            </p:txEl>
                                          </p:spTgt>
                                        </p:tgtEl>
                                        <p:attrNameLst>
                                          <p:attrName>style.visibility</p:attrName>
                                        </p:attrNameLst>
                                      </p:cBhvr>
                                      <p:to>
                                        <p:strVal val="visible"/>
                                      </p:to>
                                    </p:set>
                                    <p:animEffect transition="in" filter="fade">
                                      <p:cBhvr>
                                        <p:cTn id="26" dur="500"/>
                                        <p:tgtEl>
                                          <p:spTgt spid="51203">
                                            <p:txEl>
                                              <p:pRg st="2" end="2"/>
                                            </p:txEl>
                                          </p:spTgt>
                                        </p:tgtEl>
                                      </p:cBhvr>
                                    </p:animEffect>
                                    <p:anim calcmode="lin" valueType="num">
                                      <p:cBhvr>
                                        <p:cTn id="27"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512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4" presetClass="entr" presetSubtype="0" fill="hold" grpId="0" nodeType="clickEffect">
                                  <p:stCondLst>
                                    <p:cond delay="0"/>
                                  </p:stCondLst>
                                  <p:childTnLst>
                                    <p:set>
                                      <p:cBhvr>
                                        <p:cTn id="32" dur="1" fill="hold">
                                          <p:stCondLst>
                                            <p:cond delay="0"/>
                                          </p:stCondLst>
                                        </p:cTn>
                                        <p:tgtEl>
                                          <p:spTgt spid="51203">
                                            <p:txEl>
                                              <p:pRg st="3" end="3"/>
                                            </p:txEl>
                                          </p:spTgt>
                                        </p:tgtEl>
                                        <p:attrNameLst>
                                          <p:attrName>style.visibility</p:attrName>
                                        </p:attrNameLst>
                                      </p:cBhvr>
                                      <p:to>
                                        <p:strVal val="visible"/>
                                      </p:to>
                                    </p:set>
                                    <p:animEffect transition="in" filter="fade">
                                      <p:cBhvr>
                                        <p:cTn id="33" dur="500"/>
                                        <p:tgtEl>
                                          <p:spTgt spid="51203">
                                            <p:txEl>
                                              <p:pRg st="3" end="3"/>
                                            </p:txEl>
                                          </p:spTgt>
                                        </p:tgtEl>
                                      </p:cBhvr>
                                    </p:animEffect>
                                    <p:anim calcmode="lin" valueType="num">
                                      <p:cBhvr>
                                        <p:cTn id="34"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5120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4" presetClass="entr" presetSubtype="0" fill="hold" grpId="0" nodeType="clickEffect">
                                  <p:stCondLst>
                                    <p:cond delay="0"/>
                                  </p:stCondLst>
                                  <p:childTnLst>
                                    <p:set>
                                      <p:cBhvr>
                                        <p:cTn id="39" dur="1" fill="hold">
                                          <p:stCondLst>
                                            <p:cond delay="0"/>
                                          </p:stCondLst>
                                        </p:cTn>
                                        <p:tgtEl>
                                          <p:spTgt spid="51203">
                                            <p:txEl>
                                              <p:pRg st="4" end="4"/>
                                            </p:txEl>
                                          </p:spTgt>
                                        </p:tgtEl>
                                        <p:attrNameLst>
                                          <p:attrName>style.visibility</p:attrName>
                                        </p:attrNameLst>
                                      </p:cBhvr>
                                      <p:to>
                                        <p:strVal val="visible"/>
                                      </p:to>
                                    </p:set>
                                    <p:animEffect transition="in" filter="fade">
                                      <p:cBhvr>
                                        <p:cTn id="40" dur="500"/>
                                        <p:tgtEl>
                                          <p:spTgt spid="51203">
                                            <p:txEl>
                                              <p:pRg st="4" end="4"/>
                                            </p:txEl>
                                          </p:spTgt>
                                        </p:tgtEl>
                                      </p:cBhvr>
                                    </p:animEffect>
                                    <p:anim calcmode="lin" valueType="num">
                                      <p:cBhvr>
                                        <p:cTn id="41"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5120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4" presetClass="entr" presetSubtype="0" fill="hold" grpId="0" nodeType="clickEffect">
                                  <p:stCondLst>
                                    <p:cond delay="0"/>
                                  </p:stCondLst>
                                  <p:childTnLst>
                                    <p:set>
                                      <p:cBhvr>
                                        <p:cTn id="46" dur="1" fill="hold">
                                          <p:stCondLst>
                                            <p:cond delay="0"/>
                                          </p:stCondLst>
                                        </p:cTn>
                                        <p:tgtEl>
                                          <p:spTgt spid="51203">
                                            <p:txEl>
                                              <p:pRg st="5" end="5"/>
                                            </p:txEl>
                                          </p:spTgt>
                                        </p:tgtEl>
                                        <p:attrNameLst>
                                          <p:attrName>style.visibility</p:attrName>
                                        </p:attrNameLst>
                                      </p:cBhvr>
                                      <p:to>
                                        <p:strVal val="visible"/>
                                      </p:to>
                                    </p:set>
                                    <p:animEffect transition="in" filter="fade">
                                      <p:cBhvr>
                                        <p:cTn id="47" dur="500"/>
                                        <p:tgtEl>
                                          <p:spTgt spid="51203">
                                            <p:txEl>
                                              <p:pRg st="5" end="5"/>
                                            </p:txEl>
                                          </p:spTgt>
                                        </p:tgtEl>
                                      </p:cBhvr>
                                    </p:animEffect>
                                    <p:anim calcmode="lin" valueType="num">
                                      <p:cBhvr>
                                        <p:cTn id="48"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51203">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email"/>
          <a:srcRect/>
          <a:stretch>
            <a:fillRect/>
          </a:stretch>
        </p:blipFill>
        <p:spPr bwMode="auto">
          <a:xfrm>
            <a:off x="0" y="0"/>
            <a:ext cx="9131136" cy="6858000"/>
          </a:xfrm>
          <a:prstGeom prst="rect">
            <a:avLst/>
          </a:prstGeom>
          <a:noFill/>
          <a:ln w="9525">
            <a:noFill/>
            <a:miter lim="800000"/>
            <a:headEnd/>
            <a:tailEnd/>
          </a:ln>
        </p:spPr>
      </p:pic>
      <p:sp>
        <p:nvSpPr>
          <p:cNvPr id="7" name="Rectangle 2"/>
          <p:cNvSpPr txBox="1">
            <a:spLocks noChangeArrowheads="1"/>
          </p:cNvSpPr>
          <p:nvPr/>
        </p:nvSpPr>
        <p:spPr>
          <a:xfrm>
            <a:off x="6019800" y="3581400"/>
            <a:ext cx="2438400" cy="1447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lumMod val="20000"/>
                    <a:lumOff val="80000"/>
                  </a:schemeClr>
                </a:solidFill>
                <a:effectLst>
                  <a:outerShdw blurRad="38100" dist="38100" dir="2700000" algn="tl">
                    <a:srgbClr val="000000"/>
                  </a:outerShdw>
                </a:effectLst>
                <a:latin typeface="Vagabond" pitchFamily="2" charset="0"/>
                <a:ea typeface="+mj-ea"/>
                <a:cs typeface="+mj-cs"/>
              </a:rPr>
              <a:t>Live as one of God’s children</a:t>
            </a:r>
            <a:endParaRPr kumimoji="0" lang="en-US" sz="3200" b="1" i="0" u="none" strike="noStrike" kern="0" cap="none" spc="0" normalizeH="0" baseline="0" noProof="0" dirty="0">
              <a:ln>
                <a:noFill/>
              </a:ln>
              <a:solidFill>
                <a:schemeClr val="bg1">
                  <a:lumMod val="20000"/>
                  <a:lumOff val="80000"/>
                </a:schemeClr>
              </a:solidFill>
              <a:effectLst>
                <a:outerShdw blurRad="38100" dist="38100" dir="2700000" algn="tl">
                  <a:srgbClr val="000000"/>
                </a:outerShdw>
              </a:effectLst>
              <a:uLnTx/>
              <a:uFillTx/>
              <a:latin typeface="Vagabond" pitchFamily="2" charset="0"/>
              <a:ea typeface="+mj-ea"/>
              <a:cs typeface="+mj-cs"/>
            </a:endParaRPr>
          </a:p>
        </p:txBody>
      </p:sp>
      <p:sp>
        <p:nvSpPr>
          <p:cNvPr id="8" name="Rectangle 2"/>
          <p:cNvSpPr txBox="1">
            <a:spLocks noChangeArrowheads="1"/>
          </p:cNvSpPr>
          <p:nvPr/>
        </p:nvSpPr>
        <p:spPr>
          <a:xfrm>
            <a:off x="685800" y="3657600"/>
            <a:ext cx="2057400" cy="1447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kern="0" dirty="0" smtClean="0">
                <a:solidFill>
                  <a:srgbClr val="FF0000"/>
                </a:solidFill>
                <a:effectLst>
                  <a:outerShdw blurRad="38100" dist="38100" dir="2700000" algn="tl">
                    <a:srgbClr val="000000"/>
                  </a:outerShdw>
                </a:effectLst>
                <a:latin typeface="Vagabond" pitchFamily="2" charset="0"/>
                <a:ea typeface="+mj-ea"/>
                <a:cs typeface="+mj-cs"/>
              </a:rPr>
              <a:t>Satisfy our flesh </a:t>
            </a:r>
            <a:endParaRPr kumimoji="0" lang="en-US" sz="3600" b="1" i="0" u="none" strike="noStrike" kern="0" cap="none" spc="0" normalizeH="0" baseline="0" noProof="0" dirty="0">
              <a:ln>
                <a:noFill/>
              </a:ln>
              <a:solidFill>
                <a:srgbClr val="FF0000"/>
              </a:solidFill>
              <a:effectLst>
                <a:outerShdw blurRad="38100" dist="38100" dir="2700000" algn="tl">
                  <a:srgbClr val="000000"/>
                </a:outerShdw>
              </a:effectLst>
              <a:uLnTx/>
              <a:uFillTx/>
              <a:latin typeface="Vagabond" pitchFamily="2" charset="0"/>
              <a:ea typeface="+mj-ea"/>
              <a:cs typeface="+mj-cs"/>
            </a:endParaRPr>
          </a:p>
        </p:txBody>
      </p:sp>
      <p:sp>
        <p:nvSpPr>
          <p:cNvPr id="3" name="Rectangle 2"/>
          <p:cNvSpPr txBox="1">
            <a:spLocks noChangeArrowheads="1"/>
          </p:cNvSpPr>
          <p:nvPr/>
        </p:nvSpPr>
        <p:spPr>
          <a:xfrm>
            <a:off x="457200" y="152401"/>
            <a:ext cx="8305800" cy="838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600" b="1" kern="0" dirty="0" smtClean="0">
                <a:solidFill>
                  <a:srgbClr val="FFCC00"/>
                </a:solidFill>
                <a:effectLst>
                  <a:outerShdw blurRad="38100" dist="38100" dir="2700000" algn="tl">
                    <a:srgbClr val="000000"/>
                  </a:outerShdw>
                </a:effectLst>
                <a:latin typeface="Vagabond" pitchFamily="2" charset="0"/>
                <a:ea typeface="+mj-ea"/>
                <a:cs typeface="+mj-cs"/>
              </a:rPr>
              <a:t>God wants us to make a choice</a:t>
            </a:r>
            <a:endParaRPr kumimoji="0" lang="en-US" sz="6600" b="1" i="0" u="none" strike="noStrike" kern="0" cap="none" spc="0" normalizeH="0" baseline="0" noProof="0" dirty="0">
              <a:ln>
                <a:noFill/>
              </a:ln>
              <a:solidFill>
                <a:srgbClr val="FFCC00"/>
              </a:solidFill>
              <a:effectLst>
                <a:outerShdw blurRad="38100" dist="38100" dir="2700000" algn="tl">
                  <a:srgbClr val="000000"/>
                </a:outerShdw>
              </a:effectLst>
              <a:uLnTx/>
              <a:uFillTx/>
              <a:latin typeface="Vagabond" pitchFamily="2" charset="0"/>
              <a:ea typeface="+mj-ea"/>
              <a:cs typeface="+mj-cs"/>
            </a:endParaRPr>
          </a:p>
        </p:txBody>
      </p:sp>
      <p:sp>
        <p:nvSpPr>
          <p:cNvPr id="9" name="TextBox 8"/>
          <p:cNvSpPr txBox="1"/>
          <p:nvPr/>
        </p:nvSpPr>
        <p:spPr>
          <a:xfrm>
            <a:off x="228600" y="5486400"/>
            <a:ext cx="8686800" cy="1077218"/>
          </a:xfrm>
          <a:prstGeom prst="rect">
            <a:avLst/>
          </a:prstGeom>
          <a:noFill/>
        </p:spPr>
        <p:txBody>
          <a:bodyPr wrap="square" rtlCol="0">
            <a:spAutoFit/>
          </a:bodyPr>
          <a:lstStyle/>
          <a:p>
            <a:pPr algn="ctr"/>
            <a:r>
              <a:rPr lang="en-US" sz="3200" b="1" dirty="0" smtClean="0">
                <a:solidFill>
                  <a:srgbClr val="004600"/>
                </a:solidFill>
                <a:latin typeface="Comic Sans MS" pitchFamily="66" charset="0"/>
              </a:rPr>
              <a:t>therefore choose life, that both you and your descendants may live (Deut 30:19)</a:t>
            </a:r>
            <a:endParaRPr lang="en-US" sz="2000" b="1" dirty="0">
              <a:solidFill>
                <a:srgbClr val="004600"/>
              </a:solidFill>
              <a:latin typeface="Comic Sans MS" pitchFamily="66" charset="0"/>
            </a:endParaRPr>
          </a:p>
        </p:txBody>
      </p:sp>
    </p:spTree>
  </p:cSld>
  <p:clrMapOvr>
    <a:masterClrMapping/>
  </p:clrMapOvr>
  <p:transition>
    <p:diamon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0"/>
            <a:ext cx="6858000" cy="1143000"/>
          </a:xfrm>
        </p:spPr>
        <p:txBody>
          <a:bodyPr/>
          <a:lstStyle/>
          <a:p>
            <a:r>
              <a:rPr lang="en-US" sz="4800" b="1" dirty="0">
                <a:solidFill>
                  <a:srgbClr val="FFCC00"/>
                </a:solidFill>
                <a:latin typeface="Vagabond" pitchFamily="2" charset="0"/>
              </a:rPr>
              <a:t>Titus 2:11-14</a:t>
            </a:r>
          </a:p>
        </p:txBody>
      </p:sp>
      <p:sp>
        <p:nvSpPr>
          <p:cNvPr id="55299" name="Rectangle 3"/>
          <p:cNvSpPr>
            <a:spLocks noGrp="1" noChangeArrowheads="1"/>
          </p:cNvSpPr>
          <p:nvPr>
            <p:ph type="body" idx="1"/>
          </p:nvPr>
        </p:nvSpPr>
        <p:spPr>
          <a:xfrm>
            <a:off x="381000" y="990601"/>
            <a:ext cx="8229600" cy="3048000"/>
          </a:xfrm>
        </p:spPr>
        <p:txBody>
          <a:bodyPr/>
          <a:lstStyle/>
          <a:p>
            <a:pPr marL="0" indent="288925">
              <a:lnSpc>
                <a:spcPct val="80000"/>
              </a:lnSpc>
              <a:buFont typeface="Wingdings" pitchFamily="2" charset="2"/>
              <a:buNone/>
            </a:pPr>
            <a:r>
              <a:rPr lang="en-US" sz="2800" dirty="0"/>
              <a:t>11	For </a:t>
            </a:r>
            <a:r>
              <a:rPr lang="en-US" sz="2800" b="1" dirty="0">
                <a:solidFill>
                  <a:srgbClr val="00FF00"/>
                </a:solidFill>
              </a:rPr>
              <a:t>the grace of God that brings </a:t>
            </a:r>
            <a:r>
              <a:rPr lang="en-US" sz="2800" b="1" dirty="0" smtClean="0">
                <a:solidFill>
                  <a:srgbClr val="00FF00"/>
                </a:solidFill>
              </a:rPr>
              <a:t>            salvation</a:t>
            </a:r>
            <a:r>
              <a:rPr lang="en-US" sz="2800" dirty="0" smtClean="0"/>
              <a:t> </a:t>
            </a:r>
            <a:r>
              <a:rPr lang="en-US" sz="2800" dirty="0"/>
              <a:t>has appeared to all men,</a:t>
            </a:r>
          </a:p>
          <a:p>
            <a:pPr marL="0" indent="288925">
              <a:lnSpc>
                <a:spcPct val="80000"/>
              </a:lnSpc>
              <a:buFont typeface="Wingdings" pitchFamily="2" charset="2"/>
              <a:buNone/>
            </a:pPr>
            <a:r>
              <a:rPr lang="en-US" sz="2800" dirty="0"/>
              <a:t>12	</a:t>
            </a:r>
            <a:r>
              <a:rPr lang="en-US" sz="2800" dirty="0">
                <a:solidFill>
                  <a:srgbClr val="FFFF00"/>
                </a:solidFill>
              </a:rPr>
              <a:t>teaching us that, denying ungodliness </a:t>
            </a:r>
            <a:r>
              <a:rPr lang="en-US" sz="2800" dirty="0" smtClean="0">
                <a:solidFill>
                  <a:srgbClr val="FFFF00"/>
                </a:solidFill>
              </a:rPr>
              <a:t>      and </a:t>
            </a:r>
            <a:r>
              <a:rPr lang="en-US" sz="2800" dirty="0">
                <a:solidFill>
                  <a:srgbClr val="FFFF00"/>
                </a:solidFill>
              </a:rPr>
              <a:t>worldly lusts, we should live soberly, righteously, and godly in the present age,</a:t>
            </a:r>
          </a:p>
          <a:p>
            <a:pPr marL="0" indent="288925">
              <a:lnSpc>
                <a:spcPct val="80000"/>
              </a:lnSpc>
              <a:buFont typeface="Wingdings" pitchFamily="2" charset="2"/>
              <a:buNone/>
            </a:pPr>
            <a:r>
              <a:rPr lang="en-US" sz="2800" dirty="0"/>
              <a:t>13	looking for the blessed hope and glorious appearing of our great God and Savior Jesus </a:t>
            </a:r>
            <a:r>
              <a:rPr lang="en-US" sz="2800" dirty="0" smtClean="0"/>
              <a:t>Christ,</a:t>
            </a:r>
            <a:endParaRPr lang="en-US" sz="2800" dirty="0"/>
          </a:p>
        </p:txBody>
      </p:sp>
      <p:pic>
        <p:nvPicPr>
          <p:cNvPr id="4" name="Picture 6" descr="jesus_crucified"/>
          <p:cNvPicPr>
            <a:picLocks noChangeAspect="1" noChangeArrowheads="1"/>
          </p:cNvPicPr>
          <p:nvPr/>
        </p:nvPicPr>
        <p:blipFill>
          <a:blip r:embed="rId3" cstate="email"/>
          <a:srcRect/>
          <a:stretch>
            <a:fillRect/>
          </a:stretch>
        </p:blipFill>
        <p:spPr>
          <a:xfrm>
            <a:off x="7247047" y="76200"/>
            <a:ext cx="1896953" cy="2885856"/>
          </a:xfrm>
          <a:prstGeom prst="rect">
            <a:avLst/>
          </a:prstGeom>
          <a:noFill/>
          <a:ln/>
        </p:spPr>
      </p:pic>
      <p:pic>
        <p:nvPicPr>
          <p:cNvPr id="18434" name="Picture 2"/>
          <p:cNvPicPr>
            <a:picLocks noChangeAspect="1" noChangeArrowheads="1"/>
          </p:cNvPicPr>
          <p:nvPr/>
        </p:nvPicPr>
        <p:blipFill>
          <a:blip r:embed="rId4" cstate="email"/>
          <a:srcRect/>
          <a:stretch>
            <a:fillRect/>
          </a:stretch>
        </p:blipFill>
        <p:spPr bwMode="auto">
          <a:xfrm>
            <a:off x="228600" y="4038600"/>
            <a:ext cx="1785938" cy="2381251"/>
          </a:xfrm>
          <a:prstGeom prst="rect">
            <a:avLst/>
          </a:prstGeom>
          <a:noFill/>
          <a:ln w="9525">
            <a:noFill/>
            <a:miter lim="800000"/>
            <a:headEnd/>
            <a:tailEnd/>
          </a:ln>
        </p:spPr>
      </p:pic>
      <p:sp>
        <p:nvSpPr>
          <p:cNvPr id="6" name="Rectangle 3"/>
          <p:cNvSpPr txBox="1">
            <a:spLocks noChangeArrowheads="1"/>
          </p:cNvSpPr>
          <p:nvPr/>
        </p:nvSpPr>
        <p:spPr bwMode="auto">
          <a:xfrm>
            <a:off x="2362200" y="3886200"/>
            <a:ext cx="6400800"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288925"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14	</a:t>
            </a:r>
            <a:r>
              <a:rPr kumimoji="0" lang="en-US" sz="28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who gave Himself for us, that He might redeem us from every lawless deed </a:t>
            </a:r>
            <a:r>
              <a:rPr kumimoji="0" lang="en-US" sz="2800" b="0" i="0" u="none" strike="noStrike" kern="0" cap="none" spc="0" normalizeH="0" baseline="0" noProof="0" dirty="0" smtClean="0">
                <a:ln>
                  <a:noFill/>
                </a:ln>
                <a:solidFill>
                  <a:srgbClr val="00B050"/>
                </a:solidFill>
                <a:effectLst>
                  <a:outerShdw blurRad="38100" dist="38100" dir="2700000" algn="tl">
                    <a:srgbClr val="000000"/>
                  </a:outerShdw>
                </a:effectLst>
                <a:uLnTx/>
                <a:uFillTx/>
                <a:latin typeface="+mn-lt"/>
                <a:ea typeface="+mn-ea"/>
                <a:cs typeface="+mn-cs"/>
              </a:rPr>
              <a:t>and</a:t>
            </a:r>
            <a:r>
              <a:rPr kumimoji="0" lang="en-US" sz="28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a:t>
            </a:r>
            <a:r>
              <a:rPr kumimoji="0" lang="en-US" sz="28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purify for Himself His own special people, zealous for good works.</a:t>
            </a:r>
            <a:endParaRPr kumimoji="0" lang="en-US" sz="2800" b="0" i="0" u="none" strike="noStrike" kern="0" cap="none" spc="0" normalizeH="0" baseline="0" noProof="0" dirty="0">
              <a:ln>
                <a:noFill/>
              </a:ln>
              <a:solidFill>
                <a:srgbClr val="FFC000"/>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diamon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srcRect/>
          <a:stretch>
            <a:fillRect/>
          </a:stretch>
        </p:blipFill>
        <p:spPr bwMode="auto">
          <a:xfrm>
            <a:off x="0" y="0"/>
            <a:ext cx="9144000" cy="6931426"/>
          </a:xfrm>
          <a:prstGeom prst="rect">
            <a:avLst/>
          </a:prstGeom>
          <a:noFill/>
          <a:ln w="9525">
            <a:noFill/>
            <a:miter lim="800000"/>
            <a:headEnd/>
            <a:tailEnd/>
          </a:ln>
        </p:spPr>
      </p:pic>
      <p:sp>
        <p:nvSpPr>
          <p:cNvPr id="2" name="Title 1"/>
          <p:cNvSpPr>
            <a:spLocks noGrp="1"/>
          </p:cNvSpPr>
          <p:nvPr>
            <p:ph type="title"/>
          </p:nvPr>
        </p:nvSpPr>
        <p:spPr>
          <a:xfrm>
            <a:off x="228600" y="381000"/>
            <a:ext cx="8686800" cy="1169987"/>
          </a:xfrm>
        </p:spPr>
        <p:txBody>
          <a:bodyPr/>
          <a:lstStyle/>
          <a:p>
            <a:r>
              <a:rPr lang="en-US" sz="4800" b="1" dirty="0" smtClean="0">
                <a:solidFill>
                  <a:srgbClr val="FF9933"/>
                </a:solidFill>
                <a:latin typeface="Comic Sans MS" pitchFamily="66" charset="0"/>
              </a:rPr>
              <a:t>Christ has invited YOU to join God’s family forever...</a:t>
            </a:r>
            <a:endParaRPr lang="en-US" sz="4800" b="1" dirty="0">
              <a:solidFill>
                <a:srgbClr val="FF9933"/>
              </a:solidFill>
              <a:latin typeface="Comic Sans MS" pitchFamily="66" charset="0"/>
            </a:endParaRPr>
          </a:p>
        </p:txBody>
      </p:sp>
      <p:sp>
        <p:nvSpPr>
          <p:cNvPr id="5" name="Title 1"/>
          <p:cNvSpPr txBox="1">
            <a:spLocks/>
          </p:cNvSpPr>
          <p:nvPr/>
        </p:nvSpPr>
        <p:spPr bwMode="auto">
          <a:xfrm>
            <a:off x="762000" y="5638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7200" b="1" kern="0" dirty="0" smtClean="0">
                <a:solidFill>
                  <a:srgbClr val="FFFF00"/>
                </a:solidFill>
                <a:effectLst>
                  <a:outerShdw blurRad="38100" dist="38100" dir="2700000" algn="tl">
                    <a:srgbClr val="000000"/>
                  </a:outerShdw>
                </a:effectLst>
                <a:latin typeface="Comic Sans MS" pitchFamily="66" charset="0"/>
                <a:ea typeface="+mj-ea"/>
                <a:cs typeface="+mj-cs"/>
              </a:rPr>
              <a:t>d</a:t>
            </a:r>
            <a:r>
              <a:rPr kumimoji="0" lang="en-US" sz="7200" b="1"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Comic Sans MS" pitchFamily="66" charset="0"/>
                <a:ea typeface="+mj-ea"/>
                <a:cs typeface="+mj-cs"/>
              </a:rPr>
              <a:t>on’t</a:t>
            </a:r>
            <a:r>
              <a:rPr kumimoji="0" lang="en-US" sz="72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omic Sans MS" pitchFamily="66" charset="0"/>
                <a:ea typeface="+mj-ea"/>
                <a:cs typeface="+mj-cs"/>
              </a:rPr>
              <a:t> miss out!</a:t>
            </a:r>
            <a:endParaRPr kumimoji="0" lang="en-US" sz="7200" b="1" i="0" u="none" strike="noStrike" kern="0" cap="none" spc="0" normalizeH="0" baseline="0" noProof="0" dirty="0">
              <a:ln>
                <a:noFill/>
              </a:ln>
              <a:solidFill>
                <a:srgbClr val="FFFF00"/>
              </a:solidFill>
              <a:effectLst>
                <a:outerShdw blurRad="38100" dist="38100" dir="2700000" algn="tl">
                  <a:srgbClr val="000000"/>
                </a:outerShdw>
              </a:effectLst>
              <a:uLnTx/>
              <a:uFillTx/>
              <a:latin typeface="Comic Sans MS" pitchFamily="66" charset="0"/>
              <a:ea typeface="+mj-ea"/>
              <a:cs typeface="+mj-cs"/>
            </a:endParaRPr>
          </a:p>
        </p:txBody>
      </p:sp>
    </p:spTree>
  </p:cSld>
  <p:clrMapOvr>
    <a:masterClrMapping/>
  </p:clrMapOvr>
  <p:transition>
    <p:diamon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email"/>
          <a:srcRect/>
          <a:stretch>
            <a:fillRect/>
          </a:stretch>
        </p:blipFill>
        <p:spPr bwMode="auto">
          <a:xfrm>
            <a:off x="-1" y="0"/>
            <a:ext cx="9122535" cy="6858000"/>
          </a:xfrm>
          <a:prstGeom prst="rect">
            <a:avLst/>
          </a:prstGeom>
          <a:noFill/>
          <a:ln w="9525">
            <a:noFill/>
            <a:miter lim="800000"/>
            <a:headEnd/>
            <a:tailEnd/>
          </a:ln>
        </p:spPr>
      </p:pic>
      <p:sp>
        <p:nvSpPr>
          <p:cNvPr id="56322" name="Rectangle 2"/>
          <p:cNvSpPr>
            <a:spLocks noGrp="1" noChangeArrowheads="1"/>
          </p:cNvSpPr>
          <p:nvPr>
            <p:ph type="title"/>
          </p:nvPr>
        </p:nvSpPr>
        <p:spPr>
          <a:xfrm>
            <a:off x="990600" y="304800"/>
            <a:ext cx="7543800" cy="6199188"/>
          </a:xfrm>
        </p:spPr>
        <p:txBody>
          <a:bodyPr/>
          <a:lstStyle/>
          <a:p>
            <a:r>
              <a:rPr lang="en-US" sz="8000" b="1" dirty="0">
                <a:solidFill>
                  <a:srgbClr val="FF9900"/>
                </a:solidFill>
                <a:latin typeface="EraserDust" pitchFamily="34" charset="0"/>
              </a:rPr>
              <a:t>Thanks be to God for His indescribable gift!</a:t>
            </a:r>
            <a:r>
              <a:rPr lang="en-US" sz="6600" dirty="0">
                <a:solidFill>
                  <a:srgbClr val="FF9900"/>
                </a:solidFill>
                <a:latin typeface="EraserDust" pitchFamily="34" charset="0"/>
              </a:rPr>
              <a:t/>
            </a:r>
            <a:br>
              <a:rPr lang="en-US" sz="6600" dirty="0">
                <a:solidFill>
                  <a:srgbClr val="FF9900"/>
                </a:solidFill>
                <a:latin typeface="EraserDust" pitchFamily="34" charset="0"/>
              </a:rPr>
            </a:br>
            <a:r>
              <a:rPr lang="en-US" sz="4000" dirty="0">
                <a:solidFill>
                  <a:srgbClr val="FF9900"/>
                </a:solidFill>
              </a:rPr>
              <a:t> </a:t>
            </a:r>
            <a:r>
              <a:rPr lang="en-US" sz="2400" b="1" dirty="0">
                <a:solidFill>
                  <a:srgbClr val="FF9900"/>
                </a:solidFill>
              </a:rPr>
              <a:t>(2 Corinthians 9:15)</a:t>
            </a:r>
            <a:r>
              <a:rPr lang="en-US" sz="2000" b="1" dirty="0">
                <a:solidFill>
                  <a:srgbClr val="FF9900"/>
                </a:solidFill>
              </a:rPr>
              <a:t> </a:t>
            </a:r>
            <a:br>
              <a:rPr lang="en-US" sz="2000" b="1" dirty="0">
                <a:solidFill>
                  <a:srgbClr val="FF9900"/>
                </a:solidFill>
              </a:rPr>
            </a:br>
            <a:endParaRPr lang="en-US" sz="2000" b="1" dirty="0">
              <a:solidFill>
                <a:srgbClr val="FF9900"/>
              </a:solidFill>
            </a:endParaRPr>
          </a:p>
        </p:txBody>
      </p:sp>
    </p:spTree>
  </p:cSld>
  <p:clrMapOvr>
    <a:masterClrMapping/>
  </p:clrMapOvr>
  <p:transition>
    <p:diamon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248138" y="617538"/>
            <a:ext cx="8229600" cy="1706562"/>
          </a:xfrm>
        </p:spPr>
        <p:txBody>
          <a:bodyPr/>
          <a:lstStyle/>
          <a:p>
            <a:r>
              <a:rPr lang="en-US" sz="6600" dirty="0" smtClean="0">
                <a:solidFill>
                  <a:srgbClr val="91EAFF"/>
                </a:solidFill>
              </a:rPr>
              <a:t>Exhortation</a:t>
            </a:r>
            <a:endParaRPr lang="en-US" sz="6600" dirty="0">
              <a:solidFill>
                <a:srgbClr val="91EAFF"/>
              </a:solidFill>
            </a:endParaRPr>
          </a:p>
        </p:txBody>
      </p:sp>
      <p:sp>
        <p:nvSpPr>
          <p:cNvPr id="20483" name="Rectangle 3"/>
          <p:cNvSpPr>
            <a:spLocks noGrp="1" noChangeArrowheads="1"/>
          </p:cNvSpPr>
          <p:nvPr>
            <p:ph type="body" idx="1"/>
          </p:nvPr>
        </p:nvSpPr>
        <p:spPr>
          <a:xfrm>
            <a:off x="1447800" y="2286000"/>
            <a:ext cx="6324600" cy="3306763"/>
          </a:xfrm>
        </p:spPr>
        <p:txBody>
          <a:bodyPr/>
          <a:lstStyle/>
          <a:p>
            <a:pPr marL="0" indent="0" algn="ctr">
              <a:buFont typeface="Wingdings" pitchFamily="2" charset="2"/>
              <a:buNone/>
            </a:pPr>
            <a:r>
              <a:rPr lang="en-US" sz="4400" dirty="0">
                <a:solidFill>
                  <a:srgbClr val="FFFF00"/>
                </a:solidFill>
                <a:latin typeface="Comic Sans MS" pitchFamily="66" charset="0"/>
              </a:rPr>
              <a:t>We will look at </a:t>
            </a:r>
            <a:r>
              <a:rPr lang="en-US" sz="4400" dirty="0" smtClean="0">
                <a:solidFill>
                  <a:srgbClr val="FFFF00"/>
                </a:solidFill>
                <a:latin typeface="Comic Sans MS" pitchFamily="66" charset="0"/>
              </a:rPr>
              <a:t>how God tried to explain His redemptive plan through rituals</a:t>
            </a:r>
            <a:endParaRPr lang="en-US" sz="4400" dirty="0">
              <a:solidFill>
                <a:srgbClr val="FFFF00"/>
              </a:solidFill>
              <a:latin typeface="Comic Sans MS" pitchFamily="66" charset="0"/>
            </a:endParaRPr>
          </a:p>
        </p:txBody>
      </p:sp>
      <p:pic>
        <p:nvPicPr>
          <p:cNvPr id="5122" name="Picture 2"/>
          <p:cNvPicPr>
            <a:picLocks noChangeAspect="1" noChangeArrowheads="1"/>
          </p:cNvPicPr>
          <p:nvPr/>
        </p:nvPicPr>
        <p:blipFill>
          <a:blip r:embed="rId3" cstate="print"/>
          <a:srcRect/>
          <a:stretch>
            <a:fillRect/>
          </a:stretch>
        </p:blipFill>
        <p:spPr bwMode="auto">
          <a:xfrm>
            <a:off x="228600" y="152400"/>
            <a:ext cx="1722020" cy="22860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6696075" y="161925"/>
            <a:ext cx="2295525" cy="2276475"/>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7357764" y="3505200"/>
            <a:ext cx="1637705" cy="3200400"/>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228600" y="4648200"/>
            <a:ext cx="2049088" cy="2071688"/>
          </a:xfrm>
          <a:prstGeom prst="rect">
            <a:avLst/>
          </a:prstGeom>
          <a:noFill/>
          <a:ln w="9525">
            <a:noFill/>
            <a:miter lim="800000"/>
            <a:headEnd/>
            <a:tailEnd/>
          </a:ln>
        </p:spPr>
      </p:pic>
    </p:spTree>
    <p:extLst>
      <p:ext uri="{BB962C8B-B14F-4D97-AF65-F5344CB8AC3E}">
        <p14:creationId xmlns:p14="http://schemas.microsoft.com/office/powerpoint/2010/main" val="2981471109"/>
      </p:ext>
    </p:extLst>
  </p:cSld>
  <p:clrMapOvr>
    <a:masterClrMapping/>
  </p:clrMapOvr>
  <p:transition>
    <p:zoom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503613"/>
      </p:ext>
    </p:extLst>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990600"/>
          </a:xfrm>
        </p:spPr>
        <p:txBody>
          <a:bodyPr/>
          <a:lstStyle/>
          <a:p>
            <a:r>
              <a:rPr lang="en-US" sz="4000" b="1">
                <a:solidFill>
                  <a:srgbClr val="FFCC00"/>
                </a:solidFill>
                <a:latin typeface="Vagabond" pitchFamily="2" charset="0"/>
              </a:rPr>
              <a:t>What went wrong with the Law?</a:t>
            </a:r>
          </a:p>
        </p:txBody>
      </p:sp>
      <p:sp>
        <p:nvSpPr>
          <p:cNvPr id="47107" name="Rectangle 3"/>
          <p:cNvSpPr>
            <a:spLocks noGrp="1" noChangeArrowheads="1"/>
          </p:cNvSpPr>
          <p:nvPr>
            <p:ph type="body" idx="1"/>
          </p:nvPr>
        </p:nvSpPr>
        <p:spPr>
          <a:xfrm>
            <a:off x="457200" y="1828800"/>
            <a:ext cx="8229600" cy="4876800"/>
          </a:xfrm>
        </p:spPr>
        <p:txBody>
          <a:bodyPr/>
          <a:lstStyle/>
          <a:p>
            <a:pPr marL="0" indent="282575">
              <a:lnSpc>
                <a:spcPct val="80000"/>
              </a:lnSpc>
              <a:buFont typeface="Wingdings" pitchFamily="2" charset="2"/>
              <a:buNone/>
            </a:pPr>
            <a:r>
              <a:rPr lang="en-US" sz="2800" b="1" dirty="0" smtClean="0">
                <a:solidFill>
                  <a:srgbClr val="00FFFF"/>
                </a:solidFill>
              </a:rPr>
              <a:t>                  Amos </a:t>
            </a:r>
            <a:r>
              <a:rPr lang="en-US" sz="2800" b="1" dirty="0">
                <a:solidFill>
                  <a:srgbClr val="00FFFF"/>
                </a:solidFill>
              </a:rPr>
              <a:t>5:21-27</a:t>
            </a:r>
          </a:p>
          <a:p>
            <a:pPr marL="0" indent="282575">
              <a:lnSpc>
                <a:spcPct val="80000"/>
              </a:lnSpc>
              <a:buFont typeface="Wingdings" pitchFamily="2" charset="2"/>
              <a:buNone/>
            </a:pPr>
            <a:r>
              <a:rPr lang="en-US" sz="2200" dirty="0"/>
              <a:t>21	</a:t>
            </a:r>
            <a:r>
              <a:rPr lang="en-US" sz="2200" dirty="0">
                <a:solidFill>
                  <a:srgbClr val="FFFF00"/>
                </a:solidFill>
              </a:rPr>
              <a:t>"I hate, I despise your feast days, </a:t>
            </a:r>
            <a:r>
              <a:rPr lang="en-US" sz="2200" dirty="0" smtClean="0">
                <a:solidFill>
                  <a:srgbClr val="FFFF00"/>
                </a:solidFill>
              </a:rPr>
              <a:t>and                                           </a:t>
            </a:r>
            <a:r>
              <a:rPr lang="en-US" sz="2200" dirty="0">
                <a:solidFill>
                  <a:srgbClr val="FFFF00"/>
                </a:solidFill>
              </a:rPr>
              <a:t>I </a:t>
            </a:r>
            <a:r>
              <a:rPr lang="en-US" sz="2200" dirty="0" smtClean="0">
                <a:solidFill>
                  <a:srgbClr val="FFFF00"/>
                </a:solidFill>
              </a:rPr>
              <a:t>do not </a:t>
            </a:r>
            <a:r>
              <a:rPr lang="en-US" sz="2200" dirty="0">
                <a:solidFill>
                  <a:srgbClr val="FFFF00"/>
                </a:solidFill>
              </a:rPr>
              <a:t>savor your sacred assemblies.</a:t>
            </a:r>
          </a:p>
          <a:p>
            <a:pPr marL="0" indent="282575">
              <a:lnSpc>
                <a:spcPct val="80000"/>
              </a:lnSpc>
              <a:buFont typeface="Wingdings" pitchFamily="2" charset="2"/>
              <a:buNone/>
            </a:pPr>
            <a:r>
              <a:rPr lang="en-US" sz="2200" dirty="0"/>
              <a:t>22	Though you offer Me burnt offerings and your grain offerings, </a:t>
            </a:r>
            <a:r>
              <a:rPr lang="en-US" sz="2200" dirty="0">
                <a:solidFill>
                  <a:srgbClr val="FFFF00"/>
                </a:solidFill>
              </a:rPr>
              <a:t>I will not accept them,</a:t>
            </a:r>
            <a:r>
              <a:rPr lang="en-US" sz="2200" dirty="0"/>
              <a:t> nor will I regard your fattened peace offerings.</a:t>
            </a:r>
          </a:p>
          <a:p>
            <a:pPr marL="0" indent="282575">
              <a:lnSpc>
                <a:spcPct val="80000"/>
              </a:lnSpc>
              <a:buFont typeface="Wingdings" pitchFamily="2" charset="2"/>
              <a:buNone/>
            </a:pPr>
            <a:r>
              <a:rPr lang="en-US" sz="2200" dirty="0"/>
              <a:t>23	Take away from Me the noise of your songs, for </a:t>
            </a:r>
            <a:r>
              <a:rPr lang="en-US" sz="2200" dirty="0">
                <a:solidFill>
                  <a:srgbClr val="FFFF00"/>
                </a:solidFill>
              </a:rPr>
              <a:t>I will not hear</a:t>
            </a:r>
            <a:r>
              <a:rPr lang="en-US" sz="2200" dirty="0"/>
              <a:t> the melody of your stringed instruments.</a:t>
            </a:r>
          </a:p>
          <a:p>
            <a:pPr marL="0" indent="282575">
              <a:lnSpc>
                <a:spcPct val="80000"/>
              </a:lnSpc>
              <a:buFont typeface="Wingdings" pitchFamily="2" charset="2"/>
              <a:buNone/>
            </a:pPr>
            <a:r>
              <a:rPr lang="en-US" sz="2200" dirty="0"/>
              <a:t>24	</a:t>
            </a:r>
            <a:r>
              <a:rPr lang="en-US" sz="2200" dirty="0">
                <a:solidFill>
                  <a:srgbClr val="00FFFF"/>
                </a:solidFill>
              </a:rPr>
              <a:t>But let justice run down like water, and righteousness like a mighty stream.</a:t>
            </a:r>
          </a:p>
          <a:p>
            <a:pPr marL="0" indent="282575">
              <a:lnSpc>
                <a:spcPct val="80000"/>
              </a:lnSpc>
              <a:buFont typeface="Wingdings" pitchFamily="2" charset="2"/>
              <a:buNone/>
            </a:pPr>
            <a:r>
              <a:rPr lang="en-US" sz="2200" dirty="0"/>
              <a:t>25	"Did you offer Me sacrifices and offerings in the wilderness forty years, O house of Israel?</a:t>
            </a:r>
          </a:p>
          <a:p>
            <a:pPr marL="0" indent="282575">
              <a:lnSpc>
                <a:spcPct val="80000"/>
              </a:lnSpc>
              <a:buFont typeface="Wingdings" pitchFamily="2" charset="2"/>
              <a:buNone/>
            </a:pPr>
            <a:r>
              <a:rPr lang="en-US" sz="2200" dirty="0"/>
              <a:t>26	You also carried </a:t>
            </a:r>
            <a:r>
              <a:rPr lang="en-US" sz="2200" dirty="0" err="1"/>
              <a:t>Sikkuth</a:t>
            </a:r>
            <a:r>
              <a:rPr lang="en-US" sz="2200" dirty="0"/>
              <a:t> your king and </a:t>
            </a:r>
            <a:r>
              <a:rPr lang="en-US" sz="2200" dirty="0" err="1"/>
              <a:t>Chiun</a:t>
            </a:r>
            <a:r>
              <a:rPr lang="en-US" sz="2200" dirty="0"/>
              <a:t>, your idols, the star of your gods, which you made for yourselves.</a:t>
            </a:r>
          </a:p>
          <a:p>
            <a:pPr marL="0" indent="282575">
              <a:lnSpc>
                <a:spcPct val="80000"/>
              </a:lnSpc>
              <a:buFont typeface="Wingdings" pitchFamily="2" charset="2"/>
              <a:buNone/>
            </a:pPr>
            <a:r>
              <a:rPr lang="en-US" sz="2200" dirty="0"/>
              <a:t>27	Therefore I will send you into captivity beyond Damascus," says the LORD, whose name is the God of hosts</a:t>
            </a:r>
          </a:p>
        </p:txBody>
      </p:sp>
      <p:sp>
        <p:nvSpPr>
          <p:cNvPr id="47108" name="Text Box 4"/>
          <p:cNvSpPr txBox="1">
            <a:spLocks noChangeArrowheads="1"/>
          </p:cNvSpPr>
          <p:nvPr/>
        </p:nvSpPr>
        <p:spPr bwMode="auto">
          <a:xfrm>
            <a:off x="914400" y="762000"/>
            <a:ext cx="4724400" cy="1077218"/>
          </a:xfrm>
          <a:prstGeom prst="rect">
            <a:avLst/>
          </a:prstGeom>
          <a:noFill/>
          <a:ln w="9525">
            <a:noFill/>
            <a:miter lim="800000"/>
            <a:headEnd/>
            <a:tailEnd/>
          </a:ln>
          <a:effectLst/>
        </p:spPr>
        <p:txBody>
          <a:bodyPr wrap="square">
            <a:spAutoFit/>
          </a:bodyPr>
          <a:lstStyle/>
          <a:p>
            <a:pPr algn="ctr" eaLnBrk="1" hangingPunct="1">
              <a:spcBef>
                <a:spcPct val="20000"/>
              </a:spcBef>
              <a:buClr>
                <a:schemeClr val="hlink"/>
              </a:buClr>
              <a:buSzPct val="90000"/>
              <a:buFont typeface="Wingdings" pitchFamily="2" charset="2"/>
              <a:buNone/>
            </a:pPr>
            <a:r>
              <a:rPr lang="en-US" sz="3200" b="1" dirty="0">
                <a:solidFill>
                  <a:srgbClr val="00FF00"/>
                </a:solidFill>
                <a:effectLst>
                  <a:outerShdw blurRad="38100" dist="38100" dir="2700000" algn="tl">
                    <a:srgbClr val="000000"/>
                  </a:outerShdw>
                </a:effectLst>
                <a:latin typeface="Comic Sans MS" pitchFamily="66" charset="0"/>
              </a:rPr>
              <a:t>It became rituals without meaning</a:t>
            </a:r>
            <a:endParaRPr lang="en-US" sz="3200" b="1" dirty="0">
              <a:solidFill>
                <a:srgbClr val="00FF00"/>
              </a:solidFill>
              <a:latin typeface="Comic Sans MS" pitchFamily="66" charset="0"/>
            </a:endParaRPr>
          </a:p>
        </p:txBody>
      </p:sp>
      <p:pic>
        <p:nvPicPr>
          <p:cNvPr id="56322" name="Picture 2"/>
          <p:cNvPicPr>
            <a:picLocks noChangeAspect="1" noChangeArrowheads="1"/>
          </p:cNvPicPr>
          <p:nvPr/>
        </p:nvPicPr>
        <p:blipFill>
          <a:blip r:embed="rId3" cstate="email"/>
          <a:srcRect/>
          <a:stretch>
            <a:fillRect/>
          </a:stretch>
        </p:blipFill>
        <p:spPr bwMode="auto">
          <a:xfrm>
            <a:off x="6324600" y="838200"/>
            <a:ext cx="2628328" cy="1747838"/>
          </a:xfrm>
          <a:prstGeom prst="rect">
            <a:avLst/>
          </a:prstGeom>
          <a:noFill/>
          <a:ln w="9525">
            <a:noFill/>
            <a:miter lim="800000"/>
            <a:headEnd/>
            <a:tailEnd/>
          </a:ln>
        </p:spPr>
      </p:pic>
    </p:spTree>
    <p:extLst>
      <p:ext uri="{BB962C8B-B14F-4D97-AF65-F5344CB8AC3E}">
        <p14:creationId xmlns:p14="http://schemas.microsoft.com/office/powerpoint/2010/main" val="1620478574"/>
      </p:ext>
    </p:extLst>
  </p:cSld>
  <p:clrMapOvr>
    <a:masterClrMapping/>
  </p:clrMapOvr>
  <p:transition>
    <p:diamon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407979"/>
      </p:ext>
    </p:extLst>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990600"/>
          </a:xfrm>
        </p:spPr>
        <p:txBody>
          <a:bodyPr/>
          <a:lstStyle/>
          <a:p>
            <a:r>
              <a:rPr lang="en-US" sz="4000" b="1">
                <a:solidFill>
                  <a:srgbClr val="FFCC00"/>
                </a:solidFill>
                <a:latin typeface="Vagabond" pitchFamily="2" charset="0"/>
              </a:rPr>
              <a:t>What went wrong with the Law?</a:t>
            </a:r>
          </a:p>
        </p:txBody>
      </p:sp>
      <p:sp>
        <p:nvSpPr>
          <p:cNvPr id="47107" name="Rectangle 3"/>
          <p:cNvSpPr>
            <a:spLocks noGrp="1" noChangeArrowheads="1"/>
          </p:cNvSpPr>
          <p:nvPr>
            <p:ph type="body" idx="1"/>
          </p:nvPr>
        </p:nvSpPr>
        <p:spPr>
          <a:xfrm>
            <a:off x="247936" y="1712119"/>
            <a:ext cx="8648128" cy="4876800"/>
          </a:xfrm>
        </p:spPr>
        <p:txBody>
          <a:bodyPr/>
          <a:lstStyle/>
          <a:p>
            <a:pPr>
              <a:buNone/>
            </a:pPr>
            <a:r>
              <a:rPr lang="en-US" b="1" dirty="0" smtClean="0">
                <a:solidFill>
                  <a:srgbClr val="00FFFF"/>
                </a:solidFill>
              </a:rPr>
              <a:t>                 </a:t>
            </a:r>
            <a:r>
              <a:rPr lang="en-US" b="1" dirty="0">
                <a:solidFill>
                  <a:srgbClr val="00FFFF"/>
                </a:solidFill>
              </a:rPr>
              <a:t>Isaiah 43:22-24</a:t>
            </a:r>
          </a:p>
          <a:p>
            <a:pPr marL="0" indent="290513">
              <a:buNone/>
            </a:pPr>
            <a:r>
              <a:rPr lang="en-US" sz="2800" dirty="0"/>
              <a:t>22 "But you have not called upon Me, </a:t>
            </a:r>
            <a:r>
              <a:rPr lang="en-US" sz="2800" dirty="0" smtClean="0"/>
              <a:t>                                                </a:t>
            </a:r>
            <a:r>
              <a:rPr lang="en-US" sz="2800" dirty="0"/>
              <a:t>O Jacob; and </a:t>
            </a:r>
            <a:r>
              <a:rPr lang="en-US" sz="2800" b="1" i="1" dirty="0">
                <a:solidFill>
                  <a:srgbClr val="FFFF00"/>
                </a:solidFill>
              </a:rPr>
              <a:t>you have been weary of Me, </a:t>
            </a:r>
            <a:r>
              <a:rPr lang="en-US" sz="2800" b="1" i="1" dirty="0" smtClean="0">
                <a:solidFill>
                  <a:srgbClr val="FFFF00"/>
                </a:solidFill>
              </a:rPr>
              <a:t>O </a:t>
            </a:r>
            <a:r>
              <a:rPr lang="en-US" sz="2800" b="1" i="1" dirty="0">
                <a:solidFill>
                  <a:srgbClr val="FFFF00"/>
                </a:solidFill>
              </a:rPr>
              <a:t>Israel. </a:t>
            </a:r>
          </a:p>
          <a:p>
            <a:pPr marL="0" indent="290513">
              <a:buNone/>
            </a:pPr>
            <a:r>
              <a:rPr lang="en-US" sz="2800" dirty="0"/>
              <a:t>23 You have not brought Me the sheep for your burnt offerings, nor have you honored Me with your sacrifices.  I have not caused you to serve with grain offerings, nor wearied you with incense. </a:t>
            </a:r>
          </a:p>
          <a:p>
            <a:pPr marL="0" indent="290513">
              <a:buNone/>
            </a:pPr>
            <a:r>
              <a:rPr lang="en-US" sz="2800" dirty="0"/>
              <a:t>24 You have bought Me no sweet cane with money, nor have you satisfied Me with the fat of your sacrifices; </a:t>
            </a:r>
            <a:r>
              <a:rPr lang="en-US" sz="2800" dirty="0">
                <a:solidFill>
                  <a:srgbClr val="FFC000"/>
                </a:solidFill>
              </a:rPr>
              <a:t>but you have burdened Me with your sins, you have wearied Me with your iniquities. </a:t>
            </a:r>
            <a:endParaRPr lang="en-US" sz="2400" dirty="0">
              <a:solidFill>
                <a:srgbClr val="FFC000"/>
              </a:solidFill>
            </a:endParaRPr>
          </a:p>
        </p:txBody>
      </p:sp>
      <p:sp>
        <p:nvSpPr>
          <p:cNvPr id="47108" name="Text Box 4"/>
          <p:cNvSpPr txBox="1">
            <a:spLocks noChangeArrowheads="1"/>
          </p:cNvSpPr>
          <p:nvPr/>
        </p:nvSpPr>
        <p:spPr bwMode="auto">
          <a:xfrm>
            <a:off x="1295400" y="723003"/>
            <a:ext cx="4724400" cy="1077218"/>
          </a:xfrm>
          <a:prstGeom prst="rect">
            <a:avLst/>
          </a:prstGeom>
          <a:noFill/>
          <a:ln w="9525">
            <a:noFill/>
            <a:miter lim="800000"/>
            <a:headEnd/>
            <a:tailEnd/>
          </a:ln>
          <a:effectLst/>
        </p:spPr>
        <p:txBody>
          <a:bodyPr wrap="square">
            <a:spAutoFit/>
          </a:bodyPr>
          <a:lstStyle/>
          <a:p>
            <a:pPr algn="ctr" eaLnBrk="1" hangingPunct="1">
              <a:spcBef>
                <a:spcPct val="20000"/>
              </a:spcBef>
              <a:buClr>
                <a:schemeClr val="hlink"/>
              </a:buClr>
              <a:buSzPct val="90000"/>
              <a:buFont typeface="Wingdings" pitchFamily="2" charset="2"/>
              <a:buNone/>
            </a:pPr>
            <a:r>
              <a:rPr lang="en-US" sz="3200" b="1" dirty="0">
                <a:solidFill>
                  <a:srgbClr val="00FF00"/>
                </a:solidFill>
                <a:effectLst>
                  <a:outerShdw blurRad="38100" dist="38100" dir="2700000" algn="tl">
                    <a:srgbClr val="000000"/>
                  </a:outerShdw>
                </a:effectLst>
                <a:latin typeface="Comic Sans MS" pitchFamily="66" charset="0"/>
              </a:rPr>
              <a:t>It became rituals without meaning</a:t>
            </a:r>
            <a:endParaRPr lang="en-US" sz="3200" b="1" dirty="0">
              <a:solidFill>
                <a:srgbClr val="00FF00"/>
              </a:solidFill>
              <a:latin typeface="Comic Sans MS" pitchFamily="66" charset="0"/>
            </a:endParaRPr>
          </a:p>
        </p:txBody>
      </p:sp>
      <p:pic>
        <p:nvPicPr>
          <p:cNvPr id="56322" name="Picture 2"/>
          <p:cNvPicPr>
            <a:picLocks noChangeAspect="1" noChangeArrowheads="1"/>
          </p:cNvPicPr>
          <p:nvPr/>
        </p:nvPicPr>
        <p:blipFill>
          <a:blip r:embed="rId3" cstate="email"/>
          <a:srcRect/>
          <a:stretch>
            <a:fillRect/>
          </a:stretch>
        </p:blipFill>
        <p:spPr bwMode="auto">
          <a:xfrm>
            <a:off x="6629400" y="912019"/>
            <a:ext cx="2406316" cy="1600200"/>
          </a:xfrm>
          <a:prstGeom prst="rect">
            <a:avLst/>
          </a:prstGeom>
          <a:noFill/>
          <a:ln w="9525">
            <a:noFill/>
            <a:miter lim="800000"/>
            <a:headEnd/>
            <a:tailEnd/>
          </a:ln>
        </p:spPr>
      </p:pic>
    </p:spTree>
    <p:extLst>
      <p:ext uri="{BB962C8B-B14F-4D97-AF65-F5344CB8AC3E}">
        <p14:creationId xmlns:p14="http://schemas.microsoft.com/office/powerpoint/2010/main" val="857139897"/>
      </p:ext>
    </p:extLst>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990600"/>
          </a:xfrm>
        </p:spPr>
        <p:txBody>
          <a:bodyPr/>
          <a:lstStyle/>
          <a:p>
            <a:r>
              <a:rPr lang="en-US" sz="4000" b="1" dirty="0">
                <a:solidFill>
                  <a:srgbClr val="FFCC00"/>
                </a:solidFill>
                <a:latin typeface="Vagabond" pitchFamily="2" charset="0"/>
              </a:rPr>
              <a:t>What went wrong with the Law?</a:t>
            </a:r>
          </a:p>
        </p:txBody>
      </p:sp>
      <p:sp>
        <p:nvSpPr>
          <p:cNvPr id="47107" name="Rectangle 3"/>
          <p:cNvSpPr>
            <a:spLocks noGrp="1" noChangeArrowheads="1"/>
          </p:cNvSpPr>
          <p:nvPr>
            <p:ph type="body" idx="1"/>
          </p:nvPr>
        </p:nvSpPr>
        <p:spPr>
          <a:xfrm>
            <a:off x="457200" y="1828800"/>
            <a:ext cx="8229600" cy="4876800"/>
          </a:xfrm>
        </p:spPr>
        <p:txBody>
          <a:bodyPr/>
          <a:lstStyle/>
          <a:p>
            <a:pPr marL="0" indent="282575">
              <a:lnSpc>
                <a:spcPct val="80000"/>
              </a:lnSpc>
              <a:buNone/>
            </a:pPr>
            <a:r>
              <a:rPr lang="en-US" sz="4000" b="1" dirty="0" smtClean="0">
                <a:solidFill>
                  <a:srgbClr val="00FFFF"/>
                </a:solidFill>
              </a:rPr>
              <a:t>        Zechariah </a:t>
            </a:r>
            <a:r>
              <a:rPr lang="en-US" sz="4000" b="1" dirty="0">
                <a:solidFill>
                  <a:srgbClr val="00FFFF"/>
                </a:solidFill>
              </a:rPr>
              <a:t>7:1-7</a:t>
            </a:r>
          </a:p>
          <a:p>
            <a:pPr marL="0" indent="282575">
              <a:lnSpc>
                <a:spcPct val="80000"/>
              </a:lnSpc>
              <a:buNone/>
            </a:pPr>
            <a:r>
              <a:rPr lang="en-US" dirty="0" smtClean="0"/>
              <a:t>Now </a:t>
            </a:r>
            <a:r>
              <a:rPr lang="en-US" dirty="0"/>
              <a:t>in the fourth year of King </a:t>
            </a:r>
            <a:r>
              <a:rPr lang="en-US" dirty="0" smtClean="0"/>
              <a:t>                         Darius </a:t>
            </a:r>
            <a:r>
              <a:rPr lang="en-US" dirty="0"/>
              <a:t>it came to pass that the word of the Lord came to Zechariah, on the fourth day of the ninth month, </a:t>
            </a:r>
            <a:r>
              <a:rPr lang="en-US" dirty="0" err="1"/>
              <a:t>Chislev</a:t>
            </a:r>
            <a:r>
              <a:rPr lang="en-US" dirty="0"/>
              <a:t>, </a:t>
            </a:r>
            <a:r>
              <a:rPr lang="en-US" dirty="0" smtClean="0"/>
              <a:t>  2 </a:t>
            </a:r>
            <a:r>
              <a:rPr lang="en-US" dirty="0"/>
              <a:t>when the people sent </a:t>
            </a:r>
            <a:r>
              <a:rPr lang="en-US" dirty="0" err="1"/>
              <a:t>Sherezer</a:t>
            </a:r>
            <a:r>
              <a:rPr lang="en-US" dirty="0"/>
              <a:t>, with </a:t>
            </a:r>
            <a:r>
              <a:rPr lang="en-US" dirty="0" err="1"/>
              <a:t>Regem-Melech</a:t>
            </a:r>
            <a:r>
              <a:rPr lang="en-US" dirty="0"/>
              <a:t> and his men, to the house of God, to pray before the Lord</a:t>
            </a:r>
            <a:r>
              <a:rPr lang="en-US" dirty="0" smtClean="0"/>
              <a:t>,    </a:t>
            </a:r>
            <a:r>
              <a:rPr lang="en-US" dirty="0"/>
              <a:t>3 and to ask the priests who were in the house of the Lord of hosts, and the prophets, saying, "Should I weep in the fifth month and fast as I have done for so many years</a:t>
            </a:r>
            <a:r>
              <a:rPr lang="en-US" dirty="0" smtClean="0"/>
              <a:t>?"</a:t>
            </a:r>
            <a:endParaRPr lang="en-US" dirty="0"/>
          </a:p>
        </p:txBody>
      </p:sp>
      <p:sp>
        <p:nvSpPr>
          <p:cNvPr id="47108" name="Text Box 4"/>
          <p:cNvSpPr txBox="1">
            <a:spLocks noChangeArrowheads="1"/>
          </p:cNvSpPr>
          <p:nvPr/>
        </p:nvSpPr>
        <p:spPr bwMode="auto">
          <a:xfrm>
            <a:off x="1319656" y="751582"/>
            <a:ext cx="4724400" cy="1077218"/>
          </a:xfrm>
          <a:prstGeom prst="rect">
            <a:avLst/>
          </a:prstGeom>
          <a:noFill/>
          <a:ln w="9525">
            <a:noFill/>
            <a:miter lim="800000"/>
            <a:headEnd/>
            <a:tailEnd/>
          </a:ln>
          <a:effectLst/>
        </p:spPr>
        <p:txBody>
          <a:bodyPr wrap="square">
            <a:spAutoFit/>
          </a:bodyPr>
          <a:lstStyle/>
          <a:p>
            <a:pPr algn="ctr" eaLnBrk="1" hangingPunct="1">
              <a:spcBef>
                <a:spcPct val="20000"/>
              </a:spcBef>
              <a:buClr>
                <a:schemeClr val="hlink"/>
              </a:buClr>
              <a:buSzPct val="90000"/>
              <a:buFont typeface="Wingdings" pitchFamily="2" charset="2"/>
              <a:buNone/>
            </a:pPr>
            <a:r>
              <a:rPr lang="en-US" sz="3200" b="1" dirty="0">
                <a:solidFill>
                  <a:srgbClr val="00FF00"/>
                </a:solidFill>
                <a:effectLst>
                  <a:outerShdw blurRad="38100" dist="38100" dir="2700000" algn="tl">
                    <a:srgbClr val="000000"/>
                  </a:outerShdw>
                </a:effectLst>
                <a:latin typeface="Comic Sans MS" pitchFamily="66" charset="0"/>
              </a:rPr>
              <a:t>It became rituals without meaning</a:t>
            </a:r>
            <a:endParaRPr lang="en-US" sz="3200" b="1" dirty="0">
              <a:solidFill>
                <a:srgbClr val="00FF00"/>
              </a:solidFill>
              <a:latin typeface="Comic Sans MS" pitchFamily="66" charset="0"/>
            </a:endParaRPr>
          </a:p>
        </p:txBody>
      </p:sp>
      <p:pic>
        <p:nvPicPr>
          <p:cNvPr id="56322" name="Picture 2"/>
          <p:cNvPicPr>
            <a:picLocks noChangeAspect="1" noChangeArrowheads="1"/>
          </p:cNvPicPr>
          <p:nvPr/>
        </p:nvPicPr>
        <p:blipFill>
          <a:blip r:embed="rId3" cstate="email"/>
          <a:srcRect/>
          <a:stretch>
            <a:fillRect/>
          </a:stretch>
        </p:blipFill>
        <p:spPr bwMode="auto">
          <a:xfrm>
            <a:off x="6324600" y="838200"/>
            <a:ext cx="2628328" cy="1747838"/>
          </a:xfrm>
          <a:prstGeom prst="rect">
            <a:avLst/>
          </a:prstGeom>
          <a:noFill/>
          <a:ln w="9525">
            <a:noFill/>
            <a:miter lim="800000"/>
            <a:headEnd/>
            <a:tailEnd/>
          </a:ln>
        </p:spPr>
      </p:pic>
    </p:spTree>
    <p:extLst>
      <p:ext uri="{BB962C8B-B14F-4D97-AF65-F5344CB8AC3E}">
        <p14:creationId xmlns:p14="http://schemas.microsoft.com/office/powerpoint/2010/main" val="2327330145"/>
      </p:ext>
    </p:extLst>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990600"/>
          </a:xfrm>
        </p:spPr>
        <p:txBody>
          <a:bodyPr/>
          <a:lstStyle/>
          <a:p>
            <a:r>
              <a:rPr lang="en-US" sz="4000" b="1">
                <a:solidFill>
                  <a:srgbClr val="FFCC00"/>
                </a:solidFill>
                <a:latin typeface="Vagabond" pitchFamily="2" charset="0"/>
              </a:rPr>
              <a:t>What went wrong with the Law?</a:t>
            </a:r>
          </a:p>
        </p:txBody>
      </p:sp>
      <p:sp>
        <p:nvSpPr>
          <p:cNvPr id="47107" name="Rectangle 3"/>
          <p:cNvSpPr>
            <a:spLocks noGrp="1" noChangeArrowheads="1"/>
          </p:cNvSpPr>
          <p:nvPr>
            <p:ph type="body" idx="1"/>
          </p:nvPr>
        </p:nvSpPr>
        <p:spPr>
          <a:xfrm>
            <a:off x="457200" y="1828800"/>
            <a:ext cx="8229600" cy="4876800"/>
          </a:xfrm>
        </p:spPr>
        <p:txBody>
          <a:bodyPr/>
          <a:lstStyle/>
          <a:p>
            <a:pPr marL="0" indent="282575">
              <a:lnSpc>
                <a:spcPct val="80000"/>
              </a:lnSpc>
              <a:buNone/>
            </a:pPr>
            <a:r>
              <a:rPr lang="en-US" sz="3600" b="1" dirty="0" smtClean="0">
                <a:solidFill>
                  <a:srgbClr val="00FFFF"/>
                </a:solidFill>
              </a:rPr>
              <a:t>        </a:t>
            </a:r>
            <a:r>
              <a:rPr lang="en-US" sz="4000" b="1" dirty="0" smtClean="0">
                <a:solidFill>
                  <a:srgbClr val="00FFFF"/>
                </a:solidFill>
              </a:rPr>
              <a:t>Zechariah </a:t>
            </a:r>
            <a:r>
              <a:rPr lang="en-US" sz="4000" b="1" dirty="0">
                <a:solidFill>
                  <a:srgbClr val="00FFFF"/>
                </a:solidFill>
              </a:rPr>
              <a:t>7:1-7</a:t>
            </a:r>
          </a:p>
          <a:p>
            <a:pPr marL="0" indent="282575">
              <a:lnSpc>
                <a:spcPct val="80000"/>
              </a:lnSpc>
              <a:buNone/>
            </a:pPr>
            <a:r>
              <a:rPr lang="en-US" sz="3600" dirty="0" smtClean="0"/>
              <a:t>4 </a:t>
            </a:r>
            <a:r>
              <a:rPr lang="en-US" sz="3600" dirty="0"/>
              <a:t>Then the word of the </a:t>
            </a:r>
            <a:r>
              <a:rPr lang="en-US" sz="3600" dirty="0" smtClean="0"/>
              <a:t>                      Lord </a:t>
            </a:r>
            <a:r>
              <a:rPr lang="en-US" sz="3600" dirty="0"/>
              <a:t>of hosts came to me, saying, 5 "Say to all the people of the land, and to the priests: 'When you fasted and mourned in the fifth and seventh months during those seventy years, </a:t>
            </a:r>
            <a:r>
              <a:rPr lang="en-US" sz="3600" b="1" dirty="0">
                <a:solidFill>
                  <a:srgbClr val="FFFF00"/>
                </a:solidFill>
              </a:rPr>
              <a:t>did you really fast for Me — for Me?</a:t>
            </a:r>
            <a:r>
              <a:rPr lang="en-US" sz="3600" dirty="0">
                <a:solidFill>
                  <a:srgbClr val="FFFF00"/>
                </a:solidFill>
              </a:rPr>
              <a:t> </a:t>
            </a:r>
            <a:r>
              <a:rPr lang="en-US" sz="3600" dirty="0"/>
              <a:t>6 When you eat and when you drink, do you not eat and drink for yourselves? </a:t>
            </a:r>
          </a:p>
        </p:txBody>
      </p:sp>
      <p:sp>
        <p:nvSpPr>
          <p:cNvPr id="47108" name="Text Box 4"/>
          <p:cNvSpPr txBox="1">
            <a:spLocks noChangeArrowheads="1"/>
          </p:cNvSpPr>
          <p:nvPr/>
        </p:nvSpPr>
        <p:spPr bwMode="auto">
          <a:xfrm>
            <a:off x="914400" y="762000"/>
            <a:ext cx="4724400" cy="1077218"/>
          </a:xfrm>
          <a:prstGeom prst="rect">
            <a:avLst/>
          </a:prstGeom>
          <a:noFill/>
          <a:ln w="9525">
            <a:noFill/>
            <a:miter lim="800000"/>
            <a:headEnd/>
            <a:tailEnd/>
          </a:ln>
          <a:effectLst/>
        </p:spPr>
        <p:txBody>
          <a:bodyPr wrap="square">
            <a:spAutoFit/>
          </a:bodyPr>
          <a:lstStyle/>
          <a:p>
            <a:pPr algn="ctr" eaLnBrk="1" hangingPunct="1">
              <a:spcBef>
                <a:spcPct val="20000"/>
              </a:spcBef>
              <a:buClr>
                <a:schemeClr val="hlink"/>
              </a:buClr>
              <a:buSzPct val="90000"/>
              <a:buFont typeface="Wingdings" pitchFamily="2" charset="2"/>
              <a:buNone/>
            </a:pPr>
            <a:r>
              <a:rPr lang="en-US" sz="3200" b="1" dirty="0">
                <a:solidFill>
                  <a:srgbClr val="00FF00"/>
                </a:solidFill>
                <a:effectLst>
                  <a:outerShdw blurRad="38100" dist="38100" dir="2700000" algn="tl">
                    <a:srgbClr val="000000"/>
                  </a:outerShdw>
                </a:effectLst>
                <a:latin typeface="Comic Sans MS" pitchFamily="66" charset="0"/>
              </a:rPr>
              <a:t>It became rituals without meaning</a:t>
            </a:r>
            <a:endParaRPr lang="en-US" sz="3200" b="1" dirty="0">
              <a:solidFill>
                <a:srgbClr val="00FF00"/>
              </a:solidFill>
              <a:latin typeface="Comic Sans MS" pitchFamily="66" charset="0"/>
            </a:endParaRPr>
          </a:p>
        </p:txBody>
      </p:sp>
      <p:pic>
        <p:nvPicPr>
          <p:cNvPr id="56322" name="Picture 2"/>
          <p:cNvPicPr>
            <a:picLocks noChangeAspect="1" noChangeArrowheads="1"/>
          </p:cNvPicPr>
          <p:nvPr/>
        </p:nvPicPr>
        <p:blipFill>
          <a:blip r:embed="rId3" cstate="email"/>
          <a:srcRect/>
          <a:stretch>
            <a:fillRect/>
          </a:stretch>
        </p:blipFill>
        <p:spPr bwMode="auto">
          <a:xfrm>
            <a:off x="5973680" y="838200"/>
            <a:ext cx="2979248" cy="1981200"/>
          </a:xfrm>
          <a:prstGeom prst="rect">
            <a:avLst/>
          </a:prstGeom>
          <a:noFill/>
          <a:ln w="9525">
            <a:noFill/>
            <a:miter lim="800000"/>
            <a:headEnd/>
            <a:tailEnd/>
          </a:ln>
        </p:spPr>
      </p:pic>
    </p:spTree>
    <p:extLst>
      <p:ext uri="{BB962C8B-B14F-4D97-AF65-F5344CB8AC3E}">
        <p14:creationId xmlns:p14="http://schemas.microsoft.com/office/powerpoint/2010/main" val="2906605232"/>
      </p:ext>
    </p:extLst>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971800" y="533400"/>
            <a:ext cx="3048000" cy="5211763"/>
          </a:xfrm>
        </p:spPr>
        <p:txBody>
          <a:bodyPr/>
          <a:lstStyle/>
          <a:p>
            <a:r>
              <a:rPr lang="en-US" b="1" dirty="0">
                <a:solidFill>
                  <a:srgbClr val="91EAFF"/>
                </a:solidFill>
              </a:rPr>
              <a:t>We need to be careful that this doesn’t happen to us today</a:t>
            </a:r>
          </a:p>
        </p:txBody>
      </p:sp>
      <p:pic>
        <p:nvPicPr>
          <p:cNvPr id="58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2667000" cy="248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962400"/>
            <a:ext cx="24765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WEEKLY SALE ~ Catholic Soft Silver Grey Head Scarf |  Cover Traditional Latin Mass Modest Reverent Chapel Veil Mantilla"/>
          <p:cNvPicPr>
            <a:picLocks noChangeAspect="1" noChangeArrowheads="1"/>
          </p:cNvPicPr>
          <p:nvPr/>
        </p:nvPicPr>
        <p:blipFill rotWithShape="1">
          <a:blip r:embed="rId4">
            <a:extLst>
              <a:ext uri="{28A0092B-C50C-407E-A947-70E740481C1C}">
                <a14:useLocalDpi xmlns:a14="http://schemas.microsoft.com/office/drawing/2010/main" val="0"/>
              </a:ext>
            </a:extLst>
          </a:blip>
          <a:srcRect l="18187" t="14026" r="25673" b="24014"/>
          <a:stretch/>
        </p:blipFill>
        <p:spPr bwMode="auto">
          <a:xfrm>
            <a:off x="254000" y="3048000"/>
            <a:ext cx="2616199"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hristadelphian bapti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04800"/>
            <a:ext cx="2492942" cy="349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539554"/>
      </p:ext>
    </p:extLst>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851</TotalTime>
  <Words>2777</Words>
  <Application>Microsoft Office PowerPoint</Application>
  <PresentationFormat>On-screen Show (4:3)</PresentationFormat>
  <Paragraphs>310</Paragraphs>
  <Slides>50</Slides>
  <Notes>40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50</vt:i4>
      </vt:variant>
    </vt:vector>
  </HeadingPairs>
  <TitlesOfParts>
    <vt:vector size="61" baseType="lpstr">
      <vt:lpstr>Arial</vt:lpstr>
      <vt:lpstr>Calibri</vt:lpstr>
      <vt:lpstr>Comic Sans MS</vt:lpstr>
      <vt:lpstr>EraserDust</vt:lpstr>
      <vt:lpstr>Garamond</vt:lpstr>
      <vt:lpstr>Manuscript</vt:lpstr>
      <vt:lpstr>Times New Roman</vt:lpstr>
      <vt:lpstr>Vagabond</vt:lpstr>
      <vt:lpstr>Wingdings</vt:lpstr>
      <vt:lpstr>Beam</vt:lpstr>
      <vt:lpstr>Stream</vt:lpstr>
      <vt:lpstr>God’s wonderful Plan of Redemption</vt:lpstr>
      <vt:lpstr>What went wrong with the Law?</vt:lpstr>
      <vt:lpstr>Problems with man’s use of God’s law</vt:lpstr>
      <vt:lpstr>The Law led people to trust in a ritual system</vt:lpstr>
      <vt:lpstr>What went wrong with the Law?</vt:lpstr>
      <vt:lpstr>What went wrong with the Law?</vt:lpstr>
      <vt:lpstr>What went wrong with the Law?</vt:lpstr>
      <vt:lpstr>What went wrong with the Law?</vt:lpstr>
      <vt:lpstr>We need to be careful that this doesn’t happen to us today</vt:lpstr>
      <vt:lpstr>Acts 13:38-39</vt:lpstr>
      <vt:lpstr>How did God save His Son?</vt:lpstr>
      <vt:lpstr>Hebrews 12:1-3</vt:lpstr>
      <vt:lpstr>The Power of Faith in Jesus</vt:lpstr>
      <vt:lpstr>The Power of the Faith of Jesus</vt:lpstr>
      <vt:lpstr>Abraham believed the Lord (Gen 15:6)</vt:lpstr>
      <vt:lpstr>Different Viewpoints of the Cross</vt:lpstr>
      <vt:lpstr>Jesus Christ is our Representative </vt:lpstr>
      <vt:lpstr>God’s Redemptive Plan deals with:</vt:lpstr>
      <vt:lpstr>Romans 8:1-4</vt:lpstr>
      <vt:lpstr>Col. 2:11-15  (RSV)</vt:lpstr>
      <vt:lpstr>2 Corinthians 5:17-21</vt:lpstr>
      <vt:lpstr>1 Peter 2:21-25</vt:lpstr>
      <vt:lpstr>Isaiah 53:3-7</vt:lpstr>
      <vt:lpstr>Hebrews 2:14-18 (RSV)</vt:lpstr>
      <vt:lpstr>Hebrews 7:22-28</vt:lpstr>
      <vt:lpstr>This world runs on                   “carrot &amp; stick” motivation</vt:lpstr>
      <vt:lpstr>God uses a different strategy:            He gives us grace as a gift and then     asks us to respond to His kindness!</vt:lpstr>
      <vt:lpstr>God gives us grace as a gift and then asks us to respond to His kindness!</vt:lpstr>
      <vt:lpstr>Don’t try to be justified by Law</vt:lpstr>
      <vt:lpstr>Our Faith must be Energized through Love</vt:lpstr>
      <vt:lpstr>Faith energized through Love</vt:lpstr>
      <vt:lpstr>Why is faith energized by love more powerful than law</vt:lpstr>
      <vt:lpstr>PowerPoint Presentation</vt:lpstr>
      <vt:lpstr>Problems with man’s use of God’s law</vt:lpstr>
      <vt:lpstr>How does this apply today?</vt:lpstr>
      <vt:lpstr>Love: the ultimate motivation!</vt:lpstr>
      <vt:lpstr>What happens when law &amp; ordinances motivate us? </vt:lpstr>
      <vt:lpstr>How do we know if we are living by law or by faith?</vt:lpstr>
      <vt:lpstr>Faith has more power than Law</vt:lpstr>
      <vt:lpstr>PowerPoint Presentation</vt:lpstr>
      <vt:lpstr>PowerPoint Presentation</vt:lpstr>
      <vt:lpstr>PowerPoint Presentation</vt:lpstr>
      <vt:lpstr>So, as we leave this weekend……</vt:lpstr>
      <vt:lpstr>PowerPoint Presentation</vt:lpstr>
      <vt:lpstr>Titus 2:11-14</vt:lpstr>
      <vt:lpstr>Christ has invited YOU to join God’s family forever...</vt:lpstr>
      <vt:lpstr>Thanks be to God for His indescribable gift!  (2 Corinthians 9:15)  </vt:lpstr>
      <vt:lpstr>Exhortation</vt:lpstr>
      <vt:lpstr>PowerPoint Presentation</vt:lpstr>
      <vt:lpstr>PowerPoint Presentation</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Styles</dc:creator>
  <cp:lastModifiedBy>James Styles</cp:lastModifiedBy>
  <cp:revision>76</cp:revision>
  <dcterms:created xsi:type="dcterms:W3CDTF">2006-11-29T22:15:59Z</dcterms:created>
  <dcterms:modified xsi:type="dcterms:W3CDTF">2016-11-11T02:02:07Z</dcterms:modified>
</cp:coreProperties>
</file>