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Default Extension="png" ContentType="image/png"/>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9" r:id="rId2"/>
    <p:sldMasterId id="2147483660" r:id="rId3"/>
    <p:sldMasterId id="2147483744" r:id="rId4"/>
    <p:sldMasterId id="2147483768" r:id="rId5"/>
    <p:sldMasterId id="2147483793" r:id="rId6"/>
    <p:sldMasterId id="2147483805" r:id="rId7"/>
    <p:sldMasterId id="2147483830" r:id="rId8"/>
    <p:sldMasterId id="2147483842" r:id="rId9"/>
    <p:sldMasterId id="2147483855" r:id="rId10"/>
    <p:sldMasterId id="2147483917" r:id="rId11"/>
    <p:sldMasterId id="2147483929" r:id="rId12"/>
    <p:sldMasterId id="2147483941" r:id="rId13"/>
    <p:sldMasterId id="2147483953" r:id="rId14"/>
    <p:sldMasterId id="2147483965" r:id="rId15"/>
  </p:sldMasterIdLst>
  <p:sldIdLst>
    <p:sldId id="364" r:id="rId16"/>
    <p:sldId id="432" r:id="rId17"/>
    <p:sldId id="433" r:id="rId18"/>
    <p:sldId id="367" r:id="rId19"/>
    <p:sldId id="368" r:id="rId20"/>
    <p:sldId id="419" r:id="rId21"/>
    <p:sldId id="385" r:id="rId22"/>
    <p:sldId id="430" r:id="rId23"/>
    <p:sldId id="429" r:id="rId24"/>
    <p:sldId id="427" r:id="rId25"/>
    <p:sldId id="397" r:id="rId26"/>
    <p:sldId id="428" r:id="rId27"/>
    <p:sldId id="431" r:id="rId28"/>
    <p:sldId id="418" r:id="rId29"/>
    <p:sldId id="420" r:id="rId30"/>
    <p:sldId id="408" r:id="rId31"/>
    <p:sldId id="416" r:id="rId32"/>
    <p:sldId id="396" r:id="rId33"/>
    <p:sldId id="406" r:id="rId34"/>
    <p:sldId id="426" r:id="rId35"/>
    <p:sldId id="360" r:id="rId36"/>
    <p:sldId id="409" r:id="rId37"/>
    <p:sldId id="410" r:id="rId38"/>
    <p:sldId id="411" r:id="rId39"/>
    <p:sldId id="412" r:id="rId40"/>
    <p:sldId id="413" r:id="rId41"/>
    <p:sldId id="415" r:id="rId42"/>
    <p:sldId id="398" r:id="rId43"/>
  </p:sldIdLst>
  <p:sldSz cx="9144000" cy="6858000" type="screen4x3"/>
  <p:notesSz cx="6858000" cy="9144000"/>
  <p:defaultTextStyle>
    <a:defPPr>
      <a:defRPr lang="en-AU"/>
    </a:defPPr>
    <a:lvl1pPr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hlink"/>
      </a:buClr>
      <a:buSzPct val="75000"/>
      <a:buFont typeface="Wingdings" pitchFamily="2" charset="2"/>
      <a:buChar char="l"/>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00FF00"/>
    <a:srgbClr val="00FFFF"/>
    <a:srgbClr val="FF00FF"/>
    <a:srgbClr val="66FF33"/>
    <a:srgbClr val="FFFF00"/>
    <a:srgbClr val="FF0000"/>
    <a:srgbClr val="FF9900"/>
    <a:srgbClr val="FF33CC"/>
    <a:srgbClr val="66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487" autoAdjust="0"/>
    <p:restoredTop sz="98329" autoAdjust="0"/>
  </p:normalViewPr>
  <p:slideViewPr>
    <p:cSldViewPr>
      <p:cViewPr varScale="1">
        <p:scale>
          <a:sx n="69" d="100"/>
          <a:sy n="69" d="100"/>
        </p:scale>
        <p:origin x="-1086" y="-10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68240"/>
            <a:ext cx="9144000" cy="836613"/>
          </a:xfrm>
        </p:spPr>
        <p:txBody>
          <a:bodyPr/>
          <a:lstStyle>
            <a:lvl1pPr>
              <a:defRPr sz="4400" b="1">
                <a:solidFill>
                  <a:srgbClr val="FFFF00"/>
                </a:solidFill>
                <a:latin typeface="+mj-lt"/>
              </a:defRPr>
            </a:lvl1pPr>
          </a:lstStyle>
          <a:p>
            <a:r>
              <a:rPr lang="en-AU" dirty="0"/>
              <a:t>Click to edit Master title style</a:t>
            </a:r>
          </a:p>
        </p:txBody>
      </p:sp>
      <p:sp>
        <p:nvSpPr>
          <p:cNvPr id="14347" name="Rectangle 11"/>
          <p:cNvSpPr>
            <a:spLocks noGrp="1" noChangeArrowheads="1"/>
          </p:cNvSpPr>
          <p:nvPr>
            <p:ph type="subTitle" sz="quarter" idx="1"/>
          </p:nvPr>
        </p:nvSpPr>
        <p:spPr>
          <a:xfrm>
            <a:off x="1214414" y="908050"/>
            <a:ext cx="7929586" cy="5949950"/>
          </a:xfrm>
        </p:spPr>
        <p:txBody>
          <a:bodyPr/>
          <a:lstStyle>
            <a:lvl1pPr marL="0" indent="0">
              <a:buFont typeface="Wingdings" pitchFamily="2" charset="2"/>
              <a:buNone/>
              <a:defRPr sz="2800" b="1"/>
            </a:lvl1pPr>
          </a:lstStyle>
          <a:p>
            <a:r>
              <a:rPr lang="en-AU"/>
              <a:t>Click to edit Master subtitle style</a:t>
            </a:r>
          </a:p>
        </p:txBody>
      </p:sp>
      <p:sp>
        <p:nvSpPr>
          <p:cNvPr id="14349" name="Rectangle 13"/>
          <p:cNvSpPr>
            <a:spLocks noGrp="1" noChangeArrowheads="1"/>
          </p:cNvSpPr>
          <p:nvPr>
            <p:ph type="ftr" sz="quarter" idx="3"/>
          </p:nvPr>
        </p:nvSpPr>
        <p:spPr>
          <a:xfrm>
            <a:off x="0" y="6429396"/>
            <a:ext cx="3500430" cy="428604"/>
          </a:xfrm>
        </p:spPr>
        <p:txBody>
          <a:bodyPr/>
          <a:lstStyle>
            <a:lvl1pPr algn="l">
              <a:lnSpc>
                <a:spcPct val="80000"/>
              </a:lnSpc>
              <a:defRPr sz="2400" b="1">
                <a:ln>
                  <a:solidFill>
                    <a:schemeClr val="tx1"/>
                  </a:solidFill>
                </a:ln>
                <a:solidFill>
                  <a:srgbClr val="FFFF66"/>
                </a:solidFill>
                <a:effectLst>
                  <a:outerShdw blurRad="38100" dist="38100" dir="2700000" algn="tl">
                    <a:srgbClr val="000000">
                      <a:alpha val="43137"/>
                    </a:srgbClr>
                  </a:outerShdw>
                </a:effectLst>
                <a:latin typeface="Monotype Corsiva" pitchFamily="66" charset="0"/>
              </a:defRPr>
            </a:lvl1pPr>
          </a:lstStyle>
          <a:p>
            <a:r>
              <a:rPr lang="en-AU" dirty="0" smtClean="0"/>
              <a:t>The Second Exodus of Israel</a:t>
            </a:r>
            <a:endParaRPr lang="en-AU" dirty="0"/>
          </a:p>
        </p:txBody>
      </p:sp>
      <p:sp>
        <p:nvSpPr>
          <p:cNvPr id="6" name="Arc 2"/>
          <p:cNvSpPr>
            <a:spLocks/>
          </p:cNvSpPr>
          <p:nvPr userDrawn="1"/>
        </p:nvSpPr>
        <p:spPr bwMode="auto">
          <a:xfrm>
            <a:off x="0" y="6237311"/>
            <a:ext cx="4860032" cy="62068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FFFFFF"/>
              </a:solidFill>
              <a:effectLst/>
              <a:uLnTx/>
              <a:uFillTx/>
              <a:latin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331EC95F-FDD5-46C4-AA0C-B8D01B4770EA}" type="slidenum">
              <a:rPr lang="en-AU"/>
              <a:pPr/>
              <a:t>‹#›</a:t>
            </a:fld>
            <a:endParaRPr lang="en-AU"/>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188913"/>
            <a:ext cx="2160587" cy="648017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188913"/>
            <a:ext cx="6329363" cy="6480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8913"/>
            <a:ext cx="8229600" cy="719137"/>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250825" y="1052513"/>
            <a:ext cx="4244975" cy="5616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quarter" idx="2"/>
          </p:nvPr>
        </p:nvSpPr>
        <p:spPr>
          <a:xfrm>
            <a:off x="4648200" y="1052513"/>
            <a:ext cx="4244975" cy="27320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Content Placeholder 4"/>
          <p:cNvSpPr>
            <a:spLocks noGrp="1"/>
          </p:cNvSpPr>
          <p:nvPr>
            <p:ph sz="quarter" idx="3"/>
          </p:nvPr>
        </p:nvSpPr>
        <p:spPr>
          <a:xfrm>
            <a:off x="4648200" y="3937000"/>
            <a:ext cx="4244975" cy="2732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62B4113-C711-46A0-8984-F029C0440E5A}" type="datetimeFigureOut">
              <a:rPr lang="en-AU" smtClean="0">
                <a:solidFill>
                  <a:prstClr val="black">
                    <a:tint val="75000"/>
                  </a:prstClr>
                </a:solidFill>
              </a:rPr>
              <a:pPr/>
              <a:t>25/12/2016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BE3206B-30B3-4A14-8DCE-2688F84CE562}"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62B4113-C711-46A0-8984-F029C0440E5A}" type="datetimeFigureOut">
              <a:rPr lang="en-AU" smtClean="0">
                <a:solidFill>
                  <a:prstClr val="black">
                    <a:tint val="75000"/>
                  </a:prstClr>
                </a:solidFill>
              </a:rPr>
              <a:pPr/>
              <a:t>25/12/2016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BE3206B-30B3-4A14-8DCE-2688F84CE562}"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2B4113-C711-46A0-8984-F029C0440E5A}" type="datetimeFigureOut">
              <a:rPr lang="en-AU" smtClean="0">
                <a:solidFill>
                  <a:prstClr val="black">
                    <a:tint val="75000"/>
                  </a:prstClr>
                </a:solidFill>
              </a:rPr>
              <a:pPr/>
              <a:t>25/12/2016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BE3206B-30B3-4A14-8DCE-2688F84CE562}"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62B4113-C711-46A0-8984-F029C0440E5A}" type="datetimeFigureOut">
              <a:rPr lang="en-AU" smtClean="0">
                <a:solidFill>
                  <a:prstClr val="black">
                    <a:tint val="75000"/>
                  </a:prstClr>
                </a:solidFill>
              </a:rPr>
              <a:pPr/>
              <a:t>25/12/2016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BE3206B-30B3-4A14-8DCE-2688F84CE562}"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62B4113-C711-46A0-8984-F029C0440E5A}" type="datetimeFigureOut">
              <a:rPr lang="en-AU" smtClean="0">
                <a:solidFill>
                  <a:prstClr val="black">
                    <a:tint val="75000"/>
                  </a:prstClr>
                </a:solidFill>
              </a:rPr>
              <a:pPr/>
              <a:t>25/12/2016</a:t>
            </a:fld>
            <a:endParaRPr lang="en-AU">
              <a:solidFill>
                <a:prstClr val="black">
                  <a:tint val="75000"/>
                </a:prstClr>
              </a:solidFill>
            </a:endParaRPr>
          </a:p>
        </p:txBody>
      </p:sp>
      <p:sp>
        <p:nvSpPr>
          <p:cNvPr id="8" name="Footer Placeholder 7"/>
          <p:cNvSpPr>
            <a:spLocks noGrp="1"/>
          </p:cNvSpPr>
          <p:nvPr>
            <p:ph type="ftr" sz="quarter" idx="11"/>
          </p:nvPr>
        </p:nvSpPr>
        <p:spPr/>
        <p:txBody>
          <a:bodyPr/>
          <a:lstStyle/>
          <a:p>
            <a:endParaRPr lang="en-AU">
              <a:solidFill>
                <a:prstClr val="black">
                  <a:tint val="75000"/>
                </a:prstClr>
              </a:solidFill>
            </a:endParaRPr>
          </a:p>
        </p:txBody>
      </p:sp>
      <p:sp>
        <p:nvSpPr>
          <p:cNvPr id="9" name="Slide Number Placeholder 8"/>
          <p:cNvSpPr>
            <a:spLocks noGrp="1"/>
          </p:cNvSpPr>
          <p:nvPr>
            <p:ph type="sldNum" sz="quarter" idx="12"/>
          </p:nvPr>
        </p:nvSpPr>
        <p:spPr/>
        <p:txBody>
          <a:bodyPr/>
          <a:lstStyle/>
          <a:p>
            <a:fld id="{6BE3206B-30B3-4A14-8DCE-2688F84CE562}"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62B4113-C711-46A0-8984-F029C0440E5A}" type="datetimeFigureOut">
              <a:rPr lang="en-AU" smtClean="0">
                <a:solidFill>
                  <a:prstClr val="black">
                    <a:tint val="75000"/>
                  </a:prstClr>
                </a:solidFill>
              </a:rPr>
              <a:pPr/>
              <a:t>25/12/2016</a:t>
            </a:fld>
            <a:endParaRPr lang="en-AU">
              <a:solidFill>
                <a:prstClr val="black">
                  <a:tint val="75000"/>
                </a:prstClr>
              </a:solidFill>
            </a:endParaRPr>
          </a:p>
        </p:txBody>
      </p:sp>
      <p:sp>
        <p:nvSpPr>
          <p:cNvPr id="4" name="Footer Placeholder 3"/>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p:cNvSpPr>
            <a:spLocks noGrp="1"/>
          </p:cNvSpPr>
          <p:nvPr>
            <p:ph type="sldNum" sz="quarter" idx="12"/>
          </p:nvPr>
        </p:nvSpPr>
        <p:spPr/>
        <p:txBody>
          <a:bodyPr/>
          <a:lstStyle/>
          <a:p>
            <a:fld id="{6BE3206B-30B3-4A14-8DCE-2688F84CE562}"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2B4113-C711-46A0-8984-F029C0440E5A}" type="datetimeFigureOut">
              <a:rPr lang="en-AU" smtClean="0">
                <a:solidFill>
                  <a:prstClr val="black">
                    <a:tint val="75000"/>
                  </a:prstClr>
                </a:solidFill>
              </a:rPr>
              <a:pPr/>
              <a:t>25/12/2016</a:t>
            </a:fld>
            <a:endParaRPr lang="en-AU">
              <a:solidFill>
                <a:prstClr val="black">
                  <a:tint val="75000"/>
                </a:prstClr>
              </a:solidFill>
            </a:endParaRPr>
          </a:p>
        </p:txBody>
      </p:sp>
      <p:sp>
        <p:nvSpPr>
          <p:cNvPr id="3" name="Footer Placeholder 2"/>
          <p:cNvSpPr>
            <a:spLocks noGrp="1"/>
          </p:cNvSpPr>
          <p:nvPr>
            <p:ph type="ftr" sz="quarter" idx="11"/>
          </p:nvPr>
        </p:nvSpPr>
        <p:spPr/>
        <p:txBody>
          <a:bodyPr/>
          <a:lstStyle/>
          <a:p>
            <a:endParaRPr lang="en-AU">
              <a:solidFill>
                <a:prstClr val="black">
                  <a:tint val="75000"/>
                </a:prstClr>
              </a:solidFill>
            </a:endParaRPr>
          </a:p>
        </p:txBody>
      </p:sp>
      <p:sp>
        <p:nvSpPr>
          <p:cNvPr id="4" name="Slide Number Placeholder 3"/>
          <p:cNvSpPr>
            <a:spLocks noGrp="1"/>
          </p:cNvSpPr>
          <p:nvPr>
            <p:ph type="sldNum" sz="quarter" idx="12"/>
          </p:nvPr>
        </p:nvSpPr>
        <p:spPr/>
        <p:txBody>
          <a:bodyPr/>
          <a:lstStyle/>
          <a:p>
            <a:fld id="{6BE3206B-30B3-4A14-8DCE-2688F84CE562}"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76CA2FBB-8813-4B4F-8D3D-8EE6F0A81DA8}" type="slidenum">
              <a:rPr lang="en-AU"/>
              <a:pPr/>
              <a:t>‹#›</a:t>
            </a:fld>
            <a:endParaRPr lang="en-AU"/>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B4113-C711-46A0-8984-F029C0440E5A}" type="datetimeFigureOut">
              <a:rPr lang="en-AU" smtClean="0">
                <a:solidFill>
                  <a:prstClr val="black">
                    <a:tint val="75000"/>
                  </a:prstClr>
                </a:solidFill>
              </a:rPr>
              <a:pPr/>
              <a:t>25/12/2016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BE3206B-30B3-4A14-8DCE-2688F84CE562}"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2B4113-C711-46A0-8984-F029C0440E5A}" type="datetimeFigureOut">
              <a:rPr lang="en-AU" smtClean="0">
                <a:solidFill>
                  <a:prstClr val="black">
                    <a:tint val="75000"/>
                  </a:prstClr>
                </a:solidFill>
              </a:rPr>
              <a:pPr/>
              <a:t>25/12/2016</a:t>
            </a:fld>
            <a:endParaRPr lang="en-AU">
              <a:solidFill>
                <a:prstClr val="black">
                  <a:tint val="75000"/>
                </a:prstClr>
              </a:solidFill>
            </a:endParaRPr>
          </a:p>
        </p:txBody>
      </p:sp>
      <p:sp>
        <p:nvSpPr>
          <p:cNvPr id="6" name="Footer Placeholder 5"/>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p:cNvSpPr>
            <a:spLocks noGrp="1"/>
          </p:cNvSpPr>
          <p:nvPr>
            <p:ph type="sldNum" sz="quarter" idx="12"/>
          </p:nvPr>
        </p:nvSpPr>
        <p:spPr/>
        <p:txBody>
          <a:bodyPr/>
          <a:lstStyle/>
          <a:p>
            <a:fld id="{6BE3206B-30B3-4A14-8DCE-2688F84CE562}"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62B4113-C711-46A0-8984-F029C0440E5A}" type="datetimeFigureOut">
              <a:rPr lang="en-AU" smtClean="0">
                <a:solidFill>
                  <a:prstClr val="black">
                    <a:tint val="75000"/>
                  </a:prstClr>
                </a:solidFill>
              </a:rPr>
              <a:pPr/>
              <a:t>25/12/2016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BE3206B-30B3-4A14-8DCE-2688F84CE562}"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62B4113-C711-46A0-8984-F029C0440E5A}" type="datetimeFigureOut">
              <a:rPr lang="en-AU" smtClean="0">
                <a:solidFill>
                  <a:prstClr val="black">
                    <a:tint val="75000"/>
                  </a:prstClr>
                </a:solidFill>
              </a:rPr>
              <a:pPr/>
              <a:t>25/12/2016</a:t>
            </a:fld>
            <a:endParaRPr lang="en-AU">
              <a:solidFill>
                <a:prstClr val="black">
                  <a:tint val="75000"/>
                </a:prstClr>
              </a:solidFill>
            </a:endParaRPr>
          </a:p>
        </p:txBody>
      </p:sp>
      <p:sp>
        <p:nvSpPr>
          <p:cNvPr id="5" name="Footer Placeholder 4"/>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p:cNvSpPr>
            <a:spLocks noGrp="1"/>
          </p:cNvSpPr>
          <p:nvPr>
            <p:ph type="sldNum" sz="quarter" idx="12"/>
          </p:nvPr>
        </p:nvSpPr>
        <p:spPr/>
        <p:txBody>
          <a:bodyPr/>
          <a:lstStyle/>
          <a:p>
            <a:fld id="{6BE3206B-30B3-4A14-8DCE-2688F84CE562}" type="slidenum">
              <a:rPr lang="en-AU" smtClean="0">
                <a:solidFill>
                  <a:prstClr val="black">
                    <a:tint val="75000"/>
                  </a:prstClr>
                </a:solidFill>
              </a:rPr>
              <a:pPr/>
              <a:t>‹#›</a:t>
            </a:fld>
            <a:endParaRPr lang="en-AU">
              <a:solidFill>
                <a:prstClr val="black">
                  <a:tint val="75000"/>
                </a:prstClr>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092825"/>
            <a:ext cx="827088" cy="765175"/>
            <a:chOff x="0" y="2458"/>
            <a:chExt cx="2142" cy="1858"/>
          </a:xfrm>
        </p:grpSpPr>
        <p:sp>
          <p:nvSpPr>
            <p:cNvPr id="15462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5462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5462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5463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5463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5463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5463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54634" name="Rectangle 10"/>
          <p:cNvSpPr>
            <a:spLocks noGrp="1" noChangeArrowheads="1"/>
          </p:cNvSpPr>
          <p:nvPr>
            <p:ph type="ctrTitle" sz="quarter"/>
          </p:nvPr>
        </p:nvSpPr>
        <p:spPr>
          <a:xfrm>
            <a:off x="0" y="0"/>
            <a:ext cx="9144000" cy="1052513"/>
          </a:xfrm>
        </p:spPr>
        <p:txBody>
          <a:bodyPr/>
          <a:lstStyle>
            <a:lvl1pPr>
              <a:defRPr/>
            </a:lvl1pPr>
          </a:lstStyle>
          <a:p>
            <a:r>
              <a:rPr lang="en-AU"/>
              <a:t>Click to edit Master title style</a:t>
            </a:r>
          </a:p>
        </p:txBody>
      </p:sp>
      <p:sp>
        <p:nvSpPr>
          <p:cNvPr id="154635" name="Rectangle 11"/>
          <p:cNvSpPr>
            <a:spLocks noGrp="1" noChangeArrowheads="1"/>
          </p:cNvSpPr>
          <p:nvPr>
            <p:ph type="subTitle" sz="quarter" idx="1"/>
          </p:nvPr>
        </p:nvSpPr>
        <p:spPr>
          <a:xfrm>
            <a:off x="468313" y="1052513"/>
            <a:ext cx="8280400" cy="5805487"/>
          </a:xfrm>
        </p:spPr>
        <p:txBody>
          <a:bodyPr/>
          <a:lstStyle>
            <a:lvl1pPr marL="0" indent="0">
              <a:buFont typeface="Wingdings" pitchFamily="2" charset="2"/>
              <a:buNone/>
              <a:defRPr/>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8050"/>
            <a:ext cx="4038600"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B471FA89-5E09-4A9A-800B-F85CE97B9846}" type="slidenum">
              <a:rPr lang="en-AU"/>
              <a:pPr/>
              <a:t>‹#›</a:t>
            </a:fld>
            <a:endParaRPr lang="en-AU"/>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524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524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AU"/>
              <a:t>Cameos of the Kingdom</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Arc 2"/>
          <p:cNvSpPr>
            <a:spLocks/>
          </p:cNvSpPr>
          <p:nvPr userDrawn="1"/>
        </p:nvSpPr>
        <p:spPr bwMode="auto">
          <a:xfrm>
            <a:off x="0" y="6237288"/>
            <a:ext cx="4716016" cy="62071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
        <p:nvSpPr>
          <p:cNvPr id="6147" name="Rectangle 3"/>
          <p:cNvSpPr>
            <a:spLocks noGrp="1" noChangeArrowheads="1"/>
          </p:cNvSpPr>
          <p:nvPr>
            <p:ph type="ctrTitle" sz="quarter"/>
          </p:nvPr>
        </p:nvSpPr>
        <p:spPr>
          <a:xfrm>
            <a:off x="0" y="0"/>
            <a:ext cx="9142413" cy="765175"/>
          </a:xfrm>
        </p:spPr>
        <p:txBody>
          <a:bodyPr anchor="b"/>
          <a:lstStyle>
            <a:lvl1pPr algn="ctr">
              <a:lnSpc>
                <a:spcPct val="80000"/>
              </a:lnSpc>
              <a:defRPr sz="4000">
                <a:solidFill>
                  <a:srgbClr val="FFFF00"/>
                </a:solidFill>
                <a:effectLst>
                  <a:outerShdw blurRad="38100" dist="38100" dir="2700000" algn="tl">
                    <a:srgbClr val="FFFFFF"/>
                  </a:outerShdw>
                </a:effectLst>
                <a:latin typeface="Arial" charset="0"/>
              </a:defRPr>
            </a:lvl1pPr>
          </a:lstStyle>
          <a:p>
            <a:r>
              <a:rPr lang="en-AU"/>
              <a:t>Click to edit Master title style</a:t>
            </a:r>
          </a:p>
        </p:txBody>
      </p:sp>
      <p:sp>
        <p:nvSpPr>
          <p:cNvPr id="6148" name="Rectangle 4"/>
          <p:cNvSpPr>
            <a:spLocks noGrp="1" noChangeArrowheads="1"/>
          </p:cNvSpPr>
          <p:nvPr>
            <p:ph type="subTitle" sz="quarter" idx="1"/>
          </p:nvPr>
        </p:nvSpPr>
        <p:spPr>
          <a:xfrm>
            <a:off x="179388" y="908050"/>
            <a:ext cx="8785225" cy="5545138"/>
          </a:xfrm>
        </p:spPr>
        <p:txBody>
          <a:bodyPr/>
          <a:lstStyle>
            <a:lvl1pPr marL="531813" indent="-531813">
              <a:buClr>
                <a:srgbClr val="FFFF00"/>
              </a:buClr>
              <a:buSzTx/>
              <a:buFont typeface="Wingdings" pitchFamily="2" charset="2"/>
              <a:buChar char="v"/>
              <a:defRPr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62E2185C-3771-4516-8814-56F4753BC12A}"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9C0ADCE5-BF69-40E2-8203-8DF639A3B645}"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386CBFE2-43D6-4BB2-A73C-1D29A0CEA618}"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buClr>
                <a:srgbClr val="800000"/>
              </a:buClr>
            </a:pPr>
            <a:fld id="{A2615FA5-47C5-46CC-AEE9-7EAA2BE46EDE}"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buClr>
                <a:srgbClr val="800000"/>
              </a:buClr>
            </a:pPr>
            <a:fld id="{F1F9C24B-3F31-4226-9896-C3174314AE25}"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buClr>
                <a:srgbClr val="800000"/>
              </a:buClr>
            </a:pPr>
            <a:fld id="{727BD874-9AFB-455F-9BC6-09B0A6EB8F53}"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DDE64386-AA12-4E6A-AA7A-637022877A3B}"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88C0422B-7FD7-4A85-9E37-2E6FF845DC6C}"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1DFFAEFC-3E6B-4120-9E6D-FD17CB1ECF38}"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1984E49D-64BA-4A0F-98E2-79ED727A3CDC}"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5007" name="Arc 15"/>
          <p:cNvSpPr>
            <a:spLocks/>
          </p:cNvSpPr>
          <p:nvPr userDrawn="1"/>
        </p:nvSpPr>
        <p:spPr bwMode="auto">
          <a:xfrm>
            <a:off x="0" y="6237312"/>
            <a:ext cx="5148064" cy="62068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
        <p:nvSpPr>
          <p:cNvPr id="85004" name="Rectangle 12"/>
          <p:cNvSpPr>
            <a:spLocks noGrp="1" noChangeArrowheads="1"/>
          </p:cNvSpPr>
          <p:nvPr>
            <p:ph type="ctrTitle" sz="quarter"/>
          </p:nvPr>
        </p:nvSpPr>
        <p:spPr>
          <a:xfrm>
            <a:off x="0" y="44450"/>
            <a:ext cx="9142413" cy="720725"/>
          </a:xfrm>
        </p:spPr>
        <p:txBody>
          <a:bodyPr anchor="b"/>
          <a:lstStyle>
            <a:lvl1pPr algn="ctr">
              <a:lnSpc>
                <a:spcPct val="80000"/>
              </a:lnSpc>
              <a:defRPr sz="3600">
                <a:solidFill>
                  <a:srgbClr val="FFFF66"/>
                </a:solidFill>
                <a:effectLst>
                  <a:outerShdw blurRad="38100" dist="38100" dir="2700000" algn="tl">
                    <a:srgbClr val="FFFFFF"/>
                  </a:outerShdw>
                </a:effectLst>
                <a:latin typeface="Arial" charset="0"/>
              </a:defRPr>
            </a:lvl1pPr>
          </a:lstStyle>
          <a:p>
            <a:r>
              <a:rPr lang="en-AU"/>
              <a:t>Click to edit Master title style</a:t>
            </a:r>
          </a:p>
        </p:txBody>
      </p:sp>
      <p:sp>
        <p:nvSpPr>
          <p:cNvPr id="85005" name="Rectangle 13"/>
          <p:cNvSpPr>
            <a:spLocks noGrp="1" noChangeArrowheads="1"/>
          </p:cNvSpPr>
          <p:nvPr>
            <p:ph type="subTitle" sz="quarter" idx="1"/>
          </p:nvPr>
        </p:nvSpPr>
        <p:spPr>
          <a:xfrm>
            <a:off x="323850" y="836613"/>
            <a:ext cx="8569325" cy="5472112"/>
          </a:xfrm>
        </p:spPr>
        <p:txBody>
          <a:bodyPr/>
          <a:lstStyle>
            <a:lvl1pPr marL="531813" indent="-531813">
              <a:buClr>
                <a:srgbClr val="FFFF00"/>
              </a:buClr>
              <a:buSzTx/>
              <a:buFont typeface="Wingdings" pitchFamily="2" charset="2"/>
              <a:buChar char="v"/>
              <a:defRPr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FA3714F6-C47A-4862-82A6-0767C35CCE3D}"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5F67204A-725D-407F-B83A-F8004E35B6AF}"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6AEBA54B-AC77-4D9E-A08A-CCD54E01D6E1}"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pPr>
              <a:buClr>
                <a:srgbClr val="800000"/>
              </a:buClr>
            </a:pPr>
            <a:fld id="{2BA95449-840A-4934-9EBD-5DE66638BB80}"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pPr>
              <a:buClr>
                <a:srgbClr val="800000"/>
              </a:buClr>
            </a:pPr>
            <a:fld id="{7FBF31CE-EAE3-4917-8F6F-8E16AA41CF0C}"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pPr>
              <a:buClr>
                <a:srgbClr val="800000"/>
              </a:buClr>
            </a:pPr>
            <a:fld id="{B71A6870-5511-4A6C-AE0B-85BA3E3EDDBD}"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0DCFEFBB-C05A-4FF8-95EC-C2C36BA1DB61}"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pPr>
              <a:buClr>
                <a:srgbClr val="800000"/>
              </a:buClr>
            </a:pPr>
            <a:fld id="{F760CDE5-CD85-483F-A9A3-22071957A824}"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A3681101-7F7C-4E20-9026-71B96E668598}"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buClr>
                <a:srgbClr val="800000"/>
              </a:buClr>
            </a:pPr>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pPr>
              <a:buClr>
                <a:srgbClr val="800000"/>
              </a:buClr>
            </a:pPr>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pPr>
              <a:buClr>
                <a:srgbClr val="800000"/>
              </a:buClr>
            </a:pPr>
            <a:fld id="{ACC8C1E3-A1E8-400C-B266-8A735D466FC1}" type="slidenum">
              <a:rPr lang="en-AU">
                <a:solidFill>
                  <a:srgbClr val="FFFFFF"/>
                </a:solidFill>
              </a:rPr>
              <a:pPr>
                <a:buClr>
                  <a:srgbClr val="800000"/>
                </a:buClr>
              </a:pPr>
              <a:t>‹#›</a:t>
            </a:fld>
            <a:endParaRPr lang="en-AU">
              <a:solidFill>
                <a:srgbClr val="FFFFFF"/>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949950"/>
            <a:ext cx="827088" cy="908050"/>
            <a:chOff x="0" y="2458"/>
            <a:chExt cx="2142" cy="1858"/>
          </a:xfrm>
        </p:grpSpPr>
        <p:sp>
          <p:nvSpPr>
            <p:cNvPr id="338947"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338948"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338949"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338950"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338951"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338952"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338953"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auto">
                <a:spcBef>
                  <a:spcPts val="0"/>
                </a:spcBef>
                <a:spcAft>
                  <a:spcPts val="0"/>
                </a:spcAft>
                <a:buClrTx/>
                <a:buSzTx/>
                <a:buFontTx/>
                <a:buNone/>
              </a:pPr>
              <a:endParaRPr lang="en-US" sz="1800" b="0">
                <a:solidFill>
                  <a:srgbClr val="FFFFFF"/>
                </a:solidFill>
                <a:latin typeface="Arial"/>
              </a:endParaRPr>
            </a:p>
          </p:txBody>
        </p:sp>
      </p:grpSp>
      <p:sp>
        <p:nvSpPr>
          <p:cNvPr id="338954" name="Rectangle 10"/>
          <p:cNvSpPr>
            <a:spLocks noGrp="1" noChangeArrowheads="1"/>
          </p:cNvSpPr>
          <p:nvPr>
            <p:ph type="ctrTitle" sz="quarter"/>
          </p:nvPr>
        </p:nvSpPr>
        <p:spPr bwMode="auto">
          <a:xfrm>
            <a:off x="250825" y="188913"/>
            <a:ext cx="8713788" cy="719137"/>
          </a:xfrm>
          <a:prstGeom prst="rect">
            <a:avLst/>
          </a:prstGeom>
          <a:noFill/>
          <a:ln>
            <a:miter lim="800000"/>
            <a:headEnd/>
            <a:tailEnd/>
          </a:ln>
        </p:spPr>
        <p:txBody>
          <a:bodyPr vert="horz" wrap="square" lIns="91440" tIns="45720" rIns="91440" bIns="45720" numCol="1" anchor="ctr" anchorCtr="1" compatLnSpc="1">
            <a:prstTxWarp prst="textNoShape">
              <a:avLst/>
            </a:prstTxWarp>
          </a:bodyPr>
          <a:lstStyle>
            <a:lvl1pPr>
              <a:defRPr sz="4000" b="1">
                <a:solidFill>
                  <a:srgbClr val="FFFF00"/>
                </a:solidFill>
                <a:effectLst>
                  <a:outerShdw blurRad="38100" dist="38100" dir="2700000" algn="tl">
                    <a:srgbClr val="FFFFFF"/>
                  </a:outerShdw>
                </a:effectLst>
                <a:cs typeface="Arial" charset="0"/>
              </a:defRPr>
            </a:lvl1pPr>
          </a:lstStyle>
          <a:p>
            <a:r>
              <a:rPr lang="en-AU"/>
              <a:t>Click to edit Master title style</a:t>
            </a:r>
          </a:p>
        </p:txBody>
      </p:sp>
      <p:sp>
        <p:nvSpPr>
          <p:cNvPr id="338955" name="Rectangle 11"/>
          <p:cNvSpPr>
            <a:spLocks noGrp="1" noChangeArrowheads="1"/>
          </p:cNvSpPr>
          <p:nvPr>
            <p:ph type="subTitle" sz="quarter" idx="1"/>
          </p:nvPr>
        </p:nvSpPr>
        <p:spPr bwMode="auto">
          <a:xfrm>
            <a:off x="250825" y="1052513"/>
            <a:ext cx="8642350" cy="44640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buFont typeface="Wingdings" pitchFamily="2" charset="2"/>
              <a:buNone/>
              <a:defRPr sz="2800" b="1">
                <a:effectLst/>
              </a:defRPr>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0A9C1C12-E757-43EC-A40D-615159267E2F}" type="slidenum">
              <a:rPr lang="en-AU"/>
              <a:pPr/>
              <a:t>‹#›</a:t>
            </a:fld>
            <a:endParaRPr lang="en-AU"/>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EA9B2FD-0282-4264-8917-16E0E7F8F289}" type="slidenum">
              <a:rPr lang="en-AU"/>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C5943612-A34C-4443-833E-53ECD78C2005}" type="slidenum">
              <a:rPr lang="en-AU"/>
              <a:pPr/>
              <a:t>‹#›</a:t>
            </a:fld>
            <a:endParaRPr lang="en-AU"/>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4D7916C3-E8EC-487A-8448-878BF72EB02B}" type="slidenum">
              <a:rPr lang="en-AU"/>
              <a:pPr/>
              <a:t>‹#›</a:t>
            </a:fld>
            <a:endParaRPr lang="en-AU"/>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8F6BDB34-7380-4B6D-9411-78BEDB86A216}" type="slidenum">
              <a:rPr lang="en-AU"/>
              <a:pPr/>
              <a:t>‹#›</a:t>
            </a:fld>
            <a:endParaRPr lang="en-AU"/>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2FF5647-7B94-44DC-B3B8-B96EA29EAC5B}" type="slidenum">
              <a:rPr lang="en-AU"/>
              <a:pPr/>
              <a:t>‹#›</a:t>
            </a:fld>
            <a:endParaRPr lang="en-AU"/>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D1B1C2D-E25C-4556-B65A-D52D9ED9E114}" type="slidenum">
              <a:rPr lang="en-AU"/>
              <a:pPr/>
              <a:t>‹#›</a:t>
            </a:fld>
            <a:endParaRPr lang="en-AU"/>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8E07630-FE84-4249-9416-593B02484824}" type="slidenum">
              <a:rPr lang="en-AU"/>
              <a:pPr/>
              <a:t>‹#›</a:t>
            </a:fld>
            <a:endParaRPr lang="en-AU"/>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2E2F02D-000E-43CB-889B-CA0D446748F8}" type="slidenum">
              <a:rPr lang="en-AU"/>
              <a:pPr/>
              <a:t>‹#›</a:t>
            </a:fld>
            <a:endParaRPr lang="en-AU"/>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92CE6F95-39FC-464F-BD54-4218EF872443}" type="slidenum">
              <a:rPr lang="en-AU"/>
              <a:pPr/>
              <a:t>‹#›</a:t>
            </a:fld>
            <a:endParaRPr lang="en-AU"/>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5"/>
          <p:cNvSpPr>
            <a:spLocks/>
          </p:cNvSpPr>
          <p:nvPr/>
        </p:nvSpPr>
        <p:spPr bwMode="hidden">
          <a:xfrm>
            <a:off x="0" y="6248400"/>
            <a:ext cx="91440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rgbClr val="000066"/>
              </a:gs>
              <a:gs pos="100000">
                <a:schemeClr val="bg1"/>
              </a:gs>
            </a:gsLst>
            <a:lin ang="5400000" scaled="1"/>
          </a:gradFill>
          <a:ln w="9525">
            <a:noFill/>
            <a:round/>
            <a:headEnd/>
            <a:tailEnd/>
          </a:ln>
        </p:spPr>
        <p:txBody>
          <a:bodyPr/>
          <a:lstStyle/>
          <a:p>
            <a:pPr>
              <a:buClr>
                <a:srgbClr val="00FFCC"/>
              </a:buClr>
              <a:defRPr/>
            </a:pPr>
            <a:endParaRPr lang="en-US">
              <a:solidFill>
                <a:srgbClr val="FFFFFF"/>
              </a:solidFill>
            </a:endParaRPr>
          </a:p>
        </p:txBody>
      </p:sp>
      <p:grpSp>
        <p:nvGrpSpPr>
          <p:cNvPr id="2" name="Group 6"/>
          <p:cNvGrpSpPr>
            <a:grpSpLocks/>
          </p:cNvGrpSpPr>
          <p:nvPr/>
        </p:nvGrpSpPr>
        <p:grpSpPr bwMode="auto">
          <a:xfrm>
            <a:off x="0" y="6354763"/>
            <a:ext cx="8605838" cy="503237"/>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buClr>
                  <a:srgbClr val="00FFCC"/>
                </a:buClr>
                <a:defRPr/>
              </a:pPr>
              <a:endParaRPr lang="en-US">
                <a:solidFill>
                  <a:srgbClr val="FFFFFF"/>
                </a:solidFill>
              </a:endParaRPr>
            </a:p>
          </p:txBody>
        </p:sp>
        <p:grpSp>
          <p:nvGrpSpPr>
            <p:cNvPr id="3"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3" name="Freeform 10"/>
              <p:cNvSpPr>
                <a:spLocks/>
              </p:cNvSpPr>
              <p:nvPr userDrawn="1"/>
            </p:nvSpPr>
            <p:spPr bwMode="ltGray">
              <a:xfrm>
                <a:off x="2677" y="3792"/>
                <a:ext cx="186" cy="396"/>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4" name="Freeform 11"/>
              <p:cNvSpPr>
                <a:spLocks/>
              </p:cNvSpPr>
              <p:nvPr userDrawn="1"/>
            </p:nvSpPr>
            <p:spPr bwMode="ltGray">
              <a:xfrm>
                <a:off x="3030" y="3893"/>
                <a:ext cx="377"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6" name="Freeform 13"/>
              <p:cNvSpPr>
                <a:spLocks/>
              </p:cNvSpPr>
              <p:nvPr userDrawn="1"/>
            </p:nvSpPr>
            <p:spPr bwMode="ltGray">
              <a:xfrm>
                <a:off x="2486" y="3860"/>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grpSp>
        <p:sp>
          <p:nvSpPr>
            <p:cNvPr id="11" name="Freeform 14"/>
            <p:cNvSpPr>
              <a:spLocks/>
            </p:cNvSpPr>
            <p:nvPr userDrawn="1"/>
          </p:nvSpPr>
          <p:spPr bwMode="ltGray">
            <a:xfrm>
              <a:off x="0" y="3792"/>
              <a:ext cx="3976" cy="534"/>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buClr>
                  <a:srgbClr val="00FFCC"/>
                </a:buClr>
                <a:defRPr/>
              </a:pPr>
              <a:endParaRPr lang="en-US">
                <a:solidFill>
                  <a:srgbClr val="FFFFFF"/>
                </a:solidFill>
              </a:endParaRPr>
            </a:p>
          </p:txBody>
        </p:sp>
      </p:grpSp>
      <p:grpSp>
        <p:nvGrpSpPr>
          <p:cNvPr id="4" name="Group 15"/>
          <p:cNvGrpSpPr>
            <a:grpSpLocks/>
          </p:cNvGrpSpPr>
          <p:nvPr/>
        </p:nvGrpSpPr>
        <p:grpSpPr bwMode="auto">
          <a:xfrm>
            <a:off x="627063" y="6381750"/>
            <a:ext cx="5684837" cy="488950"/>
            <a:chOff x="395" y="3793"/>
            <a:chExt cx="3581" cy="535"/>
          </a:xfrm>
        </p:grpSpPr>
        <p:sp>
          <p:nvSpPr>
            <p:cNvPr id="18" name="Freeform 16"/>
            <p:cNvSpPr>
              <a:spLocks/>
            </p:cNvSpPr>
            <p:nvPr userDrawn="1"/>
          </p:nvSpPr>
          <p:spPr bwMode="auto">
            <a:xfrm>
              <a:off x="1196" y="3793"/>
              <a:ext cx="365" cy="292"/>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21" name="Freeform 19"/>
            <p:cNvSpPr>
              <a:spLocks/>
            </p:cNvSpPr>
            <p:nvPr userDrawn="1"/>
          </p:nvSpPr>
          <p:spPr bwMode="auto">
            <a:xfrm>
              <a:off x="855" y="3842"/>
              <a:ext cx="161" cy="165"/>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23" name="Freeform 21"/>
            <p:cNvSpPr>
              <a:spLocks/>
            </p:cNvSpPr>
            <p:nvPr userDrawn="1"/>
          </p:nvSpPr>
          <p:spPr bwMode="auto">
            <a:xfrm>
              <a:off x="395" y="3810"/>
              <a:ext cx="245" cy="208"/>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grpSp>
      <p:sp>
        <p:nvSpPr>
          <p:cNvPr id="15382" name="Rectangle 22"/>
          <p:cNvSpPr>
            <a:spLocks noGrp="1" noChangeArrowheads="1"/>
          </p:cNvSpPr>
          <p:nvPr>
            <p:ph type="ctrTitle" sz="quarter"/>
          </p:nvPr>
        </p:nvSpPr>
        <p:spPr>
          <a:xfrm>
            <a:off x="0" y="0"/>
            <a:ext cx="9144000" cy="908050"/>
          </a:xfrm>
        </p:spPr>
        <p:txBody>
          <a:bodyPr/>
          <a:lstStyle>
            <a:lvl1pPr>
              <a:defRPr sz="4000" b="1">
                <a:solidFill>
                  <a:srgbClr val="FFFF00"/>
                </a:solidFill>
              </a:defRPr>
            </a:lvl1pPr>
          </a:lstStyle>
          <a:p>
            <a:r>
              <a:rPr lang="en-AU" dirty="0"/>
              <a:t>Click to edit Master title style</a:t>
            </a:r>
          </a:p>
        </p:txBody>
      </p:sp>
      <p:sp>
        <p:nvSpPr>
          <p:cNvPr id="15383" name="Rectangle 23"/>
          <p:cNvSpPr>
            <a:spLocks noGrp="1" noChangeArrowheads="1"/>
          </p:cNvSpPr>
          <p:nvPr>
            <p:ph type="subTitle" sz="quarter" idx="1"/>
          </p:nvPr>
        </p:nvSpPr>
        <p:spPr>
          <a:xfrm>
            <a:off x="250825" y="981075"/>
            <a:ext cx="8713788" cy="5256213"/>
          </a:xfrm>
        </p:spPr>
        <p:txBody>
          <a:bodyPr/>
          <a:lstStyle>
            <a:lvl1pPr marL="0" indent="0">
              <a:spcBef>
                <a:spcPct val="0"/>
              </a:spcBef>
              <a:spcAft>
                <a:spcPct val="20000"/>
              </a:spcAft>
              <a:buFontTx/>
              <a:buNone/>
              <a:defRPr sz="2800" b="1"/>
            </a:lvl1pPr>
          </a:lstStyle>
          <a:p>
            <a:r>
              <a:rPr lang="en-AU"/>
              <a:t>Click to edit Master subtitle style</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buClr>
                <a:srgbClr val="00FFCC"/>
              </a:buClr>
              <a:defRPr/>
            </a:pPr>
            <a:endParaRPr lang="en-A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buClr>
                <a:srgbClr val="00FFCC"/>
              </a:buClr>
              <a:defRPr/>
            </a:pPr>
            <a:endParaRPr lang="en-A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buClr>
                <a:srgbClr val="00FFCC"/>
              </a:buClr>
              <a:defRPr/>
            </a:pPr>
            <a:fld id="{47A12F67-DE5A-4B91-81DA-8D279798F884}" type="slidenum">
              <a:rPr lang="en-AU">
                <a:solidFill>
                  <a:srgbClr val="FFFFFF"/>
                </a:solidFill>
              </a:rPr>
              <a:pPr>
                <a:buClr>
                  <a:srgbClr val="00FFCC"/>
                </a:buClr>
                <a:defRPr/>
              </a:pPr>
              <a:t>‹#›</a:t>
            </a:fld>
            <a:endParaRPr lang="en-AU">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buClr>
                <a:srgbClr val="00FFCC"/>
              </a:buClr>
              <a:defRPr/>
            </a:pPr>
            <a:endParaRPr lang="en-A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buClr>
                <a:srgbClr val="00FFCC"/>
              </a:buClr>
              <a:defRPr/>
            </a:pPr>
            <a:endParaRPr lang="en-A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buClr>
                <a:srgbClr val="00FFCC"/>
              </a:buClr>
              <a:defRPr/>
            </a:pPr>
            <a:fld id="{E5815213-AE3D-4697-8C97-F642AB297426}" type="slidenum">
              <a:rPr lang="en-AU">
                <a:solidFill>
                  <a:srgbClr val="FFFFFF"/>
                </a:solidFill>
              </a:rPr>
              <a:pPr>
                <a:buClr>
                  <a:srgbClr val="00FFCC"/>
                </a:buClr>
                <a:defRPr/>
              </a:pPr>
              <a:t>‹#›</a:t>
            </a:fld>
            <a:endParaRPr lang="en-AU">
              <a:solidFill>
                <a:srgbClr val="FFFFFF"/>
              </a:solidFill>
            </a:endParaRP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buClr>
                <a:srgbClr val="00FFCC"/>
              </a:buClr>
              <a:defRPr/>
            </a:pPr>
            <a:endParaRPr lang="en-A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buClr>
                <a:srgbClr val="00FFCC"/>
              </a:buClr>
              <a:defRPr/>
            </a:pPr>
            <a:endParaRPr lang="en-A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buClr>
                <a:srgbClr val="00FFCC"/>
              </a:buClr>
              <a:defRPr/>
            </a:pPr>
            <a:fld id="{2B5260D1-29BA-4FAD-8C46-740D29907594}" type="slidenum">
              <a:rPr lang="en-AU">
                <a:solidFill>
                  <a:srgbClr val="FFFFFF"/>
                </a:solidFill>
              </a:rPr>
              <a:pPr>
                <a:buClr>
                  <a:srgbClr val="00FFCC"/>
                </a:buClr>
                <a:defRPr/>
              </a:pPr>
              <a:t>‹#›</a:t>
            </a:fld>
            <a:endParaRPr lang="en-AU">
              <a:solidFill>
                <a:srgbClr val="FFFFFF"/>
              </a:solidFill>
            </a:endParaRP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buClr>
                <a:srgbClr val="00FFCC"/>
              </a:buClr>
              <a:defRPr/>
            </a:pPr>
            <a:endParaRPr lang="en-AU">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buClr>
                <a:srgbClr val="00FFCC"/>
              </a:buClr>
              <a:defRPr/>
            </a:pPr>
            <a:endParaRPr lang="en-AU">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buClr>
                <a:srgbClr val="00FFCC"/>
              </a:buClr>
              <a:defRPr/>
            </a:pPr>
            <a:fld id="{2CD70051-F911-4870-A07E-F27379EC725D}" type="slidenum">
              <a:rPr lang="en-AU">
                <a:solidFill>
                  <a:srgbClr val="FFFFFF"/>
                </a:solidFill>
              </a:rPr>
              <a:pPr>
                <a:buClr>
                  <a:srgbClr val="00FFCC"/>
                </a:buClr>
                <a:defRPr/>
              </a:pPr>
              <a:t>‹#›</a:t>
            </a:fld>
            <a:endParaRPr lang="en-AU">
              <a:solidFill>
                <a:srgbClr val="FFFFFF"/>
              </a:solidFill>
            </a:endParaRP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buClr>
                <a:srgbClr val="00FFCC"/>
              </a:buClr>
              <a:defRPr/>
            </a:pPr>
            <a:endParaRPr lang="en-AU">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buClr>
                <a:srgbClr val="00FFCC"/>
              </a:buClr>
              <a:defRPr/>
            </a:pPr>
            <a:endParaRPr lang="en-AU">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buClr>
                <a:srgbClr val="00FFCC"/>
              </a:buClr>
              <a:defRPr/>
            </a:pPr>
            <a:fld id="{E3126A0F-275B-46B3-BC3A-452493D0D041}" type="slidenum">
              <a:rPr lang="en-AU">
                <a:solidFill>
                  <a:srgbClr val="FFFFFF"/>
                </a:solidFill>
              </a:rPr>
              <a:pPr>
                <a:buClr>
                  <a:srgbClr val="00FFCC"/>
                </a:buClr>
                <a:defRPr/>
              </a:pPr>
              <a:t>‹#›</a:t>
            </a:fld>
            <a:endParaRPr lang="en-AU">
              <a:solidFill>
                <a:srgbClr val="FFFFFF"/>
              </a:solidFill>
            </a:endParaRP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buClr>
                <a:srgbClr val="00FFCC"/>
              </a:buClr>
              <a:defRPr/>
            </a:pPr>
            <a:endParaRPr lang="en-AU">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buClr>
                <a:srgbClr val="00FFCC"/>
              </a:buClr>
              <a:defRPr/>
            </a:pPr>
            <a:endParaRPr lang="en-AU">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buClr>
                <a:srgbClr val="00FFCC"/>
              </a:buClr>
              <a:defRPr/>
            </a:pPr>
            <a:fld id="{98E006A2-952C-46B0-9B40-4A43894F85F0}" type="slidenum">
              <a:rPr lang="en-AU">
                <a:solidFill>
                  <a:srgbClr val="FFFFFF"/>
                </a:solidFill>
              </a:rPr>
              <a:pPr>
                <a:buClr>
                  <a:srgbClr val="00FFCC"/>
                </a:buClr>
                <a:defRPr/>
              </a:pPr>
              <a:t>‹#›</a:t>
            </a:fld>
            <a:endParaRPr lang="en-AU">
              <a:solidFill>
                <a:srgbClr val="FFFFFF"/>
              </a:solidFill>
            </a:endParaRP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buClr>
                <a:srgbClr val="00FFCC"/>
              </a:buClr>
              <a:defRPr/>
            </a:pPr>
            <a:endParaRPr lang="en-A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buClr>
                <a:srgbClr val="00FFCC"/>
              </a:buClr>
              <a:defRPr/>
            </a:pPr>
            <a:endParaRPr lang="en-A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buClr>
                <a:srgbClr val="00FFCC"/>
              </a:buClr>
              <a:defRPr/>
            </a:pPr>
            <a:fld id="{900DBAE2-0CAA-451F-9F80-A53C89EC450F}" type="slidenum">
              <a:rPr lang="en-AU">
                <a:solidFill>
                  <a:srgbClr val="FFFFFF"/>
                </a:solidFill>
              </a:rPr>
              <a:pPr>
                <a:buClr>
                  <a:srgbClr val="00FFCC"/>
                </a:buClr>
                <a:defRPr/>
              </a:pPr>
              <a:t>‹#›</a:t>
            </a:fld>
            <a:endParaRPr lang="en-AU">
              <a:solidFill>
                <a:srgbClr val="FFFFFF"/>
              </a:solidFill>
            </a:endParaRPr>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buClr>
                <a:srgbClr val="00FFCC"/>
              </a:buClr>
              <a:defRPr/>
            </a:pPr>
            <a:endParaRPr lang="en-AU">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buClr>
                <a:srgbClr val="00FFCC"/>
              </a:buClr>
              <a:defRPr/>
            </a:pPr>
            <a:endParaRPr lang="en-AU">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buClr>
                <a:srgbClr val="00FFCC"/>
              </a:buClr>
              <a:defRPr/>
            </a:pPr>
            <a:fld id="{F56B54B7-A38F-494B-8B64-CB36D07215FA}" type="slidenum">
              <a:rPr lang="en-AU">
                <a:solidFill>
                  <a:srgbClr val="FFFFFF"/>
                </a:solidFill>
              </a:rPr>
              <a:pPr>
                <a:buClr>
                  <a:srgbClr val="00FFCC"/>
                </a:buClr>
                <a:defRPr/>
              </a:pPr>
              <a:t>‹#›</a:t>
            </a:fld>
            <a:endParaRPr lang="en-AU">
              <a:solidFill>
                <a:srgbClr val="FFFFFF"/>
              </a:solidFill>
            </a:endParaRP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buClr>
                <a:srgbClr val="00FFCC"/>
              </a:buClr>
              <a:defRPr/>
            </a:pPr>
            <a:endParaRPr lang="en-A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buClr>
                <a:srgbClr val="00FFCC"/>
              </a:buClr>
              <a:defRPr/>
            </a:pPr>
            <a:endParaRPr lang="en-A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buClr>
                <a:srgbClr val="00FFCC"/>
              </a:buClr>
              <a:defRPr/>
            </a:pPr>
            <a:fld id="{20585A4A-B395-49AF-B87E-07700097C721}" type="slidenum">
              <a:rPr lang="en-AU">
                <a:solidFill>
                  <a:srgbClr val="FFFFFF"/>
                </a:solidFill>
              </a:rPr>
              <a:pPr>
                <a:buClr>
                  <a:srgbClr val="00FFCC"/>
                </a:buClr>
                <a:defRPr/>
              </a:pPr>
              <a:t>‹#›</a:t>
            </a:fld>
            <a:endParaRPr lang="en-AU">
              <a:solidFill>
                <a:srgbClr val="FFFFFF"/>
              </a:solidFill>
            </a:endParaRP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buClr>
                <a:srgbClr val="00FFCC"/>
              </a:buClr>
              <a:defRPr/>
            </a:pPr>
            <a:endParaRPr lang="en-AU">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buClr>
                <a:srgbClr val="00FFCC"/>
              </a:buClr>
              <a:defRPr/>
            </a:pPr>
            <a:endParaRPr lang="en-AU">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buClr>
                <a:srgbClr val="00FFCC"/>
              </a:buClr>
              <a:defRPr/>
            </a:pPr>
            <a:fld id="{F43DBF75-CAEF-40A3-90DA-336514E9EE61}" type="slidenum">
              <a:rPr lang="en-AU">
                <a:solidFill>
                  <a:srgbClr val="FFFFFF"/>
                </a:solidFill>
              </a:rPr>
              <a:pPr>
                <a:buClr>
                  <a:srgbClr val="00FFCC"/>
                </a:buClr>
                <a:defRPr/>
              </a:pPr>
              <a:t>‹#›</a:t>
            </a:fld>
            <a:endParaRPr lang="en-AU">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2FBC8D05-83AD-46E4-9586-C640FD33FE12}" type="slidenum">
              <a:rPr lang="en-AU"/>
              <a:pPr/>
              <a:t>‹#›</a:t>
            </a:fld>
            <a:endParaRPr lang="en-A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2C59321-A137-47E2-B523-788B65700CD1}" type="slidenum">
              <a:rPr lang="en-AU"/>
              <a:pPr/>
              <a:t>‹#›</a:t>
            </a:fld>
            <a:endParaRPr lang="en-A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5"/>
          <p:cNvSpPr>
            <a:spLocks/>
          </p:cNvSpPr>
          <p:nvPr/>
        </p:nvSpPr>
        <p:spPr bwMode="hidden">
          <a:xfrm>
            <a:off x="0" y="6248400"/>
            <a:ext cx="91440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rgbClr val="000066"/>
              </a:gs>
              <a:gs pos="100000">
                <a:schemeClr val="bg1"/>
              </a:gs>
            </a:gsLst>
            <a:lin ang="5400000" scaled="1"/>
          </a:gradFill>
          <a:ln w="9525">
            <a:noFill/>
            <a:round/>
            <a:headEnd/>
            <a:tailEnd/>
          </a:ln>
        </p:spPr>
        <p:txBody>
          <a:bodyPr/>
          <a:lstStyle/>
          <a:p>
            <a:pPr>
              <a:defRPr/>
            </a:pPr>
            <a:endParaRPr lang="en-US"/>
          </a:p>
        </p:txBody>
      </p:sp>
      <p:grpSp>
        <p:nvGrpSpPr>
          <p:cNvPr id="3" name="Group 6"/>
          <p:cNvGrpSpPr>
            <a:grpSpLocks/>
          </p:cNvGrpSpPr>
          <p:nvPr/>
        </p:nvGrpSpPr>
        <p:grpSpPr bwMode="auto">
          <a:xfrm>
            <a:off x="0" y="6354763"/>
            <a:ext cx="8605838" cy="503237"/>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6"/>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7"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60"/>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4"/>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8" name="Group 15"/>
          <p:cNvGrpSpPr>
            <a:grpSpLocks/>
          </p:cNvGrpSpPr>
          <p:nvPr/>
        </p:nvGrpSpPr>
        <p:grpSpPr bwMode="auto">
          <a:xfrm>
            <a:off x="627063" y="6381750"/>
            <a:ext cx="5684837" cy="488950"/>
            <a:chOff x="395" y="3793"/>
            <a:chExt cx="3581" cy="535"/>
          </a:xfrm>
        </p:grpSpPr>
        <p:sp>
          <p:nvSpPr>
            <p:cNvPr id="18" name="Freeform 16"/>
            <p:cNvSpPr>
              <a:spLocks/>
            </p:cNvSpPr>
            <p:nvPr userDrawn="1"/>
          </p:nvSpPr>
          <p:spPr bwMode="auto">
            <a:xfrm>
              <a:off x="1196" y="3793"/>
              <a:ext cx="365" cy="292"/>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5"/>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0"/>
              <a:ext cx="245" cy="208"/>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15382" name="Rectangle 22"/>
          <p:cNvSpPr>
            <a:spLocks noGrp="1" noChangeArrowheads="1"/>
          </p:cNvSpPr>
          <p:nvPr>
            <p:ph type="ctrTitle" sz="quarter"/>
          </p:nvPr>
        </p:nvSpPr>
        <p:spPr>
          <a:xfrm>
            <a:off x="0" y="0"/>
            <a:ext cx="9144000" cy="908050"/>
          </a:xfrm>
        </p:spPr>
        <p:txBody>
          <a:bodyPr/>
          <a:lstStyle>
            <a:lvl1pPr>
              <a:defRPr sz="4000" b="1">
                <a:solidFill>
                  <a:srgbClr val="FFFF00"/>
                </a:solidFill>
              </a:defRPr>
            </a:lvl1pPr>
          </a:lstStyle>
          <a:p>
            <a:r>
              <a:rPr lang="en-AU" dirty="0"/>
              <a:t>Click to edit Master title style</a:t>
            </a:r>
          </a:p>
        </p:txBody>
      </p:sp>
      <p:sp>
        <p:nvSpPr>
          <p:cNvPr id="15383" name="Rectangle 23"/>
          <p:cNvSpPr>
            <a:spLocks noGrp="1" noChangeArrowheads="1"/>
          </p:cNvSpPr>
          <p:nvPr>
            <p:ph type="subTitle" sz="quarter" idx="1"/>
          </p:nvPr>
        </p:nvSpPr>
        <p:spPr>
          <a:xfrm>
            <a:off x="250825" y="981075"/>
            <a:ext cx="8713788" cy="5256213"/>
          </a:xfrm>
        </p:spPr>
        <p:txBody>
          <a:bodyPr/>
          <a:lstStyle>
            <a:lvl1pPr marL="0" indent="0">
              <a:spcBef>
                <a:spcPct val="0"/>
              </a:spcBef>
              <a:spcAft>
                <a:spcPct val="20000"/>
              </a:spcAft>
              <a:buFontTx/>
              <a:buNone/>
              <a:defRPr sz="2800" b="1"/>
            </a:lvl1pPr>
          </a:lstStyle>
          <a:p>
            <a:r>
              <a:rPr lang="en-AU"/>
              <a:t>Click to edit Master subtitle style</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AU"/>
          </a:p>
        </p:txBody>
      </p:sp>
      <p:sp>
        <p:nvSpPr>
          <p:cNvPr id="5" name="Rectangle 25"/>
          <p:cNvSpPr>
            <a:spLocks noGrp="1" noChangeArrowheads="1"/>
          </p:cNvSpPr>
          <p:nvPr>
            <p:ph type="ftr" sz="quarter" idx="11"/>
          </p:nvPr>
        </p:nvSpPr>
        <p:spPr>
          <a:ln/>
        </p:spPr>
        <p:txBody>
          <a:bodyPr/>
          <a:lstStyle>
            <a:lvl1pPr>
              <a:defRPr/>
            </a:lvl1pPr>
          </a:lstStyle>
          <a:p>
            <a:pPr>
              <a:defRPr/>
            </a:pPr>
            <a:endParaRPr lang="en-AU"/>
          </a:p>
        </p:txBody>
      </p:sp>
      <p:sp>
        <p:nvSpPr>
          <p:cNvPr id="6" name="Rectangle 26"/>
          <p:cNvSpPr>
            <a:spLocks noGrp="1" noChangeArrowheads="1"/>
          </p:cNvSpPr>
          <p:nvPr>
            <p:ph type="sldNum" sz="quarter" idx="12"/>
          </p:nvPr>
        </p:nvSpPr>
        <p:spPr>
          <a:ln/>
        </p:spPr>
        <p:txBody>
          <a:bodyPr/>
          <a:lstStyle>
            <a:lvl1pPr>
              <a:defRPr/>
            </a:lvl1pPr>
          </a:lstStyle>
          <a:p>
            <a:pPr>
              <a:defRPr/>
            </a:pPr>
            <a:fld id="{47A12F67-DE5A-4B91-81DA-8D279798F884}" type="slidenum">
              <a:rPr lang="en-AU"/>
              <a:pPr>
                <a:defRPr/>
              </a:pPr>
              <a:t>‹#›</a:t>
            </a:fld>
            <a:endParaRPr lang="en-A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AU"/>
          </a:p>
        </p:txBody>
      </p:sp>
      <p:sp>
        <p:nvSpPr>
          <p:cNvPr id="5" name="Rectangle 25"/>
          <p:cNvSpPr>
            <a:spLocks noGrp="1" noChangeArrowheads="1"/>
          </p:cNvSpPr>
          <p:nvPr>
            <p:ph type="ftr" sz="quarter" idx="11"/>
          </p:nvPr>
        </p:nvSpPr>
        <p:spPr>
          <a:ln/>
        </p:spPr>
        <p:txBody>
          <a:bodyPr/>
          <a:lstStyle>
            <a:lvl1pPr>
              <a:defRPr/>
            </a:lvl1pPr>
          </a:lstStyle>
          <a:p>
            <a:pPr>
              <a:defRPr/>
            </a:pPr>
            <a:endParaRPr lang="en-AU"/>
          </a:p>
        </p:txBody>
      </p:sp>
      <p:sp>
        <p:nvSpPr>
          <p:cNvPr id="6" name="Rectangle 26"/>
          <p:cNvSpPr>
            <a:spLocks noGrp="1" noChangeArrowheads="1"/>
          </p:cNvSpPr>
          <p:nvPr>
            <p:ph type="sldNum" sz="quarter" idx="12"/>
          </p:nvPr>
        </p:nvSpPr>
        <p:spPr>
          <a:ln/>
        </p:spPr>
        <p:txBody>
          <a:bodyPr/>
          <a:lstStyle>
            <a:lvl1pPr>
              <a:defRPr/>
            </a:lvl1pPr>
          </a:lstStyle>
          <a:p>
            <a:pPr>
              <a:defRPr/>
            </a:pPr>
            <a:fld id="{E5815213-AE3D-4697-8C97-F642AB297426}" type="slidenum">
              <a:rPr lang="en-AU"/>
              <a:pPr>
                <a:defRPr/>
              </a:pPr>
              <a:t>‹#›</a:t>
            </a:fld>
            <a:endParaRPr lang="en-A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AU"/>
          </a:p>
        </p:txBody>
      </p:sp>
      <p:sp>
        <p:nvSpPr>
          <p:cNvPr id="6" name="Rectangle 25"/>
          <p:cNvSpPr>
            <a:spLocks noGrp="1" noChangeArrowheads="1"/>
          </p:cNvSpPr>
          <p:nvPr>
            <p:ph type="ftr" sz="quarter" idx="11"/>
          </p:nvPr>
        </p:nvSpPr>
        <p:spPr>
          <a:ln/>
        </p:spPr>
        <p:txBody>
          <a:bodyPr/>
          <a:lstStyle>
            <a:lvl1pPr>
              <a:defRPr/>
            </a:lvl1pPr>
          </a:lstStyle>
          <a:p>
            <a:pPr>
              <a:defRPr/>
            </a:pPr>
            <a:endParaRPr lang="en-AU"/>
          </a:p>
        </p:txBody>
      </p:sp>
      <p:sp>
        <p:nvSpPr>
          <p:cNvPr id="7" name="Rectangle 26"/>
          <p:cNvSpPr>
            <a:spLocks noGrp="1" noChangeArrowheads="1"/>
          </p:cNvSpPr>
          <p:nvPr>
            <p:ph type="sldNum" sz="quarter" idx="12"/>
          </p:nvPr>
        </p:nvSpPr>
        <p:spPr>
          <a:ln/>
        </p:spPr>
        <p:txBody>
          <a:bodyPr/>
          <a:lstStyle>
            <a:lvl1pPr>
              <a:defRPr/>
            </a:lvl1pPr>
          </a:lstStyle>
          <a:p>
            <a:pPr>
              <a:defRPr/>
            </a:pPr>
            <a:fld id="{2B5260D1-29BA-4FAD-8C46-740D29907594}" type="slidenum">
              <a:rPr lang="en-AU"/>
              <a:pPr>
                <a:defRPr/>
              </a:pPr>
              <a:t>‹#›</a:t>
            </a:fld>
            <a:endParaRPr lang="en-A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AU"/>
          </a:p>
        </p:txBody>
      </p:sp>
      <p:sp>
        <p:nvSpPr>
          <p:cNvPr id="8" name="Rectangle 25"/>
          <p:cNvSpPr>
            <a:spLocks noGrp="1" noChangeArrowheads="1"/>
          </p:cNvSpPr>
          <p:nvPr>
            <p:ph type="ftr" sz="quarter" idx="11"/>
          </p:nvPr>
        </p:nvSpPr>
        <p:spPr>
          <a:ln/>
        </p:spPr>
        <p:txBody>
          <a:bodyPr/>
          <a:lstStyle>
            <a:lvl1pPr>
              <a:defRPr/>
            </a:lvl1pPr>
          </a:lstStyle>
          <a:p>
            <a:pPr>
              <a:defRPr/>
            </a:pPr>
            <a:endParaRPr lang="en-AU"/>
          </a:p>
        </p:txBody>
      </p:sp>
      <p:sp>
        <p:nvSpPr>
          <p:cNvPr id="9" name="Rectangle 26"/>
          <p:cNvSpPr>
            <a:spLocks noGrp="1" noChangeArrowheads="1"/>
          </p:cNvSpPr>
          <p:nvPr>
            <p:ph type="sldNum" sz="quarter" idx="12"/>
          </p:nvPr>
        </p:nvSpPr>
        <p:spPr>
          <a:ln/>
        </p:spPr>
        <p:txBody>
          <a:bodyPr/>
          <a:lstStyle>
            <a:lvl1pPr>
              <a:defRPr/>
            </a:lvl1pPr>
          </a:lstStyle>
          <a:p>
            <a:pPr>
              <a:defRPr/>
            </a:pPr>
            <a:fld id="{2CD70051-F911-4870-A07E-F27379EC725D}"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049DA8A4-0CF2-4DEC-8C04-F5ED7C61AA7A}" type="slidenum">
              <a:rPr lang="en-AU"/>
              <a:pPr/>
              <a:t>‹#›</a:t>
            </a:fld>
            <a:endParaRPr lang="en-A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AU"/>
          </a:p>
        </p:txBody>
      </p:sp>
      <p:sp>
        <p:nvSpPr>
          <p:cNvPr id="4" name="Rectangle 25"/>
          <p:cNvSpPr>
            <a:spLocks noGrp="1" noChangeArrowheads="1"/>
          </p:cNvSpPr>
          <p:nvPr>
            <p:ph type="ftr" sz="quarter" idx="11"/>
          </p:nvPr>
        </p:nvSpPr>
        <p:spPr>
          <a:ln/>
        </p:spPr>
        <p:txBody>
          <a:bodyPr/>
          <a:lstStyle>
            <a:lvl1pPr>
              <a:defRPr/>
            </a:lvl1pPr>
          </a:lstStyle>
          <a:p>
            <a:pPr>
              <a:defRPr/>
            </a:pPr>
            <a:endParaRPr lang="en-AU"/>
          </a:p>
        </p:txBody>
      </p:sp>
      <p:sp>
        <p:nvSpPr>
          <p:cNvPr id="5" name="Rectangle 26"/>
          <p:cNvSpPr>
            <a:spLocks noGrp="1" noChangeArrowheads="1"/>
          </p:cNvSpPr>
          <p:nvPr>
            <p:ph type="sldNum" sz="quarter" idx="12"/>
          </p:nvPr>
        </p:nvSpPr>
        <p:spPr>
          <a:ln/>
        </p:spPr>
        <p:txBody>
          <a:bodyPr/>
          <a:lstStyle>
            <a:lvl1pPr>
              <a:defRPr/>
            </a:lvl1pPr>
          </a:lstStyle>
          <a:p>
            <a:pPr>
              <a:defRPr/>
            </a:pPr>
            <a:fld id="{E3126A0F-275B-46B3-BC3A-452493D0D041}" type="slidenum">
              <a:rPr lang="en-AU"/>
              <a:pPr>
                <a:defRPr/>
              </a:pPr>
              <a:t>‹#›</a:t>
            </a:fld>
            <a:endParaRPr lang="en-A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AU"/>
          </a:p>
        </p:txBody>
      </p:sp>
      <p:sp>
        <p:nvSpPr>
          <p:cNvPr id="3" name="Rectangle 25"/>
          <p:cNvSpPr>
            <a:spLocks noGrp="1" noChangeArrowheads="1"/>
          </p:cNvSpPr>
          <p:nvPr>
            <p:ph type="ftr" sz="quarter" idx="11"/>
          </p:nvPr>
        </p:nvSpPr>
        <p:spPr>
          <a:ln/>
        </p:spPr>
        <p:txBody>
          <a:bodyPr/>
          <a:lstStyle>
            <a:lvl1pPr>
              <a:defRPr/>
            </a:lvl1pPr>
          </a:lstStyle>
          <a:p>
            <a:pPr>
              <a:defRPr/>
            </a:pPr>
            <a:endParaRPr lang="en-AU"/>
          </a:p>
        </p:txBody>
      </p:sp>
      <p:sp>
        <p:nvSpPr>
          <p:cNvPr id="4" name="Rectangle 26"/>
          <p:cNvSpPr>
            <a:spLocks noGrp="1" noChangeArrowheads="1"/>
          </p:cNvSpPr>
          <p:nvPr>
            <p:ph type="sldNum" sz="quarter" idx="12"/>
          </p:nvPr>
        </p:nvSpPr>
        <p:spPr>
          <a:ln/>
        </p:spPr>
        <p:txBody>
          <a:bodyPr/>
          <a:lstStyle>
            <a:lvl1pPr>
              <a:defRPr/>
            </a:lvl1pPr>
          </a:lstStyle>
          <a:p>
            <a:pPr>
              <a:defRPr/>
            </a:pPr>
            <a:fld id="{98E006A2-952C-46B0-9B40-4A43894F85F0}" type="slidenum">
              <a:rPr lang="en-AU"/>
              <a:pPr>
                <a:defRPr/>
              </a:pPr>
              <a:t>‹#›</a:t>
            </a:fld>
            <a:endParaRPr lang="en-A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AU"/>
          </a:p>
        </p:txBody>
      </p:sp>
      <p:sp>
        <p:nvSpPr>
          <p:cNvPr id="6" name="Rectangle 25"/>
          <p:cNvSpPr>
            <a:spLocks noGrp="1" noChangeArrowheads="1"/>
          </p:cNvSpPr>
          <p:nvPr>
            <p:ph type="ftr" sz="quarter" idx="11"/>
          </p:nvPr>
        </p:nvSpPr>
        <p:spPr>
          <a:ln/>
        </p:spPr>
        <p:txBody>
          <a:bodyPr/>
          <a:lstStyle>
            <a:lvl1pPr>
              <a:defRPr/>
            </a:lvl1pPr>
          </a:lstStyle>
          <a:p>
            <a:pPr>
              <a:defRPr/>
            </a:pPr>
            <a:endParaRPr lang="en-AU"/>
          </a:p>
        </p:txBody>
      </p:sp>
      <p:sp>
        <p:nvSpPr>
          <p:cNvPr id="7" name="Rectangle 26"/>
          <p:cNvSpPr>
            <a:spLocks noGrp="1" noChangeArrowheads="1"/>
          </p:cNvSpPr>
          <p:nvPr>
            <p:ph type="sldNum" sz="quarter" idx="12"/>
          </p:nvPr>
        </p:nvSpPr>
        <p:spPr>
          <a:ln/>
        </p:spPr>
        <p:txBody>
          <a:bodyPr/>
          <a:lstStyle>
            <a:lvl1pPr>
              <a:defRPr/>
            </a:lvl1pPr>
          </a:lstStyle>
          <a:p>
            <a:pPr>
              <a:defRPr/>
            </a:pPr>
            <a:fld id="{900DBAE2-0CAA-451F-9F80-A53C89EC450F}" type="slidenum">
              <a:rPr lang="en-AU"/>
              <a:pPr>
                <a:defRPr/>
              </a:pPr>
              <a:t>‹#›</a:t>
            </a:fld>
            <a:endParaRPr lang="en-A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AU"/>
          </a:p>
        </p:txBody>
      </p:sp>
      <p:sp>
        <p:nvSpPr>
          <p:cNvPr id="6" name="Rectangle 25"/>
          <p:cNvSpPr>
            <a:spLocks noGrp="1" noChangeArrowheads="1"/>
          </p:cNvSpPr>
          <p:nvPr>
            <p:ph type="ftr" sz="quarter" idx="11"/>
          </p:nvPr>
        </p:nvSpPr>
        <p:spPr>
          <a:ln/>
        </p:spPr>
        <p:txBody>
          <a:bodyPr/>
          <a:lstStyle>
            <a:lvl1pPr>
              <a:defRPr/>
            </a:lvl1pPr>
          </a:lstStyle>
          <a:p>
            <a:pPr>
              <a:defRPr/>
            </a:pPr>
            <a:endParaRPr lang="en-AU"/>
          </a:p>
        </p:txBody>
      </p:sp>
      <p:sp>
        <p:nvSpPr>
          <p:cNvPr id="7" name="Rectangle 26"/>
          <p:cNvSpPr>
            <a:spLocks noGrp="1" noChangeArrowheads="1"/>
          </p:cNvSpPr>
          <p:nvPr>
            <p:ph type="sldNum" sz="quarter" idx="12"/>
          </p:nvPr>
        </p:nvSpPr>
        <p:spPr>
          <a:ln/>
        </p:spPr>
        <p:txBody>
          <a:bodyPr/>
          <a:lstStyle>
            <a:lvl1pPr>
              <a:defRPr/>
            </a:lvl1pPr>
          </a:lstStyle>
          <a:p>
            <a:pPr>
              <a:defRPr/>
            </a:pPr>
            <a:fld id="{F56B54B7-A38F-494B-8B64-CB36D07215FA}" type="slidenum">
              <a:rPr lang="en-AU"/>
              <a:pPr>
                <a:defRPr/>
              </a:pPr>
              <a:t>‹#›</a:t>
            </a:fld>
            <a:endParaRPr lang="en-A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AU"/>
          </a:p>
        </p:txBody>
      </p:sp>
      <p:sp>
        <p:nvSpPr>
          <p:cNvPr id="5" name="Rectangle 25"/>
          <p:cNvSpPr>
            <a:spLocks noGrp="1" noChangeArrowheads="1"/>
          </p:cNvSpPr>
          <p:nvPr>
            <p:ph type="ftr" sz="quarter" idx="11"/>
          </p:nvPr>
        </p:nvSpPr>
        <p:spPr>
          <a:ln/>
        </p:spPr>
        <p:txBody>
          <a:bodyPr/>
          <a:lstStyle>
            <a:lvl1pPr>
              <a:defRPr/>
            </a:lvl1pPr>
          </a:lstStyle>
          <a:p>
            <a:pPr>
              <a:defRPr/>
            </a:pPr>
            <a:endParaRPr lang="en-AU"/>
          </a:p>
        </p:txBody>
      </p:sp>
      <p:sp>
        <p:nvSpPr>
          <p:cNvPr id="6" name="Rectangle 26"/>
          <p:cNvSpPr>
            <a:spLocks noGrp="1" noChangeArrowheads="1"/>
          </p:cNvSpPr>
          <p:nvPr>
            <p:ph type="sldNum" sz="quarter" idx="12"/>
          </p:nvPr>
        </p:nvSpPr>
        <p:spPr>
          <a:ln/>
        </p:spPr>
        <p:txBody>
          <a:bodyPr/>
          <a:lstStyle>
            <a:lvl1pPr>
              <a:defRPr/>
            </a:lvl1pPr>
          </a:lstStyle>
          <a:p>
            <a:pPr>
              <a:defRPr/>
            </a:pPr>
            <a:fld id="{20585A4A-B395-49AF-B87E-07700097C721}" type="slidenum">
              <a:rPr lang="en-AU"/>
              <a:pPr>
                <a:defRPr/>
              </a:pPr>
              <a:t>‹#›</a:t>
            </a:fld>
            <a:endParaRPr lang="en-A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AU"/>
          </a:p>
        </p:txBody>
      </p:sp>
      <p:sp>
        <p:nvSpPr>
          <p:cNvPr id="5" name="Rectangle 25"/>
          <p:cNvSpPr>
            <a:spLocks noGrp="1" noChangeArrowheads="1"/>
          </p:cNvSpPr>
          <p:nvPr>
            <p:ph type="ftr" sz="quarter" idx="11"/>
          </p:nvPr>
        </p:nvSpPr>
        <p:spPr>
          <a:ln/>
        </p:spPr>
        <p:txBody>
          <a:bodyPr/>
          <a:lstStyle>
            <a:lvl1pPr>
              <a:defRPr/>
            </a:lvl1pPr>
          </a:lstStyle>
          <a:p>
            <a:pPr>
              <a:defRPr/>
            </a:pPr>
            <a:endParaRPr lang="en-AU"/>
          </a:p>
        </p:txBody>
      </p:sp>
      <p:sp>
        <p:nvSpPr>
          <p:cNvPr id="6" name="Rectangle 26"/>
          <p:cNvSpPr>
            <a:spLocks noGrp="1" noChangeArrowheads="1"/>
          </p:cNvSpPr>
          <p:nvPr>
            <p:ph type="sldNum" sz="quarter" idx="12"/>
          </p:nvPr>
        </p:nvSpPr>
        <p:spPr>
          <a:ln/>
        </p:spPr>
        <p:txBody>
          <a:bodyPr/>
          <a:lstStyle>
            <a:lvl1pPr>
              <a:defRPr/>
            </a:lvl1pPr>
          </a:lstStyle>
          <a:p>
            <a:pPr>
              <a:defRPr/>
            </a:pPr>
            <a:fld id="{F43DBF75-CAEF-40A3-90DA-336514E9EE61}" type="slidenum">
              <a:rPr lang="en-AU"/>
              <a:pPr>
                <a:defRPr/>
              </a:pPr>
              <a:t>‹#›</a:t>
            </a:fld>
            <a:endParaRPr lang="en-A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4400" b="1">
                <a:solidFill>
                  <a:srgbClr val="FFFF00"/>
                </a:solidFill>
                <a:latin typeface="Arial" pitchFamily="34" charset="0"/>
                <a:cs typeface="Arial" pitchFamily="34" charset="0"/>
              </a:defRPr>
            </a:lvl1pPr>
          </a:lstStyle>
          <a:p>
            <a:r>
              <a:rPr lang="en-AU" dirty="0"/>
              <a:t>Click to edit Master title style</a:t>
            </a:r>
          </a:p>
        </p:txBody>
      </p:sp>
      <p:sp>
        <p:nvSpPr>
          <p:cNvPr id="14347" name="Rectangle 11"/>
          <p:cNvSpPr>
            <a:spLocks noGrp="1" noChangeArrowheads="1"/>
          </p:cNvSpPr>
          <p:nvPr>
            <p:ph type="subTitle" sz="quarter" idx="1"/>
          </p:nvPr>
        </p:nvSpPr>
        <p:spPr>
          <a:xfrm>
            <a:off x="285720" y="908050"/>
            <a:ext cx="8643998" cy="5449908"/>
          </a:xfrm>
        </p:spPr>
        <p:txBody>
          <a:bodyPr/>
          <a:lstStyle>
            <a:lvl1pPr marL="0" indent="0">
              <a:buFont typeface="Wingdings" pitchFamily="2" charset="2"/>
              <a:buNone/>
              <a:defRPr sz="2800" b="1"/>
            </a:lvl1pPr>
          </a:lstStyle>
          <a:p>
            <a:r>
              <a:rPr lang="en-AU"/>
              <a:t>Click to edit Master subtitle style</a:t>
            </a:r>
          </a:p>
        </p:txBody>
      </p:sp>
      <p:sp>
        <p:nvSpPr>
          <p:cNvPr id="4" name="Rectangle 24"/>
          <p:cNvSpPr>
            <a:spLocks noGrp="1" noChangeArrowheads="1"/>
          </p:cNvSpPr>
          <p:nvPr userDrawn="1">
            <p:ph type="ftr" sz="quarter" idx="3"/>
          </p:nvPr>
        </p:nvSpPr>
        <p:spPr>
          <a:xfrm>
            <a:off x="-27296" y="6429396"/>
            <a:ext cx="4239256" cy="442252"/>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dirty="0" smtClean="0">
                <a:ln>
                  <a:noFill/>
                </a:ln>
                <a:effectLst/>
              </a:rPr>
              <a:t>The Second Exodus of Israel</a:t>
            </a:r>
            <a:endParaRPr lang="en-AU" dirty="0">
              <a:ln>
                <a:noFill/>
              </a:ln>
              <a:effectLst/>
            </a:endParaRPr>
          </a:p>
        </p:txBody>
      </p:sp>
      <p:sp>
        <p:nvSpPr>
          <p:cNvPr id="5" name="Arc 2"/>
          <p:cNvSpPr>
            <a:spLocks/>
          </p:cNvSpPr>
          <p:nvPr userDrawn="1"/>
        </p:nvSpPr>
        <p:spPr bwMode="auto">
          <a:xfrm>
            <a:off x="0" y="6237311"/>
            <a:ext cx="4860032" cy="62068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FFFFFF"/>
              </a:solidFill>
              <a:effectLst/>
              <a:uLnTx/>
              <a:uFillTx/>
              <a:latin typeface="Times New Roman" pitchFamily="18" charset="0"/>
            </a:endParaRPr>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AA9DA517-4845-4976-BCD2-397BEFE111CC}" type="slidenum">
              <a:rPr lang="en-AU"/>
              <a:pPr/>
              <a:t>‹#›</a:t>
            </a:fld>
            <a:endParaRPr lang="en-AU"/>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E83DEE34-392A-465D-972E-13F402FFB592}" type="slidenum">
              <a:rPr lang="en-AU"/>
              <a:pPr/>
              <a:t>‹#›</a:t>
            </a:fld>
            <a:endParaRPr lang="en-AU"/>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24E20EBD-BABF-46C9-ACF1-8873C8E1B460}"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150A56CA-07E4-43EA-958E-E644AAFB8ECB}" type="slidenum">
              <a:rPr lang="en-AU"/>
              <a:pPr/>
              <a:t>‹#›</a:t>
            </a:fld>
            <a:endParaRPr lang="en-A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1ADD72AD-22C3-4ED0-9814-B3A7D4B83295}" type="slidenum">
              <a:rPr lang="en-AU"/>
              <a:pPr/>
              <a:t>‹#›</a:t>
            </a:fld>
            <a:endParaRPr lang="en-AU"/>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AD115CD3-63C4-4AC9-B7F5-BC129940B531}" type="slidenum">
              <a:rPr lang="en-AU"/>
              <a:pPr/>
              <a:t>‹#›</a:t>
            </a:fld>
            <a:endParaRPr lang="en-A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27160A43-3CC1-456E-9784-007E1823A13A}" type="slidenum">
              <a:rPr lang="en-AU"/>
              <a:pPr/>
              <a:t>‹#›</a:t>
            </a:fld>
            <a:endParaRPr lang="en-AU"/>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1C943D27-F092-4908-9E06-06FD2AB51799}" type="slidenum">
              <a:rPr lang="en-AU"/>
              <a:pPr/>
              <a:t>‹#›</a:t>
            </a:fld>
            <a:endParaRPr lang="en-A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114F55C-3BBF-4F91-BDB4-883198BE5E21}" type="slidenum">
              <a:rPr lang="en-AU"/>
              <a:pPr/>
              <a:t>‹#›</a:t>
            </a:fld>
            <a:endParaRPr lang="en-A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46728821-B437-48AD-800F-A1F79AFA3EF1}" type="slidenum">
              <a:rPr lang="en-AU"/>
              <a:pPr/>
              <a:t>‹#›</a:t>
            </a:fld>
            <a:endParaRPr lang="en-A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95643301-8FC1-46A2-AB59-B22E634FB27B}" type="slidenum">
              <a:rPr lang="en-AU"/>
              <a:pPr/>
              <a:t>‹#›</a:t>
            </a:fld>
            <a:endParaRPr lang="en-AU"/>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AU"/>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AU"/>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F4B60B03-88E1-422D-BF90-D1085CCB310D}" type="slidenum">
              <a:rPr lang="en-AU"/>
              <a:pPr/>
              <a:t>‹#›</a:t>
            </a:fld>
            <a:endParaRPr lang="en-AU"/>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165304"/>
            <a:ext cx="8316416" cy="692696"/>
            <a:chOff x="0" y="2458"/>
            <a:chExt cx="2142" cy="1858"/>
          </a:xfrm>
        </p:grpSpPr>
        <p:sp>
          <p:nvSpPr>
            <p:cNvPr id="14643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643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4643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643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64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464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464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46442" name="Rectangle 10"/>
          <p:cNvSpPr>
            <a:spLocks noGrp="1" noChangeArrowheads="1"/>
          </p:cNvSpPr>
          <p:nvPr>
            <p:ph type="ctrTitle" sz="quarter"/>
          </p:nvPr>
        </p:nvSpPr>
        <p:spPr>
          <a:xfrm>
            <a:off x="0" y="0"/>
            <a:ext cx="9144000" cy="836613"/>
          </a:xfrm>
        </p:spPr>
        <p:txBody>
          <a:bodyPr/>
          <a:lstStyle>
            <a:lvl1pPr>
              <a:defRPr sz="4000" b="1">
                <a:solidFill>
                  <a:srgbClr val="FFFF00"/>
                </a:solidFill>
              </a:defRPr>
            </a:lvl1pPr>
          </a:lstStyle>
          <a:p>
            <a:r>
              <a:rPr lang="en-AU"/>
              <a:t>Click to edit Master title style</a:t>
            </a:r>
          </a:p>
        </p:txBody>
      </p:sp>
      <p:sp>
        <p:nvSpPr>
          <p:cNvPr id="146443" name="Rectangle 11"/>
          <p:cNvSpPr>
            <a:spLocks noGrp="1" noChangeArrowheads="1"/>
          </p:cNvSpPr>
          <p:nvPr>
            <p:ph type="subTitle" sz="quarter" idx="1"/>
          </p:nvPr>
        </p:nvSpPr>
        <p:spPr>
          <a:xfrm>
            <a:off x="250825" y="908050"/>
            <a:ext cx="8569325" cy="5616575"/>
          </a:xfrm>
        </p:spPr>
        <p:txBody>
          <a:bodyPr/>
          <a:lstStyle>
            <a:lvl1pPr marL="0" indent="0">
              <a:buFont typeface="Wingdings" pitchFamily="2" charset="2"/>
              <a:buNone/>
              <a:defRPr sz="2800" b="1"/>
            </a:lvl1pPr>
          </a:lstStyle>
          <a:p>
            <a:r>
              <a:rPr lang="en-AU"/>
              <a:t>Click to edit Master subtitle style</a:t>
            </a: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C5DFD575-3A6B-476E-8928-A091D5B2E1AC}"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2DE34784-6E99-450C-9DB4-3A573EDA6C52}" type="slidenum">
              <a:rPr lang="en-AU"/>
              <a:pPr/>
              <a:t>‹#›</a:t>
            </a:fld>
            <a:endParaRPr lang="en-A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7597E24-1C5C-47C0-9F7D-2BDB444B854A}" type="slidenum">
              <a:rPr lang="en-AU"/>
              <a:pPr/>
              <a:t>‹#›</a:t>
            </a:fld>
            <a:endParaRPr lang="en-AU"/>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FCF11B40-6EB1-4042-BE0B-A9AD50F7D9B5}" type="slidenum">
              <a:rPr lang="en-AU"/>
              <a:pPr/>
              <a:t>‹#›</a:t>
            </a:fld>
            <a:endParaRPr lang="en-AU"/>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EA2AEDF2-E556-43AE-8526-4D4F4EA71D95}" type="slidenum">
              <a:rPr lang="en-AU"/>
              <a:pPr/>
              <a:t>‹#›</a:t>
            </a:fld>
            <a:endParaRPr lang="en-AU"/>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69F5285C-9724-498A-AAE8-8A1704123117}" type="slidenum">
              <a:rPr lang="en-AU"/>
              <a:pPr/>
              <a:t>‹#›</a:t>
            </a:fld>
            <a:endParaRPr lang="en-AU"/>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3A4F6153-0937-4B93-AD57-DFEB1C23D68A}" type="slidenum">
              <a:rPr lang="en-AU"/>
              <a:pPr/>
              <a:t>‹#›</a:t>
            </a:fld>
            <a:endParaRPr lang="en-AU"/>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8B8E6537-3C15-4A05-96E1-8F0CB4DAD7F0}" type="slidenum">
              <a:rPr lang="en-AU"/>
              <a:pPr/>
              <a:t>‹#›</a:t>
            </a:fld>
            <a:endParaRPr lang="en-AU"/>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A903E717-F95D-45B3-A888-11645A15AF1E}" type="slidenum">
              <a:rPr lang="en-AU"/>
              <a:pPr/>
              <a:t>‹#›</a:t>
            </a:fld>
            <a:endParaRPr lang="en-AU"/>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6579DB4F-4562-4980-BE96-32884FD80618}" type="slidenum">
              <a:rPr lang="en-AU"/>
              <a:pPr/>
              <a:t>‹#›</a:t>
            </a:fld>
            <a:endParaRPr lang="en-AU"/>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6A01E7F-6D2B-4FB4-B125-C0C9811A5FAE}" type="slidenum">
              <a:rPr lang="en-AU"/>
              <a:pPr/>
              <a:t>‹#›</a:t>
            </a:fld>
            <a:endParaRPr lang="en-AU"/>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357158" y="908050"/>
            <a:ext cx="8786842" cy="5664222"/>
          </a:xfrm>
        </p:spPr>
        <p:txBody>
          <a:bodyPr/>
          <a:lstStyle>
            <a:lvl1pPr marL="0" indent="0">
              <a:buFont typeface="Wingdings" pitchFamily="2" charset="2"/>
              <a:buNone/>
              <a:defRPr sz="2800" b="1"/>
            </a:lvl1pPr>
          </a:lstStyle>
          <a:p>
            <a:r>
              <a:rPr lang="en-AU"/>
              <a:t>Click to edit Master subtitle style</a:t>
            </a:r>
          </a:p>
        </p:txBody>
      </p:sp>
      <p:sp>
        <p:nvSpPr>
          <p:cNvPr id="4" name="Arc 2"/>
          <p:cNvSpPr>
            <a:spLocks/>
          </p:cNvSpPr>
          <p:nvPr userDrawn="1"/>
        </p:nvSpPr>
        <p:spPr bwMode="auto">
          <a:xfrm>
            <a:off x="0" y="6237311"/>
            <a:ext cx="4860032" cy="620689"/>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rgbClr val="000000"/>
              </a:gs>
              <a:gs pos="100000">
                <a:srgbClr val="0033CC"/>
              </a:gs>
            </a:gsLst>
            <a:lin ang="5400000" scaled="1"/>
          </a:gradFill>
          <a:ln w="9525">
            <a:noFill/>
            <a:round/>
            <a:headEnd type="none" w="sm" len="sm"/>
            <a:tailEnd type="none" w="sm" len="sm"/>
          </a:ln>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1" lang="en-US" sz="2400" b="0" i="0" u="none" strike="noStrike" kern="0" cap="none" spc="0" normalizeH="0" baseline="0" noProof="0">
              <a:ln>
                <a:noFill/>
              </a:ln>
              <a:solidFill>
                <a:srgbClr val="FFFFFF"/>
              </a:solidFill>
              <a:effectLst/>
              <a:uLnTx/>
              <a:uFillTx/>
              <a:latin typeface="Times New Roman" pitchFamily="18" charset="0"/>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D17F2169-17FF-4E8A-97B9-FFF77838CBB1}" type="slidenum">
              <a:rPr lang="en-AU"/>
              <a:pPr/>
              <a:t>‹#›</a:t>
            </a:fld>
            <a:endParaRPr lang="en-A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AB4085D-3F9F-4037-98CB-9C8492B95DA9}" type="slidenum">
              <a:rPr lang="en-AU"/>
              <a:pPr/>
              <a:t>‹#›</a:t>
            </a:fld>
            <a:endParaRPr lang="en-AU"/>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88411A54-779C-4057-9B6A-8272AD87E2AB}" type="slidenum">
              <a:rPr lang="en-AU"/>
              <a:pPr/>
              <a:t>‹#›</a:t>
            </a:fld>
            <a:endParaRPr lang="en-AU"/>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8236549-6A40-49A8-98AC-2A795ED9DF67}" type="slidenum">
              <a:rPr lang="en-AU"/>
              <a:pPr/>
              <a:t>‹#›</a:t>
            </a:fld>
            <a:endParaRPr lang="en-AU"/>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endParaRPr lang="en-AU"/>
          </a:p>
        </p:txBody>
      </p:sp>
      <p:sp>
        <p:nvSpPr>
          <p:cNvPr id="9" name="Slide Number Placeholder 8"/>
          <p:cNvSpPr>
            <a:spLocks noGrp="1"/>
          </p:cNvSpPr>
          <p:nvPr>
            <p:ph type="sldNum" sz="quarter" idx="12"/>
          </p:nvPr>
        </p:nvSpPr>
        <p:spPr/>
        <p:txBody>
          <a:bodyPr/>
          <a:lstStyle>
            <a:lvl1pPr>
              <a:defRPr/>
            </a:lvl1pPr>
          </a:lstStyle>
          <a:p>
            <a:fld id="{778AF208-5D29-4911-B789-A4AA268F0414}" type="slidenum">
              <a:rPr lang="en-AU"/>
              <a:pPr/>
              <a:t>‹#›</a:t>
            </a:fld>
            <a:endParaRPr lang="en-AU"/>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endParaRPr lang="en-AU"/>
          </a:p>
        </p:txBody>
      </p:sp>
      <p:sp>
        <p:nvSpPr>
          <p:cNvPr id="5" name="Slide Number Placeholder 4"/>
          <p:cNvSpPr>
            <a:spLocks noGrp="1"/>
          </p:cNvSpPr>
          <p:nvPr>
            <p:ph type="sldNum" sz="quarter" idx="12"/>
          </p:nvPr>
        </p:nvSpPr>
        <p:spPr/>
        <p:txBody>
          <a:bodyPr/>
          <a:lstStyle>
            <a:lvl1pPr>
              <a:defRPr/>
            </a:lvl1pPr>
          </a:lstStyle>
          <a:p>
            <a:fld id="{F7C5E1EE-4288-4957-8B5E-1293C17CC12B}" type="slidenum">
              <a:rPr lang="en-AU"/>
              <a:pPr/>
              <a:t>‹#›</a:t>
            </a:fld>
            <a:endParaRPr lang="en-AU"/>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endParaRPr lang="en-AU"/>
          </a:p>
        </p:txBody>
      </p:sp>
      <p:sp>
        <p:nvSpPr>
          <p:cNvPr id="4" name="Slide Number Placeholder 3"/>
          <p:cNvSpPr>
            <a:spLocks noGrp="1"/>
          </p:cNvSpPr>
          <p:nvPr>
            <p:ph type="sldNum" sz="quarter" idx="12"/>
          </p:nvPr>
        </p:nvSpPr>
        <p:spPr/>
        <p:txBody>
          <a:bodyPr/>
          <a:lstStyle>
            <a:lvl1pPr>
              <a:defRPr/>
            </a:lvl1pPr>
          </a:lstStyle>
          <a:p>
            <a:fld id="{59478A03-17F6-4F69-8CD3-E4C5E86B7BAB}" type="slidenum">
              <a:rPr lang="en-AU"/>
              <a:pPr/>
              <a:t>‹#›</a:t>
            </a:fld>
            <a:endParaRPr lang="en-AU"/>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E658CDAC-CBEA-4D94-AD04-178FA186834A}" type="slidenum">
              <a:rPr lang="en-AU"/>
              <a:pPr/>
              <a:t>‹#›</a:t>
            </a:fld>
            <a:endParaRPr lang="en-AU"/>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994C4B5D-9AE1-4C00-B438-4A9A13DF6D29}" type="slidenum">
              <a:rPr lang="en-AU"/>
              <a:pPr/>
              <a:t>‹#›</a:t>
            </a:fld>
            <a:endParaRPr lang="en-AU"/>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1AAE81CD-EE30-46AE-8CA1-DA7E34D5336B}" type="slidenum">
              <a:rPr lang="en-AU"/>
              <a:pPr/>
              <a:t>‹#›</a:t>
            </a:fld>
            <a:endParaRPr lang="en-AU"/>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endParaRPr lang="en-AU"/>
          </a:p>
        </p:txBody>
      </p:sp>
      <p:sp>
        <p:nvSpPr>
          <p:cNvPr id="6" name="Slide Number Placeholder 5"/>
          <p:cNvSpPr>
            <a:spLocks noGrp="1"/>
          </p:cNvSpPr>
          <p:nvPr>
            <p:ph type="sldNum" sz="quarter" idx="12"/>
          </p:nvPr>
        </p:nvSpPr>
        <p:spPr/>
        <p:txBody>
          <a:bodyPr/>
          <a:lstStyle>
            <a:lvl1pPr>
              <a:defRPr/>
            </a:lvl1pPr>
          </a:lstStyle>
          <a:p>
            <a:fld id="{D4959D24-6B66-4208-9963-E957E34646AA}"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647A4F12-E314-492A-804F-11E8FBEF0627}" type="slidenum">
              <a:rPr lang="en-AU"/>
              <a:pPr/>
              <a:t>‹#›</a:t>
            </a:fld>
            <a:endParaRPr lang="en-AU"/>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6514" y="6237312"/>
            <a:ext cx="8928993" cy="614338"/>
            <a:chOff x="0" y="2458"/>
            <a:chExt cx="2142" cy="1858"/>
          </a:xfrm>
        </p:grpSpPr>
        <p:sp>
          <p:nvSpPr>
            <p:cNvPr id="1433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34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434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34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434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434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434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4346" name="Rectangle 10"/>
          <p:cNvSpPr>
            <a:spLocks noGrp="1" noChangeArrowheads="1"/>
          </p:cNvSpPr>
          <p:nvPr>
            <p:ph type="ctrTitle" sz="quarter"/>
          </p:nvPr>
        </p:nvSpPr>
        <p:spPr>
          <a:xfrm>
            <a:off x="0" y="0"/>
            <a:ext cx="9144000" cy="836613"/>
          </a:xfrm>
        </p:spPr>
        <p:txBody>
          <a:bodyPr/>
          <a:lstStyle>
            <a:lvl1pPr>
              <a:defRPr sz="3600">
                <a:solidFill>
                  <a:srgbClr val="FFFF00"/>
                </a:solidFill>
                <a:latin typeface="Arial Black" pitchFamily="34" charset="0"/>
              </a:defRPr>
            </a:lvl1pPr>
          </a:lstStyle>
          <a:p>
            <a:r>
              <a:rPr lang="en-AU"/>
              <a:t>Click to edit Master title style</a:t>
            </a:r>
          </a:p>
        </p:txBody>
      </p:sp>
      <p:sp>
        <p:nvSpPr>
          <p:cNvPr id="14347"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800" b="1"/>
            </a:lvl1pPr>
          </a:lstStyle>
          <a:p>
            <a:r>
              <a:rPr lang="en-AU"/>
              <a:t>Click to edit Master subtitle style</a:t>
            </a:r>
          </a:p>
        </p:txBody>
      </p:sp>
      <p:sp>
        <p:nvSpPr>
          <p:cNvPr id="14349" name="Rectangle 13"/>
          <p:cNvSpPr>
            <a:spLocks noGrp="1" noChangeArrowheads="1"/>
          </p:cNvSpPr>
          <p:nvPr>
            <p:ph type="ftr" sz="quarter" idx="3"/>
          </p:nvPr>
        </p:nvSpPr>
        <p:spPr>
          <a:xfrm>
            <a:off x="0" y="5373688"/>
            <a:ext cx="1331913" cy="1484312"/>
          </a:xfrm>
        </p:spPr>
        <p:txBody>
          <a:bodyPr/>
          <a:lstStyle>
            <a:lvl1pPr algn="l">
              <a:defRPr sz="1800">
                <a:solidFill>
                  <a:srgbClr val="FFFF66"/>
                </a:solidFill>
                <a:effectLst/>
                <a:latin typeface="Impact" pitchFamily="34" charset="0"/>
              </a:defRPr>
            </a:lvl1pPr>
          </a:lstStyle>
          <a:p>
            <a:r>
              <a:rPr lang="en-AU"/>
              <a:t>Events Subsequent to the Return of Christ</a:t>
            </a:r>
          </a:p>
        </p:txBody>
      </p:sp>
      <p:sp>
        <p:nvSpPr>
          <p:cNvPr id="14350" name="Rectangle 14"/>
          <p:cNvSpPr>
            <a:spLocks noGrp="1" noChangeArrowheads="1"/>
          </p:cNvSpPr>
          <p:nvPr>
            <p:ph type="sldNum" sz="quarter" idx="4"/>
          </p:nvPr>
        </p:nvSpPr>
        <p:spPr>
          <a:xfrm>
            <a:off x="827088" y="6524625"/>
            <a:ext cx="514350" cy="333375"/>
          </a:xfrm>
        </p:spPr>
        <p:txBody>
          <a:bodyPr/>
          <a:lstStyle>
            <a:lvl1pPr>
              <a:defRPr sz="1400"/>
            </a:lvl1pPr>
          </a:lstStyle>
          <a:p>
            <a:fld id="{8F17E3B8-6754-4688-A999-3B2FEE2DB906}" type="slidenum">
              <a:rPr lang="en-AU">
                <a:solidFill>
                  <a:srgbClr val="FFFFFF"/>
                </a:solidFill>
              </a:rPr>
              <a:pPr/>
              <a:t>‹#›</a:t>
            </a:fld>
            <a:endParaRPr lang="en-AU">
              <a:solidFill>
                <a:srgbClr val="FFFFFF"/>
              </a:solidFill>
            </a:endParaRPr>
          </a:p>
        </p:txBody>
      </p:sp>
    </p:spTree>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276F7B2-C412-40DC-BC0A-781FA5344CC9}"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3B53355B-D30C-4B32-8740-B77B578BA946}"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7886CFA-2F33-45E5-A761-17243014C3D3}"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AU">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AU">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49EA1FA6-D423-475F-AEEB-597C447E9B6A}"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AU">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AU">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146F2AF6-378B-4201-985C-A2F56B6B612C}"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AU">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0580EAF0-9099-49CA-B53B-A6D459970051}"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38556897-75ED-4848-A975-F6585B94FA8D}"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AU">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B21D745-C7B4-4C1B-8994-3773A493A865}"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F113A09-62E6-45DD-B394-235E65DC811F}"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endParaRPr lang="en-AU"/>
          </a:p>
        </p:txBody>
      </p:sp>
      <p:sp>
        <p:nvSpPr>
          <p:cNvPr id="7" name="Slide Number Placeholder 6"/>
          <p:cNvSpPr>
            <a:spLocks noGrp="1"/>
          </p:cNvSpPr>
          <p:nvPr>
            <p:ph type="sldNum" sz="quarter" idx="12"/>
          </p:nvPr>
        </p:nvSpPr>
        <p:spPr/>
        <p:txBody>
          <a:bodyPr/>
          <a:lstStyle>
            <a:lvl1pPr>
              <a:defRPr/>
            </a:lvl1pPr>
          </a:lstStyle>
          <a:p>
            <a:fld id="{4F88F6CF-13CB-4279-8FF5-469BDA942EF7}" type="slidenum">
              <a:rPr lang="en-AU"/>
              <a:pPr/>
              <a:t>‹#›</a:t>
            </a:fld>
            <a:endParaRPr lang="en-AU"/>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AU">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AU">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60BA0CE-97F8-41AA-BEF0-1E8049081EC2}" type="slidenum">
              <a:rPr lang="en-AU">
                <a:solidFill>
                  <a:srgbClr val="FFFFFF"/>
                </a:solidFill>
              </a:rPr>
              <a:pPr/>
              <a:t>‹#›</a:t>
            </a:fld>
            <a:endParaRPr lang="en-AU">
              <a:solidFill>
                <a:srgbClr val="FFFFFF"/>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6237312"/>
            <a:ext cx="7236296" cy="614338"/>
            <a:chOff x="0" y="2458"/>
            <a:chExt cx="2142" cy="1858"/>
          </a:xfrm>
        </p:grpSpPr>
        <p:sp>
          <p:nvSpPr>
            <p:cNvPr id="512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buClrTx/>
                <a:buSzTx/>
                <a:buFontTx/>
                <a:buNone/>
              </a:pPr>
              <a:endParaRPr lang="en-AU" sz="1800" b="0" smtClean="0">
                <a:solidFill>
                  <a:srgbClr val="FFFFFF"/>
                </a:solidFill>
                <a:latin typeface="Arial" charset="0"/>
              </a:endParaRPr>
            </a:p>
          </p:txBody>
        </p:sp>
        <p:sp>
          <p:nvSpPr>
            <p:cNvPr id="512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spcBef>
                  <a:spcPct val="0"/>
                </a:spcBef>
                <a:buClrTx/>
                <a:buSzTx/>
                <a:buFontTx/>
                <a:buNone/>
              </a:pPr>
              <a:endParaRPr lang="en-AU" sz="1800" b="0" smtClean="0">
                <a:solidFill>
                  <a:srgbClr val="FFFFFF"/>
                </a:solidFill>
                <a:latin typeface="Arial" charset="0"/>
              </a:endParaRPr>
            </a:p>
          </p:txBody>
        </p:sp>
        <p:sp>
          <p:nvSpPr>
            <p:cNvPr id="512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buClrTx/>
                <a:buSzTx/>
                <a:buFontTx/>
                <a:buNone/>
              </a:pPr>
              <a:endParaRPr lang="en-AU" sz="1800" b="0" smtClean="0">
                <a:solidFill>
                  <a:srgbClr val="FFFFFF"/>
                </a:solidFill>
                <a:latin typeface="Arial" charset="0"/>
              </a:endParaRPr>
            </a:p>
          </p:txBody>
        </p:sp>
        <p:sp>
          <p:nvSpPr>
            <p:cNvPr id="512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buClrTx/>
                <a:buSzTx/>
                <a:buFontTx/>
                <a:buNone/>
              </a:pPr>
              <a:endParaRPr lang="en-AU" sz="1800" b="0" smtClean="0">
                <a:solidFill>
                  <a:srgbClr val="FFFFFF"/>
                </a:solidFill>
                <a:latin typeface="Arial" charset="0"/>
              </a:endParaRPr>
            </a:p>
          </p:txBody>
        </p:sp>
        <p:sp>
          <p:nvSpPr>
            <p:cNvPr id="512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spcBef>
                  <a:spcPct val="0"/>
                </a:spcBef>
                <a:buClrTx/>
                <a:buSzTx/>
                <a:buFontTx/>
                <a:buNone/>
              </a:pPr>
              <a:endParaRPr lang="en-AU" sz="1800" b="0" smtClean="0">
                <a:solidFill>
                  <a:srgbClr val="FFFFFF"/>
                </a:solidFill>
                <a:latin typeface="Arial" charset="0"/>
              </a:endParaRPr>
            </a:p>
          </p:txBody>
        </p:sp>
        <p:sp>
          <p:nvSpPr>
            <p:cNvPr id="512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spcBef>
                  <a:spcPct val="0"/>
                </a:spcBef>
                <a:buClrTx/>
                <a:buSzTx/>
                <a:buFontTx/>
                <a:buNone/>
              </a:pPr>
              <a:endParaRPr lang="en-AU" sz="1800" b="0" smtClean="0">
                <a:solidFill>
                  <a:srgbClr val="FFFFFF"/>
                </a:solidFill>
                <a:latin typeface="Arial" charset="0"/>
              </a:endParaRPr>
            </a:p>
          </p:txBody>
        </p:sp>
        <p:sp>
          <p:nvSpPr>
            <p:cNvPr id="512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spcBef>
                  <a:spcPct val="0"/>
                </a:spcBef>
                <a:buClrTx/>
                <a:buSzTx/>
                <a:buFontTx/>
                <a:buNone/>
              </a:pPr>
              <a:endParaRPr lang="en-AU" sz="1800" b="0" smtClean="0">
                <a:solidFill>
                  <a:srgbClr val="FFFFFF"/>
                </a:solidFill>
                <a:latin typeface="Arial" charset="0"/>
              </a:endParaRPr>
            </a:p>
          </p:txBody>
        </p:sp>
      </p:grpSp>
      <p:sp>
        <p:nvSpPr>
          <p:cNvPr id="5130" name="Rectangle 10"/>
          <p:cNvSpPr>
            <a:spLocks noGrp="1" noChangeArrowheads="1"/>
          </p:cNvSpPr>
          <p:nvPr>
            <p:ph type="ctrTitle" sz="quarter"/>
          </p:nvPr>
        </p:nvSpPr>
        <p:spPr>
          <a:xfrm>
            <a:off x="0" y="0"/>
            <a:ext cx="9144000" cy="836613"/>
          </a:xfrm>
        </p:spPr>
        <p:txBody>
          <a:bodyPr/>
          <a:lstStyle>
            <a:lvl1pPr>
              <a:defRPr sz="2800">
                <a:solidFill>
                  <a:srgbClr val="FFFF00"/>
                </a:solidFill>
                <a:latin typeface="Arial Black" pitchFamily="34" charset="0"/>
              </a:defRPr>
            </a:lvl1pPr>
          </a:lstStyle>
          <a:p>
            <a:r>
              <a:rPr lang="en-AU"/>
              <a:t>Click to edit Master title style</a:t>
            </a:r>
          </a:p>
        </p:txBody>
      </p:sp>
      <p:sp>
        <p:nvSpPr>
          <p:cNvPr id="5131" name="Rectangle 11"/>
          <p:cNvSpPr>
            <a:spLocks noGrp="1" noChangeArrowheads="1"/>
          </p:cNvSpPr>
          <p:nvPr>
            <p:ph type="subTitle" sz="quarter" idx="1"/>
          </p:nvPr>
        </p:nvSpPr>
        <p:spPr>
          <a:xfrm>
            <a:off x="1371600" y="908050"/>
            <a:ext cx="7772400" cy="5949950"/>
          </a:xfrm>
        </p:spPr>
        <p:txBody>
          <a:bodyPr/>
          <a:lstStyle>
            <a:lvl1pPr marL="0" indent="0">
              <a:buFont typeface="Wingdings" pitchFamily="2" charset="2"/>
              <a:buNone/>
              <a:defRPr sz="2400" b="0"/>
            </a:lvl1pPr>
          </a:lstStyle>
          <a:p>
            <a:r>
              <a:rPr lang="en-AU"/>
              <a:t>Click to edit Master subtitle style</a:t>
            </a:r>
          </a:p>
        </p:txBody>
      </p:sp>
      <p:sp>
        <p:nvSpPr>
          <p:cNvPr id="5133" name="Rectangle 13"/>
          <p:cNvSpPr>
            <a:spLocks noGrp="1" noChangeArrowheads="1"/>
          </p:cNvSpPr>
          <p:nvPr>
            <p:ph type="sldNum" sz="quarter" idx="4"/>
          </p:nvPr>
        </p:nvSpPr>
        <p:spPr bwMode="auto">
          <a:xfrm>
            <a:off x="827088" y="6524625"/>
            <a:ext cx="514350" cy="33337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10199"/>
                  </a:outerShdw>
                </a:effectLst>
              </a:defRPr>
            </a:lvl1pPr>
          </a:lstStyle>
          <a:p>
            <a:pPr>
              <a:spcBef>
                <a:spcPct val="0"/>
              </a:spcBef>
              <a:buClrTx/>
              <a:buSzTx/>
              <a:buFontTx/>
              <a:buNone/>
            </a:pPr>
            <a:fld id="{CEFF020B-A94B-4A4C-975E-3ECE8158A066}" type="slidenum">
              <a:rPr lang="en-AU" b="0" smtClean="0">
                <a:solidFill>
                  <a:srgbClr val="FFFFFF"/>
                </a:solidFill>
                <a:latin typeface="Arial" charset="0"/>
              </a:rPr>
              <a:pPr>
                <a:spcBef>
                  <a:spcPct val="0"/>
                </a:spcBef>
                <a:buClrTx/>
                <a:buSzTx/>
                <a:buFontTx/>
                <a:buNone/>
              </a:pPr>
              <a:t>‹#›</a:t>
            </a:fld>
            <a:endParaRPr lang="en-AU" b="0" smtClean="0">
              <a:solidFill>
                <a:srgbClr val="FFFFFF"/>
              </a:solidFill>
              <a:latin typeface="Arial" charset="0"/>
            </a:endParaRPr>
          </a:p>
        </p:txBody>
      </p:sp>
    </p:spTree>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052513"/>
            <a:ext cx="424497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052513"/>
            <a:ext cx="4244975" cy="5616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7B81B1D2-CEB1-455B-BAF7-5E6F19068D95}"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658"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93"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ClrTx/>
              <a:buSzTx/>
              <a:buFontTx/>
              <a:buNone/>
            </a:pPr>
            <a:fld id="{562B4113-C711-46A0-8984-F029C0440E5A}" type="datetimeFigureOut">
              <a:rPr lang="en-AU" b="0" smtClean="0">
                <a:solidFill>
                  <a:prstClr val="black">
                    <a:tint val="75000"/>
                  </a:prstClr>
                </a:solidFill>
                <a:latin typeface="Calibri"/>
              </a:rPr>
              <a:pPr fontAlgn="auto">
                <a:spcBef>
                  <a:spcPts val="0"/>
                </a:spcBef>
                <a:spcAft>
                  <a:spcPts val="0"/>
                </a:spcAft>
                <a:buClrTx/>
                <a:buSzTx/>
                <a:buFontTx/>
                <a:buNone/>
              </a:pPr>
              <a:t>25/12/2016</a:t>
            </a:fld>
            <a:endParaRPr lang="en-AU"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ClrTx/>
              <a:buSzTx/>
              <a:buFontTx/>
              <a:buNone/>
            </a:pPr>
            <a:endParaRPr lang="en-AU"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ClrTx/>
              <a:buSzTx/>
              <a:buFontTx/>
              <a:buNone/>
            </a:pPr>
            <a:fld id="{6BE3206B-30B3-4A14-8DCE-2688F84CE562}" type="slidenum">
              <a:rPr lang="en-AU" b="0" smtClean="0">
                <a:solidFill>
                  <a:prstClr val="black">
                    <a:tint val="75000"/>
                  </a:prstClr>
                </a:solidFill>
                <a:latin typeface="Calibri"/>
              </a:rPr>
              <a:pPr fontAlgn="auto">
                <a:spcBef>
                  <a:spcPts val="0"/>
                </a:spcBef>
                <a:spcAft>
                  <a:spcPts val="0"/>
                </a:spcAft>
                <a:buClrTx/>
                <a:buSzTx/>
                <a:buFontTx/>
                <a:buNone/>
              </a:pPr>
              <a:t>‹#›</a:t>
            </a:fld>
            <a:endParaRPr lang="en-AU" b="0">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53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53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53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53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53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53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53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53610" name="Rectangle 10"/>
          <p:cNvSpPr>
            <a:spLocks noGrp="1" noChangeArrowheads="1"/>
          </p:cNvSpPr>
          <p:nvPr>
            <p:ph type="title"/>
          </p:nvPr>
        </p:nvSpPr>
        <p:spPr bwMode="auto">
          <a:xfrm>
            <a:off x="457200" y="0"/>
            <a:ext cx="8229600" cy="9080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53611" name="Rectangle 11"/>
          <p:cNvSpPr>
            <a:spLocks noGrp="1" noChangeArrowheads="1"/>
          </p:cNvSpPr>
          <p:nvPr>
            <p:ph type="body" idx="1"/>
          </p:nvPr>
        </p:nvSpPr>
        <p:spPr bwMode="auto">
          <a:xfrm>
            <a:off x="457200" y="908050"/>
            <a:ext cx="8229600" cy="561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0"/>
            <a:r>
              <a:rPr lang="en-AU" smtClean="0"/>
              <a:t>Fourth level</a:t>
            </a:r>
          </a:p>
          <a:p>
            <a:pPr lvl="1"/>
            <a:r>
              <a:rPr lang="en-AU" smtClean="0"/>
              <a:t>Fifth level</a:t>
            </a:r>
          </a:p>
        </p:txBody>
      </p:sp>
      <p:sp>
        <p:nvSpPr>
          <p:cNvPr id="153612" name="Rectangle 12"/>
          <p:cNvSpPr>
            <a:spLocks noGrp="1" noChangeArrowheads="1"/>
          </p:cNvSpPr>
          <p:nvPr>
            <p:ph type="ftr" sz="quarter" idx="3"/>
          </p:nvPr>
        </p:nvSpPr>
        <p:spPr bwMode="auto">
          <a:xfrm>
            <a:off x="-38100" y="64738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2000" b="0">
                <a:solidFill>
                  <a:srgbClr val="FFFF66"/>
                </a:solidFill>
                <a:effectLst>
                  <a:outerShdw blurRad="38100" dist="38100" dir="2700000" algn="tl">
                    <a:srgbClr val="FFFFFF"/>
                  </a:outerShdw>
                </a:effectLst>
                <a:latin typeface="Monotype Corsiva" pitchFamily="66" charset="0"/>
                <a:cs typeface="+mn-cs"/>
              </a:defRPr>
            </a:lvl1pPr>
          </a:lstStyle>
          <a:p>
            <a:r>
              <a:rPr lang="en-AU"/>
              <a:t>Cameos of the Kingdom</a:t>
            </a:r>
          </a:p>
        </p:txBody>
      </p:sp>
    </p:spTree>
  </p:cSld>
  <p:clrMap bg1="dk2" tx1="lt1" bg2="dk1" tx2="lt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timing>
    <p:tnLst>
      <p:par>
        <p:cTn id="1" dur="indefinite" restart="never" nodeType="tmRoot"/>
      </p:par>
    </p:tnLst>
  </p:timing>
  <p:hf sldNum="0" hdr="0" dt="0"/>
  <p:txStyles>
    <p:titleStyle>
      <a:lvl1pPr algn="ctr" rtl="0" fontAlgn="base">
        <a:spcBef>
          <a:spcPct val="0"/>
        </a:spcBef>
        <a:spcAft>
          <a:spcPct val="0"/>
        </a:spcAft>
        <a:defRPr sz="4000" b="1">
          <a:solidFill>
            <a:srgbClr val="FFFF00"/>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000" b="1">
          <a:solidFill>
            <a:srgbClr val="FFFF00"/>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2800" b="1">
          <a:solidFill>
            <a:schemeClr val="tx1"/>
          </a:solidFill>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b="1">
          <a:solidFill>
            <a:schemeClr val="tx1"/>
          </a:solidFill>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800" b="1">
          <a:solidFill>
            <a:schemeClr val="tx1"/>
          </a:solidFill>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800" b="1">
          <a:solidFill>
            <a:schemeClr val="tx1"/>
          </a:solidFill>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800" b="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
        <p:nvSpPr>
          <p:cNvPr id="5123"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5124"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5125"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a:spcBef>
                <a:spcPct val="0"/>
              </a:spcBef>
              <a:buClrTx/>
              <a:buSzTx/>
              <a:buFontTx/>
              <a:buNone/>
            </a:pPr>
            <a:endParaRPr lang="en-AU" b="0">
              <a:solidFill>
                <a:srgbClr val="FFFFFF"/>
              </a:solidFill>
              <a:latin typeface="Arial" charset="0"/>
            </a:endParaRPr>
          </a:p>
        </p:txBody>
      </p:sp>
      <p:sp>
        <p:nvSpPr>
          <p:cNvPr id="5126"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a:spcBef>
                <a:spcPct val="0"/>
              </a:spcBef>
              <a:buClrTx/>
              <a:buSzTx/>
              <a:buFontTx/>
              <a:buNone/>
            </a:pPr>
            <a:endParaRPr lang="en-AU" b="0">
              <a:solidFill>
                <a:srgbClr val="FFFFFF"/>
              </a:solidFill>
              <a:latin typeface="Arial" charset="0"/>
            </a:endParaRPr>
          </a:p>
        </p:txBody>
      </p:sp>
      <p:sp>
        <p:nvSpPr>
          <p:cNvPr id="5127"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a:spcBef>
                <a:spcPct val="0"/>
              </a:spcBef>
              <a:buClrTx/>
              <a:buSzTx/>
              <a:buFontTx/>
              <a:buNone/>
            </a:pPr>
            <a:fld id="{860993B6-C40A-4DF1-B269-7896EDF1AAB4}" type="slidenum">
              <a:rPr lang="en-AU" b="0">
                <a:solidFill>
                  <a:srgbClr val="FFFFFF"/>
                </a:solidFill>
                <a:latin typeface="Arial" charset="0"/>
              </a:rPr>
              <a:pPr>
                <a:spcBef>
                  <a:spcPct val="0"/>
                </a:spcBef>
                <a:buClrTx/>
                <a:buSzTx/>
                <a:buFontTx/>
                <a:buNone/>
              </a:pPr>
              <a:t>‹#›</a:t>
            </a:fld>
            <a:endParaRPr lang="en-AU" b="0">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hf sldNum="0" hdr="0" ftr="0" dt="0"/>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defRPr>
      </a:lvl2pPr>
      <a:lvl3pPr algn="l" rtl="0" fontAlgn="base">
        <a:lnSpc>
          <a:spcPct val="70000"/>
        </a:lnSpc>
        <a:spcBef>
          <a:spcPct val="0"/>
        </a:spcBef>
        <a:spcAft>
          <a:spcPct val="0"/>
        </a:spcAft>
        <a:defRPr sz="4800" b="1">
          <a:solidFill>
            <a:schemeClr val="tx2"/>
          </a:solidFill>
          <a:latin typeface="Arial Narrow" pitchFamily="34" charset="0"/>
        </a:defRPr>
      </a:lvl3pPr>
      <a:lvl4pPr algn="l" rtl="0" fontAlgn="base">
        <a:lnSpc>
          <a:spcPct val="70000"/>
        </a:lnSpc>
        <a:spcBef>
          <a:spcPct val="0"/>
        </a:spcBef>
        <a:spcAft>
          <a:spcPct val="0"/>
        </a:spcAft>
        <a:defRPr sz="4800" b="1">
          <a:solidFill>
            <a:schemeClr val="tx2"/>
          </a:solidFill>
          <a:latin typeface="Arial Narrow" pitchFamily="34" charset="0"/>
        </a:defRPr>
      </a:lvl4pPr>
      <a:lvl5pPr algn="l" rtl="0" fontAlgn="base">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defRPr>
      </a:lvl3pPr>
      <a:lvl4pPr marL="1600200" indent="-228600" algn="l" rtl="0" fontAlgn="base">
        <a:spcBef>
          <a:spcPct val="20000"/>
        </a:spcBef>
        <a:spcAft>
          <a:spcPct val="0"/>
        </a:spcAft>
        <a:buClr>
          <a:schemeClr val="tx2"/>
        </a:buClr>
        <a:buSzPct val="100000"/>
        <a:buChar char="•"/>
        <a:defRPr sz="2000">
          <a:solidFill>
            <a:schemeClr val="tx1"/>
          </a:solidFill>
          <a:latin typeface="+mn-lt"/>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Arc 2"/>
          <p:cNvSpPr>
            <a:spLocks/>
          </p:cNvSpPr>
          <p:nvPr/>
        </p:nvSpPr>
        <p:spPr bwMode="auto">
          <a:xfrm>
            <a:off x="0" y="842963"/>
            <a:ext cx="2897188" cy="601503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rotWithShape="0">
            <a:gsLst>
              <a:gs pos="0">
                <a:schemeClr val="bg1"/>
              </a:gs>
              <a:gs pos="100000">
                <a:schemeClr val="accent2"/>
              </a:gs>
            </a:gsLst>
            <a:lin ang="5400000" scaled="1"/>
          </a:gradFill>
          <a:ln w="9525">
            <a:noFill/>
            <a:round/>
            <a:headEnd type="none" w="sm" len="sm"/>
            <a:tailEnd type="none" w="sm" len="sm"/>
          </a:ln>
        </p:spPr>
        <p:txBody>
          <a:bodyPr/>
          <a:lstStyle/>
          <a:p>
            <a:pPr>
              <a:spcBef>
                <a:spcPct val="0"/>
              </a:spcBef>
              <a:buClrTx/>
              <a:buSzTx/>
              <a:buFontTx/>
              <a:buNone/>
            </a:pPr>
            <a:endParaRPr kumimoji="1" lang="en-US" sz="2400" b="0">
              <a:solidFill>
                <a:srgbClr val="FFFFFF"/>
              </a:solidFill>
            </a:endParaRPr>
          </a:p>
        </p:txBody>
      </p:sp>
      <p:sp>
        <p:nvSpPr>
          <p:cNvPr id="83971" name="Rectangle 3"/>
          <p:cNvSpPr>
            <a:spLocks noGrp="1" noChangeArrowheads="1"/>
          </p:cNvSpPr>
          <p:nvPr>
            <p:ph type="title"/>
          </p:nvPr>
        </p:nvSpPr>
        <p:spPr bwMode="auto">
          <a:xfrm>
            <a:off x="2819400" y="609600"/>
            <a:ext cx="6096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AU" smtClean="0"/>
              <a:t>Click to edit Master title style</a:t>
            </a:r>
          </a:p>
        </p:txBody>
      </p:sp>
      <p:sp>
        <p:nvSpPr>
          <p:cNvPr id="83972" name="Rectangle 4"/>
          <p:cNvSpPr>
            <a:spLocks noGrp="1" noChangeArrowheads="1"/>
          </p:cNvSpPr>
          <p:nvPr>
            <p:ph type="body" idx="1"/>
          </p:nvPr>
        </p:nvSpPr>
        <p:spPr bwMode="auto">
          <a:xfrm>
            <a:off x="2819400" y="1981200"/>
            <a:ext cx="6096000" cy="4114800"/>
          </a:xfrm>
          <a:prstGeom prst="rect">
            <a:avLst/>
          </a:prstGeom>
          <a:noFill/>
          <a:ln w="9525">
            <a:noFill/>
            <a:miter lim="800000"/>
            <a:headEnd/>
            <a:tailEnd/>
          </a:ln>
        </p:spPr>
        <p:txBody>
          <a:bodyPr vert="horz" wrap="square" lIns="92075" tIns="46037" rIns="92075" bIns="46037"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83973" name="Rectangle 5"/>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lvl1pPr>
          </a:lstStyle>
          <a:p>
            <a:pPr>
              <a:spcBef>
                <a:spcPct val="0"/>
              </a:spcBef>
              <a:buClrTx/>
              <a:buSzTx/>
              <a:buFontTx/>
              <a:buNone/>
            </a:pPr>
            <a:endParaRPr lang="en-AU" b="0">
              <a:solidFill>
                <a:srgbClr val="FFFFFF"/>
              </a:solidFill>
              <a:latin typeface="Arial" charset="0"/>
            </a:endParaRPr>
          </a:p>
        </p:txBody>
      </p:sp>
      <p:sp>
        <p:nvSpPr>
          <p:cNvPr id="83974" name="Rectangle 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lvl1pPr>
          </a:lstStyle>
          <a:p>
            <a:pPr>
              <a:spcBef>
                <a:spcPct val="0"/>
              </a:spcBef>
              <a:buClrTx/>
              <a:buSzTx/>
              <a:buFontTx/>
              <a:buNone/>
            </a:pPr>
            <a:endParaRPr lang="en-AU" b="0">
              <a:solidFill>
                <a:srgbClr val="FFFFFF"/>
              </a:solidFill>
              <a:latin typeface="Arial" charset="0"/>
            </a:endParaRPr>
          </a:p>
        </p:txBody>
      </p:sp>
      <p:sp>
        <p:nvSpPr>
          <p:cNvPr id="83975" name="Rectangle 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lvl1pPr>
          </a:lstStyle>
          <a:p>
            <a:pPr>
              <a:spcBef>
                <a:spcPct val="0"/>
              </a:spcBef>
              <a:buClrTx/>
              <a:buSzTx/>
              <a:buFontTx/>
              <a:buNone/>
            </a:pPr>
            <a:fld id="{534E0F8B-B1D2-4F23-8C02-A51C68C24F08}" type="slidenum">
              <a:rPr lang="en-AU" b="0">
                <a:solidFill>
                  <a:srgbClr val="FFFFFF"/>
                </a:solidFill>
                <a:latin typeface="Arial" charset="0"/>
              </a:rPr>
              <a:pPr>
                <a:spcBef>
                  <a:spcPct val="0"/>
                </a:spcBef>
                <a:buClrTx/>
                <a:buSzTx/>
                <a:buFontTx/>
                <a:buNone/>
              </a:pPr>
              <a:t>‹#›</a:t>
            </a:fld>
            <a:endParaRPr lang="en-AU" b="0">
              <a:solidFill>
                <a:srgbClr val="FFFFFF"/>
              </a:solidFill>
              <a:latin typeface="Arial" charset="0"/>
            </a:endParaRPr>
          </a:p>
        </p:txBody>
      </p:sp>
    </p:spTree>
  </p:cSld>
  <p:clrMap bg1="dk2" tx1="lt1" bg2="dk1"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hf sldNum="0" hdr="0" ftr="0" dt="0"/>
  <p:txStyles>
    <p:titleStyle>
      <a:lvl1pPr algn="l" rtl="0" fontAlgn="base">
        <a:lnSpc>
          <a:spcPct val="70000"/>
        </a:lnSpc>
        <a:spcBef>
          <a:spcPct val="0"/>
        </a:spcBef>
        <a:spcAft>
          <a:spcPct val="0"/>
        </a:spcAft>
        <a:defRPr sz="4800" b="1">
          <a:solidFill>
            <a:schemeClr val="tx2"/>
          </a:solidFill>
          <a:latin typeface="+mj-lt"/>
          <a:ea typeface="+mj-ea"/>
          <a:cs typeface="+mj-cs"/>
        </a:defRPr>
      </a:lvl1pPr>
      <a:lvl2pPr algn="l" rtl="0" fontAlgn="base">
        <a:lnSpc>
          <a:spcPct val="70000"/>
        </a:lnSpc>
        <a:spcBef>
          <a:spcPct val="0"/>
        </a:spcBef>
        <a:spcAft>
          <a:spcPct val="0"/>
        </a:spcAft>
        <a:defRPr sz="4800" b="1">
          <a:solidFill>
            <a:schemeClr val="tx2"/>
          </a:solidFill>
          <a:latin typeface="Arial Narrow" pitchFamily="34" charset="0"/>
          <a:cs typeface="Arial" charset="0"/>
        </a:defRPr>
      </a:lvl2pPr>
      <a:lvl3pPr algn="l" rtl="0" fontAlgn="base">
        <a:lnSpc>
          <a:spcPct val="70000"/>
        </a:lnSpc>
        <a:spcBef>
          <a:spcPct val="0"/>
        </a:spcBef>
        <a:spcAft>
          <a:spcPct val="0"/>
        </a:spcAft>
        <a:defRPr sz="4800" b="1">
          <a:solidFill>
            <a:schemeClr val="tx2"/>
          </a:solidFill>
          <a:latin typeface="Arial Narrow" pitchFamily="34" charset="0"/>
          <a:cs typeface="Arial" charset="0"/>
        </a:defRPr>
      </a:lvl3pPr>
      <a:lvl4pPr algn="l" rtl="0" fontAlgn="base">
        <a:lnSpc>
          <a:spcPct val="70000"/>
        </a:lnSpc>
        <a:spcBef>
          <a:spcPct val="0"/>
        </a:spcBef>
        <a:spcAft>
          <a:spcPct val="0"/>
        </a:spcAft>
        <a:defRPr sz="4800" b="1">
          <a:solidFill>
            <a:schemeClr val="tx2"/>
          </a:solidFill>
          <a:latin typeface="Arial Narrow" pitchFamily="34" charset="0"/>
          <a:cs typeface="Arial" charset="0"/>
        </a:defRPr>
      </a:lvl4pPr>
      <a:lvl5pPr algn="l" rtl="0" fontAlgn="base">
        <a:lnSpc>
          <a:spcPct val="70000"/>
        </a:lnSpc>
        <a:spcBef>
          <a:spcPct val="0"/>
        </a:spcBef>
        <a:spcAft>
          <a:spcPct val="0"/>
        </a:spcAft>
        <a:defRPr sz="4800" b="1">
          <a:solidFill>
            <a:schemeClr val="tx2"/>
          </a:solidFill>
          <a:latin typeface="Arial Narrow" pitchFamily="34" charset="0"/>
          <a:cs typeface="Arial" charset="0"/>
        </a:defRPr>
      </a:lvl5pPr>
      <a:lvl6pPr marL="457200" algn="l" rtl="0" fontAlgn="base">
        <a:lnSpc>
          <a:spcPct val="70000"/>
        </a:lnSpc>
        <a:spcBef>
          <a:spcPct val="0"/>
        </a:spcBef>
        <a:spcAft>
          <a:spcPct val="0"/>
        </a:spcAft>
        <a:defRPr sz="4800" b="1">
          <a:solidFill>
            <a:schemeClr val="tx2"/>
          </a:solidFill>
          <a:latin typeface="Arial Narrow" pitchFamily="34" charset="0"/>
          <a:cs typeface="Arial" charset="0"/>
        </a:defRPr>
      </a:lvl6pPr>
      <a:lvl7pPr marL="914400" algn="l" rtl="0" fontAlgn="base">
        <a:lnSpc>
          <a:spcPct val="70000"/>
        </a:lnSpc>
        <a:spcBef>
          <a:spcPct val="0"/>
        </a:spcBef>
        <a:spcAft>
          <a:spcPct val="0"/>
        </a:spcAft>
        <a:defRPr sz="4800" b="1">
          <a:solidFill>
            <a:schemeClr val="tx2"/>
          </a:solidFill>
          <a:latin typeface="Arial Narrow" pitchFamily="34" charset="0"/>
          <a:cs typeface="Arial" charset="0"/>
        </a:defRPr>
      </a:lvl7pPr>
      <a:lvl8pPr marL="1371600" algn="l" rtl="0" fontAlgn="base">
        <a:lnSpc>
          <a:spcPct val="70000"/>
        </a:lnSpc>
        <a:spcBef>
          <a:spcPct val="0"/>
        </a:spcBef>
        <a:spcAft>
          <a:spcPct val="0"/>
        </a:spcAft>
        <a:defRPr sz="4800" b="1">
          <a:solidFill>
            <a:schemeClr val="tx2"/>
          </a:solidFill>
          <a:latin typeface="Arial Narrow" pitchFamily="34" charset="0"/>
          <a:cs typeface="Arial" charset="0"/>
        </a:defRPr>
      </a:lvl8pPr>
      <a:lvl9pPr marL="1828800" algn="l" rtl="0" fontAlgn="base">
        <a:lnSpc>
          <a:spcPct val="70000"/>
        </a:lnSpc>
        <a:spcBef>
          <a:spcPct val="0"/>
        </a:spcBef>
        <a:spcAft>
          <a:spcPct val="0"/>
        </a:spcAft>
        <a:defRPr sz="4800" b="1">
          <a:solidFill>
            <a:schemeClr val="tx2"/>
          </a:solidFill>
          <a:latin typeface="Arial Narrow" pitchFamily="34" charset="0"/>
          <a:cs typeface="Arial" charset="0"/>
        </a:defRPr>
      </a:lvl9pPr>
    </p:titleStyle>
    <p:bodyStyle>
      <a:lvl1pPr marL="342900" indent="-342900" algn="l" rtl="0" fontAlgn="base">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SzPct val="65000"/>
        <a:buFont typeface="Wingdings" pitchFamily="2" charset="2"/>
        <a:buChar char="u"/>
        <a:defRPr sz="2600">
          <a:solidFill>
            <a:schemeClr val="tx1"/>
          </a:solidFill>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
        <a:defRPr sz="2400">
          <a:solidFill>
            <a:schemeClr val="tx1"/>
          </a:solidFill>
          <a:latin typeface="+mn-lt"/>
          <a:cs typeface="+mn-cs"/>
        </a:defRPr>
      </a:lvl3pPr>
      <a:lvl4pPr marL="1600200" indent="-228600" algn="l" rtl="0" fontAlgn="base">
        <a:spcBef>
          <a:spcPct val="20000"/>
        </a:spcBef>
        <a:spcAft>
          <a:spcPct val="0"/>
        </a:spcAft>
        <a:buClr>
          <a:schemeClr val="tx2"/>
        </a:buClr>
        <a:buSzPct val="100000"/>
        <a:buChar char="•"/>
        <a:defRPr sz="2000">
          <a:solidFill>
            <a:schemeClr val="tx1"/>
          </a:solidFill>
          <a:latin typeface="+mn-lt"/>
          <a:cs typeface="+mn-cs"/>
        </a:defRPr>
      </a:lvl4pPr>
      <a:lvl5pPr marL="2057400" indent="-228600" algn="l" rtl="0" fontAlgn="base">
        <a:spcBef>
          <a:spcPct val="20000"/>
        </a:spcBef>
        <a:spcAft>
          <a:spcPct val="0"/>
        </a:spcAft>
        <a:buClr>
          <a:schemeClr val="hlink"/>
        </a:buClr>
        <a:buSzPct val="100000"/>
        <a:buChar char="–"/>
        <a:defRPr sz="2000">
          <a:solidFill>
            <a:schemeClr val="tx1"/>
          </a:solidFill>
          <a:latin typeface="+mn-lt"/>
          <a:cs typeface="+mn-cs"/>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cs typeface="+mn-cs"/>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cs typeface="+mn-cs"/>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cs typeface="+mn-cs"/>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661025"/>
            <a:ext cx="1042988" cy="1190625"/>
            <a:chOff x="0" y="2458"/>
            <a:chExt cx="2142" cy="1858"/>
          </a:xfrm>
        </p:grpSpPr>
        <p:sp>
          <p:nvSpPr>
            <p:cNvPr id="33792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33792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33792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33792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33792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33792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33792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fontAlgn="auto">
                <a:spcBef>
                  <a:spcPts val="0"/>
                </a:spcBef>
                <a:spcAft>
                  <a:spcPts val="0"/>
                </a:spcAft>
                <a:buClrTx/>
                <a:buSzTx/>
                <a:buFontTx/>
                <a:buNone/>
              </a:pPr>
              <a:endParaRPr lang="en-US" sz="1800" b="0">
                <a:solidFill>
                  <a:srgbClr val="FFFFFF"/>
                </a:solidFill>
                <a:latin typeface="Arial"/>
              </a:endParaRPr>
            </a:p>
          </p:txBody>
        </p:sp>
      </p:grpSp>
      <p:sp>
        <p:nvSpPr>
          <p:cNvPr id="337934" name="Rectangle 14"/>
          <p:cNvSpPr>
            <a:spLocks noGrp="1" noChangeArrowheads="1"/>
          </p:cNvSpPr>
          <p:nvPr>
            <p:ph type="sldNum" sz="quarter" idx="4"/>
          </p:nvPr>
        </p:nvSpPr>
        <p:spPr bwMode="auto">
          <a:xfrm>
            <a:off x="0" y="6453188"/>
            <a:ext cx="539750"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FFFF00"/>
                </a:solidFill>
                <a:effectLst>
                  <a:outerShdw blurRad="38100" dist="38100" dir="2700000" algn="tl">
                    <a:srgbClr val="C0C0C0"/>
                  </a:outerShdw>
                </a:effectLst>
              </a:defRPr>
            </a:lvl1pPr>
          </a:lstStyle>
          <a:p>
            <a:pPr fontAlgn="auto">
              <a:spcBef>
                <a:spcPts val="0"/>
              </a:spcBef>
              <a:spcAft>
                <a:spcPts val="0"/>
              </a:spcAft>
              <a:buClrTx/>
              <a:buSzTx/>
              <a:buFontTx/>
              <a:buNone/>
            </a:pPr>
            <a:fld id="{57D5F50C-1AF5-498C-B855-E031ACFCBF0D}" type="slidenum">
              <a:rPr lang="en-AU">
                <a:latin typeface="Arial"/>
              </a:rPr>
              <a:pPr fontAlgn="auto">
                <a:spcBef>
                  <a:spcPts val="0"/>
                </a:spcBef>
                <a:spcAft>
                  <a:spcPts val="0"/>
                </a:spcAft>
                <a:buClrTx/>
                <a:buSzTx/>
                <a:buFontTx/>
                <a:buNone/>
              </a:pPr>
              <a:t>‹#›</a:t>
            </a:fld>
            <a:endParaRPr lang="en-AU">
              <a:latin typeface="Arial"/>
            </a:endParaRPr>
          </a:p>
        </p:txBody>
      </p:sp>
    </p:spTree>
  </p:cSld>
  <p:clrMap bg1="dk2" tx1="lt1" bg2="dk1" tx2="lt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33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buClr>
                  <a:srgbClr val="00FFCC"/>
                </a:buClr>
                <a:defRPr/>
              </a:pPr>
              <a:endParaRPr lang="en-US">
                <a:solidFill>
                  <a:srgbClr val="FFFFFF"/>
                </a:solidFill>
              </a:endParaRPr>
            </a:p>
          </p:txBody>
        </p:sp>
        <p:sp>
          <p:nvSpPr>
            <p:cNvPr id="1434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buClr>
                  <a:srgbClr val="00FFCC"/>
                </a:buClr>
                <a:defRPr/>
              </a:pPr>
              <a:endParaRPr lang="en-US">
                <a:solidFill>
                  <a:srgbClr val="FFFFFF"/>
                </a:solidFill>
              </a:endParaRPr>
            </a:p>
          </p:txBody>
        </p:sp>
      </p:grpSp>
      <p:sp>
        <p:nvSpPr>
          <p:cNvPr id="1434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buClr>
                <a:srgbClr val="00FFCC"/>
              </a:buClr>
              <a:defRPr/>
            </a:pPr>
            <a:endParaRPr lang="en-US">
              <a:solidFill>
                <a:srgbClr val="FFFFFF"/>
              </a:solidFill>
            </a:endParaRPr>
          </a:p>
        </p:txBody>
      </p:sp>
      <p:grpSp>
        <p:nvGrpSpPr>
          <p:cNvPr id="3" name="Group 6"/>
          <p:cNvGrpSpPr>
            <a:grpSpLocks/>
          </p:cNvGrpSpPr>
          <p:nvPr/>
        </p:nvGrpSpPr>
        <p:grpSpPr bwMode="auto">
          <a:xfrm>
            <a:off x="0" y="6019800"/>
            <a:ext cx="7848600" cy="857250"/>
            <a:chOff x="0" y="3792"/>
            <a:chExt cx="4944" cy="540"/>
          </a:xfrm>
        </p:grpSpPr>
        <p:sp>
          <p:nvSpPr>
            <p:cNvPr id="1434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buClr>
                  <a:srgbClr val="00FFCC"/>
                </a:buClr>
                <a:defRPr/>
              </a:pPr>
              <a:endParaRPr lang="en-US">
                <a:solidFill>
                  <a:srgbClr val="FFFFFF"/>
                </a:solidFill>
              </a:endParaRPr>
            </a:p>
          </p:txBody>
        </p:sp>
        <p:grpSp>
          <p:nvGrpSpPr>
            <p:cNvPr id="4" name="Group 8"/>
            <p:cNvGrpSpPr>
              <a:grpSpLocks/>
            </p:cNvGrpSpPr>
            <p:nvPr userDrawn="1"/>
          </p:nvGrpSpPr>
          <p:grpSpPr bwMode="auto">
            <a:xfrm>
              <a:off x="2486" y="3792"/>
              <a:ext cx="2458" cy="540"/>
              <a:chOff x="2486" y="3792"/>
              <a:chExt cx="2458" cy="540"/>
            </a:xfrm>
          </p:grpSpPr>
          <p:sp>
            <p:nvSpPr>
              <p:cNvPr id="1434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434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434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434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434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grpSp>
        <p:sp>
          <p:nvSpPr>
            <p:cNvPr id="1435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buClr>
                  <a:srgbClr val="00FFCC"/>
                </a:buClr>
                <a:defRPr/>
              </a:pPr>
              <a:endParaRPr lang="en-US">
                <a:solidFill>
                  <a:srgbClr val="FFFFFF"/>
                </a:solidFill>
              </a:endParaRPr>
            </a:p>
          </p:txBody>
        </p:sp>
      </p:grpSp>
      <p:grpSp>
        <p:nvGrpSpPr>
          <p:cNvPr id="5" name="Group 15"/>
          <p:cNvGrpSpPr>
            <a:grpSpLocks/>
          </p:cNvGrpSpPr>
          <p:nvPr/>
        </p:nvGrpSpPr>
        <p:grpSpPr bwMode="auto">
          <a:xfrm>
            <a:off x="627063" y="6021388"/>
            <a:ext cx="5684837" cy="849312"/>
            <a:chOff x="395" y="3793"/>
            <a:chExt cx="3581" cy="535"/>
          </a:xfrm>
        </p:grpSpPr>
        <p:sp>
          <p:nvSpPr>
            <p:cNvPr id="1435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435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435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435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435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sp>
          <p:nvSpPr>
            <p:cNvPr id="1435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buClr>
                  <a:srgbClr val="00FFCC"/>
                </a:buClr>
                <a:defRPr/>
              </a:pPr>
              <a:endParaRPr lang="en-US">
                <a:solidFill>
                  <a:srgbClr val="FFFFFF"/>
                </a:solidFill>
              </a:endParaRPr>
            </a:p>
          </p:txBody>
        </p:sp>
      </p:grpSp>
      <p:sp>
        <p:nvSpPr>
          <p:cNvPr id="1435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307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436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463416"/>
                  </a:outerShdw>
                </a:effectLst>
              </a:defRPr>
            </a:lvl1pPr>
          </a:lstStyle>
          <a:p>
            <a:pPr>
              <a:buClr>
                <a:srgbClr val="00FFCC"/>
              </a:buClr>
              <a:defRPr/>
            </a:pPr>
            <a:endParaRPr lang="en-AU">
              <a:solidFill>
                <a:srgbClr val="FFFFFF"/>
              </a:solidFill>
            </a:endParaRPr>
          </a:p>
        </p:txBody>
      </p:sp>
      <p:sp>
        <p:nvSpPr>
          <p:cNvPr id="1436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463416"/>
                  </a:outerShdw>
                </a:effectLst>
              </a:defRPr>
            </a:lvl1pPr>
          </a:lstStyle>
          <a:p>
            <a:pPr>
              <a:buClr>
                <a:srgbClr val="00FFCC"/>
              </a:buClr>
              <a:defRPr/>
            </a:pPr>
            <a:endParaRPr lang="en-AU">
              <a:solidFill>
                <a:srgbClr val="FFFFFF"/>
              </a:solidFill>
            </a:endParaRPr>
          </a:p>
        </p:txBody>
      </p:sp>
      <p:sp>
        <p:nvSpPr>
          <p:cNvPr id="1436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463416"/>
                  </a:outerShdw>
                </a:effectLst>
              </a:defRPr>
            </a:lvl1pPr>
          </a:lstStyle>
          <a:p>
            <a:pPr>
              <a:buClr>
                <a:srgbClr val="00FFCC"/>
              </a:buClr>
              <a:defRPr/>
            </a:pPr>
            <a:fld id="{3E523DEC-9BCA-413B-8C37-85CA424980BF}" type="slidenum">
              <a:rPr lang="en-AU">
                <a:solidFill>
                  <a:srgbClr val="FFFFFF"/>
                </a:solidFill>
              </a:rPr>
              <a:pPr>
                <a:buClr>
                  <a:srgbClr val="00FFCC"/>
                </a:buClr>
                <a:def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33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434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1434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3" name="Group 6"/>
          <p:cNvGrpSpPr>
            <a:grpSpLocks/>
          </p:cNvGrpSpPr>
          <p:nvPr/>
        </p:nvGrpSpPr>
        <p:grpSpPr bwMode="auto">
          <a:xfrm>
            <a:off x="0" y="6019800"/>
            <a:ext cx="7848600" cy="857250"/>
            <a:chOff x="0" y="3792"/>
            <a:chExt cx="4944" cy="540"/>
          </a:xfrm>
        </p:grpSpPr>
        <p:sp>
          <p:nvSpPr>
            <p:cNvPr id="1434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4" name="Group 8"/>
            <p:cNvGrpSpPr>
              <a:grpSpLocks/>
            </p:cNvGrpSpPr>
            <p:nvPr userDrawn="1"/>
          </p:nvGrpSpPr>
          <p:grpSpPr bwMode="auto">
            <a:xfrm>
              <a:off x="2486" y="3792"/>
              <a:ext cx="2458" cy="540"/>
              <a:chOff x="2486" y="3792"/>
              <a:chExt cx="2458" cy="540"/>
            </a:xfrm>
          </p:grpSpPr>
          <p:sp>
            <p:nvSpPr>
              <p:cNvPr id="1434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434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a:p>
            </p:txBody>
          </p:sp>
          <p:sp>
            <p:nvSpPr>
              <p:cNvPr id="1434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a:p>
            </p:txBody>
          </p:sp>
          <p:sp>
            <p:nvSpPr>
              <p:cNvPr id="1434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a:p>
            </p:txBody>
          </p:sp>
          <p:sp>
            <p:nvSpPr>
              <p:cNvPr id="1434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a:p>
            </p:txBody>
          </p:sp>
        </p:grpSp>
        <p:sp>
          <p:nvSpPr>
            <p:cNvPr id="1435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5" name="Group 15"/>
          <p:cNvGrpSpPr>
            <a:grpSpLocks/>
          </p:cNvGrpSpPr>
          <p:nvPr/>
        </p:nvGrpSpPr>
        <p:grpSpPr bwMode="auto">
          <a:xfrm>
            <a:off x="627063" y="6021388"/>
            <a:ext cx="5684837" cy="849312"/>
            <a:chOff x="395" y="3793"/>
            <a:chExt cx="3581" cy="535"/>
          </a:xfrm>
        </p:grpSpPr>
        <p:sp>
          <p:nvSpPr>
            <p:cNvPr id="1435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a:p>
          </p:txBody>
        </p:sp>
        <p:sp>
          <p:nvSpPr>
            <p:cNvPr id="1435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a:p>
          </p:txBody>
        </p:sp>
        <p:sp>
          <p:nvSpPr>
            <p:cNvPr id="1435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a:p>
          </p:txBody>
        </p:sp>
        <p:sp>
          <p:nvSpPr>
            <p:cNvPr id="1435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a:p>
          </p:txBody>
        </p:sp>
        <p:sp>
          <p:nvSpPr>
            <p:cNvPr id="1435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a:p>
          </p:txBody>
        </p:sp>
        <p:sp>
          <p:nvSpPr>
            <p:cNvPr id="1435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a:p>
          </p:txBody>
        </p:sp>
      </p:grpSp>
      <p:sp>
        <p:nvSpPr>
          <p:cNvPr id="1435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307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436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463416"/>
                  </a:outerShdw>
                </a:effectLst>
              </a:defRPr>
            </a:lvl1pPr>
          </a:lstStyle>
          <a:p>
            <a:pPr>
              <a:defRPr/>
            </a:pPr>
            <a:endParaRPr lang="en-AU"/>
          </a:p>
        </p:txBody>
      </p:sp>
      <p:sp>
        <p:nvSpPr>
          <p:cNvPr id="1436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463416"/>
                  </a:outerShdw>
                </a:effectLst>
              </a:defRPr>
            </a:lvl1pPr>
          </a:lstStyle>
          <a:p>
            <a:pPr>
              <a:defRPr/>
            </a:pPr>
            <a:endParaRPr lang="en-AU"/>
          </a:p>
        </p:txBody>
      </p:sp>
      <p:sp>
        <p:nvSpPr>
          <p:cNvPr id="1436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463416"/>
                  </a:outerShdw>
                </a:effectLst>
              </a:defRPr>
            </a:lvl1pPr>
          </a:lstStyle>
          <a:p>
            <a:pPr>
              <a:defRPr/>
            </a:pPr>
            <a:fld id="{3E523DEC-9BCA-413B-8C37-85CA424980BF}" type="slidenum">
              <a:rPr lang="en-AU"/>
              <a:pPr>
                <a:defRPr/>
              </a:pPr>
              <a:t>‹#›</a:t>
            </a:fld>
            <a:endParaRPr lang="en-AU"/>
          </a:p>
        </p:txBody>
      </p:sp>
    </p:spTree>
  </p:cSld>
  <p:clrMap bg1="dk2" tx1="lt1" bg2="dk1"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D6C71291-1500-458D-BA24-EFBC9121B3C3}"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4541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541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4541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541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4541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4541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4541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4541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4541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4542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4542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4542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96751490-ED26-42E6-A369-1F3416AD810C}"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cs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cs typeface="+mn-cs"/>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cs typeface="+mn-cs"/>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ED3F396A-03F0-4BE2-ACC3-87045BA32832}" type="slidenum">
              <a:rPr lang="en-AU"/>
              <a:pPr/>
              <a:t>‹#›</a:t>
            </a:fld>
            <a:endParaRPr lang="en-AU"/>
          </a:p>
        </p:txBody>
      </p:sp>
    </p:spTree>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3902075"/>
            <a:ext cx="3400425" cy="2949575"/>
            <a:chOff x="0" y="2458"/>
            <a:chExt cx="2142" cy="1858"/>
          </a:xfrm>
        </p:grpSpPr>
        <p:sp>
          <p:nvSpPr>
            <p:cNvPr id="1331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buClr>
                  <a:srgbClr val="FFFFCC"/>
                </a:buClr>
              </a:pPr>
              <a:endParaRPr lang="en-US">
                <a:solidFill>
                  <a:srgbClr val="FFFFFF"/>
                </a:solidFill>
              </a:endParaRPr>
            </a:p>
          </p:txBody>
        </p:sp>
        <p:sp>
          <p:nvSpPr>
            <p:cNvPr id="1331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buClr>
                  <a:srgbClr val="FFFFCC"/>
                </a:buClr>
              </a:pPr>
              <a:endParaRPr lang="en-US">
                <a:solidFill>
                  <a:srgbClr val="FFFFFF"/>
                </a:solidFill>
              </a:endParaRPr>
            </a:p>
          </p:txBody>
        </p:sp>
        <p:sp>
          <p:nvSpPr>
            <p:cNvPr id="1331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sp>
          <p:nvSpPr>
            <p:cNvPr id="1332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buClr>
                  <a:srgbClr val="FFFFCC"/>
                </a:buClr>
              </a:pPr>
              <a:endParaRPr lang="en-US">
                <a:solidFill>
                  <a:srgbClr val="FFFFFF"/>
                </a:solidFill>
              </a:endParaRPr>
            </a:p>
          </p:txBody>
        </p:sp>
        <p:sp>
          <p:nvSpPr>
            <p:cNvPr id="1332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buClr>
                  <a:srgbClr val="FFFFCC"/>
                </a:buClr>
              </a:pPr>
              <a:endParaRPr lang="en-US">
                <a:solidFill>
                  <a:srgbClr val="FFFFFF"/>
                </a:solidFill>
              </a:endParaRPr>
            </a:p>
          </p:txBody>
        </p:sp>
      </p:grpSp>
      <p:sp>
        <p:nvSpPr>
          <p:cNvPr id="1332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1332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332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effectLst>
                  <a:outerShdw blurRad="38100" dist="38100" dir="2700000" algn="tl">
                    <a:srgbClr val="010199"/>
                  </a:outerShdw>
                </a:effectLst>
                <a:latin typeface="+mn-lt"/>
              </a:defRPr>
            </a:lvl1pPr>
          </a:lstStyle>
          <a:p>
            <a:endParaRPr lang="en-AU">
              <a:solidFill>
                <a:srgbClr val="FFFFFF"/>
              </a:solidFill>
            </a:endParaRPr>
          </a:p>
        </p:txBody>
      </p:sp>
      <p:sp>
        <p:nvSpPr>
          <p:cNvPr id="1332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b="0">
                <a:effectLst>
                  <a:outerShdw blurRad="38100" dist="38100" dir="2700000" algn="tl">
                    <a:srgbClr val="010199"/>
                  </a:outerShdw>
                </a:effectLst>
                <a:latin typeface="+mn-lt"/>
              </a:defRPr>
            </a:lvl1pPr>
          </a:lstStyle>
          <a:p>
            <a:endParaRPr lang="en-AU">
              <a:solidFill>
                <a:srgbClr val="FFFFFF"/>
              </a:solidFill>
            </a:endParaRPr>
          </a:p>
        </p:txBody>
      </p:sp>
      <p:sp>
        <p:nvSpPr>
          <p:cNvPr id="1332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effectLst>
                  <a:outerShdw blurRad="38100" dist="38100" dir="2700000" algn="tl">
                    <a:srgbClr val="010199"/>
                  </a:outerShdw>
                </a:effectLst>
                <a:latin typeface="+mn-lt"/>
              </a:defRPr>
            </a:lvl1pPr>
          </a:lstStyle>
          <a:p>
            <a:fld id="{4A813602-4533-44AD-936D-DBBC11F871B3}" type="slidenum">
              <a:rPr lang="en-AU">
                <a:solidFill>
                  <a:srgbClr val="FFFFFF"/>
                </a:solidFill>
              </a:rPr>
              <a:pPr/>
              <a:t>‹#›</a:t>
            </a:fld>
            <a:endParaRPr lang="en-AU">
              <a:solidFill>
                <a:srgbClr val="FFFFFF"/>
              </a:solidFill>
            </a:endParaRPr>
          </a:p>
        </p:txBody>
      </p:sp>
    </p:spTree>
  </p:cSld>
  <p:clrMap bg1="dk2" tx1="lt1" bg2="dk1" tx2="lt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5373688"/>
            <a:ext cx="1331913" cy="1477962"/>
            <a:chOff x="0" y="2458"/>
            <a:chExt cx="2142" cy="1858"/>
          </a:xfrm>
        </p:grpSpPr>
        <p:sp>
          <p:nvSpPr>
            <p:cNvPr id="409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buClrTx/>
                <a:buSzTx/>
                <a:buFontTx/>
                <a:buNone/>
              </a:pPr>
              <a:endParaRPr lang="en-AU" sz="1800" b="0" smtClean="0">
                <a:solidFill>
                  <a:srgbClr val="FFFFFF"/>
                </a:solidFill>
                <a:latin typeface="Arial" charset="0"/>
              </a:endParaRPr>
            </a:p>
          </p:txBody>
        </p:sp>
        <p:sp>
          <p:nvSpPr>
            <p:cNvPr id="410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spcBef>
                  <a:spcPct val="0"/>
                </a:spcBef>
                <a:buClrTx/>
                <a:buSzTx/>
                <a:buFontTx/>
                <a:buNone/>
              </a:pPr>
              <a:endParaRPr lang="en-AU" sz="1800" b="0" smtClean="0">
                <a:solidFill>
                  <a:srgbClr val="FFFFFF"/>
                </a:solidFill>
                <a:latin typeface="Arial" charset="0"/>
              </a:endParaRPr>
            </a:p>
          </p:txBody>
        </p:sp>
        <p:sp>
          <p:nvSpPr>
            <p:cNvPr id="410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buClrTx/>
                <a:buSzTx/>
                <a:buFontTx/>
                <a:buNone/>
              </a:pPr>
              <a:endParaRPr lang="en-AU" sz="1800" b="0" smtClean="0">
                <a:solidFill>
                  <a:srgbClr val="FFFFFF"/>
                </a:solidFill>
                <a:latin typeface="Arial" charset="0"/>
              </a:endParaRPr>
            </a:p>
          </p:txBody>
        </p:sp>
        <p:sp>
          <p:nvSpPr>
            <p:cNvPr id="410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spcBef>
                  <a:spcPct val="0"/>
                </a:spcBef>
                <a:buClrTx/>
                <a:buSzTx/>
                <a:buFontTx/>
                <a:buNone/>
              </a:pPr>
              <a:endParaRPr lang="en-AU" sz="1800" b="0" smtClean="0">
                <a:solidFill>
                  <a:srgbClr val="FFFFFF"/>
                </a:solidFill>
                <a:latin typeface="Arial" charset="0"/>
              </a:endParaRPr>
            </a:p>
          </p:txBody>
        </p:sp>
        <p:sp>
          <p:nvSpPr>
            <p:cNvPr id="410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spcBef>
                  <a:spcPct val="0"/>
                </a:spcBef>
                <a:buClrTx/>
                <a:buSzTx/>
                <a:buFontTx/>
                <a:buNone/>
              </a:pPr>
              <a:endParaRPr lang="en-AU" sz="1800" b="0" smtClean="0">
                <a:solidFill>
                  <a:srgbClr val="FFFFFF"/>
                </a:solidFill>
                <a:latin typeface="Arial" charset="0"/>
              </a:endParaRPr>
            </a:p>
          </p:txBody>
        </p:sp>
        <p:sp>
          <p:nvSpPr>
            <p:cNvPr id="410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spcBef>
                  <a:spcPct val="0"/>
                </a:spcBef>
                <a:buClrTx/>
                <a:buSzTx/>
                <a:buFontTx/>
                <a:buNone/>
              </a:pPr>
              <a:endParaRPr lang="en-AU" sz="1800" b="0" smtClean="0">
                <a:solidFill>
                  <a:srgbClr val="FFFFFF"/>
                </a:solidFill>
                <a:latin typeface="Arial" charset="0"/>
              </a:endParaRPr>
            </a:p>
          </p:txBody>
        </p:sp>
        <p:sp>
          <p:nvSpPr>
            <p:cNvPr id="410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spcBef>
                  <a:spcPct val="0"/>
                </a:spcBef>
                <a:buClrTx/>
                <a:buSzTx/>
                <a:buFontTx/>
                <a:buNone/>
              </a:pPr>
              <a:endParaRPr lang="en-AU" sz="1800" b="0" smtClean="0">
                <a:solidFill>
                  <a:srgbClr val="FFFFFF"/>
                </a:solidFill>
                <a:latin typeface="Arial" charset="0"/>
              </a:endParaRPr>
            </a:p>
          </p:txBody>
        </p:sp>
      </p:grpSp>
      <p:sp>
        <p:nvSpPr>
          <p:cNvPr id="4106" name="Rectangle 10"/>
          <p:cNvSpPr>
            <a:spLocks noGrp="1" noChangeArrowheads="1"/>
          </p:cNvSpPr>
          <p:nvPr>
            <p:ph type="title"/>
          </p:nvPr>
        </p:nvSpPr>
        <p:spPr bwMode="auto">
          <a:xfrm>
            <a:off x="457200" y="188913"/>
            <a:ext cx="8229600" cy="719137"/>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AU" smtClean="0"/>
              <a:t>Click to edit Master title style</a:t>
            </a:r>
          </a:p>
        </p:txBody>
      </p:sp>
      <p:sp>
        <p:nvSpPr>
          <p:cNvPr id="4107" name="Rectangle 11"/>
          <p:cNvSpPr>
            <a:spLocks noGrp="1" noChangeArrowheads="1"/>
          </p:cNvSpPr>
          <p:nvPr>
            <p:ph type="body" idx="1"/>
          </p:nvPr>
        </p:nvSpPr>
        <p:spPr bwMode="auto">
          <a:xfrm>
            <a:off x="250825" y="1052513"/>
            <a:ext cx="8642350" cy="56165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p:txBody>
      </p:sp>
    </p:spTree>
  </p:cSld>
  <p:clrMap bg1="dk2" tx1="lt1" bg2="dk1" tx2="lt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iming>
    <p:tnLst>
      <p:par>
        <p:cTn id="1" dur="indefinite" restart="never" nodeType="tmRoot"/>
      </p:par>
    </p:tnLst>
  </p:timing>
  <p:txStyles>
    <p:titleStyle>
      <a:lvl1pPr algn="ctr" rtl="0" fontAlgn="base">
        <a:spcBef>
          <a:spcPct val="0"/>
        </a:spcBef>
        <a:spcAft>
          <a:spcPct val="0"/>
        </a:spcAft>
        <a:defRPr sz="3600" b="1">
          <a:solidFill>
            <a:srgbClr val="FFFF66"/>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3600" b="1">
          <a:solidFill>
            <a:srgbClr val="FFFF66"/>
          </a:solidFill>
          <a:effectLst>
            <a:outerShdw blurRad="38100" dist="38100" dir="2700000" algn="tl">
              <a:srgbClr val="FFFFFF"/>
            </a:outerShdw>
          </a:effectLst>
          <a:latin typeface="Arial" charset="0"/>
        </a:defRPr>
      </a:lvl2pPr>
      <a:lvl3pPr algn="ctr" rtl="0" fontAlgn="base">
        <a:spcBef>
          <a:spcPct val="0"/>
        </a:spcBef>
        <a:spcAft>
          <a:spcPct val="0"/>
        </a:spcAft>
        <a:defRPr sz="3600" b="1">
          <a:solidFill>
            <a:srgbClr val="FFFF66"/>
          </a:solidFill>
          <a:effectLst>
            <a:outerShdw blurRad="38100" dist="38100" dir="2700000" algn="tl">
              <a:srgbClr val="FFFFFF"/>
            </a:outerShdw>
          </a:effectLst>
          <a:latin typeface="Arial" charset="0"/>
        </a:defRPr>
      </a:lvl3pPr>
      <a:lvl4pPr algn="ctr" rtl="0" fontAlgn="base">
        <a:spcBef>
          <a:spcPct val="0"/>
        </a:spcBef>
        <a:spcAft>
          <a:spcPct val="0"/>
        </a:spcAft>
        <a:defRPr sz="3600" b="1">
          <a:solidFill>
            <a:srgbClr val="FFFF66"/>
          </a:solidFill>
          <a:effectLst>
            <a:outerShdw blurRad="38100" dist="38100" dir="2700000" algn="tl">
              <a:srgbClr val="FFFFFF"/>
            </a:outerShdw>
          </a:effectLst>
          <a:latin typeface="Arial" charset="0"/>
        </a:defRPr>
      </a:lvl4pPr>
      <a:lvl5pPr algn="ctr" rtl="0" fontAlgn="base">
        <a:spcBef>
          <a:spcPct val="0"/>
        </a:spcBef>
        <a:spcAft>
          <a:spcPct val="0"/>
        </a:spcAft>
        <a:defRPr sz="3600" b="1">
          <a:solidFill>
            <a:srgbClr val="FFFF66"/>
          </a:solidFill>
          <a:effectLst>
            <a:outerShdw blurRad="38100" dist="38100" dir="2700000" algn="tl">
              <a:srgbClr val="FFFFFF"/>
            </a:outerShdw>
          </a:effectLst>
          <a:latin typeface="Arial" charset="0"/>
        </a:defRPr>
      </a:lvl5pPr>
      <a:lvl6pPr marL="457200" algn="ctr" rtl="0" fontAlgn="base">
        <a:spcBef>
          <a:spcPct val="0"/>
        </a:spcBef>
        <a:spcAft>
          <a:spcPct val="0"/>
        </a:spcAft>
        <a:defRPr sz="3600" b="1">
          <a:solidFill>
            <a:srgbClr val="FFFF66"/>
          </a:solidFill>
          <a:effectLst>
            <a:outerShdw blurRad="38100" dist="38100" dir="2700000" algn="tl">
              <a:srgbClr val="FFFFFF"/>
            </a:outerShdw>
          </a:effectLst>
          <a:latin typeface="Arial" charset="0"/>
        </a:defRPr>
      </a:lvl6pPr>
      <a:lvl7pPr marL="914400" algn="ctr" rtl="0" fontAlgn="base">
        <a:spcBef>
          <a:spcPct val="0"/>
        </a:spcBef>
        <a:spcAft>
          <a:spcPct val="0"/>
        </a:spcAft>
        <a:defRPr sz="3600" b="1">
          <a:solidFill>
            <a:srgbClr val="FFFF66"/>
          </a:solidFill>
          <a:effectLst>
            <a:outerShdw blurRad="38100" dist="38100" dir="2700000" algn="tl">
              <a:srgbClr val="FFFFFF"/>
            </a:outerShdw>
          </a:effectLst>
          <a:latin typeface="Arial" charset="0"/>
        </a:defRPr>
      </a:lvl7pPr>
      <a:lvl8pPr marL="1371600" algn="ctr" rtl="0" fontAlgn="base">
        <a:spcBef>
          <a:spcPct val="0"/>
        </a:spcBef>
        <a:spcAft>
          <a:spcPct val="0"/>
        </a:spcAft>
        <a:defRPr sz="3600" b="1">
          <a:solidFill>
            <a:srgbClr val="FFFF66"/>
          </a:solidFill>
          <a:effectLst>
            <a:outerShdw blurRad="38100" dist="38100" dir="2700000" algn="tl">
              <a:srgbClr val="FFFFFF"/>
            </a:outerShdw>
          </a:effectLst>
          <a:latin typeface="Arial" charset="0"/>
        </a:defRPr>
      </a:lvl8pPr>
      <a:lvl9pPr marL="1828800" algn="ctr" rtl="0" fontAlgn="base">
        <a:spcBef>
          <a:spcPct val="0"/>
        </a:spcBef>
        <a:spcAft>
          <a:spcPct val="0"/>
        </a:spcAft>
        <a:defRPr sz="3600" b="1">
          <a:solidFill>
            <a:srgbClr val="FFFF66"/>
          </a:solidFill>
          <a:effectLst>
            <a:outerShdw blurRad="38100" dist="38100" dir="2700000" algn="tl">
              <a:srgbClr val="FFFFFF"/>
            </a:outerShdw>
          </a:effectLst>
          <a:latin typeface="Arial" charset="0"/>
        </a:defRPr>
      </a:lvl9pPr>
    </p:titleStyle>
    <p:bodyStyle>
      <a:lvl1pPr marL="531813" indent="-531813" algn="l" rtl="0" fontAlgn="base">
        <a:spcBef>
          <a:spcPct val="20000"/>
        </a:spcBef>
        <a:spcAft>
          <a:spcPct val="0"/>
        </a:spcAft>
        <a:buClr>
          <a:srgbClr val="FFFF66"/>
        </a:buClr>
        <a:buFont typeface="Wingdings" pitchFamily="2" charset="2"/>
        <a:buChar char="v"/>
        <a:defRPr sz="2800" b="1">
          <a:solidFill>
            <a:schemeClr val="tx1"/>
          </a:solidFill>
          <a:latin typeface="+mn-lt"/>
          <a:ea typeface="+mn-ea"/>
          <a:cs typeface="+mn-cs"/>
        </a:defRPr>
      </a:lvl1pPr>
      <a:lvl2pPr marL="1092200" indent="-285750" algn="l" rtl="0" fontAlgn="base">
        <a:spcBef>
          <a:spcPct val="20000"/>
        </a:spcBef>
        <a:spcAft>
          <a:spcPct val="0"/>
        </a:spcAft>
        <a:buClr>
          <a:srgbClr val="FFFF66"/>
        </a:buClr>
        <a:buFont typeface="Wingdings" pitchFamily="2" charset="2"/>
        <a:buChar char="v"/>
        <a:defRPr sz="2800" b="1">
          <a:solidFill>
            <a:schemeClr val="tx1"/>
          </a:solidFill>
          <a:latin typeface="+mn-lt"/>
        </a:defRPr>
      </a:lvl2pPr>
      <a:lvl3pPr marL="1500188" indent="-228600" algn="l" rtl="0" fontAlgn="base">
        <a:spcBef>
          <a:spcPct val="20000"/>
        </a:spcBef>
        <a:spcAft>
          <a:spcPct val="0"/>
        </a:spcAft>
        <a:buClr>
          <a:srgbClr val="FFFF66"/>
        </a:buClr>
        <a:buFont typeface="Wingdings" pitchFamily="2" charset="2"/>
        <a:buChar char="v"/>
        <a:defRPr sz="2400" b="1">
          <a:solidFill>
            <a:schemeClr val="tx1"/>
          </a:solidFill>
          <a:latin typeface="+mn-lt"/>
        </a:defRPr>
      </a:lvl3pPr>
      <a:lvl4pPr marL="1908175" indent="-228600" algn="l" rtl="0" fontAlgn="base">
        <a:spcBef>
          <a:spcPct val="20000"/>
        </a:spcBef>
        <a:spcAft>
          <a:spcPct val="0"/>
        </a:spcAft>
        <a:buClr>
          <a:srgbClr val="FFFF66"/>
        </a:buClr>
        <a:buFont typeface="Wingdings" pitchFamily="2" charset="2"/>
        <a:buChar char="v"/>
        <a:defRPr sz="2000">
          <a:solidFill>
            <a:schemeClr val="tx1"/>
          </a:solidFill>
          <a:effectLst>
            <a:outerShdw blurRad="38100" dist="38100" dir="2700000" algn="tl">
              <a:srgbClr val="010199"/>
            </a:outerShdw>
          </a:effectLst>
          <a:latin typeface="+mn-lt"/>
        </a:defRPr>
      </a:lvl4pPr>
      <a:lvl5pPr marL="2316163" indent="-228600" algn="l" rtl="0" fontAlgn="base">
        <a:spcBef>
          <a:spcPct val="20000"/>
        </a:spcBef>
        <a:spcAft>
          <a:spcPct val="0"/>
        </a:spcAft>
        <a:buClr>
          <a:srgbClr val="FFFF66"/>
        </a:buClr>
        <a:buFont typeface="Wingdings" pitchFamily="2" charset="2"/>
        <a:buChar char="v"/>
        <a:defRPr sz="2000">
          <a:solidFill>
            <a:schemeClr val="tx1"/>
          </a:solidFill>
          <a:effectLst>
            <a:outerShdw blurRad="38100" dist="38100" dir="2700000" algn="tl">
              <a:srgbClr val="010199"/>
            </a:outerShdw>
          </a:effectLst>
          <a:latin typeface="+mn-lt"/>
        </a:defRPr>
      </a:lvl5pPr>
      <a:lvl6pPr marL="2773363" indent="-228600" algn="l" rtl="0" fontAlgn="base">
        <a:spcBef>
          <a:spcPct val="20000"/>
        </a:spcBef>
        <a:spcAft>
          <a:spcPct val="0"/>
        </a:spcAft>
        <a:buClr>
          <a:srgbClr val="FFFF66"/>
        </a:buClr>
        <a:buFont typeface="Wingdings" pitchFamily="2" charset="2"/>
        <a:buChar char="v"/>
        <a:defRPr sz="2000">
          <a:solidFill>
            <a:schemeClr val="tx1"/>
          </a:solidFill>
          <a:effectLst>
            <a:outerShdw blurRad="38100" dist="38100" dir="2700000" algn="tl">
              <a:srgbClr val="010199"/>
            </a:outerShdw>
          </a:effectLst>
          <a:latin typeface="+mn-lt"/>
        </a:defRPr>
      </a:lvl6pPr>
      <a:lvl7pPr marL="3230563" indent="-228600" algn="l" rtl="0" fontAlgn="base">
        <a:spcBef>
          <a:spcPct val="20000"/>
        </a:spcBef>
        <a:spcAft>
          <a:spcPct val="0"/>
        </a:spcAft>
        <a:buClr>
          <a:srgbClr val="FFFF66"/>
        </a:buClr>
        <a:buFont typeface="Wingdings" pitchFamily="2" charset="2"/>
        <a:buChar char="v"/>
        <a:defRPr sz="2000">
          <a:solidFill>
            <a:schemeClr val="tx1"/>
          </a:solidFill>
          <a:effectLst>
            <a:outerShdw blurRad="38100" dist="38100" dir="2700000" algn="tl">
              <a:srgbClr val="010199"/>
            </a:outerShdw>
          </a:effectLst>
          <a:latin typeface="+mn-lt"/>
        </a:defRPr>
      </a:lvl7pPr>
      <a:lvl8pPr marL="3687763" indent="-228600" algn="l" rtl="0" fontAlgn="base">
        <a:spcBef>
          <a:spcPct val="20000"/>
        </a:spcBef>
        <a:spcAft>
          <a:spcPct val="0"/>
        </a:spcAft>
        <a:buClr>
          <a:srgbClr val="FFFF66"/>
        </a:buClr>
        <a:buFont typeface="Wingdings" pitchFamily="2" charset="2"/>
        <a:buChar char="v"/>
        <a:defRPr sz="2000">
          <a:solidFill>
            <a:schemeClr val="tx1"/>
          </a:solidFill>
          <a:effectLst>
            <a:outerShdw blurRad="38100" dist="38100" dir="2700000" algn="tl">
              <a:srgbClr val="010199"/>
            </a:outerShdw>
          </a:effectLst>
          <a:latin typeface="+mn-lt"/>
        </a:defRPr>
      </a:lvl8pPr>
      <a:lvl9pPr marL="4144963" indent="-228600" algn="l" rtl="0" fontAlgn="base">
        <a:spcBef>
          <a:spcPct val="20000"/>
        </a:spcBef>
        <a:spcAft>
          <a:spcPct val="0"/>
        </a:spcAft>
        <a:buClr>
          <a:srgbClr val="FFFF66"/>
        </a:buClr>
        <a:buFont typeface="Wingdings" pitchFamily="2" charset="2"/>
        <a:buChar char="v"/>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6.xml"/><Relationship Id="rId1" Type="http://schemas.openxmlformats.org/officeDocument/2006/relationships/vmlDrawing" Target="../drawings/vmlDrawing1.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9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9.xml"/><Relationship Id="rId1" Type="http://schemas.openxmlformats.org/officeDocument/2006/relationships/vmlDrawing" Target="../drawings/vmlDrawing4.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9.xml"/><Relationship Id="rId1" Type="http://schemas.openxmlformats.org/officeDocument/2006/relationships/vmlDrawing" Target="../drawings/vmlDrawing5.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9.xml"/><Relationship Id="rId1" Type="http://schemas.openxmlformats.org/officeDocument/2006/relationships/vmlDrawing" Target="../drawings/vmlDrawing6.v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subTitle" idx="1"/>
          </p:nvPr>
        </p:nvSpPr>
        <p:spPr>
          <a:xfrm>
            <a:off x="144016" y="498332"/>
            <a:ext cx="8460432" cy="3146692"/>
          </a:xfrm>
          <a:noFill/>
          <a:ln w="9525">
            <a:noFill/>
            <a:miter lim="800000"/>
            <a:headEnd/>
            <a:tailEnd/>
          </a:ln>
        </p:spPr>
        <p:txBody>
          <a:bodyPr vert="horz" wrap="square" lIns="92075" tIns="46037" rIns="92075" bIns="46037" numCol="1" anchor="t" anchorCtr="0" compatLnSpc="1">
            <a:prstTxWarp prst="textNoShape">
              <a:avLst/>
            </a:prstTxWarp>
          </a:bodyPr>
          <a:lstStyle/>
          <a:p>
            <a:pPr marL="531813" indent="-531813" algn="ctr">
              <a:lnSpc>
                <a:spcPct val="80000"/>
              </a:lnSpc>
              <a:buClr>
                <a:srgbClr val="FFFF00"/>
              </a:buClr>
              <a:buSzTx/>
            </a:pPr>
            <a:r>
              <a:rPr lang="en-AU" sz="8000" dirty="0" smtClean="0">
                <a:ln>
                  <a:solidFill>
                    <a:schemeClr val="tx1"/>
                  </a:solidFill>
                </a:ln>
                <a:solidFill>
                  <a:srgbClr val="FF3399"/>
                </a:solidFill>
                <a:effectLst>
                  <a:outerShdw blurRad="38100" dist="38100" dir="2700000" algn="tl">
                    <a:srgbClr val="FFFFFF"/>
                  </a:outerShdw>
                </a:effectLst>
                <a:latin typeface="Monotype Corsiva" pitchFamily="66" charset="0"/>
              </a:rPr>
              <a:t>The work of Elijah and the Second Exodus of Israel</a:t>
            </a:r>
          </a:p>
        </p:txBody>
      </p:sp>
      <p:sp>
        <p:nvSpPr>
          <p:cNvPr id="4" name="TextBox 3"/>
          <p:cNvSpPr txBox="1"/>
          <p:nvPr/>
        </p:nvSpPr>
        <p:spPr>
          <a:xfrm>
            <a:off x="0" y="3789040"/>
            <a:ext cx="9144000" cy="2191369"/>
          </a:xfrm>
          <a:prstGeom prst="rect">
            <a:avLst/>
          </a:prstGeom>
          <a:noFill/>
        </p:spPr>
        <p:txBody>
          <a:bodyPr wrap="square" rtlCol="0">
            <a:spAutoFit/>
          </a:bodyPr>
          <a:lstStyle/>
          <a:p>
            <a:pPr marL="531813" indent="-531813" algn="ctr">
              <a:buClr>
                <a:srgbClr val="FFFF00"/>
              </a:buClr>
              <a:buSzTx/>
              <a:buNone/>
            </a:pPr>
            <a:r>
              <a:rPr lang="en-AU" sz="4400" dirty="0" smtClean="0">
                <a:solidFill>
                  <a:srgbClr val="FFFF00"/>
                </a:solidFill>
                <a:latin typeface="Arial Black" pitchFamily="34" charset="0"/>
              </a:rPr>
              <a:t>Study 1</a:t>
            </a:r>
          </a:p>
          <a:p>
            <a:pPr marL="531813" indent="-531813" algn="ctr">
              <a:lnSpc>
                <a:spcPct val="95000"/>
              </a:lnSpc>
              <a:buClr>
                <a:srgbClr val="FFFF00"/>
              </a:buClr>
              <a:buSzTx/>
              <a:buNone/>
            </a:pPr>
            <a:r>
              <a:rPr lang="en-AU" sz="4400" dirty="0" smtClean="0">
                <a:solidFill>
                  <a:srgbClr val="FFFF00"/>
                </a:solidFill>
                <a:latin typeface="Arial Black" pitchFamily="34" charset="0"/>
              </a:rPr>
              <a:t>“Yahweh sets His hand a second time”</a:t>
            </a:r>
          </a:p>
        </p:txBody>
      </p:sp>
      <p:pic>
        <p:nvPicPr>
          <p:cNvPr id="5" name="Picture 4" descr="Crossing the Red Sea.jpg"/>
          <p:cNvPicPr>
            <a:picLocks noChangeAspect="1"/>
          </p:cNvPicPr>
          <p:nvPr/>
        </p:nvPicPr>
        <p:blipFill>
          <a:blip r:embed="rId2" cstate="print"/>
          <a:stretch>
            <a:fillRect/>
          </a:stretch>
        </p:blipFill>
        <p:spPr>
          <a:xfrm>
            <a:off x="7153708" y="5373217"/>
            <a:ext cx="1990292" cy="1498836"/>
          </a:xfrm>
          <a:prstGeom prst="rect">
            <a:avLst/>
          </a:prstGeom>
        </p:spPr>
      </p:pic>
      <p:sp>
        <p:nvSpPr>
          <p:cNvPr id="6" name="Rectangle 24"/>
          <p:cNvSpPr>
            <a:spLocks noGrp="1" noChangeArrowheads="1"/>
          </p:cNvSpPr>
          <p:nvPr>
            <p:ph type="ftr" sz="quarter" idx="3"/>
          </p:nvPr>
        </p:nvSpPr>
        <p:spPr>
          <a:xfrm>
            <a:off x="-27296" y="6429396"/>
            <a:ext cx="4500562" cy="442252"/>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dirty="0" smtClean="0">
                <a:ln>
                  <a:noFill/>
                </a:ln>
                <a:effectLst/>
              </a:rPr>
              <a:t>The Second Exodus of Israel</a:t>
            </a:r>
            <a:endParaRPr lang="en-AU" dirty="0">
              <a:ln>
                <a:noFill/>
              </a:ln>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14035"/>
            <a:ext cx="9144000" cy="1818959"/>
          </a:xfrm>
          <a:prstGeom prst="rect">
            <a:avLst/>
          </a:prstGeom>
          <a:noFill/>
        </p:spPr>
        <p:txBody>
          <a:bodyPr wrap="square" rtlCol="0">
            <a:spAutoFit/>
          </a:bodyPr>
          <a:lstStyle/>
          <a:p>
            <a:pPr algn="ctr">
              <a:lnSpc>
                <a:spcPct val="85000"/>
              </a:lnSpc>
              <a:spcBef>
                <a:spcPts val="0"/>
              </a:spcBef>
              <a:spcAft>
                <a:spcPts val="0"/>
              </a:spcAft>
              <a:buNone/>
            </a:pPr>
            <a:r>
              <a:rPr lang="en-AU" sz="4400" dirty="0" smtClean="0">
                <a:solidFill>
                  <a:srgbClr val="FFFF66"/>
                </a:solidFill>
                <a:effectLst>
                  <a:outerShdw blurRad="38100" dist="38100" dir="2700000" algn="tl">
                    <a:srgbClr val="FFFFFF"/>
                  </a:outerShdw>
                </a:effectLst>
                <a:latin typeface="+mj-lt"/>
                <a:ea typeface="+mj-ea"/>
                <a:cs typeface="+mj-cs"/>
              </a:rPr>
              <a:t>Redemption of both Judah and Israel (Ephraim) – A post-Armageddon work</a:t>
            </a:r>
            <a:endParaRPr lang="en-US" sz="4400" dirty="0">
              <a:solidFill>
                <a:srgbClr val="FFFF66"/>
              </a:solidFill>
              <a:effectLst>
                <a:outerShdw blurRad="38100" dist="38100" dir="2700000" algn="tl">
                  <a:srgbClr val="FFFFFF"/>
                </a:outerShdw>
              </a:effectLst>
              <a:latin typeface="+mj-lt"/>
              <a:ea typeface="+mj-ea"/>
              <a:cs typeface="+mj-cs"/>
            </a:endParaRPr>
          </a:p>
        </p:txBody>
      </p:sp>
      <p:sp>
        <p:nvSpPr>
          <p:cNvPr id="9" name="TextBox 8"/>
          <p:cNvSpPr txBox="1"/>
          <p:nvPr/>
        </p:nvSpPr>
        <p:spPr>
          <a:xfrm>
            <a:off x="241992" y="2106961"/>
            <a:ext cx="8643998" cy="4158061"/>
          </a:xfrm>
          <a:prstGeom prst="rect">
            <a:avLst/>
          </a:prstGeom>
          <a:noFill/>
        </p:spPr>
        <p:txBody>
          <a:bodyPr wrap="square" rtlCol="0">
            <a:spAutoFit/>
          </a:bodyPr>
          <a:lstStyle/>
          <a:p>
            <a:pPr algn="just">
              <a:lnSpc>
                <a:spcPct val="90000"/>
              </a:lnSpc>
              <a:spcBef>
                <a:spcPts val="0"/>
              </a:spcBef>
              <a:spcAft>
                <a:spcPts val="600"/>
              </a:spcAft>
              <a:buNone/>
            </a:pPr>
            <a:r>
              <a:rPr lang="en-AU" sz="3200" dirty="0" smtClean="0">
                <a:ln w="19050">
                  <a:solidFill>
                    <a:schemeClr val="tx1"/>
                  </a:solidFill>
                </a:ln>
                <a:solidFill>
                  <a:srgbClr val="FF0000"/>
                </a:solidFill>
                <a:latin typeface="+mj-lt"/>
              </a:rPr>
              <a:t>Isa. 11:12-13 </a:t>
            </a:r>
            <a:r>
              <a:rPr lang="en-AU" sz="3200" dirty="0" smtClean="0">
                <a:latin typeface="+mj-lt"/>
              </a:rPr>
              <a:t>- </a:t>
            </a:r>
            <a:r>
              <a:rPr lang="en-AU" sz="3200" dirty="0" smtClean="0">
                <a:latin typeface="Bookman Old Style" pitchFamily="18" charset="0"/>
              </a:rPr>
              <a:t>And he shall set up an </a:t>
            </a:r>
            <a:r>
              <a:rPr lang="en-AU" sz="3200" dirty="0" smtClean="0">
                <a:solidFill>
                  <a:srgbClr val="00FF00"/>
                </a:solidFill>
                <a:latin typeface="Bookman Old Style" pitchFamily="18" charset="0"/>
              </a:rPr>
              <a:t>ensign</a:t>
            </a:r>
            <a:r>
              <a:rPr lang="en-AU" sz="3200" dirty="0" smtClean="0">
                <a:latin typeface="Bookman Old Style" pitchFamily="18" charset="0"/>
              </a:rPr>
              <a:t> for the nations, and shall assemble the </a:t>
            </a:r>
            <a:r>
              <a:rPr lang="en-AU" sz="3200" dirty="0" smtClean="0">
                <a:solidFill>
                  <a:srgbClr val="FFFF00"/>
                </a:solidFill>
                <a:latin typeface="Bookman Old Style" pitchFamily="18" charset="0"/>
              </a:rPr>
              <a:t>outcasts</a:t>
            </a:r>
            <a:r>
              <a:rPr lang="en-AU" sz="3200" dirty="0" smtClean="0">
                <a:latin typeface="Bookman Old Style" pitchFamily="18" charset="0"/>
              </a:rPr>
              <a:t> of Israel, and gather together the </a:t>
            </a:r>
            <a:r>
              <a:rPr lang="en-AU" sz="3200" dirty="0" smtClean="0">
                <a:ln>
                  <a:solidFill>
                    <a:schemeClr val="tx1"/>
                  </a:solidFill>
                </a:ln>
                <a:solidFill>
                  <a:srgbClr val="00FFFF"/>
                </a:solidFill>
                <a:latin typeface="Bookman Old Style" pitchFamily="18" charset="0"/>
              </a:rPr>
              <a:t>dispersed</a:t>
            </a:r>
            <a:r>
              <a:rPr lang="en-AU" sz="3200" dirty="0" smtClean="0">
                <a:latin typeface="Bookman Old Style" pitchFamily="18" charset="0"/>
              </a:rPr>
              <a:t> of Judah from the four corners of the earth. </a:t>
            </a:r>
          </a:p>
          <a:p>
            <a:pPr algn="just">
              <a:lnSpc>
                <a:spcPct val="90000"/>
              </a:lnSpc>
              <a:spcBef>
                <a:spcPts val="0"/>
              </a:spcBef>
              <a:spcAft>
                <a:spcPts val="600"/>
              </a:spcAft>
              <a:buNone/>
            </a:pPr>
            <a:r>
              <a:rPr lang="en-AU" sz="3200" dirty="0" smtClean="0">
                <a:latin typeface="Bookman Old Style" pitchFamily="18" charset="0"/>
              </a:rPr>
              <a:t>The envy also of </a:t>
            </a:r>
            <a:r>
              <a:rPr lang="en-AU" sz="3200" dirty="0" smtClean="0">
                <a:ln>
                  <a:solidFill>
                    <a:schemeClr val="tx1"/>
                  </a:solidFill>
                </a:ln>
                <a:solidFill>
                  <a:srgbClr val="FFC000"/>
                </a:solidFill>
                <a:latin typeface="Bookman Old Style" pitchFamily="18" charset="0"/>
              </a:rPr>
              <a:t>Ephraim</a:t>
            </a:r>
            <a:r>
              <a:rPr lang="en-AU" sz="3200" dirty="0" smtClean="0">
                <a:latin typeface="Bookman Old Style" pitchFamily="18" charset="0"/>
              </a:rPr>
              <a:t> shall depart, and the adversaries of </a:t>
            </a:r>
            <a:r>
              <a:rPr lang="en-AU" sz="3200" dirty="0" smtClean="0">
                <a:solidFill>
                  <a:srgbClr val="00FF00"/>
                </a:solidFill>
                <a:latin typeface="Bookman Old Style" pitchFamily="18" charset="0"/>
              </a:rPr>
              <a:t>Judah</a:t>
            </a:r>
            <a:r>
              <a:rPr lang="en-AU" sz="3200" dirty="0" smtClean="0">
                <a:latin typeface="Bookman Old Style" pitchFamily="18" charset="0"/>
              </a:rPr>
              <a:t> shall be cut off: </a:t>
            </a:r>
            <a:r>
              <a:rPr lang="en-AU" sz="3200" dirty="0" smtClean="0">
                <a:ln>
                  <a:solidFill>
                    <a:schemeClr val="tx1"/>
                  </a:solidFill>
                </a:ln>
                <a:solidFill>
                  <a:srgbClr val="FFC000"/>
                </a:solidFill>
                <a:latin typeface="Bookman Old Style" pitchFamily="18" charset="0"/>
              </a:rPr>
              <a:t>Ephraim</a:t>
            </a:r>
            <a:r>
              <a:rPr lang="en-AU" sz="3200" dirty="0" smtClean="0">
                <a:latin typeface="Bookman Old Style" pitchFamily="18" charset="0"/>
              </a:rPr>
              <a:t> shall not envy </a:t>
            </a:r>
            <a:r>
              <a:rPr lang="en-AU" sz="3200" dirty="0" smtClean="0">
                <a:solidFill>
                  <a:srgbClr val="00FF00"/>
                </a:solidFill>
                <a:latin typeface="Bookman Old Style" pitchFamily="18" charset="0"/>
              </a:rPr>
              <a:t>Judah</a:t>
            </a:r>
            <a:r>
              <a:rPr lang="en-AU" sz="3200" dirty="0" smtClean="0">
                <a:latin typeface="Bookman Old Style" pitchFamily="18" charset="0"/>
              </a:rPr>
              <a:t>, and </a:t>
            </a:r>
            <a:r>
              <a:rPr lang="en-AU" sz="3200" dirty="0" smtClean="0">
                <a:solidFill>
                  <a:srgbClr val="00FF00"/>
                </a:solidFill>
                <a:latin typeface="Bookman Old Style" pitchFamily="18" charset="0"/>
              </a:rPr>
              <a:t>Judah</a:t>
            </a:r>
            <a:r>
              <a:rPr lang="en-AU" sz="3200" dirty="0" smtClean="0">
                <a:latin typeface="Bookman Old Style" pitchFamily="18" charset="0"/>
              </a:rPr>
              <a:t> shall not vex </a:t>
            </a:r>
            <a:r>
              <a:rPr lang="en-AU" sz="3200" dirty="0" smtClean="0">
                <a:ln>
                  <a:solidFill>
                    <a:schemeClr val="tx1"/>
                  </a:solidFill>
                </a:ln>
                <a:solidFill>
                  <a:srgbClr val="FFC000"/>
                </a:solidFill>
                <a:latin typeface="Bookman Old Style" pitchFamily="18" charset="0"/>
              </a:rPr>
              <a:t>Ephraim</a:t>
            </a:r>
            <a:r>
              <a:rPr lang="en-AU" sz="3200" dirty="0" smtClean="0">
                <a:latin typeface="Bookman Old Style" pitchFamily="18" charset="0"/>
              </a:rPr>
              <a:t>.</a:t>
            </a:r>
            <a:endParaRPr lang="en-AU" sz="3200" dirty="0" smtClean="0">
              <a:latin typeface="+mj-lt"/>
            </a:endParaRPr>
          </a:p>
        </p:txBody>
      </p:sp>
      <p:sp>
        <p:nvSpPr>
          <p:cNvPr id="5" name="Rectangle 24"/>
          <p:cNvSpPr>
            <a:spLocks noGrp="1" noChangeArrowheads="1"/>
          </p:cNvSpPr>
          <p:nvPr>
            <p:ph type="ftr" sz="quarter" idx="3"/>
          </p:nvPr>
        </p:nvSpPr>
        <p:spPr>
          <a:xfrm>
            <a:off x="-180528" y="6401686"/>
            <a:ext cx="4248026" cy="442252"/>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b="1" dirty="0" smtClean="0">
                <a:ln>
                  <a:noFill/>
                </a:ln>
                <a:effectLst/>
              </a:rPr>
              <a:t>The Second Exodus of Israel</a:t>
            </a:r>
            <a:endParaRPr lang="en-AU" b="1" dirty="0">
              <a:ln>
                <a:noFill/>
              </a:ln>
              <a:effectLst/>
            </a:endParaRPr>
          </a:p>
        </p:txBody>
      </p:sp>
      <p:sp>
        <p:nvSpPr>
          <p:cNvPr id="6" name="TextBox 5"/>
          <p:cNvSpPr txBox="1"/>
          <p:nvPr/>
        </p:nvSpPr>
        <p:spPr>
          <a:xfrm>
            <a:off x="179512" y="1526349"/>
            <a:ext cx="1529586" cy="584775"/>
          </a:xfrm>
          <a:prstGeom prst="rect">
            <a:avLst/>
          </a:prstGeom>
          <a:noFill/>
        </p:spPr>
        <p:txBody>
          <a:bodyPr wrap="none" rtlCol="0">
            <a:spAutoFit/>
          </a:bodyPr>
          <a:lstStyle/>
          <a:p>
            <a:pPr>
              <a:buNone/>
            </a:pPr>
            <a:r>
              <a:rPr lang="en-US" sz="3200" dirty="0" smtClean="0">
                <a:solidFill>
                  <a:srgbClr val="00FF00"/>
                </a:solidFill>
                <a:latin typeface="Arial Black" pitchFamily="34" charset="0"/>
              </a:rPr>
              <a:t>Christ</a:t>
            </a:r>
            <a:endParaRPr lang="en-AU" sz="3200" dirty="0">
              <a:solidFill>
                <a:srgbClr val="00FF00"/>
              </a:solidFill>
              <a:latin typeface="Arial Black" pitchFamily="34" charset="0"/>
            </a:endParaRPr>
          </a:p>
        </p:txBody>
      </p:sp>
      <p:cxnSp>
        <p:nvCxnSpPr>
          <p:cNvPr id="11" name="Straight Connector 10"/>
          <p:cNvCxnSpPr/>
          <p:nvPr/>
        </p:nvCxnSpPr>
        <p:spPr bwMode="auto">
          <a:xfrm>
            <a:off x="971600" y="1988840"/>
            <a:ext cx="144016" cy="576064"/>
          </a:xfrm>
          <a:prstGeom prst="line">
            <a:avLst/>
          </a:prstGeom>
          <a:noFill/>
          <a:ln w="57150" cap="flat" cmpd="sng" algn="ctr">
            <a:solidFill>
              <a:srgbClr val="00FF00"/>
            </a:solidFill>
            <a:prstDash val="solid"/>
            <a:round/>
            <a:headEnd type="none" w="med" len="med"/>
            <a:tailEnd type="none" w="med" len="med"/>
          </a:ln>
          <a:effectLst/>
        </p:spPr>
      </p:cxnSp>
      <p:sp>
        <p:nvSpPr>
          <p:cNvPr id="13" name="TextBox 12"/>
          <p:cNvSpPr txBox="1"/>
          <p:nvPr/>
        </p:nvSpPr>
        <p:spPr>
          <a:xfrm>
            <a:off x="4414605" y="6195747"/>
            <a:ext cx="4663456" cy="523220"/>
          </a:xfrm>
          <a:prstGeom prst="rect">
            <a:avLst/>
          </a:prstGeom>
          <a:noFill/>
        </p:spPr>
        <p:txBody>
          <a:bodyPr wrap="none" rtlCol="0">
            <a:spAutoFit/>
          </a:bodyPr>
          <a:lstStyle/>
          <a:p>
            <a:pPr>
              <a:buNone/>
            </a:pPr>
            <a:r>
              <a:rPr lang="en-US" dirty="0" smtClean="0">
                <a:ln>
                  <a:solidFill>
                    <a:schemeClr val="tx1"/>
                  </a:solidFill>
                </a:ln>
                <a:solidFill>
                  <a:srgbClr val="00FFFF"/>
                </a:solidFill>
                <a:latin typeface="+mj-lt"/>
              </a:rPr>
              <a:t>The captives of </a:t>
            </a:r>
            <a:r>
              <a:rPr lang="en-US" dirty="0" smtClean="0">
                <a:ln w="19050">
                  <a:solidFill>
                    <a:schemeClr val="tx1"/>
                  </a:solidFill>
                </a:ln>
                <a:solidFill>
                  <a:srgbClr val="FF0000"/>
                </a:solidFill>
                <a:latin typeface="+mj-lt"/>
              </a:rPr>
              <a:t>Zech. 14:2</a:t>
            </a:r>
            <a:endParaRPr lang="en-AU" dirty="0">
              <a:ln w="19050">
                <a:solidFill>
                  <a:schemeClr val="tx1"/>
                </a:solidFill>
              </a:ln>
              <a:solidFill>
                <a:srgbClr val="FF0000"/>
              </a:solidFill>
              <a:latin typeface="+mj-lt"/>
            </a:endParaRPr>
          </a:p>
        </p:txBody>
      </p:sp>
      <p:cxnSp>
        <p:nvCxnSpPr>
          <p:cNvPr id="15" name="Straight Connector 14"/>
          <p:cNvCxnSpPr/>
          <p:nvPr/>
        </p:nvCxnSpPr>
        <p:spPr bwMode="auto">
          <a:xfrm flipV="1">
            <a:off x="8862037" y="3944178"/>
            <a:ext cx="0" cy="2304000"/>
          </a:xfrm>
          <a:prstGeom prst="line">
            <a:avLst/>
          </a:prstGeom>
          <a:noFill/>
          <a:ln w="57150" cap="flat" cmpd="sng" algn="ctr">
            <a:solidFill>
              <a:srgbClr val="00FFFF"/>
            </a:solidFill>
            <a:prstDash val="solid"/>
            <a:round/>
            <a:headEnd type="none" w="med" len="med"/>
            <a:tailEnd type="none" w="med" len="med"/>
          </a:ln>
          <a:effectLst/>
        </p:spPr>
      </p:cxnSp>
      <p:cxnSp>
        <p:nvCxnSpPr>
          <p:cNvPr id="17" name="Straight Connector 16"/>
          <p:cNvCxnSpPr/>
          <p:nvPr/>
        </p:nvCxnSpPr>
        <p:spPr bwMode="auto">
          <a:xfrm flipH="1" flipV="1">
            <a:off x="6732240" y="3888758"/>
            <a:ext cx="2160240" cy="44298"/>
          </a:xfrm>
          <a:prstGeom prst="line">
            <a:avLst/>
          </a:prstGeom>
          <a:noFill/>
          <a:ln w="57150" cap="flat" cmpd="sng" algn="ctr">
            <a:solidFill>
              <a:srgbClr val="00FFFF"/>
            </a:solidFill>
            <a:prstDash val="solid"/>
            <a:round/>
            <a:headEnd type="none" w="med" len="med"/>
            <a:tailEnd type="none" w="med" len="med"/>
          </a:ln>
          <a:effectLst/>
        </p:spPr>
      </p:cxnSp>
      <p:sp>
        <p:nvSpPr>
          <p:cNvPr id="18" name="TextBox 17"/>
          <p:cNvSpPr txBox="1"/>
          <p:nvPr/>
        </p:nvSpPr>
        <p:spPr>
          <a:xfrm>
            <a:off x="6225641" y="1711740"/>
            <a:ext cx="2779928" cy="584775"/>
          </a:xfrm>
          <a:prstGeom prst="rect">
            <a:avLst/>
          </a:prstGeom>
          <a:noFill/>
        </p:spPr>
        <p:txBody>
          <a:bodyPr wrap="none" rtlCol="0">
            <a:spAutoFit/>
          </a:bodyPr>
          <a:lstStyle/>
          <a:p>
            <a:pPr>
              <a:buNone/>
            </a:pPr>
            <a:r>
              <a:rPr lang="en-US" sz="3200" dirty="0" smtClean="0">
                <a:solidFill>
                  <a:srgbClr val="FFFF00"/>
                </a:solidFill>
                <a:latin typeface="+mj-lt"/>
              </a:rPr>
              <a:t>The Diaspora</a:t>
            </a:r>
            <a:endParaRPr lang="en-AU" sz="3200" dirty="0">
              <a:solidFill>
                <a:srgbClr val="FFFF00"/>
              </a:solidFill>
              <a:latin typeface="+mj-lt"/>
            </a:endParaRPr>
          </a:p>
        </p:txBody>
      </p:sp>
      <p:cxnSp>
        <p:nvCxnSpPr>
          <p:cNvPr id="20" name="Straight Connector 19"/>
          <p:cNvCxnSpPr/>
          <p:nvPr/>
        </p:nvCxnSpPr>
        <p:spPr bwMode="auto">
          <a:xfrm flipH="1">
            <a:off x="5364088" y="2204864"/>
            <a:ext cx="1296144" cy="936104"/>
          </a:xfrm>
          <a:prstGeom prst="line">
            <a:avLst/>
          </a:prstGeom>
          <a:noFill/>
          <a:ln w="57150" cap="flat" cmpd="sng" algn="ctr">
            <a:solidFill>
              <a:srgbClr val="FFFF00"/>
            </a:solidFill>
            <a:prstDash val="solid"/>
            <a:round/>
            <a:headEnd type="none" w="med" len="med"/>
            <a:tailEnd type="none" w="med" len="med"/>
          </a:ln>
          <a:effectLst/>
        </p:spPr>
      </p:cxnSp>
      <p:sp>
        <p:nvSpPr>
          <p:cNvPr id="21" name="TextBox 20"/>
          <p:cNvSpPr txBox="1"/>
          <p:nvPr/>
        </p:nvSpPr>
        <p:spPr>
          <a:xfrm rot="21357129">
            <a:off x="782529" y="4844051"/>
            <a:ext cx="7485883" cy="1034129"/>
          </a:xfrm>
          <a:prstGeom prst="rect">
            <a:avLst/>
          </a:prstGeom>
          <a:solidFill>
            <a:srgbClr val="FFFF00"/>
          </a:solidFill>
          <a:ln w="57150">
            <a:solidFill>
              <a:srgbClr val="FF0000"/>
            </a:solidFill>
          </a:ln>
        </p:spPr>
        <p:txBody>
          <a:bodyPr wrap="square" rtlCol="0">
            <a:spAutoFit/>
          </a:bodyPr>
          <a:lstStyle/>
          <a:p>
            <a:pPr algn="ctr">
              <a:lnSpc>
                <a:spcPct val="85000"/>
              </a:lnSpc>
              <a:spcBef>
                <a:spcPts val="0"/>
              </a:spcBef>
              <a:buNone/>
            </a:pPr>
            <a:r>
              <a:rPr lang="en-US" sz="3600" dirty="0" smtClean="0">
                <a:solidFill>
                  <a:schemeClr val="bg1"/>
                </a:solidFill>
                <a:latin typeface="+mj-lt"/>
              </a:rPr>
              <a:t>Historic tension between Jews in the Land and Jews in dispersion</a:t>
            </a:r>
            <a:endParaRPr lang="en-AU" sz="3600" dirty="0">
              <a:solidFill>
                <a:schemeClr val="bg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8"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0" y="5589240"/>
            <a:ext cx="3131840" cy="126876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pPr>
            <a:endParaRPr kumimoji="0" lang="en-AU" sz="2800" b="1" i="0" u="none" strike="noStrike" cap="none" normalizeH="0" baseline="0" smtClean="0">
              <a:ln>
                <a:noFill/>
              </a:ln>
              <a:solidFill>
                <a:schemeClr val="tx1"/>
              </a:solidFill>
              <a:effectLst/>
              <a:latin typeface="Times New Roman" pitchFamily="18" charset="0"/>
            </a:endParaRPr>
          </a:p>
        </p:txBody>
      </p:sp>
      <p:graphicFrame>
        <p:nvGraphicFramePr>
          <p:cNvPr id="2052" name="Object 4"/>
          <p:cNvGraphicFramePr>
            <a:graphicFrameLocks noChangeAspect="1"/>
          </p:cNvGraphicFramePr>
          <p:nvPr/>
        </p:nvGraphicFramePr>
        <p:xfrm>
          <a:off x="1619250" y="376238"/>
          <a:ext cx="7129463" cy="6481762"/>
        </p:xfrm>
        <a:graphic>
          <a:graphicData uri="http://schemas.openxmlformats.org/presentationml/2006/ole">
            <p:oleObj spid="_x0000_s195586" name="Photo Editor Photo" r:id="rId3" imgW="14603863" imgH="13276190" progId="">
              <p:embed/>
            </p:oleObj>
          </a:graphicData>
        </a:graphic>
      </p:graphicFrame>
      <p:sp>
        <p:nvSpPr>
          <p:cNvPr id="2050" name="Rectangle 2"/>
          <p:cNvSpPr>
            <a:spLocks noGrp="1" noChangeArrowheads="1"/>
          </p:cNvSpPr>
          <p:nvPr>
            <p:ph type="ctrTitle"/>
          </p:nvPr>
        </p:nvSpPr>
        <p:spPr/>
        <p:txBody>
          <a:bodyPr/>
          <a:lstStyle/>
          <a:p>
            <a:r>
              <a:rPr lang="en-AU"/>
              <a:t>The Second Exodus of Israel</a:t>
            </a:r>
          </a:p>
        </p:txBody>
      </p:sp>
      <p:sp>
        <p:nvSpPr>
          <p:cNvPr id="2053" name="Text Box 5"/>
          <p:cNvSpPr txBox="1">
            <a:spLocks noChangeArrowheads="1"/>
          </p:cNvSpPr>
          <p:nvPr/>
        </p:nvSpPr>
        <p:spPr bwMode="auto">
          <a:xfrm>
            <a:off x="369888" y="620713"/>
            <a:ext cx="8496300" cy="579437"/>
          </a:xfrm>
          <a:prstGeom prst="rect">
            <a:avLst/>
          </a:prstGeom>
          <a:noFill/>
          <a:ln w="9525">
            <a:noFill/>
            <a:miter lim="800000"/>
            <a:headEnd/>
            <a:tailEnd/>
          </a:ln>
          <a:effectLst/>
        </p:spPr>
        <p:txBody>
          <a:bodyPr>
            <a:spAutoFit/>
          </a:bodyPr>
          <a:lstStyle/>
          <a:p>
            <a:pPr algn="ctr">
              <a:spcBef>
                <a:spcPct val="50000"/>
              </a:spcBef>
              <a:buClrTx/>
              <a:buSzTx/>
              <a:buFontTx/>
              <a:buNone/>
            </a:pPr>
            <a:r>
              <a:rPr lang="en-AU" sz="3200">
                <a:solidFill>
                  <a:srgbClr val="00FF00"/>
                </a:solidFill>
                <a:latin typeface="Arial" charset="0"/>
              </a:rPr>
              <a:t>40 years under Elijah’s leadership</a:t>
            </a:r>
          </a:p>
        </p:txBody>
      </p:sp>
      <p:sp>
        <p:nvSpPr>
          <p:cNvPr id="2054" name="Text Box 6"/>
          <p:cNvSpPr txBox="1">
            <a:spLocks noChangeArrowheads="1"/>
          </p:cNvSpPr>
          <p:nvPr/>
        </p:nvSpPr>
        <p:spPr bwMode="auto">
          <a:xfrm>
            <a:off x="3563938" y="2492375"/>
            <a:ext cx="3143250" cy="1200329"/>
          </a:xfrm>
          <a:prstGeom prst="rect">
            <a:avLst/>
          </a:prstGeom>
          <a:noFill/>
          <a:ln w="9525">
            <a:noFill/>
            <a:miter lim="800000"/>
            <a:headEnd/>
            <a:tailEnd/>
          </a:ln>
          <a:effectLst/>
        </p:spPr>
        <p:txBody>
          <a:bodyPr>
            <a:spAutoFit/>
          </a:bodyPr>
          <a:lstStyle/>
          <a:p>
            <a:pPr algn="ctr">
              <a:spcBef>
                <a:spcPct val="0"/>
              </a:spcBef>
              <a:buClrTx/>
              <a:buSzTx/>
              <a:buFontTx/>
              <a:buNone/>
            </a:pPr>
            <a:r>
              <a:rPr lang="en-AU" sz="2400" dirty="0">
                <a:ln>
                  <a:solidFill>
                    <a:schemeClr val="tx1"/>
                  </a:solidFill>
                </a:ln>
                <a:solidFill>
                  <a:srgbClr val="FF3399"/>
                </a:solidFill>
                <a:latin typeface="Arial Black" pitchFamily="34" charset="0"/>
              </a:rPr>
              <a:t>Wilderness of the Peoples</a:t>
            </a:r>
          </a:p>
          <a:p>
            <a:pPr algn="ctr">
              <a:spcBef>
                <a:spcPct val="0"/>
              </a:spcBef>
              <a:buClrTx/>
              <a:buSzTx/>
              <a:buFontTx/>
              <a:buNone/>
            </a:pPr>
            <a:r>
              <a:rPr lang="en-AU" sz="2400" dirty="0">
                <a:ln w="12700">
                  <a:solidFill>
                    <a:schemeClr val="tx1"/>
                  </a:solidFill>
                </a:ln>
                <a:solidFill>
                  <a:srgbClr val="FF0000"/>
                </a:solidFill>
                <a:latin typeface="Arial" charset="0"/>
              </a:rPr>
              <a:t>(Rev. 17:3)</a:t>
            </a:r>
          </a:p>
        </p:txBody>
      </p:sp>
      <p:sp>
        <p:nvSpPr>
          <p:cNvPr id="2055" name="Text Box 7"/>
          <p:cNvSpPr txBox="1">
            <a:spLocks noChangeArrowheads="1"/>
          </p:cNvSpPr>
          <p:nvPr/>
        </p:nvSpPr>
        <p:spPr bwMode="auto">
          <a:xfrm>
            <a:off x="6856413" y="1216025"/>
            <a:ext cx="2287587" cy="1200329"/>
          </a:xfrm>
          <a:prstGeom prst="rect">
            <a:avLst/>
          </a:prstGeom>
          <a:noFill/>
          <a:ln w="9525">
            <a:noFill/>
            <a:miter lim="800000"/>
            <a:headEnd/>
            <a:tailEnd/>
          </a:ln>
          <a:effectLst/>
        </p:spPr>
        <p:txBody>
          <a:bodyPr>
            <a:spAutoFit/>
          </a:bodyPr>
          <a:lstStyle/>
          <a:p>
            <a:pPr algn="ctr">
              <a:spcBef>
                <a:spcPct val="0"/>
              </a:spcBef>
              <a:buClrTx/>
              <a:buSzTx/>
              <a:buFontTx/>
              <a:buNone/>
            </a:pPr>
            <a:r>
              <a:rPr lang="en-AU" sz="2400" dirty="0">
                <a:ln>
                  <a:solidFill>
                    <a:schemeClr val="tx1"/>
                  </a:solidFill>
                </a:ln>
                <a:solidFill>
                  <a:schemeClr val="folHlink"/>
                </a:solidFill>
                <a:latin typeface="Bookman Old Style" pitchFamily="18" charset="0"/>
              </a:rPr>
              <a:t>“the land of the north”</a:t>
            </a:r>
            <a:r>
              <a:rPr lang="en-AU" sz="2400" dirty="0">
                <a:ln>
                  <a:solidFill>
                    <a:schemeClr val="tx1"/>
                  </a:solidFill>
                </a:ln>
                <a:latin typeface="Bookman Old Style" pitchFamily="18" charset="0"/>
              </a:rPr>
              <a:t> </a:t>
            </a:r>
            <a:r>
              <a:rPr lang="en-AU" sz="2400" dirty="0">
                <a:ln w="12700">
                  <a:solidFill>
                    <a:schemeClr val="tx1"/>
                  </a:solidFill>
                </a:ln>
                <a:solidFill>
                  <a:srgbClr val="FF0000"/>
                </a:solidFill>
                <a:latin typeface="Arial" charset="0"/>
              </a:rPr>
              <a:t>(Jer. 3:18)</a:t>
            </a:r>
          </a:p>
        </p:txBody>
      </p:sp>
      <p:sp>
        <p:nvSpPr>
          <p:cNvPr id="2057" name="AutoShape 9"/>
          <p:cNvSpPr>
            <a:spLocks noChangeArrowheads="1"/>
          </p:cNvSpPr>
          <p:nvPr/>
        </p:nvSpPr>
        <p:spPr bwMode="auto">
          <a:xfrm rot="19539177">
            <a:off x="6041346" y="1943896"/>
            <a:ext cx="1086085" cy="466725"/>
          </a:xfrm>
          <a:prstGeom prst="leftArrow">
            <a:avLst>
              <a:gd name="adj1" fmla="val 50000"/>
              <a:gd name="adj2" fmla="val 65561"/>
            </a:avLst>
          </a:prstGeom>
          <a:solidFill>
            <a:schemeClr val="accent1"/>
          </a:solidFill>
          <a:ln w="28575">
            <a:solidFill>
              <a:schemeClr val="tx1"/>
            </a:solidFill>
            <a:miter lim="800000"/>
            <a:headEnd/>
            <a:tailEnd/>
          </a:ln>
          <a:effectLst/>
        </p:spPr>
        <p:txBody>
          <a:bodyPr wrap="none" anchor="ctr"/>
          <a:lstStyle/>
          <a:p>
            <a:endParaRPr lang="en-US"/>
          </a:p>
        </p:txBody>
      </p:sp>
      <p:sp>
        <p:nvSpPr>
          <p:cNvPr id="2058" name="Text Box 10"/>
          <p:cNvSpPr txBox="1">
            <a:spLocks noChangeArrowheads="1"/>
          </p:cNvSpPr>
          <p:nvPr/>
        </p:nvSpPr>
        <p:spPr bwMode="auto">
          <a:xfrm>
            <a:off x="179388" y="1916113"/>
            <a:ext cx="1819275" cy="1066800"/>
          </a:xfrm>
          <a:prstGeom prst="rect">
            <a:avLst/>
          </a:prstGeom>
          <a:noFill/>
          <a:ln w="9525">
            <a:noFill/>
            <a:miter lim="800000"/>
            <a:headEnd/>
            <a:tailEnd/>
          </a:ln>
          <a:effectLst/>
        </p:spPr>
        <p:txBody>
          <a:bodyPr>
            <a:spAutoFit/>
          </a:bodyPr>
          <a:lstStyle/>
          <a:p>
            <a:pPr>
              <a:spcBef>
                <a:spcPct val="0"/>
              </a:spcBef>
              <a:buClrTx/>
              <a:buSzTx/>
              <a:buFontTx/>
              <a:buNone/>
            </a:pPr>
            <a:r>
              <a:rPr lang="en-AU" sz="3200" dirty="0">
                <a:ln>
                  <a:solidFill>
                    <a:schemeClr val="tx1"/>
                  </a:solidFill>
                </a:ln>
                <a:solidFill>
                  <a:srgbClr val="00CCFF"/>
                </a:solidFill>
                <a:latin typeface="Arial" charset="0"/>
              </a:rPr>
              <a:t>Elijah’s mission</a:t>
            </a:r>
          </a:p>
        </p:txBody>
      </p:sp>
      <p:sp>
        <p:nvSpPr>
          <p:cNvPr id="2059" name="AutoShape 11"/>
          <p:cNvSpPr>
            <a:spLocks noChangeArrowheads="1"/>
          </p:cNvSpPr>
          <p:nvPr/>
        </p:nvSpPr>
        <p:spPr bwMode="auto">
          <a:xfrm>
            <a:off x="250825" y="2852738"/>
            <a:ext cx="3384550" cy="647700"/>
          </a:xfrm>
          <a:prstGeom prst="rightArrow">
            <a:avLst>
              <a:gd name="adj1" fmla="val 50000"/>
              <a:gd name="adj2" fmla="val 130637"/>
            </a:avLst>
          </a:prstGeom>
          <a:gradFill rotWithShape="1">
            <a:gsLst>
              <a:gs pos="0">
                <a:srgbClr val="FF0000"/>
              </a:gs>
              <a:gs pos="50000">
                <a:srgbClr val="FFFF00"/>
              </a:gs>
              <a:gs pos="100000">
                <a:srgbClr val="FF0000"/>
              </a:gs>
            </a:gsLst>
            <a:lin ang="5400000" scaled="1"/>
          </a:gradFill>
          <a:ln w="38100">
            <a:solidFill>
              <a:srgbClr val="FF0000"/>
            </a:solidFill>
            <a:miter lim="800000"/>
            <a:headEnd/>
            <a:tailEnd/>
          </a:ln>
          <a:effectLst/>
        </p:spPr>
        <p:txBody>
          <a:bodyPr wrap="none" anchor="ctr"/>
          <a:lstStyle/>
          <a:p>
            <a:endParaRPr lang="en-US"/>
          </a:p>
        </p:txBody>
      </p:sp>
      <p:sp>
        <p:nvSpPr>
          <p:cNvPr id="2060" name="Text Box 12"/>
          <p:cNvSpPr txBox="1">
            <a:spLocks noChangeArrowheads="1"/>
          </p:cNvSpPr>
          <p:nvPr/>
        </p:nvSpPr>
        <p:spPr bwMode="auto">
          <a:xfrm>
            <a:off x="9823" y="5756546"/>
            <a:ext cx="6380163" cy="1092607"/>
          </a:xfrm>
          <a:prstGeom prst="rect">
            <a:avLst/>
          </a:prstGeom>
          <a:solidFill>
            <a:schemeClr val="bg1"/>
          </a:solidFill>
          <a:ln w="9525">
            <a:noFill/>
            <a:miter lim="800000"/>
            <a:headEnd/>
            <a:tailEnd/>
          </a:ln>
          <a:effectLst/>
        </p:spPr>
        <p:txBody>
          <a:bodyPr wrap="square" lIns="252000">
            <a:spAutoFit/>
          </a:bodyPr>
          <a:lstStyle/>
          <a:p>
            <a:pPr>
              <a:lnSpc>
                <a:spcPts val="2600"/>
              </a:lnSpc>
              <a:spcBef>
                <a:spcPct val="0"/>
              </a:spcBef>
              <a:buClrTx/>
              <a:buSzTx/>
              <a:buFontTx/>
              <a:buNone/>
            </a:pPr>
            <a:r>
              <a:rPr lang="en-AU" sz="2400" dirty="0">
                <a:ln>
                  <a:solidFill>
                    <a:schemeClr val="tx1"/>
                  </a:solidFill>
                </a:ln>
                <a:solidFill>
                  <a:srgbClr val="FF00FF"/>
                </a:solidFill>
                <a:latin typeface="Arial" charset="0"/>
              </a:rPr>
              <a:t>Roth. – </a:t>
            </a:r>
            <a:r>
              <a:rPr lang="en-AU" sz="2400" dirty="0">
                <a:solidFill>
                  <a:srgbClr val="00FF00"/>
                </a:solidFill>
                <a:latin typeface="Bookman Old Style" pitchFamily="18" charset="0"/>
              </a:rPr>
              <a:t>“and will contend (</a:t>
            </a:r>
            <a:r>
              <a:rPr lang="en-AU" sz="2400" i="1" dirty="0" err="1">
                <a:solidFill>
                  <a:srgbClr val="00FF00"/>
                </a:solidFill>
                <a:latin typeface="Bookman Old Style" pitchFamily="18" charset="0"/>
              </a:rPr>
              <a:t>shaphat</a:t>
            </a:r>
            <a:r>
              <a:rPr lang="en-AU" sz="2400" dirty="0">
                <a:solidFill>
                  <a:srgbClr val="00FF00"/>
                </a:solidFill>
                <a:latin typeface="Bookman Old Style" pitchFamily="18" charset="0"/>
              </a:rPr>
              <a:t> – to judge) with you there face to face”</a:t>
            </a:r>
            <a:r>
              <a:rPr lang="en-AU" sz="2400" dirty="0">
                <a:ln w="12700">
                  <a:solidFill>
                    <a:schemeClr val="tx1"/>
                  </a:solidFill>
                </a:ln>
                <a:solidFill>
                  <a:srgbClr val="00FF00"/>
                </a:solidFill>
                <a:latin typeface="Bookman Old Style" pitchFamily="18" charset="0"/>
              </a:rPr>
              <a:t> </a:t>
            </a:r>
            <a:r>
              <a:rPr lang="en-AU" sz="2400" dirty="0">
                <a:ln w="12700">
                  <a:solidFill>
                    <a:schemeClr val="tx1"/>
                  </a:solidFill>
                </a:ln>
                <a:solidFill>
                  <a:srgbClr val="00FF00"/>
                </a:solidFill>
                <a:latin typeface="Arial" charset="0"/>
              </a:rPr>
              <a:t>– </a:t>
            </a:r>
            <a:r>
              <a:rPr lang="en-AU" sz="2400" dirty="0">
                <a:ln w="12700">
                  <a:solidFill>
                    <a:schemeClr val="tx1"/>
                  </a:solidFill>
                </a:ln>
                <a:solidFill>
                  <a:srgbClr val="FF0000"/>
                </a:solidFill>
                <a:latin typeface="Arial" charset="0"/>
              </a:rPr>
              <a:t>Ezek. 20:35</a:t>
            </a:r>
          </a:p>
        </p:txBody>
      </p:sp>
      <p:sp>
        <p:nvSpPr>
          <p:cNvPr id="2069" name="Text Box 21"/>
          <p:cNvSpPr txBox="1">
            <a:spLocks noChangeArrowheads="1"/>
          </p:cNvSpPr>
          <p:nvPr/>
        </p:nvSpPr>
        <p:spPr bwMode="auto">
          <a:xfrm>
            <a:off x="7446963" y="4056063"/>
            <a:ext cx="1487587" cy="1200329"/>
          </a:xfrm>
          <a:prstGeom prst="rect">
            <a:avLst/>
          </a:prstGeom>
          <a:noFill/>
          <a:ln w="9525">
            <a:noFill/>
            <a:miter lim="800000"/>
            <a:headEnd/>
            <a:tailEnd/>
          </a:ln>
          <a:effectLst/>
        </p:spPr>
        <p:txBody>
          <a:bodyPr wrap="none">
            <a:spAutoFit/>
          </a:bodyPr>
          <a:lstStyle/>
          <a:p>
            <a:pPr>
              <a:spcBef>
                <a:spcPct val="0"/>
              </a:spcBef>
              <a:buClrTx/>
              <a:buSzTx/>
              <a:buFontTx/>
              <a:buNone/>
            </a:pPr>
            <a:r>
              <a:rPr lang="en-AU" sz="2400" dirty="0">
                <a:ln>
                  <a:solidFill>
                    <a:schemeClr val="tx1"/>
                  </a:solidFill>
                </a:ln>
                <a:solidFill>
                  <a:srgbClr val="00FFFF"/>
                </a:solidFill>
                <a:latin typeface="Arial" charset="0"/>
              </a:rPr>
              <a:t>Baptism</a:t>
            </a:r>
          </a:p>
          <a:p>
            <a:pPr>
              <a:spcBef>
                <a:spcPct val="0"/>
              </a:spcBef>
              <a:buClrTx/>
              <a:buSzTx/>
              <a:buFontTx/>
              <a:buNone/>
            </a:pPr>
            <a:r>
              <a:rPr lang="en-AU" sz="2400" dirty="0">
                <a:ln w="12700">
                  <a:solidFill>
                    <a:schemeClr val="tx1"/>
                  </a:solidFill>
                </a:ln>
                <a:solidFill>
                  <a:srgbClr val="FF0000"/>
                </a:solidFill>
                <a:latin typeface="Arial" charset="0"/>
              </a:rPr>
              <a:t>(Isa. </a:t>
            </a:r>
          </a:p>
          <a:p>
            <a:pPr>
              <a:spcBef>
                <a:spcPct val="0"/>
              </a:spcBef>
              <a:buClrTx/>
              <a:buSzTx/>
              <a:buFontTx/>
              <a:buNone/>
            </a:pPr>
            <a:r>
              <a:rPr lang="en-AU" sz="2400" dirty="0">
                <a:ln w="12700">
                  <a:solidFill>
                    <a:schemeClr val="tx1"/>
                  </a:solidFill>
                </a:ln>
                <a:solidFill>
                  <a:srgbClr val="FF0000"/>
                </a:solidFill>
                <a:latin typeface="Arial" charset="0"/>
              </a:rPr>
              <a:t>11:11-16)</a:t>
            </a:r>
          </a:p>
        </p:txBody>
      </p:sp>
      <p:sp>
        <p:nvSpPr>
          <p:cNvPr id="2066" name="Freeform 18"/>
          <p:cNvSpPr>
            <a:spLocks/>
          </p:cNvSpPr>
          <p:nvPr/>
        </p:nvSpPr>
        <p:spPr bwMode="auto">
          <a:xfrm>
            <a:off x="2003425" y="3068638"/>
            <a:ext cx="5257800" cy="2701925"/>
          </a:xfrm>
          <a:custGeom>
            <a:avLst/>
            <a:gdLst/>
            <a:ahLst/>
            <a:cxnLst>
              <a:cxn ang="0">
                <a:pos x="1346" y="0"/>
              </a:cxn>
              <a:cxn ang="0">
                <a:pos x="257" y="590"/>
              </a:cxn>
              <a:cxn ang="0">
                <a:pos x="212" y="1361"/>
              </a:cxn>
              <a:cxn ang="0">
                <a:pos x="1527" y="1633"/>
              </a:cxn>
              <a:cxn ang="0">
                <a:pos x="1981" y="1679"/>
              </a:cxn>
              <a:cxn ang="0">
                <a:pos x="2616" y="1679"/>
              </a:cxn>
              <a:cxn ang="0">
                <a:pos x="3206" y="1542"/>
              </a:cxn>
              <a:cxn ang="0">
                <a:pos x="3251" y="1497"/>
              </a:cxn>
            </a:cxnLst>
            <a:rect l="0" t="0" r="r" b="b"/>
            <a:pathLst>
              <a:path w="3312" h="1702">
                <a:moveTo>
                  <a:pt x="1346" y="0"/>
                </a:moveTo>
                <a:cubicBezTo>
                  <a:pt x="896" y="181"/>
                  <a:pt x="446" y="363"/>
                  <a:pt x="257" y="590"/>
                </a:cubicBezTo>
                <a:cubicBezTo>
                  <a:pt x="68" y="817"/>
                  <a:pt x="0" y="1187"/>
                  <a:pt x="212" y="1361"/>
                </a:cubicBezTo>
                <a:cubicBezTo>
                  <a:pt x="424" y="1535"/>
                  <a:pt x="1232" y="1580"/>
                  <a:pt x="1527" y="1633"/>
                </a:cubicBezTo>
                <a:cubicBezTo>
                  <a:pt x="1822" y="1686"/>
                  <a:pt x="1800" y="1671"/>
                  <a:pt x="1981" y="1679"/>
                </a:cubicBezTo>
                <a:cubicBezTo>
                  <a:pt x="2162" y="1687"/>
                  <a:pt x="2412" y="1702"/>
                  <a:pt x="2616" y="1679"/>
                </a:cubicBezTo>
                <a:cubicBezTo>
                  <a:pt x="2820" y="1656"/>
                  <a:pt x="3100" y="1572"/>
                  <a:pt x="3206" y="1542"/>
                </a:cubicBezTo>
                <a:cubicBezTo>
                  <a:pt x="3312" y="1512"/>
                  <a:pt x="3244" y="1504"/>
                  <a:pt x="3251" y="1497"/>
                </a:cubicBezTo>
              </a:path>
            </a:pathLst>
          </a:custGeom>
          <a:noFill/>
          <a:ln w="101600" cmpd="sng">
            <a:solidFill>
              <a:srgbClr val="FFFF00"/>
            </a:solidFill>
            <a:round/>
            <a:headEnd type="none" w="med" len="med"/>
            <a:tailEnd type="triangle" w="med" len="med"/>
          </a:ln>
          <a:effectLst/>
        </p:spPr>
        <p:txBody>
          <a:bodyPr/>
          <a:lstStyle/>
          <a:p>
            <a:endParaRPr lang="en-US"/>
          </a:p>
        </p:txBody>
      </p:sp>
      <p:sp>
        <p:nvSpPr>
          <p:cNvPr id="2070" name="Text Box 22"/>
          <p:cNvSpPr txBox="1">
            <a:spLocks noChangeArrowheads="1"/>
          </p:cNvSpPr>
          <p:nvPr/>
        </p:nvSpPr>
        <p:spPr bwMode="auto">
          <a:xfrm>
            <a:off x="7216775" y="5321300"/>
            <a:ext cx="1892300" cy="822325"/>
          </a:xfrm>
          <a:prstGeom prst="rect">
            <a:avLst/>
          </a:prstGeom>
          <a:noFill/>
          <a:ln w="9525">
            <a:noFill/>
            <a:miter lim="800000"/>
            <a:headEnd/>
            <a:tailEnd/>
          </a:ln>
          <a:effectLst/>
        </p:spPr>
        <p:txBody>
          <a:bodyPr>
            <a:spAutoFit/>
          </a:bodyPr>
          <a:lstStyle/>
          <a:p>
            <a:pPr>
              <a:spcBef>
                <a:spcPct val="0"/>
              </a:spcBef>
              <a:buClrTx/>
              <a:buSzTx/>
              <a:buFontTx/>
              <a:buNone/>
            </a:pPr>
            <a:r>
              <a:rPr lang="en-AU" sz="2400" b="0">
                <a:solidFill>
                  <a:schemeClr val="folHlink"/>
                </a:solidFill>
                <a:latin typeface="Impact" pitchFamily="34" charset="0"/>
              </a:rPr>
              <a:t>Bonds of the Covenant</a:t>
            </a:r>
          </a:p>
        </p:txBody>
      </p:sp>
      <p:sp>
        <p:nvSpPr>
          <p:cNvPr id="2071" name="WordArt 23" descr="Narrow vertical"/>
          <p:cNvSpPr>
            <a:spLocks noChangeArrowheads="1" noChangeShapeType="1" noTextEdit="1"/>
          </p:cNvSpPr>
          <p:nvPr/>
        </p:nvSpPr>
        <p:spPr bwMode="auto">
          <a:xfrm rot="558501">
            <a:off x="2411413" y="4797425"/>
            <a:ext cx="3009900" cy="717550"/>
          </a:xfrm>
          <a:prstGeom prst="rect">
            <a:avLst/>
          </a:prstGeom>
        </p:spPr>
        <p:txBody>
          <a:bodyPr wrap="none" fromWordArt="1">
            <a:prstTxWarp prst="textCurveUp">
              <a:avLst>
                <a:gd name="adj" fmla="val 40356"/>
              </a:avLst>
            </a:prstTxWarp>
          </a:bodyPr>
          <a:lstStyle/>
          <a:p>
            <a:pPr algn="ctr">
              <a:buNone/>
            </a:pPr>
            <a:r>
              <a:rPr lang="en-US" sz="2400" kern="10" dirty="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Black"/>
              </a:rPr>
              <a:t>Rebels purged out</a:t>
            </a:r>
          </a:p>
        </p:txBody>
      </p:sp>
      <p:sp>
        <p:nvSpPr>
          <p:cNvPr id="2072" name="AutoShape 24"/>
          <p:cNvSpPr>
            <a:spLocks noChangeArrowheads="1"/>
          </p:cNvSpPr>
          <p:nvPr/>
        </p:nvSpPr>
        <p:spPr bwMode="auto">
          <a:xfrm>
            <a:off x="3276600" y="1916609"/>
            <a:ext cx="3671888" cy="2376487"/>
          </a:xfrm>
          <a:prstGeom prst="irregularSeal1">
            <a:avLst/>
          </a:prstGeom>
          <a:gradFill rotWithShape="1">
            <a:gsLst>
              <a:gs pos="0">
                <a:srgbClr val="FFFF00"/>
              </a:gs>
              <a:gs pos="50000">
                <a:srgbClr val="FF0000"/>
              </a:gs>
              <a:gs pos="100000">
                <a:srgbClr val="FFFF00"/>
              </a:gs>
            </a:gsLst>
            <a:lin ang="5400000" scaled="1"/>
          </a:gradFill>
          <a:ln w="28575">
            <a:solidFill>
              <a:srgbClr val="FF0000"/>
            </a:solidFill>
            <a:miter lim="800000"/>
            <a:headEnd/>
            <a:tailEnd/>
          </a:ln>
          <a:effectLst/>
        </p:spPr>
        <p:txBody>
          <a:bodyPr wrap="none" anchor="ctr"/>
          <a:lstStyle/>
          <a:p>
            <a:pPr algn="ctr">
              <a:spcBef>
                <a:spcPct val="0"/>
              </a:spcBef>
              <a:buClrTx/>
              <a:buSzTx/>
              <a:buFontTx/>
              <a:buNone/>
            </a:pPr>
            <a:r>
              <a:rPr lang="en-AU" b="0" dirty="0">
                <a:ln>
                  <a:solidFill>
                    <a:schemeClr val="bg1"/>
                  </a:solidFill>
                </a:ln>
                <a:latin typeface="Impact" pitchFamily="34" charset="0"/>
              </a:rPr>
              <a:t>30 years conflict</a:t>
            </a:r>
          </a:p>
        </p:txBody>
      </p:sp>
      <p:sp>
        <p:nvSpPr>
          <p:cNvPr id="2073" name="Freeform 25"/>
          <p:cNvSpPr>
            <a:spLocks/>
          </p:cNvSpPr>
          <p:nvPr/>
        </p:nvSpPr>
        <p:spPr bwMode="auto">
          <a:xfrm>
            <a:off x="5862638" y="4087813"/>
            <a:ext cx="228600" cy="80962"/>
          </a:xfrm>
          <a:custGeom>
            <a:avLst/>
            <a:gdLst/>
            <a:ahLst/>
            <a:cxnLst>
              <a:cxn ang="0">
                <a:pos x="0" y="51"/>
              </a:cxn>
              <a:cxn ang="0">
                <a:pos x="144" y="0"/>
              </a:cxn>
            </a:cxnLst>
            <a:rect l="0" t="0" r="r" b="b"/>
            <a:pathLst>
              <a:path w="144" h="51">
                <a:moveTo>
                  <a:pt x="0" y="51"/>
                </a:moveTo>
                <a:cubicBezTo>
                  <a:pt x="46" y="36"/>
                  <a:pt x="95" y="0"/>
                  <a:pt x="144" y="0"/>
                </a:cubicBezTo>
              </a:path>
            </a:pathLst>
          </a:custGeom>
          <a:noFill/>
          <a:ln w="57150" cmpd="sng">
            <a:solidFill>
              <a:schemeClr val="tx1"/>
            </a:solidFill>
            <a:round/>
            <a:headEnd/>
            <a:tailEnd/>
          </a:ln>
          <a:effectLst/>
        </p:spPr>
        <p:txBody>
          <a:bodyPr/>
          <a:lstStyle/>
          <a:p>
            <a:endParaRPr lang="en-US"/>
          </a:p>
        </p:txBody>
      </p:sp>
      <p:sp>
        <p:nvSpPr>
          <p:cNvPr id="2068" name="Freeform 20"/>
          <p:cNvSpPr>
            <a:spLocks/>
          </p:cNvSpPr>
          <p:nvPr/>
        </p:nvSpPr>
        <p:spPr bwMode="auto">
          <a:xfrm>
            <a:off x="5076825" y="3357563"/>
            <a:ext cx="2232025" cy="2016125"/>
          </a:xfrm>
          <a:custGeom>
            <a:avLst/>
            <a:gdLst/>
            <a:ahLst/>
            <a:cxnLst>
              <a:cxn ang="0">
                <a:pos x="1360" y="1270"/>
              </a:cxn>
              <a:cxn ang="0">
                <a:pos x="1406" y="1134"/>
              </a:cxn>
              <a:cxn ang="0">
                <a:pos x="1406" y="771"/>
              </a:cxn>
              <a:cxn ang="0">
                <a:pos x="1179" y="635"/>
              </a:cxn>
              <a:cxn ang="0">
                <a:pos x="907" y="589"/>
              </a:cxn>
              <a:cxn ang="0">
                <a:pos x="498" y="544"/>
              </a:cxn>
              <a:cxn ang="0">
                <a:pos x="317" y="408"/>
              </a:cxn>
              <a:cxn ang="0">
                <a:pos x="136" y="226"/>
              </a:cxn>
              <a:cxn ang="0">
                <a:pos x="45" y="45"/>
              </a:cxn>
              <a:cxn ang="0">
                <a:pos x="0" y="0"/>
              </a:cxn>
            </a:cxnLst>
            <a:rect l="0" t="0" r="r" b="b"/>
            <a:pathLst>
              <a:path w="1444" h="1270">
                <a:moveTo>
                  <a:pt x="1360" y="1270"/>
                </a:moveTo>
                <a:cubicBezTo>
                  <a:pt x="1379" y="1243"/>
                  <a:pt x="1398" y="1217"/>
                  <a:pt x="1406" y="1134"/>
                </a:cubicBezTo>
                <a:cubicBezTo>
                  <a:pt x="1414" y="1051"/>
                  <a:pt x="1444" y="854"/>
                  <a:pt x="1406" y="771"/>
                </a:cubicBezTo>
                <a:cubicBezTo>
                  <a:pt x="1368" y="688"/>
                  <a:pt x="1262" y="665"/>
                  <a:pt x="1179" y="635"/>
                </a:cubicBezTo>
                <a:cubicBezTo>
                  <a:pt x="1096" y="605"/>
                  <a:pt x="1020" y="604"/>
                  <a:pt x="907" y="589"/>
                </a:cubicBezTo>
                <a:cubicBezTo>
                  <a:pt x="794" y="574"/>
                  <a:pt x="596" y="574"/>
                  <a:pt x="498" y="544"/>
                </a:cubicBezTo>
                <a:cubicBezTo>
                  <a:pt x="400" y="514"/>
                  <a:pt x="377" y="461"/>
                  <a:pt x="317" y="408"/>
                </a:cubicBezTo>
                <a:cubicBezTo>
                  <a:pt x="257" y="355"/>
                  <a:pt x="181" y="286"/>
                  <a:pt x="136" y="226"/>
                </a:cubicBezTo>
                <a:cubicBezTo>
                  <a:pt x="91" y="166"/>
                  <a:pt x="68" y="82"/>
                  <a:pt x="45" y="45"/>
                </a:cubicBezTo>
                <a:cubicBezTo>
                  <a:pt x="22" y="8"/>
                  <a:pt x="7" y="7"/>
                  <a:pt x="0" y="0"/>
                </a:cubicBezTo>
              </a:path>
            </a:pathLst>
          </a:custGeom>
          <a:noFill/>
          <a:ln w="101600" cmpd="sng">
            <a:solidFill>
              <a:srgbClr val="FFFF00"/>
            </a:solidFill>
            <a:round/>
            <a:headEnd type="triangle" w="med" len="med"/>
            <a:tailEnd type="non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59"/>
                                        </p:tgtEl>
                                        <p:attrNameLst>
                                          <p:attrName>style.visibility</p:attrName>
                                        </p:attrNameLst>
                                      </p:cBhvr>
                                      <p:to>
                                        <p:strVal val="visible"/>
                                      </p:to>
                                    </p:set>
                                  </p:childTnLst>
                                </p:cTn>
                              </p:par>
                            </p:childTnLst>
                          </p:cTn>
                        </p:par>
                        <p:par>
                          <p:cTn id="9" fill="hold">
                            <p:stCondLst>
                              <p:cond delay="0"/>
                            </p:stCondLst>
                            <p:childTnLst>
                              <p:par>
                                <p:cTn id="10" presetID="25" presetClass="entr" presetSubtype="0" fill="hold" grpId="0" nodeType="afterEffect">
                                  <p:stCondLst>
                                    <p:cond delay="2000"/>
                                  </p:stCondLst>
                                  <p:childTnLst>
                                    <p:set>
                                      <p:cBhvr>
                                        <p:cTn id="11" dur="1" fill="hold">
                                          <p:stCondLst>
                                            <p:cond delay="0"/>
                                          </p:stCondLst>
                                        </p:cTn>
                                        <p:tgtEl>
                                          <p:spTgt spid="2054"/>
                                        </p:tgtEl>
                                        <p:attrNameLst>
                                          <p:attrName>style.visibility</p:attrName>
                                        </p:attrNameLst>
                                      </p:cBhvr>
                                      <p:to>
                                        <p:strVal val="visible"/>
                                      </p:to>
                                    </p:set>
                                    <p:anim calcmode="lin" valueType="num">
                                      <p:cBhvr>
                                        <p:cTn id="12" dur="500" decel="50000" fill="hold">
                                          <p:stCondLst>
                                            <p:cond delay="0"/>
                                          </p:stCondLst>
                                        </p:cTn>
                                        <p:tgtEl>
                                          <p:spTgt spid="2054"/>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2054"/>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2054"/>
                                        </p:tgtEl>
                                        <p:attrNameLst>
                                          <p:attrName>ppt_w</p:attrName>
                                        </p:attrNameLst>
                                      </p:cBhvr>
                                      <p:tavLst>
                                        <p:tav tm="0">
                                          <p:val>
                                            <p:strVal val="#ppt_w*.05"/>
                                          </p:val>
                                        </p:tav>
                                        <p:tav tm="100000">
                                          <p:val>
                                            <p:strVal val="#ppt_w"/>
                                          </p:val>
                                        </p:tav>
                                      </p:tavLst>
                                    </p:anim>
                                    <p:anim calcmode="lin" valueType="num">
                                      <p:cBhvr>
                                        <p:cTn id="15" dur="1000" fill="hold"/>
                                        <p:tgtEl>
                                          <p:spTgt spid="2054"/>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2054"/>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2054"/>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2054"/>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2054"/>
                                        </p:tgtEl>
                                      </p:cBhvr>
                                    </p:animEffect>
                                  </p:childTnLst>
                                </p:cTn>
                              </p:par>
                            </p:childTnLst>
                          </p:cTn>
                        </p:par>
                        <p:par>
                          <p:cTn id="20" fill="hold">
                            <p:stCondLst>
                              <p:cond delay="3000"/>
                            </p:stCondLst>
                            <p:childTnLst>
                              <p:par>
                                <p:cTn id="21" presetID="25" presetClass="entr" presetSubtype="0" fill="hold" grpId="0" nodeType="afterEffect">
                                  <p:stCondLst>
                                    <p:cond delay="2000"/>
                                  </p:stCondLst>
                                  <p:childTnLst>
                                    <p:set>
                                      <p:cBhvr>
                                        <p:cTn id="22" dur="1" fill="hold">
                                          <p:stCondLst>
                                            <p:cond delay="0"/>
                                          </p:stCondLst>
                                        </p:cTn>
                                        <p:tgtEl>
                                          <p:spTgt spid="2060"/>
                                        </p:tgtEl>
                                        <p:attrNameLst>
                                          <p:attrName>style.visibility</p:attrName>
                                        </p:attrNameLst>
                                      </p:cBhvr>
                                      <p:to>
                                        <p:strVal val="visible"/>
                                      </p:to>
                                    </p:set>
                                    <p:anim calcmode="lin" valueType="num">
                                      <p:cBhvr>
                                        <p:cTn id="23" dur="500" decel="50000" fill="hold">
                                          <p:stCondLst>
                                            <p:cond delay="0"/>
                                          </p:stCondLst>
                                        </p:cTn>
                                        <p:tgtEl>
                                          <p:spTgt spid="2060"/>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2060"/>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2060"/>
                                        </p:tgtEl>
                                        <p:attrNameLst>
                                          <p:attrName>ppt_w</p:attrName>
                                        </p:attrNameLst>
                                      </p:cBhvr>
                                      <p:tavLst>
                                        <p:tav tm="0">
                                          <p:val>
                                            <p:strVal val="#ppt_w*.05"/>
                                          </p:val>
                                        </p:tav>
                                        <p:tav tm="100000">
                                          <p:val>
                                            <p:strVal val="#ppt_w"/>
                                          </p:val>
                                        </p:tav>
                                      </p:tavLst>
                                    </p:anim>
                                    <p:anim calcmode="lin" valueType="num">
                                      <p:cBhvr>
                                        <p:cTn id="26" dur="1000" fill="hold"/>
                                        <p:tgtEl>
                                          <p:spTgt spid="2060"/>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2060"/>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2060"/>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2060"/>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2060"/>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2055"/>
                                        </p:tgtEl>
                                        <p:attrNameLst>
                                          <p:attrName>style.visibility</p:attrName>
                                        </p:attrNameLst>
                                      </p:cBhvr>
                                      <p:to>
                                        <p:strVal val="visible"/>
                                      </p:to>
                                    </p:set>
                                    <p:animEffect transition="in" filter="fade">
                                      <p:cBhvr>
                                        <p:cTn id="35" dur="800" decel="100000"/>
                                        <p:tgtEl>
                                          <p:spTgt spid="2055"/>
                                        </p:tgtEl>
                                      </p:cBhvr>
                                    </p:animEffect>
                                    <p:anim calcmode="lin" valueType="num">
                                      <p:cBhvr>
                                        <p:cTn id="36" dur="800" decel="100000" fill="hold"/>
                                        <p:tgtEl>
                                          <p:spTgt spid="2055"/>
                                        </p:tgtEl>
                                        <p:attrNameLst>
                                          <p:attrName>style.rotation</p:attrName>
                                        </p:attrNameLst>
                                      </p:cBhvr>
                                      <p:tavLst>
                                        <p:tav tm="0">
                                          <p:val>
                                            <p:fltVal val="-90"/>
                                          </p:val>
                                        </p:tav>
                                        <p:tav tm="100000">
                                          <p:val>
                                            <p:fltVal val="0"/>
                                          </p:val>
                                        </p:tav>
                                      </p:tavLst>
                                    </p:anim>
                                    <p:anim calcmode="lin" valueType="num">
                                      <p:cBhvr>
                                        <p:cTn id="37" dur="800" decel="100000" fill="hold"/>
                                        <p:tgtEl>
                                          <p:spTgt spid="2055"/>
                                        </p:tgtEl>
                                        <p:attrNameLst>
                                          <p:attrName>ppt_x</p:attrName>
                                        </p:attrNameLst>
                                      </p:cBhvr>
                                      <p:tavLst>
                                        <p:tav tm="0">
                                          <p:val>
                                            <p:strVal val="#ppt_x+0.4"/>
                                          </p:val>
                                        </p:tav>
                                        <p:tav tm="100000">
                                          <p:val>
                                            <p:strVal val="#ppt_x-0.05"/>
                                          </p:val>
                                        </p:tav>
                                      </p:tavLst>
                                    </p:anim>
                                    <p:anim calcmode="lin" valueType="num">
                                      <p:cBhvr>
                                        <p:cTn id="38" dur="800" decel="100000" fill="hold"/>
                                        <p:tgtEl>
                                          <p:spTgt spid="2055"/>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2055"/>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2055"/>
                                        </p:tgtEl>
                                        <p:attrNameLst>
                                          <p:attrName>ppt_y</p:attrName>
                                        </p:attrNameLst>
                                      </p:cBhvr>
                                      <p:tavLst>
                                        <p:tav tm="0">
                                          <p:val>
                                            <p:strVal val="#ppt_y+0.1"/>
                                          </p:val>
                                        </p:tav>
                                        <p:tav tm="100000">
                                          <p:val>
                                            <p:strVal val="#ppt_y"/>
                                          </p:val>
                                        </p:tav>
                                      </p:tavLst>
                                    </p:anim>
                                  </p:childTnLst>
                                </p:cTn>
                              </p:par>
                              <p:par>
                                <p:cTn id="41" presetID="30" presetClass="entr" presetSubtype="0" fill="hold" grpId="0" nodeType="withEffect">
                                  <p:stCondLst>
                                    <p:cond delay="0"/>
                                  </p:stCondLst>
                                  <p:childTnLst>
                                    <p:set>
                                      <p:cBhvr>
                                        <p:cTn id="42" dur="1" fill="hold">
                                          <p:stCondLst>
                                            <p:cond delay="0"/>
                                          </p:stCondLst>
                                        </p:cTn>
                                        <p:tgtEl>
                                          <p:spTgt spid="2057"/>
                                        </p:tgtEl>
                                        <p:attrNameLst>
                                          <p:attrName>style.visibility</p:attrName>
                                        </p:attrNameLst>
                                      </p:cBhvr>
                                      <p:to>
                                        <p:strVal val="visible"/>
                                      </p:to>
                                    </p:set>
                                    <p:animEffect transition="in" filter="fade">
                                      <p:cBhvr>
                                        <p:cTn id="43" dur="800" decel="100000"/>
                                        <p:tgtEl>
                                          <p:spTgt spid="2057"/>
                                        </p:tgtEl>
                                      </p:cBhvr>
                                    </p:animEffect>
                                    <p:anim calcmode="lin" valueType="num">
                                      <p:cBhvr>
                                        <p:cTn id="44" dur="800" decel="100000" fill="hold"/>
                                        <p:tgtEl>
                                          <p:spTgt spid="2057"/>
                                        </p:tgtEl>
                                        <p:attrNameLst>
                                          <p:attrName>style.rotation</p:attrName>
                                        </p:attrNameLst>
                                      </p:cBhvr>
                                      <p:tavLst>
                                        <p:tav tm="0">
                                          <p:val>
                                            <p:fltVal val="-90"/>
                                          </p:val>
                                        </p:tav>
                                        <p:tav tm="100000">
                                          <p:val>
                                            <p:fltVal val="0"/>
                                          </p:val>
                                        </p:tav>
                                      </p:tavLst>
                                    </p:anim>
                                    <p:anim calcmode="lin" valueType="num">
                                      <p:cBhvr>
                                        <p:cTn id="45" dur="800" decel="100000" fill="hold"/>
                                        <p:tgtEl>
                                          <p:spTgt spid="2057"/>
                                        </p:tgtEl>
                                        <p:attrNameLst>
                                          <p:attrName>ppt_x</p:attrName>
                                        </p:attrNameLst>
                                      </p:cBhvr>
                                      <p:tavLst>
                                        <p:tav tm="0">
                                          <p:val>
                                            <p:strVal val="#ppt_x+0.4"/>
                                          </p:val>
                                        </p:tav>
                                        <p:tav tm="100000">
                                          <p:val>
                                            <p:strVal val="#ppt_x-0.05"/>
                                          </p:val>
                                        </p:tav>
                                      </p:tavLst>
                                    </p:anim>
                                    <p:anim calcmode="lin" valueType="num">
                                      <p:cBhvr>
                                        <p:cTn id="46" dur="800" decel="100000" fill="hold"/>
                                        <p:tgtEl>
                                          <p:spTgt spid="2057"/>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2057"/>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2057"/>
                                        </p:tgtEl>
                                        <p:attrNameLst>
                                          <p:attrName>ppt_y</p:attrName>
                                        </p:attrNameLst>
                                      </p:cBhvr>
                                      <p:tavLst>
                                        <p:tav tm="0">
                                          <p:val>
                                            <p:strVal val="#ppt_y+0.1"/>
                                          </p:val>
                                        </p:tav>
                                        <p:tav tm="100000">
                                          <p:val>
                                            <p:strVal val="#ppt_y"/>
                                          </p:val>
                                        </p:tav>
                                      </p:tavLst>
                                    </p:anim>
                                  </p:childTnLst>
                                  <p:subTnLst>
                                    <p:set>
                                      <p:cBhvr override="childStyle">
                                        <p:cTn dur="1" fill="hold" display="0" masterRel="nextClick" afterEffect="1"/>
                                        <p:tgtEl>
                                          <p:spTgt spid="2057"/>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35" presetClass="entr" presetSubtype="0" fill="hold" grpId="0" nodeType="clickEffect">
                                  <p:stCondLst>
                                    <p:cond delay="0"/>
                                  </p:stCondLst>
                                  <p:childTnLst>
                                    <p:set>
                                      <p:cBhvr>
                                        <p:cTn id="52" dur="1" fill="hold">
                                          <p:stCondLst>
                                            <p:cond delay="0"/>
                                          </p:stCondLst>
                                        </p:cTn>
                                        <p:tgtEl>
                                          <p:spTgt spid="2072"/>
                                        </p:tgtEl>
                                        <p:attrNameLst>
                                          <p:attrName>style.visibility</p:attrName>
                                        </p:attrNameLst>
                                      </p:cBhvr>
                                      <p:to>
                                        <p:strVal val="visible"/>
                                      </p:to>
                                    </p:set>
                                    <p:animEffect transition="in" filter="fade">
                                      <p:cBhvr>
                                        <p:cTn id="53" dur="2000"/>
                                        <p:tgtEl>
                                          <p:spTgt spid="2072"/>
                                        </p:tgtEl>
                                      </p:cBhvr>
                                    </p:animEffect>
                                    <p:anim calcmode="lin" valueType="num">
                                      <p:cBhvr>
                                        <p:cTn id="54" dur="2000" fill="hold"/>
                                        <p:tgtEl>
                                          <p:spTgt spid="2072"/>
                                        </p:tgtEl>
                                        <p:attrNameLst>
                                          <p:attrName>style.rotation</p:attrName>
                                        </p:attrNameLst>
                                      </p:cBhvr>
                                      <p:tavLst>
                                        <p:tav tm="0">
                                          <p:val>
                                            <p:fltVal val="720"/>
                                          </p:val>
                                        </p:tav>
                                        <p:tav tm="100000">
                                          <p:val>
                                            <p:fltVal val="0"/>
                                          </p:val>
                                        </p:tav>
                                      </p:tavLst>
                                    </p:anim>
                                    <p:anim calcmode="lin" valueType="num">
                                      <p:cBhvr>
                                        <p:cTn id="55" dur="2000" fill="hold"/>
                                        <p:tgtEl>
                                          <p:spTgt spid="2072"/>
                                        </p:tgtEl>
                                        <p:attrNameLst>
                                          <p:attrName>ppt_h</p:attrName>
                                        </p:attrNameLst>
                                      </p:cBhvr>
                                      <p:tavLst>
                                        <p:tav tm="0">
                                          <p:val>
                                            <p:fltVal val="0"/>
                                          </p:val>
                                        </p:tav>
                                        <p:tav tm="100000">
                                          <p:val>
                                            <p:strVal val="#ppt_h"/>
                                          </p:val>
                                        </p:tav>
                                      </p:tavLst>
                                    </p:anim>
                                    <p:anim calcmode="lin" valueType="num">
                                      <p:cBhvr>
                                        <p:cTn id="56" dur="2000" fill="hold"/>
                                        <p:tgtEl>
                                          <p:spTgt spid="2072"/>
                                        </p:tgtEl>
                                        <p:attrNameLst>
                                          <p:attrName>ppt_w</p:attrName>
                                        </p:attrNameLst>
                                      </p:cBhvr>
                                      <p:tavLst>
                                        <p:tav tm="0">
                                          <p:val>
                                            <p:fltVal val="0"/>
                                          </p:val>
                                        </p:tav>
                                        <p:tav tm="100000">
                                          <p:val>
                                            <p:strVal val="#ppt_w"/>
                                          </p:val>
                                        </p:tav>
                                      </p:tavLst>
                                    </p:anim>
                                  </p:childTnLst>
                                  <p:subTnLst>
                                    <p:set>
                                      <p:cBhvr override="childStyle">
                                        <p:cTn dur="1" fill="hold" display="0" masterRel="nextClick" afterEffect="1"/>
                                        <p:tgtEl>
                                          <p:spTgt spid="2072"/>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066"/>
                                        </p:tgtEl>
                                        <p:attrNameLst>
                                          <p:attrName>style.visibility</p:attrName>
                                        </p:attrNameLst>
                                      </p:cBhvr>
                                      <p:to>
                                        <p:strVal val="visible"/>
                                      </p:to>
                                    </p:set>
                                    <p:animEffect transition="in" filter="wipe(up)">
                                      <p:cBhvr>
                                        <p:cTn id="61" dur="3000"/>
                                        <p:tgtEl>
                                          <p:spTgt spid="2066"/>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2068"/>
                                        </p:tgtEl>
                                        <p:attrNameLst>
                                          <p:attrName>style.visibility</p:attrName>
                                        </p:attrNameLst>
                                      </p:cBhvr>
                                      <p:to>
                                        <p:strVal val="visible"/>
                                      </p:to>
                                    </p:set>
                                    <p:animEffect transition="in" filter="wipe(left)">
                                      <p:cBhvr>
                                        <p:cTn id="64" dur="3000"/>
                                        <p:tgtEl>
                                          <p:spTgt spid="2068"/>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071"/>
                                        </p:tgtEl>
                                        <p:attrNameLst>
                                          <p:attrName>style.visibility</p:attrName>
                                        </p:attrNameLst>
                                      </p:cBhvr>
                                      <p:to>
                                        <p:strVal val="visible"/>
                                      </p:to>
                                    </p:set>
                                    <p:animEffect transition="in" filter="wipe(down)">
                                      <p:cBhvr>
                                        <p:cTn id="67" dur="500"/>
                                        <p:tgtEl>
                                          <p:spTgt spid="2071"/>
                                        </p:tgtEl>
                                      </p:cBhvr>
                                    </p:animEffect>
                                  </p:childTnLst>
                                </p:cTn>
                              </p:par>
                            </p:childTnLst>
                          </p:cTn>
                        </p:par>
                        <p:par>
                          <p:cTn id="68" fill="hold">
                            <p:stCondLst>
                              <p:cond delay="3000"/>
                            </p:stCondLst>
                            <p:childTnLst>
                              <p:par>
                                <p:cTn id="69" presetID="10" presetClass="entr" presetSubtype="0" fill="hold" grpId="0" nodeType="afterEffect">
                                  <p:stCondLst>
                                    <p:cond delay="1000"/>
                                  </p:stCondLst>
                                  <p:childTnLst>
                                    <p:set>
                                      <p:cBhvr>
                                        <p:cTn id="70" dur="1" fill="hold">
                                          <p:stCondLst>
                                            <p:cond delay="0"/>
                                          </p:stCondLst>
                                        </p:cTn>
                                        <p:tgtEl>
                                          <p:spTgt spid="2069"/>
                                        </p:tgtEl>
                                        <p:attrNameLst>
                                          <p:attrName>style.visibility</p:attrName>
                                        </p:attrNameLst>
                                      </p:cBhvr>
                                      <p:to>
                                        <p:strVal val="visible"/>
                                      </p:to>
                                    </p:set>
                                    <p:animEffect transition="in" filter="fade">
                                      <p:cBhvr>
                                        <p:cTn id="71" dur="2000"/>
                                        <p:tgtEl>
                                          <p:spTgt spid="2069"/>
                                        </p:tgtEl>
                                      </p:cBhvr>
                                    </p:animEffect>
                                  </p:childTnLst>
                                </p:cTn>
                              </p:par>
                            </p:childTnLst>
                          </p:cTn>
                        </p:par>
                        <p:par>
                          <p:cTn id="72" fill="hold">
                            <p:stCondLst>
                              <p:cond delay="6000"/>
                            </p:stCondLst>
                            <p:childTnLst>
                              <p:par>
                                <p:cTn id="73" presetID="10" presetClass="entr" presetSubtype="0" fill="hold" grpId="0" nodeType="afterEffect">
                                  <p:stCondLst>
                                    <p:cond delay="0"/>
                                  </p:stCondLst>
                                  <p:childTnLst>
                                    <p:set>
                                      <p:cBhvr>
                                        <p:cTn id="74" dur="1" fill="hold">
                                          <p:stCondLst>
                                            <p:cond delay="0"/>
                                          </p:stCondLst>
                                        </p:cTn>
                                        <p:tgtEl>
                                          <p:spTgt spid="2070"/>
                                        </p:tgtEl>
                                        <p:attrNameLst>
                                          <p:attrName>style.visibility</p:attrName>
                                        </p:attrNameLst>
                                      </p:cBhvr>
                                      <p:to>
                                        <p:strVal val="visible"/>
                                      </p:to>
                                    </p:set>
                                    <p:animEffect transition="in" filter="fade">
                                      <p:cBhvr>
                                        <p:cTn id="75" dur="2000"/>
                                        <p:tgtEl>
                                          <p:spTgt spid="2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5" grpId="0"/>
      <p:bldP spid="2057" grpId="0" animBg="1"/>
      <p:bldP spid="2058" grpId="0"/>
      <p:bldP spid="2059" grpId="0" animBg="1"/>
      <p:bldP spid="2060" grpId="0" animBg="1"/>
      <p:bldP spid="2069" grpId="0"/>
      <p:bldP spid="2066" grpId="0" animBg="1"/>
      <p:bldP spid="2070" grpId="0"/>
      <p:bldP spid="2071" grpId="0" animBg="1"/>
      <p:bldP spid="2072" grpId="0" animBg="1"/>
      <p:bldP spid="20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3195"/>
            <a:ext cx="9144000" cy="769441"/>
          </a:xfrm>
          <a:prstGeom prst="rect">
            <a:avLst/>
          </a:prstGeom>
          <a:noFill/>
        </p:spPr>
        <p:txBody>
          <a:bodyPr wrap="square" rtlCol="0">
            <a:spAutoFit/>
          </a:bodyPr>
          <a:lstStyle/>
          <a:p>
            <a:pPr algn="ctr">
              <a:buNone/>
            </a:pPr>
            <a:r>
              <a:rPr lang="en-AU" sz="4400" dirty="0" smtClean="0">
                <a:solidFill>
                  <a:srgbClr val="FFFF66"/>
                </a:solidFill>
                <a:effectLst>
                  <a:outerShdw blurRad="38100" dist="38100" dir="2700000" algn="tl">
                    <a:srgbClr val="FFFFFF"/>
                  </a:outerShdw>
                </a:effectLst>
                <a:latin typeface="+mj-lt"/>
                <a:ea typeface="+mj-ea"/>
                <a:cs typeface="+mj-cs"/>
              </a:rPr>
              <a:t>The route of the Exodus</a:t>
            </a:r>
            <a:endParaRPr lang="en-US" sz="4400" dirty="0">
              <a:solidFill>
                <a:srgbClr val="FFFF66"/>
              </a:solidFill>
              <a:effectLst>
                <a:outerShdw blurRad="38100" dist="38100" dir="2700000" algn="tl">
                  <a:srgbClr val="FFFFFF"/>
                </a:outerShdw>
              </a:effectLst>
              <a:latin typeface="+mj-lt"/>
              <a:ea typeface="+mj-ea"/>
              <a:cs typeface="+mj-cs"/>
            </a:endParaRPr>
          </a:p>
        </p:txBody>
      </p:sp>
      <p:sp>
        <p:nvSpPr>
          <p:cNvPr id="9" name="TextBox 8"/>
          <p:cNvSpPr txBox="1"/>
          <p:nvPr/>
        </p:nvSpPr>
        <p:spPr>
          <a:xfrm>
            <a:off x="214282" y="791249"/>
            <a:ext cx="8643998" cy="5583067"/>
          </a:xfrm>
          <a:prstGeom prst="rect">
            <a:avLst/>
          </a:prstGeom>
          <a:noFill/>
        </p:spPr>
        <p:txBody>
          <a:bodyPr wrap="square" rtlCol="0">
            <a:spAutoFit/>
          </a:bodyPr>
          <a:lstStyle/>
          <a:p>
            <a:pPr algn="just">
              <a:lnSpc>
                <a:spcPct val="85000"/>
              </a:lnSpc>
              <a:spcBef>
                <a:spcPts val="0"/>
              </a:spcBef>
              <a:spcAft>
                <a:spcPts val="600"/>
              </a:spcAft>
              <a:buNone/>
            </a:pPr>
            <a:r>
              <a:rPr lang="en-AU" sz="3200" b="0" dirty="0" smtClean="0">
                <a:ln w="19050">
                  <a:solidFill>
                    <a:schemeClr val="tx1"/>
                  </a:solidFill>
                </a:ln>
                <a:solidFill>
                  <a:srgbClr val="FF0000"/>
                </a:solidFill>
                <a:latin typeface="Arial Black" pitchFamily="34" charset="0"/>
              </a:rPr>
              <a:t>Isa. 11:15-16 </a:t>
            </a:r>
            <a:r>
              <a:rPr lang="en-AU" sz="3200" dirty="0" smtClean="0">
                <a:latin typeface="+mj-lt"/>
              </a:rPr>
              <a:t>- </a:t>
            </a:r>
            <a:r>
              <a:rPr lang="en-AU" sz="3200" dirty="0" smtClean="0">
                <a:latin typeface="Bookman Old Style" pitchFamily="18" charset="0"/>
              </a:rPr>
              <a:t>And the LORD shall utterly destroy </a:t>
            </a:r>
            <a:r>
              <a:rPr lang="en-AU" sz="3200" dirty="0" smtClean="0">
                <a:solidFill>
                  <a:srgbClr val="00FF00"/>
                </a:solidFill>
                <a:latin typeface="Bookman Old Style" pitchFamily="18" charset="0"/>
              </a:rPr>
              <a:t>the tongue of the Egyptian sea</a:t>
            </a:r>
            <a:r>
              <a:rPr lang="en-AU" sz="3200" dirty="0" smtClean="0">
                <a:latin typeface="Bookman Old Style" pitchFamily="18" charset="0"/>
              </a:rPr>
              <a:t>; and with his mighty wind shall he shake his hand over </a:t>
            </a:r>
            <a:r>
              <a:rPr lang="en-AU" sz="3200" dirty="0" smtClean="0">
                <a:ln>
                  <a:solidFill>
                    <a:schemeClr val="tx1"/>
                  </a:solidFill>
                </a:ln>
                <a:solidFill>
                  <a:srgbClr val="00FFFF"/>
                </a:solidFill>
                <a:latin typeface="Bookman Old Style" pitchFamily="18" charset="0"/>
              </a:rPr>
              <a:t>the river</a:t>
            </a:r>
            <a:r>
              <a:rPr lang="en-AU" sz="3200" dirty="0" smtClean="0">
                <a:latin typeface="Bookman Old Style" pitchFamily="18" charset="0"/>
              </a:rPr>
              <a:t>, and shall smite it in the seven streams, and make men go over </a:t>
            </a:r>
            <a:r>
              <a:rPr lang="en-AU" sz="3200" dirty="0" err="1" smtClean="0">
                <a:latin typeface="Bookman Old Style" pitchFamily="18" charset="0"/>
              </a:rPr>
              <a:t>dryshod</a:t>
            </a:r>
            <a:r>
              <a:rPr lang="en-AU" sz="3200" dirty="0" smtClean="0">
                <a:latin typeface="Bookman Old Style" pitchFamily="18" charset="0"/>
              </a:rPr>
              <a:t>. </a:t>
            </a:r>
          </a:p>
          <a:p>
            <a:pPr algn="just">
              <a:lnSpc>
                <a:spcPct val="85000"/>
              </a:lnSpc>
              <a:spcBef>
                <a:spcPts val="0"/>
              </a:spcBef>
              <a:spcAft>
                <a:spcPts val="600"/>
              </a:spcAft>
              <a:buNone/>
            </a:pPr>
            <a:r>
              <a:rPr lang="en-AU" sz="3200" dirty="0" smtClean="0">
                <a:latin typeface="Bookman Old Style" pitchFamily="18" charset="0"/>
              </a:rPr>
              <a:t>And there shall be an highway for the remnant of his people, which shall be left, from </a:t>
            </a:r>
            <a:r>
              <a:rPr lang="en-AU" sz="3200" dirty="0" smtClean="0">
                <a:ln>
                  <a:solidFill>
                    <a:schemeClr val="tx1"/>
                  </a:solidFill>
                </a:ln>
                <a:solidFill>
                  <a:srgbClr val="FFC000"/>
                </a:solidFill>
                <a:latin typeface="Bookman Old Style" pitchFamily="18" charset="0"/>
              </a:rPr>
              <a:t>Assyria</a:t>
            </a:r>
            <a:r>
              <a:rPr lang="en-AU" sz="3200" dirty="0" smtClean="0">
                <a:latin typeface="Bookman Old Style" pitchFamily="18" charset="0"/>
              </a:rPr>
              <a:t>; like as it was to Israel in the day that he came up out of the land of Egypt.</a:t>
            </a:r>
          </a:p>
          <a:p>
            <a:pPr algn="r">
              <a:lnSpc>
                <a:spcPct val="85000"/>
              </a:lnSpc>
              <a:spcBef>
                <a:spcPts val="0"/>
              </a:spcBef>
              <a:buNone/>
            </a:pPr>
            <a:r>
              <a:rPr lang="en-US" dirty="0" smtClean="0">
                <a:ln>
                  <a:solidFill>
                    <a:schemeClr val="tx1"/>
                  </a:solidFill>
                </a:ln>
                <a:solidFill>
                  <a:srgbClr val="FF00FF"/>
                </a:solidFill>
                <a:latin typeface="+mj-lt"/>
              </a:rPr>
              <a:t>See Bro. H.P. Mansfield’s treatise in the Logos Prophetic Supplement </a:t>
            </a:r>
            <a:r>
              <a:rPr lang="en-AU" dirty="0" smtClean="0">
                <a:ln>
                  <a:solidFill>
                    <a:schemeClr val="tx1"/>
                  </a:solidFill>
                </a:ln>
                <a:solidFill>
                  <a:srgbClr val="FF00FF"/>
                </a:solidFill>
                <a:latin typeface="+mj-lt"/>
              </a:rPr>
              <a:t>Volume 37 – 1970/71 </a:t>
            </a:r>
          </a:p>
        </p:txBody>
      </p:sp>
      <p:sp>
        <p:nvSpPr>
          <p:cNvPr id="5" name="Rectangle 24"/>
          <p:cNvSpPr>
            <a:spLocks noGrp="1" noChangeArrowheads="1"/>
          </p:cNvSpPr>
          <p:nvPr>
            <p:ph type="ftr" sz="quarter" idx="3"/>
          </p:nvPr>
        </p:nvSpPr>
        <p:spPr>
          <a:xfrm>
            <a:off x="-55006" y="6387831"/>
            <a:ext cx="4095240" cy="442252"/>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b="1" dirty="0" smtClean="0">
                <a:ln>
                  <a:noFill/>
                </a:ln>
                <a:effectLst/>
              </a:rPr>
              <a:t>The Second Exodus of Israel</a:t>
            </a:r>
            <a:endParaRPr lang="en-AU" b="1" dirty="0">
              <a:ln>
                <a:noFill/>
              </a:ln>
              <a:effectLst/>
            </a:endParaRPr>
          </a:p>
        </p:txBody>
      </p:sp>
      <p:sp>
        <p:nvSpPr>
          <p:cNvPr id="6" name="TextBox 5"/>
          <p:cNvSpPr txBox="1"/>
          <p:nvPr/>
        </p:nvSpPr>
        <p:spPr>
          <a:xfrm rot="21416895">
            <a:off x="323528" y="1346516"/>
            <a:ext cx="8424936" cy="3514396"/>
          </a:xfrm>
          <a:prstGeom prst="rect">
            <a:avLst/>
          </a:prstGeom>
          <a:solidFill>
            <a:srgbClr val="FFFF00"/>
          </a:solidFill>
          <a:ln w="57150">
            <a:solidFill>
              <a:srgbClr val="FF0000"/>
            </a:solidFill>
          </a:ln>
        </p:spPr>
        <p:txBody>
          <a:bodyPr wrap="square" lIns="144000" tIns="108000" rIns="144000" bIns="108000" rtlCol="0">
            <a:spAutoFit/>
          </a:bodyPr>
          <a:lstStyle/>
          <a:p>
            <a:pPr algn="just">
              <a:lnSpc>
                <a:spcPct val="85000"/>
              </a:lnSpc>
              <a:spcBef>
                <a:spcPts val="0"/>
              </a:spcBef>
              <a:buNone/>
            </a:pPr>
            <a:r>
              <a:rPr lang="en-AU" dirty="0" smtClean="0">
                <a:solidFill>
                  <a:schemeClr val="bg1"/>
                </a:solidFill>
                <a:latin typeface="+mj-lt"/>
              </a:rPr>
              <a:t>The Jewish people will make their way back to the land in communities gathered from each nation, and gradually increasing as they meet up one with the other from country to country. They will ultimately enter the land itself from the north or the south; from across the Euphrates or the Nile, and whether one or the other they will be nationally baptised into Christ after the rebels have been purged out.</a:t>
            </a:r>
            <a:endParaRPr lang="en-AU" dirty="0">
              <a:solidFill>
                <a:schemeClr val="bg1"/>
              </a:solidFill>
              <a:latin typeface="+mj-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25292"/>
            <a:ext cx="9144000" cy="769441"/>
          </a:xfrm>
          <a:prstGeom prst="rect">
            <a:avLst/>
          </a:prstGeom>
          <a:noFill/>
        </p:spPr>
        <p:txBody>
          <a:bodyPr wrap="square" rtlCol="0">
            <a:spAutoFit/>
          </a:bodyPr>
          <a:lstStyle/>
          <a:p>
            <a:pPr algn="ctr">
              <a:buNone/>
            </a:pPr>
            <a:r>
              <a:rPr lang="en-AU" sz="4400" dirty="0" smtClean="0">
                <a:solidFill>
                  <a:srgbClr val="FFFF66"/>
                </a:solidFill>
                <a:effectLst>
                  <a:outerShdw blurRad="38100" dist="38100" dir="2700000" algn="tl">
                    <a:srgbClr val="FFFFFF"/>
                  </a:outerShdw>
                </a:effectLst>
                <a:latin typeface="+mj-lt"/>
                <a:ea typeface="+mj-ea"/>
                <a:cs typeface="+mj-cs"/>
              </a:rPr>
              <a:t>From Egypt and Assyria</a:t>
            </a:r>
            <a:endParaRPr lang="en-US" sz="4400" dirty="0">
              <a:solidFill>
                <a:srgbClr val="FFFF66"/>
              </a:solidFill>
              <a:effectLst>
                <a:outerShdw blurRad="38100" dist="38100" dir="2700000" algn="tl">
                  <a:srgbClr val="FFFFFF"/>
                </a:outerShdw>
              </a:effectLst>
              <a:latin typeface="+mj-lt"/>
              <a:ea typeface="+mj-ea"/>
              <a:cs typeface="+mj-cs"/>
            </a:endParaRPr>
          </a:p>
        </p:txBody>
      </p:sp>
      <p:sp>
        <p:nvSpPr>
          <p:cNvPr id="9" name="TextBox 8"/>
          <p:cNvSpPr txBox="1"/>
          <p:nvPr/>
        </p:nvSpPr>
        <p:spPr>
          <a:xfrm>
            <a:off x="214282" y="936485"/>
            <a:ext cx="8748000" cy="5410712"/>
          </a:xfrm>
          <a:prstGeom prst="rect">
            <a:avLst/>
          </a:prstGeom>
          <a:noFill/>
        </p:spPr>
        <p:txBody>
          <a:bodyPr wrap="square" rtlCol="0">
            <a:spAutoFit/>
          </a:bodyPr>
          <a:lstStyle/>
          <a:p>
            <a:pPr algn="just">
              <a:lnSpc>
                <a:spcPct val="90000"/>
              </a:lnSpc>
              <a:spcBef>
                <a:spcPts val="0"/>
              </a:spcBef>
              <a:buNone/>
            </a:pPr>
            <a:r>
              <a:rPr lang="en-AU" sz="3200" b="0" dirty="0" smtClean="0">
                <a:ln w="19050">
                  <a:solidFill>
                    <a:schemeClr val="tx1"/>
                  </a:solidFill>
                </a:ln>
                <a:solidFill>
                  <a:srgbClr val="FF0000"/>
                </a:solidFill>
                <a:latin typeface="Arial Black" pitchFamily="34" charset="0"/>
              </a:rPr>
              <a:t>Isa. 27:12-13 </a:t>
            </a:r>
            <a:r>
              <a:rPr lang="en-AU" sz="3200" dirty="0" smtClean="0">
                <a:latin typeface="Bookman Old Style" pitchFamily="18" charset="0"/>
              </a:rPr>
              <a:t>- It shall come to pass in that day, that Yahweh shall beat off from the channel of the river</a:t>
            </a:r>
            <a:r>
              <a:rPr lang="en-AU" sz="3200" dirty="0" smtClean="0">
                <a:latin typeface="+mj-lt"/>
              </a:rPr>
              <a:t> (</a:t>
            </a:r>
            <a:r>
              <a:rPr lang="en-AU" sz="3200" dirty="0" smtClean="0">
                <a:solidFill>
                  <a:srgbClr val="FFFF00"/>
                </a:solidFill>
                <a:latin typeface="+mj-lt"/>
              </a:rPr>
              <a:t>Euphrates</a:t>
            </a:r>
            <a:r>
              <a:rPr lang="en-AU" sz="3200" dirty="0" smtClean="0">
                <a:latin typeface="+mj-lt"/>
              </a:rPr>
              <a:t>) </a:t>
            </a:r>
            <a:r>
              <a:rPr lang="en-AU" sz="3200" dirty="0" smtClean="0">
                <a:latin typeface="Bookman Old Style" pitchFamily="18" charset="0"/>
              </a:rPr>
              <a:t>unto the stream of Egypt, and ye shall be gathered one by one, Ο ye children of Israel. And it shall come to pass in that day, that </a:t>
            </a:r>
            <a:r>
              <a:rPr lang="en-AU" sz="3200" dirty="0" smtClean="0">
                <a:solidFill>
                  <a:srgbClr val="00FF00"/>
                </a:solidFill>
                <a:latin typeface="Bookman Old Style" pitchFamily="18" charset="0"/>
              </a:rPr>
              <a:t>the great trumpet shall be blown</a:t>
            </a:r>
            <a:r>
              <a:rPr lang="en-AU" sz="3200" dirty="0" smtClean="0">
                <a:latin typeface="Bookman Old Style" pitchFamily="18" charset="0"/>
              </a:rPr>
              <a:t>, and they shall come which were ready to perish in the land of Assyria, and the outcasts in the land of Egypt, and shall worship Yahweh in the holy mount at Jerusalem.</a:t>
            </a:r>
          </a:p>
        </p:txBody>
      </p:sp>
      <p:sp>
        <p:nvSpPr>
          <p:cNvPr id="5" name="Rectangle 24"/>
          <p:cNvSpPr>
            <a:spLocks noGrp="1" noChangeArrowheads="1"/>
          </p:cNvSpPr>
          <p:nvPr>
            <p:ph type="ftr" sz="quarter" idx="3"/>
          </p:nvPr>
        </p:nvSpPr>
        <p:spPr>
          <a:xfrm>
            <a:off x="-55006" y="6387831"/>
            <a:ext cx="4095240" cy="442252"/>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b="1" dirty="0" smtClean="0">
                <a:ln>
                  <a:noFill/>
                </a:ln>
                <a:effectLst/>
              </a:rPr>
              <a:t>The Second Exodus of Israel</a:t>
            </a:r>
            <a:endParaRPr lang="en-AU" b="1" dirty="0">
              <a:ln>
                <a:noFill/>
              </a:ln>
              <a:effectLst/>
            </a:endParaRPr>
          </a:p>
        </p:txBody>
      </p:sp>
      <p:sp>
        <p:nvSpPr>
          <p:cNvPr id="6" name="TextBox 5"/>
          <p:cNvSpPr txBox="1"/>
          <p:nvPr/>
        </p:nvSpPr>
        <p:spPr>
          <a:xfrm rot="21435673">
            <a:off x="303730" y="1142630"/>
            <a:ext cx="8496000" cy="4822447"/>
          </a:xfrm>
          <a:prstGeom prst="rect">
            <a:avLst/>
          </a:prstGeom>
          <a:solidFill>
            <a:srgbClr val="FFFF00"/>
          </a:solidFill>
          <a:ln w="57150">
            <a:solidFill>
              <a:srgbClr val="FF0000"/>
            </a:solidFill>
          </a:ln>
        </p:spPr>
        <p:txBody>
          <a:bodyPr wrap="square" lIns="144000" tIns="108000" rIns="144000" bIns="108000" rtlCol="0">
            <a:spAutoFit/>
          </a:bodyPr>
          <a:lstStyle/>
          <a:p>
            <a:pPr algn="just">
              <a:lnSpc>
                <a:spcPct val="85000"/>
              </a:lnSpc>
              <a:spcBef>
                <a:spcPts val="0"/>
              </a:spcBef>
              <a:buNone/>
            </a:pPr>
            <a:r>
              <a:rPr lang="en-AU" sz="3200" dirty="0" smtClean="0">
                <a:solidFill>
                  <a:schemeClr val="bg1"/>
                </a:solidFill>
                <a:latin typeface="+mj-lt"/>
              </a:rPr>
              <a:t>From these two prophecies (and others can be supplied) it is obvious that the Jewish exiles shall return either via Egypt or ancient Assyria, across the dry bed of the Egyptian sea or the river Euphrates. Those who return via Egypt will enact the wilderness journey of the people of Israel under Moses; those who do so via Assyria and the Euphrates will re-enact the pilgrimage of Abraham as he left the land of his nativity for the Land of Promise.</a:t>
            </a:r>
            <a:endParaRPr lang="en-AU" sz="3200" dirty="0">
              <a:solidFill>
                <a:schemeClr val="bg1"/>
              </a:solidFill>
              <a:latin typeface="+mj-lt"/>
            </a:endParaRPr>
          </a:p>
        </p:txBody>
      </p:sp>
      <p:sp>
        <p:nvSpPr>
          <p:cNvPr id="10" name="Rectangle 9"/>
          <p:cNvSpPr/>
          <p:nvPr/>
        </p:nvSpPr>
        <p:spPr>
          <a:xfrm>
            <a:off x="4470280" y="6251032"/>
            <a:ext cx="4752528" cy="615553"/>
          </a:xfrm>
          <a:prstGeom prst="rect">
            <a:avLst/>
          </a:prstGeom>
        </p:spPr>
        <p:txBody>
          <a:bodyPr wrap="square">
            <a:spAutoFit/>
          </a:bodyPr>
          <a:lstStyle/>
          <a:p>
            <a:pPr algn="ctr">
              <a:lnSpc>
                <a:spcPct val="85000"/>
              </a:lnSpc>
              <a:spcBef>
                <a:spcPts val="0"/>
              </a:spcBef>
              <a:buNone/>
            </a:pPr>
            <a:r>
              <a:rPr lang="en-US" sz="2000" dirty="0" smtClean="0">
                <a:ln>
                  <a:solidFill>
                    <a:schemeClr val="tx1"/>
                  </a:solidFill>
                </a:ln>
                <a:solidFill>
                  <a:srgbClr val="FF00FF"/>
                </a:solidFill>
                <a:latin typeface="Arial Narrow" pitchFamily="34" charset="0"/>
              </a:rPr>
              <a:t>Bro. H.P. Mansfield’s treatise in the Logos Prophetic Supplement </a:t>
            </a:r>
            <a:r>
              <a:rPr lang="en-AU" sz="2000" dirty="0" smtClean="0">
                <a:ln>
                  <a:solidFill>
                    <a:schemeClr val="tx1"/>
                  </a:solidFill>
                </a:ln>
                <a:solidFill>
                  <a:srgbClr val="FF00FF"/>
                </a:solidFill>
                <a:latin typeface="Arial Narrow" pitchFamily="34" charset="0"/>
              </a:rPr>
              <a:t>Volume 37 – 1970/71 </a:t>
            </a:r>
            <a:endParaRPr lang="en-AU" sz="2000" dirty="0">
              <a:latin typeface="Arial Narrow"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179388" y="1053207"/>
            <a:ext cx="8785225" cy="5760169"/>
          </a:xfrm>
        </p:spPr>
        <p:txBody>
          <a:bodyPr/>
          <a:lstStyle/>
          <a:p>
            <a:pPr marL="0" indent="0" algn="just">
              <a:buFont typeface="Wingdings" pitchFamily="2" charset="2"/>
              <a:buNone/>
            </a:pPr>
            <a:r>
              <a:rPr lang="en-US" dirty="0">
                <a:latin typeface="Bookman Old Style" pitchFamily="18" charset="0"/>
              </a:rPr>
              <a:t>It is a little scroll of judgment: </a:t>
            </a:r>
            <a:r>
              <a:rPr lang="en-US" dirty="0">
                <a:ln>
                  <a:solidFill>
                    <a:schemeClr val="tx1"/>
                  </a:solidFill>
                </a:ln>
                <a:solidFill>
                  <a:srgbClr val="FF9900"/>
                </a:solidFill>
                <a:latin typeface="Bookman Old Style" pitchFamily="18" charset="0"/>
              </a:rPr>
              <a:t>the scroll is little, not the judgment</a:t>
            </a:r>
            <a:r>
              <a:rPr lang="en-US" dirty="0">
                <a:latin typeface="Bookman Old Style" pitchFamily="18" charset="0"/>
              </a:rPr>
              <a:t>. The scroll unrolled is </a:t>
            </a:r>
            <a:r>
              <a:rPr lang="en-US" i="1" dirty="0">
                <a:latin typeface="Bookman Old Style" pitchFamily="18" charset="0"/>
              </a:rPr>
              <a:t>not long</a:t>
            </a:r>
            <a:r>
              <a:rPr lang="en-US" dirty="0">
                <a:latin typeface="Bookman Old Style" pitchFamily="18" charset="0"/>
              </a:rPr>
              <a:t>. The seven-sealed scroll, extending from John’s day to “the time of the dead,” is </a:t>
            </a:r>
            <a:r>
              <a:rPr lang="en-US" i="1" dirty="0">
                <a:latin typeface="Bookman Old Style" pitchFamily="18" charset="0"/>
              </a:rPr>
              <a:t>long</a:t>
            </a:r>
            <a:r>
              <a:rPr lang="en-US" dirty="0">
                <a:latin typeface="Bookman Old Style" pitchFamily="18" charset="0"/>
              </a:rPr>
              <a:t>. Upon its roll are inscribed judicial events extending over nearly eighteen centuries. This is not a little scroll, but a very long one. A scroll extended gives us the idea of </a:t>
            </a:r>
            <a:r>
              <a:rPr lang="en-US" i="1" dirty="0">
                <a:latin typeface="Bookman Old Style" pitchFamily="18" charset="0"/>
              </a:rPr>
              <a:t>length;</a:t>
            </a:r>
            <a:r>
              <a:rPr lang="en-US" dirty="0">
                <a:latin typeface="Bookman Old Style" pitchFamily="18" charset="0"/>
              </a:rPr>
              <a:t> and this is representative of </a:t>
            </a:r>
            <a:r>
              <a:rPr lang="en-US" i="1" dirty="0">
                <a:latin typeface="Bookman Old Style" pitchFamily="18" charset="0"/>
              </a:rPr>
              <a:t>time</a:t>
            </a:r>
            <a:r>
              <a:rPr lang="en-US" dirty="0">
                <a:latin typeface="Bookman Old Style" pitchFamily="18" charset="0"/>
              </a:rPr>
              <a:t>. </a:t>
            </a:r>
            <a:r>
              <a:rPr lang="en-US" dirty="0">
                <a:solidFill>
                  <a:srgbClr val="00FF00"/>
                </a:solidFill>
                <a:latin typeface="Bookman Old Style" pitchFamily="18" charset="0"/>
              </a:rPr>
              <a:t>A little scroll is </a:t>
            </a:r>
            <a:r>
              <a:rPr lang="en-US" i="1" dirty="0">
                <a:solidFill>
                  <a:srgbClr val="00FF00"/>
                </a:solidFill>
                <a:latin typeface="Bookman Old Style" pitchFamily="18" charset="0"/>
              </a:rPr>
              <a:t>a short time</a:t>
            </a:r>
            <a:r>
              <a:rPr lang="en-US" dirty="0">
                <a:solidFill>
                  <a:srgbClr val="00FF00"/>
                </a:solidFill>
                <a:latin typeface="Bookman Old Style" pitchFamily="18" charset="0"/>
              </a:rPr>
              <a:t> in which things written therein are to be accomplished—a period, say of forty years</a:t>
            </a:r>
            <a:r>
              <a:rPr lang="en-US" dirty="0">
                <a:latin typeface="Bookman Old Style" pitchFamily="18" charset="0"/>
              </a:rPr>
              <a:t>, according to the testimony of </a:t>
            </a:r>
            <a:r>
              <a:rPr lang="en-US" dirty="0">
                <a:ln w="19050">
                  <a:solidFill>
                    <a:schemeClr val="tx1"/>
                  </a:solidFill>
                </a:ln>
                <a:solidFill>
                  <a:srgbClr val="FF0000"/>
                </a:solidFill>
                <a:latin typeface="Bookman Old Style" pitchFamily="18" charset="0"/>
              </a:rPr>
              <a:t>Micah 7:14–17</a:t>
            </a:r>
            <a:r>
              <a:rPr lang="en-US" dirty="0">
                <a:latin typeface="Bookman Old Style" pitchFamily="18" charset="0"/>
              </a:rPr>
              <a:t>. </a:t>
            </a:r>
            <a:r>
              <a:rPr lang="en-US" dirty="0">
                <a:ln>
                  <a:solidFill>
                    <a:schemeClr val="tx1"/>
                  </a:solidFill>
                </a:ln>
                <a:solidFill>
                  <a:srgbClr val="FF00FF"/>
                </a:solidFill>
              </a:rPr>
              <a:t>(Eureka)</a:t>
            </a:r>
            <a:endParaRPr lang="en-AU" dirty="0">
              <a:ln>
                <a:solidFill>
                  <a:schemeClr val="tx1"/>
                </a:solidFill>
              </a:ln>
              <a:solidFill>
                <a:srgbClr val="FF00FF"/>
              </a:solidFill>
            </a:endParaRPr>
          </a:p>
        </p:txBody>
      </p:sp>
      <p:sp>
        <p:nvSpPr>
          <p:cNvPr id="4" name="TextBox 3"/>
          <p:cNvSpPr txBox="1"/>
          <p:nvPr/>
        </p:nvSpPr>
        <p:spPr>
          <a:xfrm rot="21338776">
            <a:off x="251520" y="2708920"/>
            <a:ext cx="8712968" cy="1373604"/>
          </a:xfrm>
          <a:prstGeom prst="rect">
            <a:avLst/>
          </a:prstGeom>
          <a:solidFill>
            <a:srgbClr val="FFFF00"/>
          </a:solidFill>
          <a:ln w="57150">
            <a:solidFill>
              <a:srgbClr val="FF0000"/>
            </a:solidFill>
          </a:ln>
        </p:spPr>
        <p:txBody>
          <a:bodyPr wrap="square" lIns="108000" tIns="216000" rIns="108000" bIns="108000" rtlCol="0">
            <a:spAutoFit/>
          </a:bodyPr>
          <a:lstStyle/>
          <a:p>
            <a:pPr algn="ctr">
              <a:lnSpc>
                <a:spcPct val="85000"/>
              </a:lnSpc>
              <a:spcBef>
                <a:spcPts val="0"/>
              </a:spcBef>
              <a:buNone/>
            </a:pPr>
            <a:r>
              <a:rPr lang="en-US" sz="4000" b="0" dirty="0" smtClean="0">
                <a:solidFill>
                  <a:schemeClr val="bg1"/>
                </a:solidFill>
                <a:latin typeface="Arial Black" pitchFamily="34" charset="0"/>
              </a:rPr>
              <a:t>What is the duration of the Second Exodus?</a:t>
            </a:r>
            <a:endParaRPr lang="en-AU" sz="4000" b="0" dirty="0">
              <a:solidFill>
                <a:schemeClr val="bg1"/>
              </a:solidFill>
              <a:latin typeface="Arial Black" pitchFamily="34" charset="0"/>
            </a:endParaRPr>
          </a:p>
        </p:txBody>
      </p:sp>
      <p:pic>
        <p:nvPicPr>
          <p:cNvPr id="5" name="Picture 4" descr="Rainbowed Angel"/>
          <p:cNvPicPr>
            <a:picLocks noChangeAspect="1" noChangeArrowheads="1"/>
          </p:cNvPicPr>
          <p:nvPr/>
        </p:nvPicPr>
        <p:blipFill>
          <a:blip r:embed="rId3" cstate="print"/>
          <a:srcRect/>
          <a:stretch>
            <a:fillRect/>
          </a:stretch>
        </p:blipFill>
        <p:spPr bwMode="auto">
          <a:xfrm>
            <a:off x="-22224" y="1052736"/>
            <a:ext cx="5601526" cy="5817964"/>
          </a:xfrm>
          <a:prstGeom prst="rect">
            <a:avLst/>
          </a:prstGeom>
          <a:noFill/>
        </p:spPr>
      </p:pic>
      <p:graphicFrame>
        <p:nvGraphicFramePr>
          <p:cNvPr id="6" name="Object 4"/>
          <p:cNvGraphicFramePr>
            <a:graphicFrameLocks noChangeAspect="1"/>
          </p:cNvGraphicFramePr>
          <p:nvPr/>
        </p:nvGraphicFramePr>
        <p:xfrm>
          <a:off x="5598667" y="2420888"/>
          <a:ext cx="3509838" cy="4392488"/>
        </p:xfrm>
        <a:graphic>
          <a:graphicData uri="http://schemas.openxmlformats.org/presentationml/2006/ole">
            <p:oleObj spid="_x0000_s347137" name="Photo Editor Photo" r:id="rId4" imgW="3476190" imgH="4352381" progId="">
              <p:embed/>
            </p:oleObj>
          </a:graphicData>
        </a:graphic>
      </p:graphicFrame>
      <p:sp>
        <p:nvSpPr>
          <p:cNvPr id="8" name="Oval 8"/>
          <p:cNvSpPr>
            <a:spLocks noChangeArrowheads="1"/>
          </p:cNvSpPr>
          <p:nvPr/>
        </p:nvSpPr>
        <p:spPr bwMode="auto">
          <a:xfrm>
            <a:off x="2253889" y="2786394"/>
            <a:ext cx="1512168" cy="1440160"/>
          </a:xfrm>
          <a:prstGeom prst="ellipse">
            <a:avLst/>
          </a:prstGeom>
          <a:noFill/>
          <a:ln w="76200">
            <a:solidFill>
              <a:srgbClr val="FF0000"/>
            </a:solidFill>
            <a:round/>
            <a:headEnd/>
            <a:tailEnd/>
          </a:ln>
          <a:effectLst/>
        </p:spPr>
        <p:txBody>
          <a:bodyPr wrap="none" anchor="ctr"/>
          <a:lstStyle/>
          <a:p>
            <a:r>
              <a:rPr lang="en-US" dirty="0" smtClean="0"/>
              <a:t> </a:t>
            </a:r>
            <a:endParaRPr lang="en-US" dirty="0"/>
          </a:p>
        </p:txBody>
      </p:sp>
      <p:cxnSp>
        <p:nvCxnSpPr>
          <p:cNvPr id="11" name="Straight Connector 10"/>
          <p:cNvCxnSpPr/>
          <p:nvPr/>
        </p:nvCxnSpPr>
        <p:spPr>
          <a:xfrm flipH="1" flipV="1">
            <a:off x="3707904" y="3861048"/>
            <a:ext cx="1872000" cy="72008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752202" y="1194019"/>
            <a:ext cx="5364088" cy="1274195"/>
          </a:xfrm>
          <a:prstGeom prst="rect">
            <a:avLst/>
          </a:prstGeom>
          <a:solidFill>
            <a:srgbClr val="FFFF00"/>
          </a:solidFill>
          <a:ln w="57150">
            <a:solidFill>
              <a:srgbClr val="FF0000"/>
            </a:solidFill>
          </a:ln>
        </p:spPr>
        <p:txBody>
          <a:bodyPr wrap="square" rtlCol="0">
            <a:spAutoFit/>
          </a:bodyPr>
          <a:lstStyle/>
          <a:p>
            <a:pPr algn="just">
              <a:lnSpc>
                <a:spcPct val="80000"/>
              </a:lnSpc>
              <a:spcBef>
                <a:spcPts val="0"/>
              </a:spcBef>
              <a:buNone/>
            </a:pPr>
            <a:r>
              <a:rPr lang="en-AU" sz="2400" dirty="0" smtClean="0">
                <a:solidFill>
                  <a:schemeClr val="bg1"/>
                </a:solidFill>
                <a:latin typeface="Bookman Old Style" pitchFamily="18" charset="0"/>
              </a:rPr>
              <a:t>“And he had in his hand a little book open: and he set his right foot upon the sea, and his left foot on the earth.”</a:t>
            </a:r>
            <a:endParaRPr lang="en-AU" sz="2400" dirty="0">
              <a:solidFill>
                <a:schemeClr val="bg1"/>
              </a:solidFill>
              <a:latin typeface="Bookman Old Style" pitchFamily="18" charset="0"/>
            </a:endParaRPr>
          </a:p>
        </p:txBody>
      </p:sp>
      <p:sp>
        <p:nvSpPr>
          <p:cNvPr id="13314" name="Rectangle 2"/>
          <p:cNvSpPr>
            <a:spLocks noGrp="1" noChangeArrowheads="1"/>
          </p:cNvSpPr>
          <p:nvPr>
            <p:ph type="title"/>
          </p:nvPr>
        </p:nvSpPr>
        <p:spPr>
          <a:xfrm>
            <a:off x="0" y="69275"/>
            <a:ext cx="9144000" cy="1169042"/>
          </a:xfrm>
        </p:spPr>
        <p:txBody>
          <a:bodyPr/>
          <a:lstStyle/>
          <a:p>
            <a:pPr>
              <a:lnSpc>
                <a:spcPct val="80000"/>
              </a:lnSpc>
            </a:pPr>
            <a:r>
              <a:rPr lang="en-AU" sz="4400" dirty="0"/>
              <a:t>The </a:t>
            </a:r>
            <a:r>
              <a:rPr lang="en-AU" sz="4400" dirty="0" smtClean="0"/>
              <a:t>length </a:t>
            </a:r>
            <a:r>
              <a:rPr lang="en-AU" sz="4400" dirty="0"/>
              <a:t>of the </a:t>
            </a:r>
            <a:r>
              <a:rPr lang="en-AU" sz="4400" dirty="0" smtClean="0"/>
              <a:t>little scroll</a:t>
            </a:r>
            <a:br>
              <a:rPr lang="en-AU" sz="4400" dirty="0" smtClean="0"/>
            </a:br>
            <a:r>
              <a:rPr lang="en-AU" sz="4000" dirty="0" smtClean="0">
                <a:ln w="19050">
                  <a:solidFill>
                    <a:schemeClr val="tx1"/>
                  </a:solidFill>
                </a:ln>
                <a:solidFill>
                  <a:srgbClr val="FF0000"/>
                </a:solidFill>
                <a:effectLst/>
              </a:rPr>
              <a:t>Rev. 10:1-2</a:t>
            </a:r>
            <a:endParaRPr lang="en-AU" sz="4000" dirty="0">
              <a:ln w="19050">
                <a:solidFill>
                  <a:schemeClr val="tx1"/>
                </a:solidFill>
              </a:ln>
              <a:solidFill>
                <a:srgbClr val="FF00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44624"/>
            <a:ext cx="9144000" cy="769441"/>
          </a:xfrm>
          <a:prstGeom prst="rect">
            <a:avLst/>
          </a:prstGeom>
          <a:noFill/>
        </p:spPr>
        <p:txBody>
          <a:bodyPr wrap="square" rtlCol="0">
            <a:spAutoFit/>
          </a:bodyPr>
          <a:lstStyle/>
          <a:p>
            <a:pPr algn="ctr">
              <a:buNone/>
            </a:pPr>
            <a:r>
              <a:rPr lang="en-AU" sz="4400" dirty="0" smtClean="0">
                <a:solidFill>
                  <a:srgbClr val="FFFF66"/>
                </a:solidFill>
                <a:effectLst>
                  <a:outerShdw blurRad="38100" dist="38100" dir="2700000" algn="tl">
                    <a:srgbClr val="FFFFFF"/>
                  </a:outerShdw>
                </a:effectLst>
                <a:latin typeface="+mj-lt"/>
                <a:ea typeface="+mj-ea"/>
                <a:cs typeface="+mj-cs"/>
              </a:rPr>
              <a:t>Second Exodus - </a:t>
            </a:r>
            <a:r>
              <a:rPr lang="en-AU" sz="4400" dirty="0" smtClean="0">
                <a:ln w="19050">
                  <a:solidFill>
                    <a:schemeClr val="tx1"/>
                  </a:solidFill>
                </a:ln>
                <a:solidFill>
                  <a:srgbClr val="FF0000"/>
                </a:solidFill>
                <a:effectLst>
                  <a:outerShdw blurRad="38100" dist="38100" dir="2700000" algn="tl">
                    <a:srgbClr val="000000">
                      <a:alpha val="43137"/>
                    </a:srgbClr>
                  </a:outerShdw>
                </a:effectLst>
                <a:latin typeface="+mj-lt"/>
              </a:rPr>
              <a:t>Mic. 7:14-16</a:t>
            </a:r>
            <a:endParaRPr lang="en-US" sz="4400" dirty="0">
              <a:ln w="19050">
                <a:solidFill>
                  <a:schemeClr val="tx1"/>
                </a:solidFill>
              </a:ln>
              <a:solidFill>
                <a:srgbClr val="FF0000"/>
              </a:solidFill>
              <a:effectLst>
                <a:outerShdw blurRad="38100" dist="38100" dir="2700000" algn="tl">
                  <a:srgbClr val="000000">
                    <a:alpha val="43137"/>
                  </a:srgbClr>
                </a:outerShdw>
              </a:effectLst>
              <a:latin typeface="+mj-lt"/>
            </a:endParaRPr>
          </a:p>
        </p:txBody>
      </p:sp>
      <p:sp>
        <p:nvSpPr>
          <p:cNvPr id="9" name="TextBox 8"/>
          <p:cNvSpPr txBox="1"/>
          <p:nvPr/>
        </p:nvSpPr>
        <p:spPr>
          <a:xfrm>
            <a:off x="214282" y="819993"/>
            <a:ext cx="8643998" cy="5503045"/>
          </a:xfrm>
          <a:prstGeom prst="rect">
            <a:avLst/>
          </a:prstGeom>
          <a:noFill/>
        </p:spPr>
        <p:txBody>
          <a:bodyPr wrap="square" rtlCol="0">
            <a:spAutoFit/>
          </a:bodyPr>
          <a:lstStyle/>
          <a:p>
            <a:pPr algn="just">
              <a:lnSpc>
                <a:spcPct val="85000"/>
              </a:lnSpc>
              <a:spcBef>
                <a:spcPts val="0"/>
              </a:spcBef>
              <a:spcAft>
                <a:spcPts val="600"/>
              </a:spcAft>
              <a:buNone/>
            </a:pPr>
            <a:r>
              <a:rPr lang="en-AU" sz="3200" dirty="0" smtClean="0">
                <a:latin typeface="Bookman Old Style" pitchFamily="18" charset="0"/>
              </a:rPr>
              <a:t>Feed thy people with thy rod, the flock of thine heritage, which dwell solitarily in the wood, in the midst of Carmel: let them feed in Bashan and Gilead, as in the days of old.</a:t>
            </a:r>
          </a:p>
          <a:p>
            <a:pPr algn="just">
              <a:lnSpc>
                <a:spcPct val="85000"/>
              </a:lnSpc>
              <a:spcBef>
                <a:spcPts val="0"/>
              </a:spcBef>
              <a:spcAft>
                <a:spcPts val="600"/>
              </a:spcAft>
              <a:buNone/>
            </a:pPr>
            <a:endParaRPr lang="en-AU" sz="1200" dirty="0" smtClean="0">
              <a:latin typeface="Bookman Old Style" pitchFamily="18" charset="0"/>
            </a:endParaRPr>
          </a:p>
          <a:p>
            <a:pPr algn="just">
              <a:lnSpc>
                <a:spcPct val="85000"/>
              </a:lnSpc>
              <a:spcBef>
                <a:spcPts val="0"/>
              </a:spcBef>
              <a:spcAft>
                <a:spcPts val="600"/>
              </a:spcAft>
              <a:buNone/>
            </a:pPr>
            <a:r>
              <a:rPr lang="en-AU" sz="3200" dirty="0" smtClean="0">
                <a:solidFill>
                  <a:srgbClr val="00FF00"/>
                </a:solidFill>
                <a:latin typeface="Bookman Old Style" pitchFamily="18" charset="0"/>
              </a:rPr>
              <a:t>According to the days of thy coming out of the land of Egypt will I </a:t>
            </a:r>
            <a:r>
              <a:rPr lang="en-AU" sz="3200" dirty="0" err="1" smtClean="0">
                <a:solidFill>
                  <a:srgbClr val="00FF00"/>
                </a:solidFill>
                <a:latin typeface="Bookman Old Style" pitchFamily="18" charset="0"/>
              </a:rPr>
              <a:t>shew</a:t>
            </a:r>
            <a:r>
              <a:rPr lang="en-AU" sz="3200" dirty="0" smtClean="0">
                <a:solidFill>
                  <a:srgbClr val="00FF00"/>
                </a:solidFill>
                <a:latin typeface="Bookman Old Style" pitchFamily="18" charset="0"/>
              </a:rPr>
              <a:t> unto him marvellous things. </a:t>
            </a:r>
          </a:p>
          <a:p>
            <a:pPr algn="just">
              <a:lnSpc>
                <a:spcPct val="85000"/>
              </a:lnSpc>
              <a:spcBef>
                <a:spcPts val="0"/>
              </a:spcBef>
              <a:spcAft>
                <a:spcPts val="600"/>
              </a:spcAft>
              <a:buNone/>
            </a:pPr>
            <a:r>
              <a:rPr lang="en-AU" sz="3200" dirty="0" smtClean="0">
                <a:latin typeface="Bookman Old Style" pitchFamily="18" charset="0"/>
              </a:rPr>
              <a:t>The nations shall see and be confounded at all their might: they shall lay their hand upon their mouth, their ears shall be deaf. </a:t>
            </a:r>
          </a:p>
        </p:txBody>
      </p:sp>
      <p:sp>
        <p:nvSpPr>
          <p:cNvPr id="7" name="Rectangle 24"/>
          <p:cNvSpPr>
            <a:spLocks noGrp="1" noChangeArrowheads="1"/>
          </p:cNvSpPr>
          <p:nvPr>
            <p:ph type="ftr" sz="quarter" idx="4294967295"/>
          </p:nvPr>
        </p:nvSpPr>
        <p:spPr>
          <a:xfrm>
            <a:off x="-27296" y="6322373"/>
            <a:ext cx="4500562" cy="549275"/>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dirty="0" smtClean="0">
                <a:ln>
                  <a:noFill/>
                </a:ln>
              </a:rPr>
              <a:t>The Second Exodus of Israel</a:t>
            </a:r>
            <a:endParaRPr lang="en-AU" dirty="0">
              <a:ln>
                <a:noFill/>
              </a:ln>
            </a:endParaRPr>
          </a:p>
        </p:txBody>
      </p:sp>
      <p:sp>
        <p:nvSpPr>
          <p:cNvPr id="5" name="TextBox 4"/>
          <p:cNvSpPr txBox="1"/>
          <p:nvPr/>
        </p:nvSpPr>
        <p:spPr>
          <a:xfrm>
            <a:off x="5864988" y="2564904"/>
            <a:ext cx="2507418" cy="584775"/>
          </a:xfrm>
          <a:prstGeom prst="rect">
            <a:avLst/>
          </a:prstGeom>
          <a:noFill/>
        </p:spPr>
        <p:txBody>
          <a:bodyPr wrap="none" rtlCol="0">
            <a:spAutoFit/>
          </a:bodyPr>
          <a:lstStyle/>
          <a:p>
            <a:pPr>
              <a:buNone/>
            </a:pPr>
            <a:r>
              <a:rPr lang="en-US" sz="3200" dirty="0" smtClean="0">
                <a:solidFill>
                  <a:srgbClr val="FFFF00"/>
                </a:solidFill>
                <a:latin typeface="+mj-lt"/>
              </a:rPr>
              <a:t>i.e. 40 years</a:t>
            </a:r>
            <a:endParaRPr lang="en-AU" sz="3200" dirty="0">
              <a:solidFill>
                <a:srgbClr val="FFFF00"/>
              </a:solidFill>
              <a:latin typeface="+mj-lt"/>
            </a:endParaRPr>
          </a:p>
        </p:txBody>
      </p:sp>
      <p:cxnSp>
        <p:nvCxnSpPr>
          <p:cNvPr id="10" name="Straight Connector 9"/>
          <p:cNvCxnSpPr/>
          <p:nvPr/>
        </p:nvCxnSpPr>
        <p:spPr>
          <a:xfrm flipH="1">
            <a:off x="5178506" y="2871147"/>
            <a:ext cx="684000" cy="413837"/>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0" y="88178"/>
            <a:ext cx="9144000" cy="933450"/>
          </a:xfrm>
        </p:spPr>
        <p:txBody>
          <a:bodyPr/>
          <a:lstStyle/>
          <a:p>
            <a:r>
              <a:rPr lang="en-AU" dirty="0"/>
              <a:t>40 </a:t>
            </a:r>
            <a:r>
              <a:rPr lang="en-AU" dirty="0" smtClean="0"/>
              <a:t>years </a:t>
            </a:r>
            <a:r>
              <a:rPr lang="en-AU" dirty="0"/>
              <a:t>p</a:t>
            </a:r>
            <a:r>
              <a:rPr lang="en-AU" dirty="0" smtClean="0"/>
              <a:t>reparation </a:t>
            </a:r>
            <a:r>
              <a:rPr lang="en-AU" dirty="0"/>
              <a:t>for Kingdom</a:t>
            </a:r>
          </a:p>
        </p:txBody>
      </p:sp>
      <p:sp>
        <p:nvSpPr>
          <p:cNvPr id="150531" name="Rectangle 3"/>
          <p:cNvSpPr>
            <a:spLocks noGrp="1" noChangeArrowheads="1"/>
          </p:cNvSpPr>
          <p:nvPr>
            <p:ph type="subTitle" idx="1"/>
          </p:nvPr>
        </p:nvSpPr>
        <p:spPr>
          <a:xfrm>
            <a:off x="382588" y="981075"/>
            <a:ext cx="8437562" cy="5616575"/>
          </a:xfrm>
        </p:spPr>
        <p:txBody>
          <a:bodyPr/>
          <a:lstStyle/>
          <a:p>
            <a:pPr algn="just">
              <a:lnSpc>
                <a:spcPct val="95000"/>
              </a:lnSpc>
            </a:pPr>
            <a:r>
              <a:rPr lang="en-US" sz="3000" dirty="0">
                <a:effectLst/>
                <a:latin typeface="Bookman Old Style" pitchFamily="18" charset="0"/>
              </a:rPr>
              <a:t>“Between their resurrection and glorification is the resurrection state, styled “in the resurrection,” </a:t>
            </a:r>
            <a:r>
              <a:rPr lang="en-US" sz="3200" dirty="0">
                <a:solidFill>
                  <a:srgbClr val="00FF00"/>
                </a:solidFill>
                <a:effectLst/>
                <a:latin typeface="Bookman Old Style" pitchFamily="18" charset="0"/>
              </a:rPr>
              <a:t>a period of forty years preceding the Millennium</a:t>
            </a:r>
            <a:r>
              <a:rPr lang="en-US" sz="3000" dirty="0">
                <a:solidFill>
                  <a:srgbClr val="00FF00"/>
                </a:solidFill>
                <a:effectLst/>
                <a:latin typeface="Bookman Old Style" pitchFamily="18" charset="0"/>
              </a:rPr>
              <a:t>, in which some of the most important events of the Apocalypse are to be transacted</a:t>
            </a:r>
            <a:r>
              <a:rPr lang="en-US" sz="3000" dirty="0">
                <a:effectLst/>
                <a:latin typeface="Bookman Old Style" pitchFamily="18" charset="0"/>
              </a:rPr>
              <a:t>. The end of this judicial period, during which the kingdom is being established, or “set up,” is the “</a:t>
            </a:r>
            <a:r>
              <a:rPr lang="en-US" sz="3000" i="1" dirty="0">
                <a:effectLst/>
                <a:latin typeface="Bookman Old Style" pitchFamily="18" charset="0"/>
              </a:rPr>
              <a:t>Evening Time</a:t>
            </a:r>
            <a:r>
              <a:rPr lang="en-US" sz="3000" dirty="0">
                <a:effectLst/>
                <a:latin typeface="Bookman Old Style" pitchFamily="18" charset="0"/>
              </a:rPr>
              <a:t>”—the time preceding the Millennial Day.”</a:t>
            </a:r>
            <a:endParaRPr lang="en-AU" sz="3000" dirty="0">
              <a:effectLst/>
              <a:latin typeface="Bookman Old Style" pitchFamily="18" charset="0"/>
            </a:endParaRPr>
          </a:p>
          <a:p>
            <a:pPr marL="457200" lvl="1" indent="0" algn="r">
              <a:lnSpc>
                <a:spcPct val="95000"/>
              </a:lnSpc>
              <a:spcBef>
                <a:spcPts val="30"/>
              </a:spcBef>
              <a:buFont typeface="Wingdings" pitchFamily="2" charset="2"/>
              <a:buNone/>
            </a:pPr>
            <a:r>
              <a:rPr lang="en-AU" sz="2400" b="1" dirty="0">
                <a:ln>
                  <a:solidFill>
                    <a:schemeClr val="tx1"/>
                  </a:solidFill>
                </a:ln>
                <a:solidFill>
                  <a:srgbClr val="FF9900"/>
                </a:solidFill>
                <a:effectLst/>
              </a:rPr>
              <a:t>Bro. Thomas, Eureka Vol. 1 pg. 187</a:t>
            </a:r>
            <a:endParaRPr lang="en-AU" sz="2400" dirty="0">
              <a:ln>
                <a:solidFill>
                  <a:schemeClr val="tx1"/>
                </a:solidFill>
              </a:ln>
              <a:effectLst/>
            </a:endParaRPr>
          </a:p>
        </p:txBody>
      </p:sp>
      <p:sp>
        <p:nvSpPr>
          <p:cNvPr id="4"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32" name="AutoShape 24"/>
          <p:cNvSpPr>
            <a:spLocks noChangeArrowheads="1"/>
          </p:cNvSpPr>
          <p:nvPr/>
        </p:nvSpPr>
        <p:spPr bwMode="auto">
          <a:xfrm>
            <a:off x="7596188" y="3783013"/>
            <a:ext cx="1368425" cy="1582737"/>
          </a:xfrm>
          <a:prstGeom prst="upArrow">
            <a:avLst>
              <a:gd name="adj1" fmla="val 50000"/>
              <a:gd name="adj2" fmla="val 28915"/>
            </a:avLst>
          </a:prstGeom>
          <a:solidFill>
            <a:srgbClr val="FF0066"/>
          </a:solidFill>
          <a:ln w="19050" algn="ctr">
            <a:solidFill>
              <a:schemeClr val="tx1"/>
            </a:solidFill>
            <a:miter lim="800000"/>
            <a:headEnd/>
            <a:tailEnd/>
          </a:ln>
          <a:effectLst/>
        </p:spPr>
        <p:txBody>
          <a:bodyPr wrap="none" anchor="ctr"/>
          <a:lstStyle/>
          <a:p>
            <a:pPr marL="342900" indent="-342900" algn="ctr">
              <a:buClr>
                <a:srgbClr val="FFFFCC"/>
              </a:buClr>
              <a:buFont typeface="Wingdings" pitchFamily="2" charset="2"/>
              <a:buNone/>
            </a:pPr>
            <a:r>
              <a:rPr lang="en-AU" sz="2000" b="0" dirty="0">
                <a:ln>
                  <a:solidFill>
                    <a:srgbClr val="FFFFFF"/>
                  </a:solidFill>
                </a:ln>
                <a:solidFill>
                  <a:srgbClr val="000000"/>
                </a:solidFill>
                <a:latin typeface="Impact" pitchFamily="34" charset="0"/>
              </a:rPr>
              <a:t>Rev.</a:t>
            </a:r>
          </a:p>
          <a:p>
            <a:pPr marL="342900" indent="-342900" algn="ctr">
              <a:buClr>
                <a:srgbClr val="FFFFCC"/>
              </a:buClr>
              <a:buFont typeface="Wingdings" pitchFamily="2" charset="2"/>
              <a:buNone/>
            </a:pPr>
            <a:r>
              <a:rPr lang="en-AU" sz="2000" b="0" dirty="0">
                <a:ln>
                  <a:solidFill>
                    <a:srgbClr val="FFFFFF"/>
                  </a:solidFill>
                </a:ln>
                <a:solidFill>
                  <a:srgbClr val="000000"/>
                </a:solidFill>
                <a:latin typeface="Impact" pitchFamily="34" charset="0"/>
              </a:rPr>
              <a:t>20:3</a:t>
            </a:r>
          </a:p>
        </p:txBody>
      </p:sp>
      <p:sp>
        <p:nvSpPr>
          <p:cNvPr id="43031" name="AutoShape 23"/>
          <p:cNvSpPr>
            <a:spLocks noChangeArrowheads="1"/>
          </p:cNvSpPr>
          <p:nvPr/>
        </p:nvSpPr>
        <p:spPr bwMode="auto">
          <a:xfrm>
            <a:off x="123825" y="3789363"/>
            <a:ext cx="1368425" cy="1582737"/>
          </a:xfrm>
          <a:prstGeom prst="upArrow">
            <a:avLst>
              <a:gd name="adj1" fmla="val 50000"/>
              <a:gd name="adj2" fmla="val 28915"/>
            </a:avLst>
          </a:prstGeom>
          <a:solidFill>
            <a:srgbClr val="FF0066"/>
          </a:solidFill>
          <a:ln w="19050" algn="ctr">
            <a:solidFill>
              <a:schemeClr val="tx1"/>
            </a:solidFill>
            <a:miter lim="800000"/>
            <a:headEnd/>
            <a:tailEnd/>
          </a:ln>
          <a:effectLst/>
        </p:spPr>
        <p:txBody>
          <a:bodyPr wrap="none" anchor="ctr"/>
          <a:lstStyle/>
          <a:p>
            <a:pPr>
              <a:buClr>
                <a:srgbClr val="FFFFCC"/>
              </a:buClr>
            </a:pPr>
            <a:endParaRPr lang="en-US">
              <a:ln>
                <a:solidFill>
                  <a:srgbClr val="FFFFFF"/>
                </a:solidFill>
              </a:ln>
              <a:solidFill>
                <a:srgbClr val="FFFFFF"/>
              </a:solidFill>
            </a:endParaRPr>
          </a:p>
        </p:txBody>
      </p:sp>
      <p:sp>
        <p:nvSpPr>
          <p:cNvPr id="43010" name="Rectangle 2"/>
          <p:cNvSpPr>
            <a:spLocks noGrp="1" noChangeArrowheads="1"/>
          </p:cNvSpPr>
          <p:nvPr>
            <p:ph type="ctrTitle"/>
          </p:nvPr>
        </p:nvSpPr>
        <p:spPr>
          <a:xfrm>
            <a:off x="0" y="115888"/>
            <a:ext cx="9144000" cy="836612"/>
          </a:xfrm>
        </p:spPr>
        <p:txBody>
          <a:bodyPr/>
          <a:lstStyle/>
          <a:p>
            <a:r>
              <a:rPr lang="en-AU" sz="4800" b="1" kern="1200" dirty="0" smtClean="0">
                <a:solidFill>
                  <a:srgbClr val="FFFF66"/>
                </a:solidFill>
                <a:latin typeface="+mj-lt"/>
              </a:rPr>
              <a:t>The Millennium</a:t>
            </a:r>
          </a:p>
        </p:txBody>
      </p:sp>
      <p:sp>
        <p:nvSpPr>
          <p:cNvPr id="43012" name="Rectangle 4"/>
          <p:cNvSpPr>
            <a:spLocks noChangeArrowheads="1"/>
          </p:cNvSpPr>
          <p:nvPr/>
        </p:nvSpPr>
        <p:spPr bwMode="auto">
          <a:xfrm>
            <a:off x="250825" y="2374900"/>
            <a:ext cx="8713788" cy="1296988"/>
          </a:xfrm>
          <a:prstGeom prst="rect">
            <a:avLst/>
          </a:prstGeom>
          <a:noFill/>
          <a:ln w="76200" algn="ctr">
            <a:solidFill>
              <a:srgbClr val="66FFFF"/>
            </a:solidFill>
            <a:miter lim="800000"/>
            <a:headEnd/>
            <a:tailEnd/>
          </a:ln>
          <a:effectLst/>
        </p:spPr>
        <p:txBody>
          <a:bodyPr wrap="none" anchor="ctr"/>
          <a:lstStyle/>
          <a:p>
            <a:pPr marL="342900" indent="-342900" algn="ctr">
              <a:buClr>
                <a:srgbClr val="FFFFCC"/>
              </a:buClr>
              <a:buFont typeface="Wingdings" pitchFamily="2" charset="2"/>
              <a:buNone/>
            </a:pPr>
            <a:r>
              <a:rPr lang="en-AU" sz="3200" b="0" dirty="0">
                <a:ln w="19050">
                  <a:solidFill>
                    <a:srgbClr val="FFFFFF"/>
                  </a:solidFill>
                </a:ln>
                <a:solidFill>
                  <a:srgbClr val="FF33CC"/>
                </a:solidFill>
                <a:latin typeface="Arial Black" pitchFamily="34" charset="0"/>
              </a:rPr>
              <a:t>1000 year reign of Christ</a:t>
            </a:r>
          </a:p>
        </p:txBody>
      </p:sp>
      <p:sp>
        <p:nvSpPr>
          <p:cNvPr id="43015" name="Rectangle 7"/>
          <p:cNvSpPr>
            <a:spLocks noChangeArrowheads="1"/>
          </p:cNvSpPr>
          <p:nvPr/>
        </p:nvSpPr>
        <p:spPr bwMode="auto">
          <a:xfrm>
            <a:off x="250825" y="2374900"/>
            <a:ext cx="1296988" cy="1296988"/>
          </a:xfrm>
          <a:prstGeom prst="rect">
            <a:avLst/>
          </a:prstGeom>
          <a:solidFill>
            <a:srgbClr val="66FFFF"/>
          </a:solidFill>
          <a:ln w="9525" algn="ctr">
            <a:noFill/>
            <a:miter lim="800000"/>
            <a:headEnd/>
            <a:tailEnd/>
          </a:ln>
          <a:effectLst/>
        </p:spPr>
        <p:txBody>
          <a:bodyPr wrap="none" anchor="ctr"/>
          <a:lstStyle/>
          <a:p>
            <a:pPr>
              <a:buClr>
                <a:srgbClr val="FFFFCC"/>
              </a:buClr>
            </a:pPr>
            <a:endParaRPr lang="en-US">
              <a:solidFill>
                <a:srgbClr val="FFFFFF"/>
              </a:solidFill>
            </a:endParaRPr>
          </a:p>
        </p:txBody>
      </p:sp>
      <p:sp>
        <p:nvSpPr>
          <p:cNvPr id="43016" name="Rectangle 8"/>
          <p:cNvSpPr>
            <a:spLocks noChangeArrowheads="1"/>
          </p:cNvSpPr>
          <p:nvPr/>
        </p:nvSpPr>
        <p:spPr bwMode="auto">
          <a:xfrm>
            <a:off x="7667625" y="2374900"/>
            <a:ext cx="1296988" cy="1296988"/>
          </a:xfrm>
          <a:prstGeom prst="rect">
            <a:avLst/>
          </a:prstGeom>
          <a:solidFill>
            <a:srgbClr val="66FFFF"/>
          </a:solidFill>
          <a:ln w="9525" algn="ctr">
            <a:noFill/>
            <a:miter lim="800000"/>
            <a:headEnd/>
            <a:tailEnd/>
          </a:ln>
          <a:effectLst/>
        </p:spPr>
        <p:txBody>
          <a:bodyPr wrap="none" anchor="ctr"/>
          <a:lstStyle/>
          <a:p>
            <a:pPr>
              <a:buClr>
                <a:srgbClr val="FFFFCC"/>
              </a:buClr>
            </a:pPr>
            <a:endParaRPr lang="en-US">
              <a:solidFill>
                <a:srgbClr val="FFFFFF"/>
              </a:solidFill>
            </a:endParaRPr>
          </a:p>
        </p:txBody>
      </p:sp>
      <p:sp>
        <p:nvSpPr>
          <p:cNvPr id="43017" name="Text Box 9"/>
          <p:cNvSpPr txBox="1">
            <a:spLocks noChangeArrowheads="1"/>
          </p:cNvSpPr>
          <p:nvPr/>
        </p:nvSpPr>
        <p:spPr bwMode="auto">
          <a:xfrm>
            <a:off x="323850" y="2679700"/>
            <a:ext cx="1211263" cy="579438"/>
          </a:xfrm>
          <a:prstGeom prst="rect">
            <a:avLst/>
          </a:prstGeom>
          <a:noFill/>
          <a:ln w="9525" algn="ctr">
            <a:noFill/>
            <a:miter lim="800000"/>
            <a:headEnd/>
            <a:tailEnd/>
          </a:ln>
          <a:effectLst/>
        </p:spPr>
        <p:txBody>
          <a:bodyPr wrap="none">
            <a:spAutoFit/>
          </a:bodyPr>
          <a:lstStyle/>
          <a:p>
            <a:pPr marL="342900" indent="-342900">
              <a:buClr>
                <a:srgbClr val="FFFFCC"/>
              </a:buClr>
              <a:buFont typeface="Wingdings" pitchFamily="2" charset="2"/>
              <a:buNone/>
            </a:pPr>
            <a:r>
              <a:rPr lang="en-AU" sz="3200" b="0">
                <a:solidFill>
                  <a:srgbClr val="000000"/>
                </a:solidFill>
                <a:latin typeface="Impact" pitchFamily="34" charset="0"/>
              </a:rPr>
              <a:t>50 yrs</a:t>
            </a:r>
          </a:p>
        </p:txBody>
      </p:sp>
      <p:sp>
        <p:nvSpPr>
          <p:cNvPr id="43018" name="Text Box 10"/>
          <p:cNvSpPr txBox="1">
            <a:spLocks noChangeArrowheads="1"/>
          </p:cNvSpPr>
          <p:nvPr/>
        </p:nvSpPr>
        <p:spPr bwMode="auto">
          <a:xfrm>
            <a:off x="7667625" y="2327275"/>
            <a:ext cx="1265238" cy="1373188"/>
          </a:xfrm>
          <a:prstGeom prst="rect">
            <a:avLst/>
          </a:prstGeom>
          <a:noFill/>
          <a:ln w="9525" algn="ctr">
            <a:noFill/>
            <a:miter lim="800000"/>
            <a:headEnd/>
            <a:tailEnd/>
          </a:ln>
          <a:effectLst/>
        </p:spPr>
        <p:txBody>
          <a:bodyPr wrap="none">
            <a:spAutoFit/>
          </a:bodyPr>
          <a:lstStyle/>
          <a:p>
            <a:pPr marL="342900" indent="-342900" algn="ctr">
              <a:spcBef>
                <a:spcPct val="0"/>
              </a:spcBef>
              <a:buClr>
                <a:srgbClr val="FFFFCC"/>
              </a:buClr>
              <a:buFont typeface="Wingdings" pitchFamily="2" charset="2"/>
              <a:buNone/>
            </a:pPr>
            <a:r>
              <a:rPr lang="en-AU" b="0">
                <a:solidFill>
                  <a:srgbClr val="000000"/>
                </a:solidFill>
                <a:latin typeface="Impact" pitchFamily="34" charset="0"/>
              </a:rPr>
              <a:t>The</a:t>
            </a:r>
          </a:p>
          <a:p>
            <a:pPr marL="342900" indent="-342900" algn="ctr">
              <a:spcBef>
                <a:spcPct val="0"/>
              </a:spcBef>
              <a:buClr>
                <a:srgbClr val="FFFFCC"/>
              </a:buClr>
              <a:buFont typeface="Wingdings" pitchFamily="2" charset="2"/>
              <a:buNone/>
            </a:pPr>
            <a:r>
              <a:rPr lang="en-AU" b="0">
                <a:solidFill>
                  <a:srgbClr val="000000"/>
                </a:solidFill>
                <a:latin typeface="Impact" pitchFamily="34" charset="0"/>
              </a:rPr>
              <a:t>Little</a:t>
            </a:r>
          </a:p>
          <a:p>
            <a:pPr marL="342900" indent="-342900" algn="ctr">
              <a:spcBef>
                <a:spcPct val="0"/>
              </a:spcBef>
              <a:buClr>
                <a:srgbClr val="FFFFCC"/>
              </a:buClr>
              <a:buFont typeface="Wingdings" pitchFamily="2" charset="2"/>
              <a:buNone/>
            </a:pPr>
            <a:r>
              <a:rPr lang="en-AU" b="0">
                <a:solidFill>
                  <a:srgbClr val="000000"/>
                </a:solidFill>
                <a:latin typeface="Impact" pitchFamily="34" charset="0"/>
              </a:rPr>
              <a:t>Season</a:t>
            </a:r>
          </a:p>
        </p:txBody>
      </p:sp>
      <p:sp>
        <p:nvSpPr>
          <p:cNvPr id="43019" name="Text Box 11"/>
          <p:cNvSpPr txBox="1">
            <a:spLocks noChangeArrowheads="1"/>
          </p:cNvSpPr>
          <p:nvPr/>
        </p:nvSpPr>
        <p:spPr bwMode="auto">
          <a:xfrm>
            <a:off x="219075" y="982663"/>
            <a:ext cx="1819275" cy="1373187"/>
          </a:xfrm>
          <a:prstGeom prst="rect">
            <a:avLst/>
          </a:prstGeom>
          <a:noFill/>
          <a:ln w="9525" algn="ctr">
            <a:noFill/>
            <a:miter lim="800000"/>
            <a:headEnd/>
            <a:tailEnd/>
          </a:ln>
          <a:effectLst/>
        </p:spPr>
        <p:txBody>
          <a:bodyPr>
            <a:spAutoFit/>
          </a:bodyPr>
          <a:lstStyle/>
          <a:p>
            <a:pPr>
              <a:buClr>
                <a:srgbClr val="FFFFCC"/>
              </a:buClr>
              <a:buFont typeface="Wingdings" pitchFamily="2" charset="2"/>
              <a:buNone/>
            </a:pPr>
            <a:r>
              <a:rPr lang="en-AU" b="0" dirty="0">
                <a:ln w="12700">
                  <a:solidFill>
                    <a:srgbClr val="FFFFFF"/>
                  </a:solidFill>
                </a:ln>
                <a:solidFill>
                  <a:srgbClr val="FF9900"/>
                </a:solidFill>
                <a:latin typeface="Arial Black" pitchFamily="34" charset="0"/>
              </a:rPr>
              <a:t>The Jubilee Period</a:t>
            </a:r>
          </a:p>
        </p:txBody>
      </p:sp>
      <p:sp>
        <p:nvSpPr>
          <p:cNvPr id="43020" name="Text Box 12"/>
          <p:cNvSpPr txBox="1">
            <a:spLocks noChangeArrowheads="1"/>
          </p:cNvSpPr>
          <p:nvPr/>
        </p:nvSpPr>
        <p:spPr bwMode="auto">
          <a:xfrm>
            <a:off x="100013" y="4824413"/>
            <a:ext cx="2600325" cy="579437"/>
          </a:xfrm>
          <a:prstGeom prst="rect">
            <a:avLst/>
          </a:prstGeom>
          <a:noFill/>
          <a:ln w="9525" algn="ctr">
            <a:noFill/>
            <a:miter lim="800000"/>
            <a:headEnd/>
            <a:tailEnd/>
          </a:ln>
          <a:effectLst/>
        </p:spPr>
        <p:txBody>
          <a:bodyPr wrap="none">
            <a:spAutoFit/>
          </a:bodyPr>
          <a:lstStyle/>
          <a:p>
            <a:pPr marL="342900" indent="-342900">
              <a:buClr>
                <a:srgbClr val="FFFFCC"/>
              </a:buClr>
              <a:buFont typeface="Wingdings" pitchFamily="2" charset="2"/>
              <a:buNone/>
            </a:pPr>
            <a:r>
              <a:rPr lang="en-AU" sz="3200" b="0" dirty="0">
                <a:ln w="19050">
                  <a:solidFill>
                    <a:srgbClr val="FFFF00"/>
                  </a:solidFill>
                </a:ln>
                <a:solidFill>
                  <a:srgbClr val="FF0000"/>
                </a:solidFill>
                <a:latin typeface="Impact" pitchFamily="34" charset="0"/>
              </a:rPr>
              <a:t>Flesh subdued</a:t>
            </a:r>
          </a:p>
        </p:txBody>
      </p:sp>
      <p:sp>
        <p:nvSpPr>
          <p:cNvPr id="43021" name="Text Box 13"/>
          <p:cNvSpPr txBox="1">
            <a:spLocks noChangeArrowheads="1"/>
          </p:cNvSpPr>
          <p:nvPr/>
        </p:nvSpPr>
        <p:spPr bwMode="auto">
          <a:xfrm>
            <a:off x="3563938" y="3671888"/>
            <a:ext cx="2197100" cy="579437"/>
          </a:xfrm>
          <a:prstGeom prst="rect">
            <a:avLst/>
          </a:prstGeom>
          <a:noFill/>
          <a:ln w="9525" algn="ctr">
            <a:noFill/>
            <a:miter lim="800000"/>
            <a:headEnd/>
            <a:tailEnd/>
          </a:ln>
          <a:effectLst/>
        </p:spPr>
        <p:txBody>
          <a:bodyPr wrap="none">
            <a:spAutoFit/>
          </a:bodyPr>
          <a:lstStyle/>
          <a:p>
            <a:pPr marL="342900" indent="-342900">
              <a:buClr>
                <a:srgbClr val="FFFFCC"/>
              </a:buClr>
              <a:buFont typeface="Wingdings" pitchFamily="2" charset="2"/>
              <a:buNone/>
            </a:pPr>
            <a:r>
              <a:rPr lang="en-AU" sz="3200" b="0" dirty="0">
                <a:ln w="19050">
                  <a:solidFill>
                    <a:srgbClr val="FFFF00"/>
                  </a:solidFill>
                </a:ln>
                <a:solidFill>
                  <a:srgbClr val="FF0000"/>
                </a:solidFill>
                <a:latin typeface="Impact" pitchFamily="34" charset="0"/>
              </a:rPr>
              <a:t>Flesh bound</a:t>
            </a:r>
          </a:p>
        </p:txBody>
      </p:sp>
      <p:sp>
        <p:nvSpPr>
          <p:cNvPr id="43022" name="Line 14"/>
          <p:cNvSpPr>
            <a:spLocks noChangeShapeType="1"/>
          </p:cNvSpPr>
          <p:nvPr/>
        </p:nvSpPr>
        <p:spPr bwMode="auto">
          <a:xfrm flipV="1">
            <a:off x="1547813" y="3743325"/>
            <a:ext cx="0" cy="1008063"/>
          </a:xfrm>
          <a:prstGeom prst="line">
            <a:avLst/>
          </a:prstGeom>
          <a:noFill/>
          <a:ln w="152400">
            <a:solidFill>
              <a:srgbClr val="FF0000"/>
            </a:solidFill>
            <a:round/>
            <a:headEnd/>
            <a:tailEnd type="triangle" w="sm" len="med"/>
          </a:ln>
          <a:effectLst/>
        </p:spPr>
        <p:txBody>
          <a:bodyPr/>
          <a:lstStyle/>
          <a:p>
            <a:pPr>
              <a:buClr>
                <a:srgbClr val="FFFFCC"/>
              </a:buClr>
            </a:pPr>
            <a:endParaRPr lang="en-US">
              <a:solidFill>
                <a:srgbClr val="FFFFFF"/>
              </a:solidFill>
            </a:endParaRPr>
          </a:p>
        </p:txBody>
      </p:sp>
      <p:sp>
        <p:nvSpPr>
          <p:cNvPr id="43023" name="Line 15"/>
          <p:cNvSpPr>
            <a:spLocks noChangeShapeType="1"/>
          </p:cNvSpPr>
          <p:nvPr/>
        </p:nvSpPr>
        <p:spPr bwMode="auto">
          <a:xfrm flipH="1">
            <a:off x="1692275" y="3959225"/>
            <a:ext cx="1871663" cy="0"/>
          </a:xfrm>
          <a:prstGeom prst="line">
            <a:avLst/>
          </a:prstGeom>
          <a:noFill/>
          <a:ln w="152400">
            <a:solidFill>
              <a:srgbClr val="FF0000"/>
            </a:solidFill>
            <a:round/>
            <a:headEnd/>
            <a:tailEnd type="triangle" w="sm" len="med"/>
          </a:ln>
          <a:effectLst/>
        </p:spPr>
        <p:txBody>
          <a:bodyPr/>
          <a:lstStyle/>
          <a:p>
            <a:pPr>
              <a:buClr>
                <a:srgbClr val="FFFFCC"/>
              </a:buClr>
            </a:pPr>
            <a:endParaRPr lang="en-US">
              <a:solidFill>
                <a:srgbClr val="FFFFFF"/>
              </a:solidFill>
            </a:endParaRPr>
          </a:p>
        </p:txBody>
      </p:sp>
      <p:sp>
        <p:nvSpPr>
          <p:cNvPr id="43024" name="Line 16"/>
          <p:cNvSpPr>
            <a:spLocks noChangeShapeType="1"/>
          </p:cNvSpPr>
          <p:nvPr/>
        </p:nvSpPr>
        <p:spPr bwMode="auto">
          <a:xfrm>
            <a:off x="5795963" y="3959225"/>
            <a:ext cx="1871662" cy="0"/>
          </a:xfrm>
          <a:prstGeom prst="line">
            <a:avLst/>
          </a:prstGeom>
          <a:noFill/>
          <a:ln w="152400">
            <a:solidFill>
              <a:srgbClr val="FF0000"/>
            </a:solidFill>
            <a:round/>
            <a:headEnd/>
            <a:tailEnd type="triangle" w="sm" len="med"/>
          </a:ln>
          <a:effectLst/>
        </p:spPr>
        <p:txBody>
          <a:bodyPr/>
          <a:lstStyle/>
          <a:p>
            <a:pPr>
              <a:buClr>
                <a:srgbClr val="FFFFCC"/>
              </a:buClr>
            </a:pPr>
            <a:endParaRPr lang="en-US">
              <a:solidFill>
                <a:srgbClr val="FFFFFF"/>
              </a:solidFill>
            </a:endParaRPr>
          </a:p>
        </p:txBody>
      </p:sp>
      <p:sp>
        <p:nvSpPr>
          <p:cNvPr id="43025" name="Text Box 17"/>
          <p:cNvSpPr txBox="1">
            <a:spLocks noChangeArrowheads="1"/>
          </p:cNvSpPr>
          <p:nvPr/>
        </p:nvSpPr>
        <p:spPr bwMode="auto">
          <a:xfrm>
            <a:off x="4970463" y="5449888"/>
            <a:ext cx="2914650" cy="579437"/>
          </a:xfrm>
          <a:prstGeom prst="rect">
            <a:avLst/>
          </a:prstGeom>
          <a:noFill/>
          <a:ln w="9525" algn="ctr">
            <a:noFill/>
            <a:miter lim="800000"/>
            <a:headEnd/>
            <a:tailEnd/>
          </a:ln>
          <a:effectLst/>
        </p:spPr>
        <p:txBody>
          <a:bodyPr wrap="none">
            <a:spAutoFit/>
          </a:bodyPr>
          <a:lstStyle/>
          <a:p>
            <a:pPr marL="342900" indent="-342900">
              <a:buClr>
                <a:srgbClr val="FFFFCC"/>
              </a:buClr>
              <a:buFont typeface="Wingdings" pitchFamily="2" charset="2"/>
              <a:buNone/>
            </a:pPr>
            <a:r>
              <a:rPr lang="en-AU" sz="3200" b="0" dirty="0">
                <a:ln w="19050">
                  <a:solidFill>
                    <a:srgbClr val="FFFF00"/>
                  </a:solidFill>
                </a:ln>
                <a:solidFill>
                  <a:srgbClr val="FF0000"/>
                </a:solidFill>
                <a:latin typeface="Impact" pitchFamily="34" charset="0"/>
              </a:rPr>
              <a:t>Flesh unleashed</a:t>
            </a:r>
          </a:p>
        </p:txBody>
      </p:sp>
      <p:sp>
        <p:nvSpPr>
          <p:cNvPr id="43026" name="Line 18"/>
          <p:cNvSpPr>
            <a:spLocks noChangeShapeType="1"/>
          </p:cNvSpPr>
          <p:nvPr/>
        </p:nvSpPr>
        <p:spPr bwMode="auto">
          <a:xfrm flipV="1">
            <a:off x="7740650" y="3816350"/>
            <a:ext cx="0" cy="1655763"/>
          </a:xfrm>
          <a:prstGeom prst="line">
            <a:avLst/>
          </a:prstGeom>
          <a:noFill/>
          <a:ln w="152400">
            <a:solidFill>
              <a:srgbClr val="FF0000"/>
            </a:solidFill>
            <a:round/>
            <a:headEnd/>
            <a:tailEnd type="triangle" w="sm" len="med"/>
          </a:ln>
          <a:effectLst/>
        </p:spPr>
        <p:txBody>
          <a:bodyPr/>
          <a:lstStyle/>
          <a:p>
            <a:pPr>
              <a:buClr>
                <a:srgbClr val="FFFFCC"/>
              </a:buClr>
            </a:pPr>
            <a:endParaRPr lang="en-US">
              <a:solidFill>
                <a:srgbClr val="FFFFFF"/>
              </a:solidFill>
            </a:endParaRPr>
          </a:p>
        </p:txBody>
      </p:sp>
      <p:sp>
        <p:nvSpPr>
          <p:cNvPr id="43027" name="Text Box 19"/>
          <p:cNvSpPr txBox="1">
            <a:spLocks noChangeArrowheads="1"/>
          </p:cNvSpPr>
          <p:nvPr/>
        </p:nvSpPr>
        <p:spPr bwMode="auto">
          <a:xfrm>
            <a:off x="3923928" y="1223963"/>
            <a:ext cx="4104060" cy="579437"/>
          </a:xfrm>
          <a:prstGeom prst="rect">
            <a:avLst/>
          </a:prstGeom>
          <a:noFill/>
          <a:ln w="9525" algn="ctr">
            <a:noFill/>
            <a:miter lim="800000"/>
            <a:headEnd/>
            <a:tailEnd/>
          </a:ln>
          <a:effectLst/>
        </p:spPr>
        <p:txBody>
          <a:bodyPr wrap="square">
            <a:spAutoFit/>
          </a:bodyPr>
          <a:lstStyle/>
          <a:p>
            <a:pPr marL="342900" indent="-342900">
              <a:buClr>
                <a:srgbClr val="FFFFCC"/>
              </a:buClr>
              <a:buFont typeface="Wingdings" pitchFamily="2" charset="2"/>
              <a:buNone/>
            </a:pPr>
            <a:r>
              <a:rPr lang="en-AU" sz="3200" b="0" dirty="0">
                <a:ln w="19050">
                  <a:solidFill>
                    <a:srgbClr val="FFFF00"/>
                  </a:solidFill>
                </a:ln>
                <a:solidFill>
                  <a:srgbClr val="FF0000"/>
                </a:solidFill>
                <a:latin typeface="Impact" pitchFamily="34" charset="0"/>
              </a:rPr>
              <a:t>Mortal flesh eradicated</a:t>
            </a:r>
          </a:p>
        </p:txBody>
      </p:sp>
      <p:sp>
        <p:nvSpPr>
          <p:cNvPr id="43029" name="Line 21"/>
          <p:cNvSpPr>
            <a:spLocks noChangeShapeType="1"/>
          </p:cNvSpPr>
          <p:nvPr/>
        </p:nvSpPr>
        <p:spPr bwMode="auto">
          <a:xfrm>
            <a:off x="8027988" y="1511300"/>
            <a:ext cx="936625" cy="0"/>
          </a:xfrm>
          <a:prstGeom prst="line">
            <a:avLst/>
          </a:prstGeom>
          <a:noFill/>
          <a:ln w="152400">
            <a:solidFill>
              <a:srgbClr val="FF0000"/>
            </a:solidFill>
            <a:round/>
            <a:headEnd/>
            <a:tailEnd/>
          </a:ln>
          <a:effectLst/>
        </p:spPr>
        <p:txBody>
          <a:bodyPr/>
          <a:lstStyle/>
          <a:p>
            <a:pPr>
              <a:buClr>
                <a:srgbClr val="FFFFCC"/>
              </a:buClr>
            </a:pPr>
            <a:endParaRPr lang="en-US">
              <a:solidFill>
                <a:srgbClr val="FFFFFF"/>
              </a:solidFill>
            </a:endParaRPr>
          </a:p>
        </p:txBody>
      </p:sp>
      <p:sp>
        <p:nvSpPr>
          <p:cNvPr id="43030" name="Line 22"/>
          <p:cNvSpPr>
            <a:spLocks noChangeShapeType="1"/>
          </p:cNvSpPr>
          <p:nvPr/>
        </p:nvSpPr>
        <p:spPr bwMode="auto">
          <a:xfrm>
            <a:off x="8893175" y="1511300"/>
            <a:ext cx="0" cy="792163"/>
          </a:xfrm>
          <a:prstGeom prst="line">
            <a:avLst/>
          </a:prstGeom>
          <a:noFill/>
          <a:ln w="152400">
            <a:solidFill>
              <a:srgbClr val="FF0000"/>
            </a:solidFill>
            <a:round/>
            <a:headEnd/>
            <a:tailEnd type="triangle" w="sm" len="med"/>
          </a:ln>
          <a:effectLst/>
        </p:spPr>
        <p:txBody>
          <a:bodyPr/>
          <a:lstStyle/>
          <a:p>
            <a:pPr>
              <a:buClr>
                <a:srgbClr val="FFFFCC"/>
              </a:buClr>
            </a:pPr>
            <a:endParaRPr lang="en-US">
              <a:solidFill>
                <a:srgbClr val="FFFFFF"/>
              </a:solidFill>
            </a:endParaRPr>
          </a:p>
        </p:txBody>
      </p:sp>
      <p:sp>
        <p:nvSpPr>
          <p:cNvPr id="22" name="Rectangle 24"/>
          <p:cNvSpPr txBox="1">
            <a:spLocks noChangeArrowheads="1"/>
          </p:cNvSpPr>
          <p:nvPr/>
        </p:nvSpPr>
        <p:spPr>
          <a:xfrm>
            <a:off x="-27296" y="6322373"/>
            <a:ext cx="4500562" cy="549275"/>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38100" dist="38100" dir="2700000" algn="tl">
                    <a:srgbClr val="FFFFFF"/>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38100" dist="38100" dir="2700000" algn="tl">
                  <a:srgbClr val="FFFFFF"/>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3032"/>
                                        </p:tgtEl>
                                        <p:attrNameLst>
                                          <p:attrName>style.visibility</p:attrName>
                                        </p:attrNameLst>
                                      </p:cBhvr>
                                      <p:to>
                                        <p:strVal val="visible"/>
                                      </p:to>
                                    </p:set>
                                    <p:animEffect transition="in" filter="wipe(down)">
                                      <p:cBhvr>
                                        <p:cTn id="7" dur="500"/>
                                        <p:tgtEl>
                                          <p:spTgt spid="43032"/>
                                        </p:tgtEl>
                                      </p:cBhvr>
                                    </p:animEffect>
                                  </p:childTnLst>
                                  <p:subTnLst>
                                    <p:set>
                                      <p:cBhvr override="childStyle">
                                        <p:cTn dur="1" fill="hold" display="0" masterRel="nextClick" afterEffect="1"/>
                                        <p:tgtEl>
                                          <p:spTgt spid="43032"/>
                                        </p:tgtEl>
                                        <p:attrNameLst>
                                          <p:attrName>style.visibility</p:attrName>
                                        </p:attrNameLst>
                                      </p:cBhvr>
                                      <p:to>
                                        <p:strVal val="hidden"/>
                                      </p:to>
                                    </p:set>
                                  </p:subTnLst>
                                </p:cTn>
                              </p:par>
                              <p:par>
                                <p:cTn id="8" presetID="22" presetClass="entr" presetSubtype="4" fill="hold" grpId="0" nodeType="withEffect">
                                  <p:stCondLst>
                                    <p:cond delay="0"/>
                                  </p:stCondLst>
                                  <p:childTnLst>
                                    <p:set>
                                      <p:cBhvr>
                                        <p:cTn id="9" dur="1" fill="hold">
                                          <p:stCondLst>
                                            <p:cond delay="0"/>
                                          </p:stCondLst>
                                        </p:cTn>
                                        <p:tgtEl>
                                          <p:spTgt spid="43031"/>
                                        </p:tgtEl>
                                        <p:attrNameLst>
                                          <p:attrName>style.visibility</p:attrName>
                                        </p:attrNameLst>
                                      </p:cBhvr>
                                      <p:to>
                                        <p:strVal val="visible"/>
                                      </p:to>
                                    </p:set>
                                    <p:animEffect transition="in" filter="wipe(down)">
                                      <p:cBhvr>
                                        <p:cTn id="10" dur="500"/>
                                        <p:tgtEl>
                                          <p:spTgt spid="43031"/>
                                        </p:tgtEl>
                                      </p:cBhvr>
                                    </p:animEffect>
                                  </p:childTnLst>
                                  <p:subTnLst>
                                    <p:set>
                                      <p:cBhvr override="childStyle">
                                        <p:cTn dur="1" fill="hold" display="0" masterRel="nextClick" afterEffect="1"/>
                                        <p:tgtEl>
                                          <p:spTgt spid="4303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0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0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0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02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0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32" grpId="0" animBg="1"/>
      <p:bldP spid="43031" grpId="0" animBg="1"/>
      <p:bldP spid="43020" grpId="0"/>
      <p:bldP spid="43021" grpId="0"/>
      <p:bldP spid="43022" grpId="0" animBg="1"/>
      <p:bldP spid="43023" grpId="0" animBg="1"/>
      <p:bldP spid="43024" grpId="0" animBg="1"/>
      <p:bldP spid="43025" grpId="0"/>
      <p:bldP spid="43026" grpId="0" animBg="1"/>
      <p:bldP spid="43027" grpId="0"/>
      <p:bldP spid="43029" grpId="0" animBg="1"/>
      <p:bldP spid="430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AutoShape 2"/>
          <p:cNvSpPr>
            <a:spLocks noChangeArrowheads="1"/>
          </p:cNvSpPr>
          <p:nvPr/>
        </p:nvSpPr>
        <p:spPr bwMode="auto">
          <a:xfrm>
            <a:off x="2470150" y="4623090"/>
            <a:ext cx="6191250" cy="720725"/>
          </a:xfrm>
          <a:prstGeom prst="leftRightArrow">
            <a:avLst>
              <a:gd name="adj1" fmla="val 69481"/>
              <a:gd name="adj2" fmla="val 89005"/>
            </a:avLst>
          </a:prstGeom>
          <a:solidFill>
            <a:schemeClr val="bg1"/>
          </a:solidFill>
          <a:ln w="38100">
            <a:solidFill>
              <a:schemeClr val="tx1"/>
            </a:solidFill>
            <a:miter lim="800000"/>
            <a:headEnd/>
            <a:tailEnd/>
          </a:ln>
          <a:effectLst/>
        </p:spPr>
        <p:txBody>
          <a:bodyPr wrap="none" anchor="ctr"/>
          <a:lstStyle/>
          <a:p>
            <a:pPr algn="ctr">
              <a:spcBef>
                <a:spcPct val="0"/>
              </a:spcBef>
              <a:buClrTx/>
              <a:buSzTx/>
              <a:buFontTx/>
              <a:buNone/>
            </a:pPr>
            <a:r>
              <a:rPr lang="en-AU" sz="2400" b="0">
                <a:latin typeface="Impact" pitchFamily="34" charset="0"/>
              </a:rPr>
              <a:t>40 years</a:t>
            </a:r>
          </a:p>
        </p:txBody>
      </p:sp>
      <p:sp>
        <p:nvSpPr>
          <p:cNvPr id="139267" name="Rectangle 3"/>
          <p:cNvSpPr>
            <a:spLocks noGrp="1" noChangeArrowheads="1"/>
          </p:cNvSpPr>
          <p:nvPr>
            <p:ph type="ctrTitle"/>
          </p:nvPr>
        </p:nvSpPr>
        <p:spPr>
          <a:xfrm>
            <a:off x="0" y="27710"/>
            <a:ext cx="9144000" cy="692150"/>
          </a:xfrm>
        </p:spPr>
        <p:txBody>
          <a:bodyPr/>
          <a:lstStyle/>
          <a:p>
            <a:r>
              <a:rPr lang="en-AU" dirty="0"/>
              <a:t>Events of the Jubilee Period</a:t>
            </a:r>
          </a:p>
        </p:txBody>
      </p:sp>
      <p:sp>
        <p:nvSpPr>
          <p:cNvPr id="139268" name="Rectangle 4"/>
          <p:cNvSpPr>
            <a:spLocks noChangeArrowheads="1"/>
          </p:cNvSpPr>
          <p:nvPr/>
        </p:nvSpPr>
        <p:spPr bwMode="auto">
          <a:xfrm>
            <a:off x="2051050" y="1109953"/>
            <a:ext cx="6624638" cy="957262"/>
          </a:xfrm>
          <a:prstGeom prst="rect">
            <a:avLst/>
          </a:prstGeom>
          <a:solidFill>
            <a:schemeClr val="bg2"/>
          </a:solidFill>
          <a:ln w="9525">
            <a:solidFill>
              <a:schemeClr val="tx1"/>
            </a:solidFill>
            <a:miter lim="800000"/>
            <a:headEnd/>
            <a:tailEnd/>
          </a:ln>
          <a:effectLst/>
        </p:spPr>
        <p:txBody>
          <a:bodyPr wrap="none" anchor="ctr"/>
          <a:lstStyle/>
          <a:p>
            <a:pPr algn="ctr">
              <a:spcBef>
                <a:spcPct val="0"/>
              </a:spcBef>
              <a:buClrTx/>
              <a:buSzTx/>
              <a:buFontTx/>
              <a:buNone/>
            </a:pPr>
            <a:r>
              <a:rPr lang="en-AU" sz="2400" dirty="0">
                <a:latin typeface="Arial" charset="0"/>
              </a:rPr>
              <a:t>Yahweh </a:t>
            </a:r>
            <a:r>
              <a:rPr lang="en-AU" sz="2400" dirty="0" err="1">
                <a:latin typeface="Arial" charset="0"/>
              </a:rPr>
              <a:t>Sabaoth</a:t>
            </a:r>
            <a:r>
              <a:rPr lang="en-AU" sz="2400" dirty="0">
                <a:latin typeface="Arial" charset="0"/>
              </a:rPr>
              <a:t> manifested in power</a:t>
            </a:r>
          </a:p>
          <a:p>
            <a:pPr algn="ctr">
              <a:spcBef>
                <a:spcPct val="0"/>
              </a:spcBef>
              <a:buClrTx/>
              <a:buSzTx/>
              <a:buFontTx/>
              <a:buNone/>
            </a:pPr>
            <a:r>
              <a:rPr lang="en-AU" sz="2400" dirty="0">
                <a:latin typeface="Arial" charset="0"/>
              </a:rPr>
              <a:t>for 40 years but </a:t>
            </a:r>
            <a:r>
              <a:rPr lang="en-AU" sz="2400" dirty="0" smtClean="0">
                <a:latin typeface="Arial" charset="0"/>
              </a:rPr>
              <a:t>glory unseen </a:t>
            </a:r>
            <a:r>
              <a:rPr lang="en-AU" sz="2400" dirty="0">
                <a:latin typeface="Arial" charset="0"/>
              </a:rPr>
              <a:t>by the world</a:t>
            </a:r>
          </a:p>
        </p:txBody>
      </p:sp>
      <p:sp>
        <p:nvSpPr>
          <p:cNvPr id="139269" name="Rectangle 5"/>
          <p:cNvSpPr>
            <a:spLocks noChangeArrowheads="1"/>
          </p:cNvSpPr>
          <p:nvPr/>
        </p:nvSpPr>
        <p:spPr bwMode="auto">
          <a:xfrm>
            <a:off x="95250" y="774990"/>
            <a:ext cx="360363" cy="4679950"/>
          </a:xfrm>
          <a:prstGeom prst="rect">
            <a:avLst/>
          </a:prstGeom>
          <a:solidFill>
            <a:srgbClr val="FFFF00"/>
          </a:solidFill>
          <a:ln w="9525">
            <a:solidFill>
              <a:srgbClr val="FFFF00"/>
            </a:solidFill>
            <a:miter lim="800000"/>
            <a:headEnd/>
            <a:tailEnd/>
          </a:ln>
          <a:effectLst/>
        </p:spPr>
        <p:txBody>
          <a:bodyPr wrap="none" anchor="ctr"/>
          <a:lstStyle/>
          <a:p>
            <a:endParaRPr lang="en-US"/>
          </a:p>
        </p:txBody>
      </p:sp>
      <p:sp>
        <p:nvSpPr>
          <p:cNvPr id="139270" name="Text Box 6"/>
          <p:cNvSpPr txBox="1">
            <a:spLocks noChangeArrowheads="1"/>
          </p:cNvSpPr>
          <p:nvPr/>
        </p:nvSpPr>
        <p:spPr bwMode="auto">
          <a:xfrm rot="16200000">
            <a:off x="-2080419" y="2909384"/>
            <a:ext cx="4716463" cy="396875"/>
          </a:xfrm>
          <a:prstGeom prst="rect">
            <a:avLst/>
          </a:prstGeom>
          <a:noFill/>
          <a:ln w="9525">
            <a:noFill/>
            <a:miter lim="800000"/>
            <a:headEnd/>
            <a:tailEnd/>
          </a:ln>
          <a:effectLst/>
        </p:spPr>
        <p:txBody>
          <a:bodyPr>
            <a:spAutoFit/>
          </a:bodyPr>
          <a:lstStyle/>
          <a:p>
            <a:pPr>
              <a:spcBef>
                <a:spcPct val="0"/>
              </a:spcBef>
              <a:buClrTx/>
              <a:buSzTx/>
              <a:buFontTx/>
              <a:buNone/>
            </a:pPr>
            <a:r>
              <a:rPr lang="en-AU" sz="2000" b="0">
                <a:solidFill>
                  <a:schemeClr val="bg1"/>
                </a:solidFill>
                <a:latin typeface="Arial Black" pitchFamily="34" charset="0"/>
              </a:rPr>
              <a:t>Return of Christ - Resurrection</a:t>
            </a:r>
          </a:p>
        </p:txBody>
      </p:sp>
      <p:sp>
        <p:nvSpPr>
          <p:cNvPr id="139271" name="Rectangle 7"/>
          <p:cNvSpPr>
            <a:spLocks noChangeArrowheads="1"/>
          </p:cNvSpPr>
          <p:nvPr/>
        </p:nvSpPr>
        <p:spPr bwMode="auto">
          <a:xfrm>
            <a:off x="8701088" y="733715"/>
            <a:ext cx="395287" cy="6165850"/>
          </a:xfrm>
          <a:prstGeom prst="rect">
            <a:avLst/>
          </a:prstGeom>
          <a:solidFill>
            <a:schemeClr val="accent1"/>
          </a:solidFill>
          <a:ln w="9525">
            <a:solidFill>
              <a:schemeClr val="accent1"/>
            </a:solidFill>
            <a:miter lim="800000"/>
            <a:headEnd/>
            <a:tailEnd/>
          </a:ln>
          <a:effectLst/>
        </p:spPr>
        <p:txBody>
          <a:bodyPr wrap="none" anchor="ctr"/>
          <a:lstStyle/>
          <a:p>
            <a:endParaRPr lang="en-US"/>
          </a:p>
        </p:txBody>
      </p:sp>
      <p:sp>
        <p:nvSpPr>
          <p:cNvPr id="139272" name="Text Box 8"/>
          <p:cNvSpPr txBox="1">
            <a:spLocks noChangeArrowheads="1"/>
          </p:cNvSpPr>
          <p:nvPr/>
        </p:nvSpPr>
        <p:spPr bwMode="auto">
          <a:xfrm rot="-5400000">
            <a:off x="6154738" y="3667415"/>
            <a:ext cx="5448300" cy="396875"/>
          </a:xfrm>
          <a:prstGeom prst="rect">
            <a:avLst/>
          </a:prstGeom>
          <a:noFill/>
          <a:ln w="9525">
            <a:noFill/>
            <a:miter lim="800000"/>
            <a:headEnd/>
            <a:tailEnd/>
          </a:ln>
          <a:effectLst/>
        </p:spPr>
        <p:txBody>
          <a:bodyPr wrap="none">
            <a:spAutoFit/>
          </a:bodyPr>
          <a:lstStyle/>
          <a:p>
            <a:pPr>
              <a:spcBef>
                <a:spcPct val="0"/>
              </a:spcBef>
              <a:buClrTx/>
              <a:buSzTx/>
              <a:buFontTx/>
              <a:buNone/>
            </a:pPr>
            <a:r>
              <a:rPr lang="en-AU" sz="2000" b="0">
                <a:solidFill>
                  <a:schemeClr val="bg1"/>
                </a:solidFill>
                <a:latin typeface="Arial Black" pitchFamily="34" charset="0"/>
              </a:rPr>
              <a:t>Christ’s universal rule over all nations</a:t>
            </a:r>
          </a:p>
        </p:txBody>
      </p:sp>
      <p:sp>
        <p:nvSpPr>
          <p:cNvPr id="139273" name="Rectangle 9"/>
          <p:cNvSpPr>
            <a:spLocks noChangeArrowheads="1"/>
          </p:cNvSpPr>
          <p:nvPr/>
        </p:nvSpPr>
        <p:spPr bwMode="auto">
          <a:xfrm>
            <a:off x="468313" y="733715"/>
            <a:ext cx="8207375" cy="360363"/>
          </a:xfrm>
          <a:prstGeom prst="rect">
            <a:avLst/>
          </a:prstGeom>
          <a:solidFill>
            <a:schemeClr val="bg1"/>
          </a:solidFill>
          <a:ln w="9525">
            <a:solidFill>
              <a:schemeClr val="bg1"/>
            </a:solidFill>
            <a:miter lim="800000"/>
            <a:headEnd/>
            <a:tailEnd/>
          </a:ln>
          <a:effectLst/>
        </p:spPr>
        <p:txBody>
          <a:bodyPr wrap="none" anchor="ctr"/>
          <a:lstStyle/>
          <a:p>
            <a:pPr algn="ctr">
              <a:spcBef>
                <a:spcPct val="0"/>
              </a:spcBef>
              <a:buClrTx/>
              <a:buSzTx/>
              <a:buFontTx/>
              <a:buNone/>
            </a:pPr>
            <a:r>
              <a:rPr lang="en-AU" sz="2400" b="0">
                <a:latin typeface="Arial Black" pitchFamily="34" charset="0"/>
              </a:rPr>
              <a:t>50 years</a:t>
            </a:r>
          </a:p>
        </p:txBody>
      </p:sp>
      <p:sp>
        <p:nvSpPr>
          <p:cNvPr id="139274" name="Line 10"/>
          <p:cNvSpPr>
            <a:spLocks noChangeShapeType="1"/>
          </p:cNvSpPr>
          <p:nvPr/>
        </p:nvSpPr>
        <p:spPr bwMode="auto">
          <a:xfrm flipH="1">
            <a:off x="468313" y="917865"/>
            <a:ext cx="3311525" cy="0"/>
          </a:xfrm>
          <a:prstGeom prst="line">
            <a:avLst/>
          </a:prstGeom>
          <a:noFill/>
          <a:ln w="38100">
            <a:solidFill>
              <a:schemeClr val="tx1"/>
            </a:solidFill>
            <a:round/>
            <a:headEnd/>
            <a:tailEnd type="triangle" w="lg" len="med"/>
          </a:ln>
          <a:effectLst/>
        </p:spPr>
        <p:txBody>
          <a:bodyPr/>
          <a:lstStyle/>
          <a:p>
            <a:endParaRPr lang="en-US"/>
          </a:p>
        </p:txBody>
      </p:sp>
      <p:sp>
        <p:nvSpPr>
          <p:cNvPr id="139275" name="Line 11"/>
          <p:cNvSpPr>
            <a:spLocks noChangeShapeType="1"/>
          </p:cNvSpPr>
          <p:nvPr/>
        </p:nvSpPr>
        <p:spPr bwMode="auto">
          <a:xfrm>
            <a:off x="5364163" y="933740"/>
            <a:ext cx="3311525" cy="15875"/>
          </a:xfrm>
          <a:prstGeom prst="line">
            <a:avLst/>
          </a:prstGeom>
          <a:noFill/>
          <a:ln w="38100">
            <a:solidFill>
              <a:schemeClr val="tx1"/>
            </a:solidFill>
            <a:round/>
            <a:headEnd/>
            <a:tailEnd type="triangle" w="lg" len="med"/>
          </a:ln>
          <a:effectLst/>
        </p:spPr>
        <p:txBody>
          <a:bodyPr/>
          <a:lstStyle/>
          <a:p>
            <a:endParaRPr lang="en-US"/>
          </a:p>
        </p:txBody>
      </p:sp>
      <p:sp>
        <p:nvSpPr>
          <p:cNvPr id="139276" name="Rectangle 12"/>
          <p:cNvSpPr>
            <a:spLocks noChangeArrowheads="1"/>
          </p:cNvSpPr>
          <p:nvPr/>
        </p:nvSpPr>
        <p:spPr bwMode="auto">
          <a:xfrm>
            <a:off x="1619250" y="2068803"/>
            <a:ext cx="6624638" cy="957262"/>
          </a:xfrm>
          <a:prstGeom prst="rect">
            <a:avLst/>
          </a:prstGeom>
          <a:solidFill>
            <a:srgbClr val="FFFF00"/>
          </a:solidFill>
          <a:ln w="9525">
            <a:solidFill>
              <a:schemeClr val="tx1"/>
            </a:solidFill>
            <a:miter lim="800000"/>
            <a:headEnd/>
            <a:tailEnd/>
          </a:ln>
          <a:effectLst/>
        </p:spPr>
        <p:txBody>
          <a:bodyPr wrap="none" anchor="ctr"/>
          <a:lstStyle/>
          <a:p>
            <a:pPr algn="ctr">
              <a:spcBef>
                <a:spcPct val="0"/>
              </a:spcBef>
              <a:buClrTx/>
              <a:buSzTx/>
              <a:buFontTx/>
              <a:buNone/>
            </a:pPr>
            <a:endParaRPr lang="en-US" sz="1800" b="0">
              <a:latin typeface="Arial" charset="0"/>
            </a:endParaRPr>
          </a:p>
        </p:txBody>
      </p:sp>
      <p:sp>
        <p:nvSpPr>
          <p:cNvPr id="139277" name="Rectangle 13"/>
          <p:cNvSpPr>
            <a:spLocks noChangeArrowheads="1"/>
          </p:cNvSpPr>
          <p:nvPr/>
        </p:nvSpPr>
        <p:spPr bwMode="auto">
          <a:xfrm>
            <a:off x="1763713" y="3018128"/>
            <a:ext cx="6921500" cy="957262"/>
          </a:xfrm>
          <a:prstGeom prst="rect">
            <a:avLst/>
          </a:prstGeom>
          <a:solidFill>
            <a:srgbClr val="33CC33"/>
          </a:solidFill>
          <a:ln w="9525">
            <a:solidFill>
              <a:schemeClr val="tx1"/>
            </a:solidFill>
            <a:miter lim="800000"/>
            <a:headEnd/>
            <a:tailEnd/>
          </a:ln>
          <a:effectLst/>
        </p:spPr>
        <p:txBody>
          <a:bodyPr wrap="none" anchor="ctr"/>
          <a:lstStyle/>
          <a:p>
            <a:pPr algn="ctr">
              <a:spcBef>
                <a:spcPct val="0"/>
              </a:spcBef>
              <a:buClrTx/>
              <a:buSzTx/>
              <a:buFontTx/>
              <a:buNone/>
            </a:pPr>
            <a:endParaRPr lang="en-US" sz="1800" b="0">
              <a:latin typeface="Arial" charset="0"/>
            </a:endParaRPr>
          </a:p>
        </p:txBody>
      </p:sp>
      <p:sp>
        <p:nvSpPr>
          <p:cNvPr id="139278" name="Rectangle 14"/>
          <p:cNvSpPr>
            <a:spLocks noChangeArrowheads="1"/>
          </p:cNvSpPr>
          <p:nvPr/>
        </p:nvSpPr>
        <p:spPr bwMode="auto">
          <a:xfrm>
            <a:off x="2411413" y="3975390"/>
            <a:ext cx="6264275" cy="957263"/>
          </a:xfrm>
          <a:prstGeom prst="rect">
            <a:avLst/>
          </a:prstGeom>
          <a:solidFill>
            <a:srgbClr val="D60093"/>
          </a:solidFill>
          <a:ln w="9525">
            <a:solidFill>
              <a:schemeClr val="tx1"/>
            </a:solidFill>
            <a:miter lim="800000"/>
            <a:headEnd/>
            <a:tailEnd/>
          </a:ln>
          <a:effectLst/>
        </p:spPr>
        <p:txBody>
          <a:bodyPr wrap="none" anchor="ctr"/>
          <a:lstStyle/>
          <a:p>
            <a:pPr algn="ctr">
              <a:spcBef>
                <a:spcPct val="0"/>
              </a:spcBef>
              <a:buClrTx/>
              <a:buSzTx/>
              <a:buFontTx/>
              <a:buNone/>
            </a:pPr>
            <a:endParaRPr lang="en-US" sz="1800" b="0">
              <a:latin typeface="Arial" charset="0"/>
            </a:endParaRPr>
          </a:p>
        </p:txBody>
      </p:sp>
      <p:sp>
        <p:nvSpPr>
          <p:cNvPr id="139279" name="Rectangle 15"/>
          <p:cNvSpPr>
            <a:spLocks noChangeArrowheads="1"/>
          </p:cNvSpPr>
          <p:nvPr/>
        </p:nvSpPr>
        <p:spPr bwMode="auto">
          <a:xfrm>
            <a:off x="4197350" y="4929478"/>
            <a:ext cx="4478338" cy="957262"/>
          </a:xfrm>
          <a:prstGeom prst="rect">
            <a:avLst/>
          </a:prstGeom>
          <a:solidFill>
            <a:srgbClr val="FF0000"/>
          </a:solidFill>
          <a:ln w="9525">
            <a:solidFill>
              <a:schemeClr val="tx1"/>
            </a:solidFill>
            <a:miter lim="800000"/>
            <a:headEnd/>
            <a:tailEnd/>
          </a:ln>
          <a:effectLst/>
        </p:spPr>
        <p:txBody>
          <a:bodyPr wrap="none" anchor="ctr"/>
          <a:lstStyle/>
          <a:p>
            <a:pPr algn="ctr">
              <a:spcBef>
                <a:spcPct val="0"/>
              </a:spcBef>
              <a:buClrTx/>
              <a:buSzTx/>
              <a:buFontTx/>
              <a:buNone/>
            </a:pPr>
            <a:endParaRPr lang="en-US" sz="1800" b="0">
              <a:latin typeface="Arial" charset="0"/>
            </a:endParaRPr>
          </a:p>
        </p:txBody>
      </p:sp>
      <p:sp>
        <p:nvSpPr>
          <p:cNvPr id="139280" name="Rectangle 16"/>
          <p:cNvSpPr>
            <a:spLocks noChangeArrowheads="1"/>
          </p:cNvSpPr>
          <p:nvPr/>
        </p:nvSpPr>
        <p:spPr bwMode="auto">
          <a:xfrm>
            <a:off x="2411413" y="5885153"/>
            <a:ext cx="6264275" cy="957262"/>
          </a:xfrm>
          <a:prstGeom prst="rect">
            <a:avLst/>
          </a:prstGeom>
          <a:solidFill>
            <a:srgbClr val="FF9900"/>
          </a:solidFill>
          <a:ln w="9525">
            <a:solidFill>
              <a:schemeClr val="tx1"/>
            </a:solidFill>
            <a:miter lim="800000"/>
            <a:headEnd/>
            <a:tailEnd/>
          </a:ln>
          <a:effectLst/>
        </p:spPr>
        <p:txBody>
          <a:bodyPr wrap="none" anchor="ctr"/>
          <a:lstStyle/>
          <a:p>
            <a:pPr algn="ctr">
              <a:spcBef>
                <a:spcPct val="0"/>
              </a:spcBef>
              <a:buClrTx/>
              <a:buSzTx/>
              <a:buFontTx/>
              <a:buNone/>
            </a:pPr>
            <a:endParaRPr lang="en-US" sz="1800" b="0">
              <a:latin typeface="Arial" charset="0"/>
            </a:endParaRPr>
          </a:p>
        </p:txBody>
      </p:sp>
      <p:sp>
        <p:nvSpPr>
          <p:cNvPr id="139281" name="AutoShape 17"/>
          <p:cNvSpPr>
            <a:spLocks noChangeArrowheads="1"/>
          </p:cNvSpPr>
          <p:nvPr/>
        </p:nvSpPr>
        <p:spPr bwMode="auto">
          <a:xfrm>
            <a:off x="2051050" y="2614903"/>
            <a:ext cx="360363" cy="720725"/>
          </a:xfrm>
          <a:prstGeom prst="rtTriangle">
            <a:avLst/>
          </a:prstGeom>
          <a:solidFill>
            <a:srgbClr val="FF0000"/>
          </a:solidFill>
          <a:ln w="9525">
            <a:solidFill>
              <a:srgbClr val="FF0000"/>
            </a:solidFill>
            <a:miter lim="800000"/>
            <a:headEnd/>
            <a:tailEnd/>
          </a:ln>
          <a:effectLst/>
        </p:spPr>
        <p:txBody>
          <a:bodyPr wrap="none" anchor="ctr"/>
          <a:lstStyle/>
          <a:p>
            <a:endParaRPr lang="en-US"/>
          </a:p>
        </p:txBody>
      </p:sp>
      <p:sp>
        <p:nvSpPr>
          <p:cNvPr id="139282" name="Rectangle 18"/>
          <p:cNvSpPr>
            <a:spLocks noChangeArrowheads="1"/>
          </p:cNvSpPr>
          <p:nvPr/>
        </p:nvSpPr>
        <p:spPr bwMode="auto">
          <a:xfrm>
            <a:off x="2051050" y="3335628"/>
            <a:ext cx="360363" cy="3500437"/>
          </a:xfrm>
          <a:prstGeom prst="rect">
            <a:avLst/>
          </a:prstGeom>
          <a:solidFill>
            <a:srgbClr val="FF0000"/>
          </a:solidFill>
          <a:ln w="9525">
            <a:solidFill>
              <a:srgbClr val="FF0000"/>
            </a:solidFill>
            <a:miter lim="800000"/>
            <a:headEnd/>
            <a:tailEnd/>
          </a:ln>
          <a:effectLst/>
        </p:spPr>
        <p:txBody>
          <a:bodyPr wrap="none" anchor="ctr"/>
          <a:lstStyle/>
          <a:p>
            <a:endParaRPr lang="en-US"/>
          </a:p>
        </p:txBody>
      </p:sp>
      <p:sp>
        <p:nvSpPr>
          <p:cNvPr id="139283" name="Line 19"/>
          <p:cNvSpPr>
            <a:spLocks noChangeShapeType="1"/>
          </p:cNvSpPr>
          <p:nvPr/>
        </p:nvSpPr>
        <p:spPr bwMode="auto">
          <a:xfrm flipV="1">
            <a:off x="2082800" y="1103603"/>
            <a:ext cx="0" cy="1814512"/>
          </a:xfrm>
          <a:prstGeom prst="line">
            <a:avLst/>
          </a:prstGeom>
          <a:noFill/>
          <a:ln w="76200">
            <a:solidFill>
              <a:srgbClr val="FF0000"/>
            </a:solidFill>
            <a:round/>
            <a:headEnd/>
            <a:tailEnd/>
          </a:ln>
          <a:effectLst/>
        </p:spPr>
        <p:txBody>
          <a:bodyPr/>
          <a:lstStyle/>
          <a:p>
            <a:endParaRPr lang="en-US"/>
          </a:p>
        </p:txBody>
      </p:sp>
      <p:sp>
        <p:nvSpPr>
          <p:cNvPr id="139284" name="Rectangle 20"/>
          <p:cNvSpPr>
            <a:spLocks noChangeArrowheads="1"/>
          </p:cNvSpPr>
          <p:nvPr/>
        </p:nvSpPr>
        <p:spPr bwMode="auto">
          <a:xfrm>
            <a:off x="900113" y="1109953"/>
            <a:ext cx="1150937" cy="957262"/>
          </a:xfrm>
          <a:prstGeom prst="rect">
            <a:avLst/>
          </a:prstGeom>
          <a:solidFill>
            <a:srgbClr val="FF00FF"/>
          </a:solidFill>
          <a:ln w="9525">
            <a:solidFill>
              <a:schemeClr val="bg1"/>
            </a:solidFill>
            <a:miter lim="800000"/>
            <a:headEnd/>
            <a:tailEnd/>
          </a:ln>
          <a:effectLst/>
        </p:spPr>
        <p:txBody>
          <a:bodyPr wrap="none" anchor="ctr"/>
          <a:lstStyle/>
          <a:p>
            <a:pPr algn="ctr">
              <a:spcBef>
                <a:spcPct val="0"/>
              </a:spcBef>
              <a:buClrTx/>
              <a:buSzTx/>
              <a:buFontTx/>
              <a:buNone/>
            </a:pPr>
            <a:r>
              <a:rPr lang="en-AU" sz="2000" b="0">
                <a:solidFill>
                  <a:schemeClr val="bg1"/>
                </a:solidFill>
                <a:latin typeface="Impact" pitchFamily="34" charset="0"/>
              </a:rPr>
              <a:t>Marriage</a:t>
            </a:r>
          </a:p>
          <a:p>
            <a:pPr algn="ctr">
              <a:spcBef>
                <a:spcPct val="0"/>
              </a:spcBef>
              <a:buClrTx/>
              <a:buSzTx/>
              <a:buFontTx/>
              <a:buNone/>
            </a:pPr>
            <a:r>
              <a:rPr lang="en-AU" sz="2000" b="0">
                <a:solidFill>
                  <a:schemeClr val="bg1"/>
                </a:solidFill>
                <a:latin typeface="Impact" pitchFamily="34" charset="0"/>
              </a:rPr>
              <a:t>of Lamb</a:t>
            </a:r>
          </a:p>
        </p:txBody>
      </p:sp>
      <p:sp>
        <p:nvSpPr>
          <p:cNvPr id="139285" name="Rectangle 21"/>
          <p:cNvSpPr>
            <a:spLocks noChangeArrowheads="1"/>
          </p:cNvSpPr>
          <p:nvPr/>
        </p:nvSpPr>
        <p:spPr bwMode="auto">
          <a:xfrm>
            <a:off x="468313" y="1103603"/>
            <a:ext cx="431800" cy="949325"/>
          </a:xfrm>
          <a:prstGeom prst="rect">
            <a:avLst/>
          </a:prstGeom>
          <a:solidFill>
            <a:schemeClr val="folHlink"/>
          </a:solidFill>
          <a:ln w="9525">
            <a:solidFill>
              <a:srgbClr val="FF9900"/>
            </a:solidFill>
            <a:miter lim="800000"/>
            <a:headEnd/>
            <a:tailEnd/>
          </a:ln>
          <a:effectLst/>
        </p:spPr>
        <p:txBody>
          <a:bodyPr wrap="none" anchor="ctr"/>
          <a:lstStyle/>
          <a:p>
            <a:endParaRPr lang="en-US"/>
          </a:p>
        </p:txBody>
      </p:sp>
      <p:sp>
        <p:nvSpPr>
          <p:cNvPr id="139286" name="Rectangle 22"/>
          <p:cNvSpPr>
            <a:spLocks noChangeArrowheads="1"/>
          </p:cNvSpPr>
          <p:nvPr/>
        </p:nvSpPr>
        <p:spPr bwMode="auto">
          <a:xfrm>
            <a:off x="2427288" y="4926303"/>
            <a:ext cx="1763712" cy="957262"/>
          </a:xfrm>
          <a:prstGeom prst="rect">
            <a:avLst/>
          </a:prstGeom>
          <a:solidFill>
            <a:schemeClr val="accent1"/>
          </a:solidFill>
          <a:ln w="9525">
            <a:solidFill>
              <a:schemeClr val="tx1"/>
            </a:solidFill>
            <a:miter lim="800000"/>
            <a:headEnd/>
            <a:tailEnd/>
          </a:ln>
          <a:effectLst/>
        </p:spPr>
        <p:txBody>
          <a:bodyPr wrap="none" anchor="ctr"/>
          <a:lstStyle/>
          <a:p>
            <a:pPr algn="ctr">
              <a:spcBef>
                <a:spcPct val="0"/>
              </a:spcBef>
              <a:buClrTx/>
              <a:buSzTx/>
              <a:buFontTx/>
              <a:buNone/>
            </a:pPr>
            <a:r>
              <a:rPr lang="en-AU" sz="2000" b="0">
                <a:solidFill>
                  <a:schemeClr val="bg1"/>
                </a:solidFill>
                <a:latin typeface="Impact" pitchFamily="34" charset="0"/>
              </a:rPr>
              <a:t>Mid-heaven</a:t>
            </a:r>
          </a:p>
          <a:p>
            <a:pPr algn="ctr">
              <a:spcBef>
                <a:spcPct val="0"/>
              </a:spcBef>
              <a:buClrTx/>
              <a:buSzTx/>
              <a:buFontTx/>
              <a:buNone/>
            </a:pPr>
            <a:r>
              <a:rPr lang="en-AU" sz="2000" b="0">
                <a:solidFill>
                  <a:schemeClr val="bg1"/>
                </a:solidFill>
                <a:latin typeface="Impact" pitchFamily="34" charset="0"/>
              </a:rPr>
              <a:t> Proclamation</a:t>
            </a:r>
          </a:p>
          <a:p>
            <a:pPr algn="ctr">
              <a:spcBef>
                <a:spcPct val="0"/>
              </a:spcBef>
              <a:buClrTx/>
              <a:buSzTx/>
              <a:buFontTx/>
              <a:buNone/>
            </a:pPr>
            <a:r>
              <a:rPr lang="en-AU" sz="2000" b="0">
                <a:solidFill>
                  <a:schemeClr val="bg1"/>
                </a:solidFill>
                <a:latin typeface="Impact" pitchFamily="34" charset="0"/>
              </a:rPr>
              <a:t>10 years</a:t>
            </a:r>
          </a:p>
        </p:txBody>
      </p:sp>
      <p:sp>
        <p:nvSpPr>
          <p:cNvPr id="139287" name="Text Box 23"/>
          <p:cNvSpPr txBox="1">
            <a:spLocks noChangeArrowheads="1"/>
          </p:cNvSpPr>
          <p:nvPr/>
        </p:nvSpPr>
        <p:spPr bwMode="auto">
          <a:xfrm rot="-5400000">
            <a:off x="1128713" y="4816765"/>
            <a:ext cx="2225675" cy="396875"/>
          </a:xfrm>
          <a:prstGeom prst="rect">
            <a:avLst/>
          </a:prstGeom>
          <a:noFill/>
          <a:ln w="9525">
            <a:noFill/>
            <a:miter lim="800000"/>
            <a:headEnd/>
            <a:tailEnd/>
          </a:ln>
          <a:effectLst/>
        </p:spPr>
        <p:txBody>
          <a:bodyPr wrap="none">
            <a:spAutoFit/>
          </a:bodyPr>
          <a:lstStyle/>
          <a:p>
            <a:pPr>
              <a:spcBef>
                <a:spcPct val="0"/>
              </a:spcBef>
              <a:buClrTx/>
              <a:buSzTx/>
              <a:buFontTx/>
              <a:buNone/>
            </a:pPr>
            <a:r>
              <a:rPr lang="en-AU" sz="2000" b="0">
                <a:solidFill>
                  <a:schemeClr val="bg1"/>
                </a:solidFill>
                <a:latin typeface="Arial Black" pitchFamily="34" charset="0"/>
              </a:rPr>
              <a:t>ARMAGEDDON</a:t>
            </a:r>
          </a:p>
        </p:txBody>
      </p:sp>
      <p:sp>
        <p:nvSpPr>
          <p:cNvPr id="139288" name="AutoShape 24"/>
          <p:cNvSpPr>
            <a:spLocks noChangeArrowheads="1"/>
          </p:cNvSpPr>
          <p:nvPr/>
        </p:nvSpPr>
        <p:spPr bwMode="auto">
          <a:xfrm>
            <a:off x="484188" y="4550065"/>
            <a:ext cx="1511300" cy="865188"/>
          </a:xfrm>
          <a:prstGeom prst="leftRightArrow">
            <a:avLst>
              <a:gd name="adj1" fmla="val 50000"/>
              <a:gd name="adj2" fmla="val 34936"/>
            </a:avLst>
          </a:prstGeom>
          <a:solidFill>
            <a:schemeClr val="bg1"/>
          </a:solidFill>
          <a:ln w="38100">
            <a:solidFill>
              <a:schemeClr val="tx1"/>
            </a:solidFill>
            <a:miter lim="800000"/>
            <a:headEnd/>
            <a:tailEnd/>
          </a:ln>
          <a:effectLst/>
        </p:spPr>
        <p:txBody>
          <a:bodyPr wrap="none" anchor="ctr"/>
          <a:lstStyle/>
          <a:p>
            <a:pPr algn="ctr">
              <a:spcBef>
                <a:spcPct val="0"/>
              </a:spcBef>
              <a:buClrTx/>
              <a:buSzTx/>
              <a:buFontTx/>
              <a:buNone/>
            </a:pPr>
            <a:r>
              <a:rPr lang="en-AU" sz="2400" b="0">
                <a:latin typeface="Impact" pitchFamily="34" charset="0"/>
              </a:rPr>
              <a:t>10 years</a:t>
            </a:r>
          </a:p>
        </p:txBody>
      </p:sp>
      <p:sp>
        <p:nvSpPr>
          <p:cNvPr id="139289" name="Text Box 25"/>
          <p:cNvSpPr txBox="1">
            <a:spLocks noChangeArrowheads="1"/>
          </p:cNvSpPr>
          <p:nvPr/>
        </p:nvSpPr>
        <p:spPr bwMode="auto">
          <a:xfrm rot="-5400000">
            <a:off x="-571500" y="3030828"/>
            <a:ext cx="2460625" cy="396875"/>
          </a:xfrm>
          <a:prstGeom prst="rect">
            <a:avLst/>
          </a:prstGeom>
          <a:noFill/>
          <a:ln w="9525">
            <a:noFill/>
            <a:miter lim="800000"/>
            <a:headEnd/>
            <a:tailEnd/>
          </a:ln>
          <a:effectLst/>
        </p:spPr>
        <p:txBody>
          <a:bodyPr wrap="none">
            <a:spAutoFit/>
          </a:bodyPr>
          <a:lstStyle/>
          <a:p>
            <a:pPr>
              <a:spcBef>
                <a:spcPct val="0"/>
              </a:spcBef>
              <a:buClrTx/>
              <a:buSzTx/>
              <a:buFontTx/>
              <a:buNone/>
            </a:pPr>
            <a:r>
              <a:rPr lang="en-AU" sz="2000" b="0">
                <a:solidFill>
                  <a:srgbClr val="FFFF66"/>
                </a:solidFill>
                <a:latin typeface="Arial Black" pitchFamily="34" charset="0"/>
              </a:rPr>
              <a:t>Judgement Seat</a:t>
            </a:r>
          </a:p>
        </p:txBody>
      </p:sp>
      <p:sp>
        <p:nvSpPr>
          <p:cNvPr id="139290" name="Line 26"/>
          <p:cNvSpPr>
            <a:spLocks noChangeShapeType="1"/>
          </p:cNvSpPr>
          <p:nvPr/>
        </p:nvSpPr>
        <p:spPr bwMode="auto">
          <a:xfrm flipV="1">
            <a:off x="684213" y="1535403"/>
            <a:ext cx="0" cy="503237"/>
          </a:xfrm>
          <a:prstGeom prst="line">
            <a:avLst/>
          </a:prstGeom>
          <a:noFill/>
          <a:ln w="57150">
            <a:solidFill>
              <a:schemeClr val="bg1"/>
            </a:solidFill>
            <a:round/>
            <a:headEnd/>
            <a:tailEnd type="triangle" w="med" len="med"/>
          </a:ln>
          <a:effectLst/>
        </p:spPr>
        <p:txBody>
          <a:bodyPr/>
          <a:lstStyle/>
          <a:p>
            <a:endParaRPr lang="en-US"/>
          </a:p>
        </p:txBody>
      </p:sp>
      <p:sp>
        <p:nvSpPr>
          <p:cNvPr id="139291" name="Rectangle 27"/>
          <p:cNvSpPr>
            <a:spLocks noChangeArrowheads="1"/>
          </p:cNvSpPr>
          <p:nvPr/>
        </p:nvSpPr>
        <p:spPr bwMode="auto">
          <a:xfrm>
            <a:off x="8259763" y="2062453"/>
            <a:ext cx="415925" cy="957262"/>
          </a:xfrm>
          <a:prstGeom prst="rect">
            <a:avLst/>
          </a:prstGeom>
          <a:solidFill>
            <a:srgbClr val="FF00FF"/>
          </a:solidFill>
          <a:ln w="9525">
            <a:solidFill>
              <a:schemeClr val="tx1"/>
            </a:solidFill>
            <a:miter lim="800000"/>
            <a:headEnd/>
            <a:tailEnd/>
          </a:ln>
          <a:effectLst/>
        </p:spPr>
        <p:txBody>
          <a:bodyPr wrap="none" anchor="ctr"/>
          <a:lstStyle/>
          <a:p>
            <a:endParaRPr lang="en-US"/>
          </a:p>
        </p:txBody>
      </p:sp>
      <p:sp>
        <p:nvSpPr>
          <p:cNvPr id="139292" name="Text Box 28"/>
          <p:cNvSpPr txBox="1">
            <a:spLocks noChangeArrowheads="1"/>
          </p:cNvSpPr>
          <p:nvPr/>
        </p:nvSpPr>
        <p:spPr bwMode="auto">
          <a:xfrm>
            <a:off x="1619250" y="2049753"/>
            <a:ext cx="5246688" cy="457200"/>
          </a:xfrm>
          <a:prstGeom prst="rect">
            <a:avLst/>
          </a:prstGeom>
          <a:noFill/>
          <a:ln w="9525">
            <a:noFill/>
            <a:miter lim="800000"/>
            <a:headEnd/>
            <a:tailEnd/>
          </a:ln>
          <a:effectLst/>
        </p:spPr>
        <p:txBody>
          <a:bodyPr wrap="none">
            <a:spAutoFit/>
          </a:bodyPr>
          <a:lstStyle/>
          <a:p>
            <a:pPr>
              <a:spcBef>
                <a:spcPct val="0"/>
              </a:spcBef>
              <a:buClrTx/>
              <a:buSzTx/>
              <a:buFontTx/>
              <a:buNone/>
            </a:pPr>
            <a:r>
              <a:rPr lang="en-AU" sz="2400">
                <a:solidFill>
                  <a:schemeClr val="bg1"/>
                </a:solidFill>
                <a:latin typeface="Arial" charset="0"/>
              </a:rPr>
              <a:t>Elijah’s mission to scattered Jewry</a:t>
            </a:r>
          </a:p>
        </p:txBody>
      </p:sp>
      <p:sp>
        <p:nvSpPr>
          <p:cNvPr id="139293" name="Text Box 29"/>
          <p:cNvSpPr txBox="1">
            <a:spLocks noChangeArrowheads="1"/>
          </p:cNvSpPr>
          <p:nvPr/>
        </p:nvSpPr>
        <p:spPr bwMode="auto">
          <a:xfrm>
            <a:off x="2268538" y="2518065"/>
            <a:ext cx="5824537" cy="457200"/>
          </a:xfrm>
          <a:prstGeom prst="rect">
            <a:avLst/>
          </a:prstGeom>
          <a:noFill/>
          <a:ln w="9525">
            <a:noFill/>
            <a:miter lim="800000"/>
            <a:headEnd/>
            <a:tailEnd/>
          </a:ln>
          <a:effectLst/>
        </p:spPr>
        <p:txBody>
          <a:bodyPr wrap="none">
            <a:spAutoFit/>
          </a:bodyPr>
          <a:lstStyle/>
          <a:p>
            <a:pPr>
              <a:spcBef>
                <a:spcPct val="0"/>
              </a:spcBef>
              <a:buClrTx/>
              <a:buSzTx/>
              <a:buFontTx/>
              <a:buNone/>
            </a:pPr>
            <a:r>
              <a:rPr lang="en-AU" sz="2400" b="0">
                <a:solidFill>
                  <a:schemeClr val="bg1"/>
                </a:solidFill>
                <a:latin typeface="Arial Black" pitchFamily="34" charset="0"/>
              </a:rPr>
              <a:t>THE SECOND EXODUS OF ISRAEL</a:t>
            </a:r>
          </a:p>
        </p:txBody>
      </p:sp>
      <p:sp>
        <p:nvSpPr>
          <p:cNvPr id="139294" name="Text Box 30"/>
          <p:cNvSpPr txBox="1">
            <a:spLocks noChangeArrowheads="1"/>
          </p:cNvSpPr>
          <p:nvPr/>
        </p:nvSpPr>
        <p:spPr bwMode="auto">
          <a:xfrm>
            <a:off x="2565400" y="3084803"/>
            <a:ext cx="2654300" cy="457200"/>
          </a:xfrm>
          <a:prstGeom prst="rect">
            <a:avLst/>
          </a:prstGeom>
          <a:noFill/>
          <a:ln w="9525">
            <a:noFill/>
            <a:miter lim="800000"/>
            <a:headEnd/>
            <a:tailEnd/>
          </a:ln>
          <a:effectLst/>
        </p:spPr>
        <p:txBody>
          <a:bodyPr wrap="none">
            <a:spAutoFit/>
          </a:bodyPr>
          <a:lstStyle/>
          <a:p>
            <a:pPr>
              <a:spcBef>
                <a:spcPct val="0"/>
              </a:spcBef>
              <a:buClrTx/>
              <a:buSzTx/>
              <a:buFontTx/>
              <a:buNone/>
            </a:pPr>
            <a:r>
              <a:rPr lang="en-AU" sz="2400" b="0">
                <a:solidFill>
                  <a:schemeClr val="bg1"/>
                </a:solidFill>
                <a:latin typeface="Arial Black" pitchFamily="34" charset="0"/>
              </a:rPr>
              <a:t>Arabs subdued</a:t>
            </a:r>
          </a:p>
        </p:txBody>
      </p:sp>
      <p:sp>
        <p:nvSpPr>
          <p:cNvPr id="139295" name="Text Box 31"/>
          <p:cNvSpPr txBox="1">
            <a:spLocks noChangeArrowheads="1"/>
          </p:cNvSpPr>
          <p:nvPr/>
        </p:nvSpPr>
        <p:spPr bwMode="auto">
          <a:xfrm>
            <a:off x="2590800" y="3470565"/>
            <a:ext cx="5653088" cy="457200"/>
          </a:xfrm>
          <a:prstGeom prst="rect">
            <a:avLst/>
          </a:prstGeom>
          <a:noFill/>
          <a:ln w="9525">
            <a:noFill/>
            <a:miter lim="800000"/>
            <a:headEnd/>
            <a:tailEnd/>
          </a:ln>
          <a:effectLst/>
        </p:spPr>
        <p:txBody>
          <a:bodyPr wrap="none">
            <a:spAutoFit/>
          </a:bodyPr>
          <a:lstStyle/>
          <a:p>
            <a:pPr>
              <a:spcBef>
                <a:spcPct val="0"/>
              </a:spcBef>
              <a:buClrTx/>
              <a:buSzTx/>
              <a:buFontTx/>
              <a:buNone/>
            </a:pPr>
            <a:r>
              <a:rPr lang="en-AU" sz="2400" b="0">
                <a:solidFill>
                  <a:schemeClr val="bg1"/>
                </a:solidFill>
                <a:latin typeface="Arial Black" pitchFamily="34" charset="0"/>
              </a:rPr>
              <a:t>The smiting and healing of Egypt</a:t>
            </a:r>
          </a:p>
        </p:txBody>
      </p:sp>
      <p:sp>
        <p:nvSpPr>
          <p:cNvPr id="139296" name="Line 32"/>
          <p:cNvSpPr>
            <a:spLocks noChangeShapeType="1"/>
          </p:cNvSpPr>
          <p:nvPr/>
        </p:nvSpPr>
        <p:spPr bwMode="auto">
          <a:xfrm flipH="1">
            <a:off x="1763713" y="3326103"/>
            <a:ext cx="792162" cy="0"/>
          </a:xfrm>
          <a:prstGeom prst="line">
            <a:avLst/>
          </a:prstGeom>
          <a:noFill/>
          <a:ln w="38100">
            <a:solidFill>
              <a:schemeClr val="bg1"/>
            </a:solidFill>
            <a:round/>
            <a:headEnd/>
            <a:tailEnd type="triangle" w="med" len="med"/>
          </a:ln>
          <a:effectLst/>
        </p:spPr>
        <p:txBody>
          <a:bodyPr/>
          <a:lstStyle/>
          <a:p>
            <a:endParaRPr lang="en-US"/>
          </a:p>
        </p:txBody>
      </p:sp>
      <p:sp>
        <p:nvSpPr>
          <p:cNvPr id="139297" name="Line 33"/>
          <p:cNvSpPr>
            <a:spLocks noChangeShapeType="1"/>
          </p:cNvSpPr>
          <p:nvPr/>
        </p:nvSpPr>
        <p:spPr bwMode="auto">
          <a:xfrm flipH="1">
            <a:off x="1892300" y="3686465"/>
            <a:ext cx="792163" cy="0"/>
          </a:xfrm>
          <a:prstGeom prst="line">
            <a:avLst/>
          </a:prstGeom>
          <a:noFill/>
          <a:ln w="38100">
            <a:solidFill>
              <a:schemeClr val="bg1"/>
            </a:solidFill>
            <a:round/>
            <a:headEnd/>
            <a:tailEnd type="triangle" w="med" len="med"/>
          </a:ln>
          <a:effectLst/>
        </p:spPr>
        <p:txBody>
          <a:bodyPr/>
          <a:lstStyle/>
          <a:p>
            <a:endParaRPr lang="en-US"/>
          </a:p>
        </p:txBody>
      </p:sp>
      <p:sp>
        <p:nvSpPr>
          <p:cNvPr id="139298" name="Text Box 34"/>
          <p:cNvSpPr txBox="1">
            <a:spLocks noChangeArrowheads="1"/>
          </p:cNvSpPr>
          <p:nvPr/>
        </p:nvSpPr>
        <p:spPr bwMode="auto">
          <a:xfrm>
            <a:off x="2339975" y="4021428"/>
            <a:ext cx="5583238" cy="457200"/>
          </a:xfrm>
          <a:prstGeom prst="rect">
            <a:avLst/>
          </a:prstGeom>
          <a:noFill/>
          <a:ln w="9525">
            <a:noFill/>
            <a:miter lim="800000"/>
            <a:headEnd/>
            <a:tailEnd/>
          </a:ln>
          <a:effectLst/>
        </p:spPr>
        <p:txBody>
          <a:bodyPr wrap="none">
            <a:spAutoFit/>
          </a:bodyPr>
          <a:lstStyle/>
          <a:p>
            <a:pPr>
              <a:spcBef>
                <a:spcPct val="0"/>
              </a:spcBef>
              <a:buClrTx/>
              <a:buSzTx/>
              <a:buFontTx/>
              <a:buNone/>
            </a:pPr>
            <a:r>
              <a:rPr lang="en-AU" sz="2400" b="0" dirty="0">
                <a:ln w="3175">
                  <a:solidFill>
                    <a:sysClr val="windowText" lastClr="000000"/>
                  </a:solidFill>
                </a:ln>
                <a:solidFill>
                  <a:srgbClr val="FFFF00"/>
                </a:solidFill>
                <a:effectLst>
                  <a:outerShdw blurRad="38100" dist="38100" dir="2700000" algn="tl">
                    <a:srgbClr val="FFFFFF"/>
                  </a:outerShdw>
                </a:effectLst>
                <a:latin typeface="Arial Black" pitchFamily="34" charset="0"/>
              </a:rPr>
              <a:t>Judah saved and settled in Land</a:t>
            </a:r>
          </a:p>
        </p:txBody>
      </p:sp>
      <p:sp>
        <p:nvSpPr>
          <p:cNvPr id="139299" name="Text Box 35"/>
          <p:cNvSpPr txBox="1">
            <a:spLocks noChangeArrowheads="1"/>
          </p:cNvSpPr>
          <p:nvPr/>
        </p:nvSpPr>
        <p:spPr bwMode="auto">
          <a:xfrm>
            <a:off x="2339975" y="4477040"/>
            <a:ext cx="5922963" cy="427038"/>
          </a:xfrm>
          <a:prstGeom prst="rect">
            <a:avLst/>
          </a:prstGeom>
          <a:noFill/>
          <a:ln w="9525">
            <a:noFill/>
            <a:miter lim="800000"/>
            <a:headEnd/>
            <a:tailEnd/>
          </a:ln>
          <a:effectLst/>
        </p:spPr>
        <p:txBody>
          <a:bodyPr wrap="none">
            <a:spAutoFit/>
          </a:bodyPr>
          <a:lstStyle/>
          <a:p>
            <a:pPr>
              <a:spcBef>
                <a:spcPct val="0"/>
              </a:spcBef>
              <a:buClrTx/>
              <a:buSzTx/>
              <a:buFontTx/>
              <a:buNone/>
            </a:pPr>
            <a:r>
              <a:rPr lang="en-AU" sz="2200" b="0">
                <a:solidFill>
                  <a:schemeClr val="bg1"/>
                </a:solidFill>
                <a:latin typeface="Arial Black" pitchFamily="34" charset="0"/>
              </a:rPr>
              <a:t>Gog buried – Land cleansed &amp; divided</a:t>
            </a:r>
          </a:p>
        </p:txBody>
      </p:sp>
      <p:sp>
        <p:nvSpPr>
          <p:cNvPr id="139300" name="Text Box 36"/>
          <p:cNvSpPr txBox="1">
            <a:spLocks noChangeArrowheads="1"/>
          </p:cNvSpPr>
          <p:nvPr/>
        </p:nvSpPr>
        <p:spPr bwMode="auto">
          <a:xfrm>
            <a:off x="4418013" y="4910428"/>
            <a:ext cx="2444750" cy="396875"/>
          </a:xfrm>
          <a:prstGeom prst="rect">
            <a:avLst/>
          </a:prstGeom>
          <a:noFill/>
          <a:ln w="9525">
            <a:noFill/>
            <a:miter lim="800000"/>
            <a:headEnd/>
            <a:tailEnd/>
          </a:ln>
          <a:effectLst/>
        </p:spPr>
        <p:txBody>
          <a:bodyPr wrap="none">
            <a:spAutoFit/>
          </a:bodyPr>
          <a:lstStyle/>
          <a:p>
            <a:pPr>
              <a:spcBef>
                <a:spcPct val="0"/>
              </a:spcBef>
              <a:buClrTx/>
              <a:buSzTx/>
              <a:buFontTx/>
              <a:buNone/>
            </a:pPr>
            <a:r>
              <a:rPr lang="en-AU" sz="2000" b="0">
                <a:solidFill>
                  <a:schemeClr val="bg1"/>
                </a:solidFill>
                <a:latin typeface="Arial Black" pitchFamily="34" charset="0"/>
              </a:rPr>
              <a:t>Rome destroyed</a:t>
            </a:r>
          </a:p>
        </p:txBody>
      </p:sp>
      <p:sp>
        <p:nvSpPr>
          <p:cNvPr id="139301" name="Text Box 37"/>
          <p:cNvSpPr txBox="1">
            <a:spLocks noChangeArrowheads="1"/>
          </p:cNvSpPr>
          <p:nvPr/>
        </p:nvSpPr>
        <p:spPr bwMode="auto">
          <a:xfrm>
            <a:off x="4148138" y="5334290"/>
            <a:ext cx="4598987" cy="457200"/>
          </a:xfrm>
          <a:prstGeom prst="rect">
            <a:avLst/>
          </a:prstGeom>
          <a:noFill/>
          <a:ln w="9525">
            <a:noFill/>
            <a:miter lim="800000"/>
            <a:headEnd/>
            <a:tailEnd/>
          </a:ln>
          <a:effectLst/>
        </p:spPr>
        <p:txBody>
          <a:bodyPr wrap="none">
            <a:spAutoFit/>
          </a:bodyPr>
          <a:lstStyle/>
          <a:p>
            <a:pPr>
              <a:spcBef>
                <a:spcPct val="0"/>
              </a:spcBef>
              <a:buClrTx/>
              <a:buSzTx/>
              <a:buFontTx/>
              <a:buNone/>
            </a:pPr>
            <a:r>
              <a:rPr lang="en-AU" sz="2400" b="0">
                <a:latin typeface="Impact" pitchFamily="34" charset="0"/>
              </a:rPr>
              <a:t>Catholic Europe destroyed </a:t>
            </a:r>
            <a:r>
              <a:rPr lang="en-AU" sz="2000" b="0">
                <a:solidFill>
                  <a:srgbClr val="FFFF00"/>
                </a:solidFill>
                <a:latin typeface="Impact" pitchFamily="34" charset="0"/>
              </a:rPr>
              <a:t>– 30 years</a:t>
            </a:r>
          </a:p>
        </p:txBody>
      </p:sp>
      <p:sp>
        <p:nvSpPr>
          <p:cNvPr id="139302" name="Line 38"/>
          <p:cNvSpPr>
            <a:spLocks noChangeShapeType="1"/>
          </p:cNvSpPr>
          <p:nvPr/>
        </p:nvSpPr>
        <p:spPr bwMode="auto">
          <a:xfrm flipH="1">
            <a:off x="4211638" y="5126328"/>
            <a:ext cx="288925" cy="0"/>
          </a:xfrm>
          <a:prstGeom prst="line">
            <a:avLst/>
          </a:prstGeom>
          <a:noFill/>
          <a:ln w="38100">
            <a:solidFill>
              <a:schemeClr val="bg1"/>
            </a:solidFill>
            <a:round/>
            <a:headEnd/>
            <a:tailEnd type="triangle" w="med" len="med"/>
          </a:ln>
          <a:effectLst/>
        </p:spPr>
        <p:txBody>
          <a:bodyPr/>
          <a:lstStyle/>
          <a:p>
            <a:endParaRPr lang="en-US"/>
          </a:p>
        </p:txBody>
      </p:sp>
      <p:sp>
        <p:nvSpPr>
          <p:cNvPr id="139303" name="Text Box 39"/>
          <p:cNvSpPr txBox="1">
            <a:spLocks noChangeArrowheads="1"/>
          </p:cNvSpPr>
          <p:nvPr/>
        </p:nvSpPr>
        <p:spPr bwMode="auto">
          <a:xfrm>
            <a:off x="2411413" y="5918490"/>
            <a:ext cx="1784350" cy="396875"/>
          </a:xfrm>
          <a:prstGeom prst="rect">
            <a:avLst/>
          </a:prstGeom>
          <a:noFill/>
          <a:ln w="9525">
            <a:noFill/>
            <a:miter lim="800000"/>
            <a:headEnd/>
            <a:tailEnd/>
          </a:ln>
          <a:effectLst/>
        </p:spPr>
        <p:txBody>
          <a:bodyPr wrap="none">
            <a:spAutoFit/>
          </a:bodyPr>
          <a:lstStyle/>
          <a:p>
            <a:pPr>
              <a:spcBef>
                <a:spcPct val="0"/>
              </a:spcBef>
              <a:buClrTx/>
              <a:buSzTx/>
              <a:buFontTx/>
              <a:buNone/>
            </a:pPr>
            <a:r>
              <a:rPr lang="en-AU" sz="2000" b="0">
                <a:solidFill>
                  <a:schemeClr val="bg2"/>
                </a:solidFill>
                <a:latin typeface="Impact" pitchFamily="34" charset="0"/>
              </a:rPr>
              <a:t>Britain submits</a:t>
            </a:r>
          </a:p>
        </p:txBody>
      </p:sp>
      <p:sp>
        <p:nvSpPr>
          <p:cNvPr id="139304" name="Text Box 40"/>
          <p:cNvSpPr txBox="1">
            <a:spLocks noChangeArrowheads="1"/>
          </p:cNvSpPr>
          <p:nvPr/>
        </p:nvSpPr>
        <p:spPr bwMode="auto">
          <a:xfrm>
            <a:off x="3071802" y="6326478"/>
            <a:ext cx="2266950" cy="457200"/>
          </a:xfrm>
          <a:prstGeom prst="rect">
            <a:avLst/>
          </a:prstGeom>
          <a:noFill/>
          <a:ln w="9525">
            <a:noFill/>
            <a:miter lim="800000"/>
            <a:headEnd/>
            <a:tailEnd/>
          </a:ln>
          <a:effectLst/>
        </p:spPr>
        <p:txBody>
          <a:bodyPr wrap="none">
            <a:spAutoFit/>
          </a:bodyPr>
          <a:lstStyle/>
          <a:p>
            <a:pPr>
              <a:spcBef>
                <a:spcPct val="0"/>
              </a:spcBef>
              <a:buClrTx/>
              <a:buSzTx/>
              <a:buFontTx/>
              <a:buNone/>
            </a:pPr>
            <a:r>
              <a:rPr lang="en-AU" sz="2400" b="0" dirty="0">
                <a:solidFill>
                  <a:schemeClr val="bg1"/>
                </a:solidFill>
                <a:latin typeface="Arial Black" pitchFamily="34" charset="0"/>
              </a:rPr>
              <a:t>Temple built</a:t>
            </a:r>
          </a:p>
        </p:txBody>
      </p:sp>
      <p:sp>
        <p:nvSpPr>
          <p:cNvPr id="139306" name="AutoShape 42"/>
          <p:cNvSpPr>
            <a:spLocks noChangeArrowheads="1"/>
          </p:cNvSpPr>
          <p:nvPr/>
        </p:nvSpPr>
        <p:spPr bwMode="auto">
          <a:xfrm>
            <a:off x="7126753" y="5775615"/>
            <a:ext cx="1655763" cy="620713"/>
          </a:xfrm>
          <a:prstGeom prst="star32">
            <a:avLst>
              <a:gd name="adj" fmla="val 37500"/>
            </a:avLst>
          </a:prstGeom>
          <a:solidFill>
            <a:schemeClr val="bg2"/>
          </a:solidFill>
          <a:ln w="28575">
            <a:solidFill>
              <a:schemeClr val="tx1"/>
            </a:solidFill>
            <a:miter lim="800000"/>
            <a:headEnd/>
            <a:tailEnd/>
          </a:ln>
          <a:effectLst/>
        </p:spPr>
        <p:txBody>
          <a:bodyPr wrap="none" anchor="ctr"/>
          <a:lstStyle/>
          <a:p>
            <a:pPr algn="ctr">
              <a:spcBef>
                <a:spcPct val="0"/>
              </a:spcBef>
              <a:buClrTx/>
              <a:buSzTx/>
              <a:buFontTx/>
              <a:buNone/>
            </a:pPr>
            <a:r>
              <a:rPr lang="en-AU" sz="1600" b="0" dirty="0">
                <a:solidFill>
                  <a:srgbClr val="FF9900"/>
                </a:solidFill>
                <a:latin typeface="Impact" pitchFamily="34" charset="0"/>
              </a:rPr>
              <a:t>Marriage</a:t>
            </a:r>
          </a:p>
          <a:p>
            <a:pPr algn="ctr">
              <a:spcBef>
                <a:spcPct val="0"/>
              </a:spcBef>
              <a:buClrTx/>
              <a:buSzTx/>
              <a:buFontTx/>
              <a:buNone/>
            </a:pPr>
            <a:r>
              <a:rPr lang="en-AU" sz="1600" b="0" dirty="0">
                <a:solidFill>
                  <a:srgbClr val="FF9900"/>
                </a:solidFill>
                <a:latin typeface="Impact" pitchFamily="34" charset="0"/>
              </a:rPr>
              <a:t>Supper</a:t>
            </a:r>
          </a:p>
        </p:txBody>
      </p:sp>
      <p:sp>
        <p:nvSpPr>
          <p:cNvPr id="139305" name="Text Box 41"/>
          <p:cNvSpPr txBox="1">
            <a:spLocks noChangeArrowheads="1"/>
          </p:cNvSpPr>
          <p:nvPr/>
        </p:nvSpPr>
        <p:spPr bwMode="auto">
          <a:xfrm>
            <a:off x="5429256" y="5961353"/>
            <a:ext cx="2879725" cy="830997"/>
          </a:xfrm>
          <a:prstGeom prst="rect">
            <a:avLst/>
          </a:prstGeom>
          <a:noFill/>
          <a:ln w="9525">
            <a:noFill/>
            <a:miter lim="800000"/>
            <a:headEnd/>
            <a:tailEnd/>
          </a:ln>
          <a:effectLst/>
        </p:spPr>
        <p:txBody>
          <a:bodyPr>
            <a:spAutoFit/>
          </a:bodyPr>
          <a:lstStyle/>
          <a:p>
            <a:pPr>
              <a:spcBef>
                <a:spcPct val="0"/>
              </a:spcBef>
              <a:buClrTx/>
              <a:buSzTx/>
              <a:buFontTx/>
              <a:buNone/>
            </a:pPr>
            <a:r>
              <a:rPr lang="en-AU" sz="2400" b="0" dirty="0">
                <a:ln>
                  <a:solidFill>
                    <a:schemeClr val="bg1"/>
                  </a:solidFill>
                </a:ln>
                <a:solidFill>
                  <a:srgbClr val="D60093"/>
                </a:solidFill>
                <a:effectLst>
                  <a:outerShdw blurRad="38100" dist="38100" dir="2700000" algn="tl">
                    <a:srgbClr val="FFFFFF"/>
                  </a:outerShdw>
                </a:effectLst>
                <a:latin typeface="Arial Black" pitchFamily="34" charset="0"/>
              </a:rPr>
              <a:t>All nations submit to Christ</a:t>
            </a:r>
          </a:p>
        </p:txBody>
      </p:sp>
      <p:sp>
        <p:nvSpPr>
          <p:cNvPr id="46" name="Right Arrow 45"/>
          <p:cNvSpPr/>
          <p:nvPr/>
        </p:nvSpPr>
        <p:spPr bwMode="auto">
          <a:xfrm>
            <a:off x="8270758" y="6360121"/>
            <a:ext cx="384900" cy="428604"/>
          </a:xfrm>
          <a:prstGeom prst="rightArrow">
            <a:avLst>
              <a:gd name="adj1" fmla="val 50000"/>
              <a:gd name="adj2" fmla="val 34485"/>
            </a:avLst>
          </a:prstGeom>
          <a:solidFill>
            <a:srgbClr val="FF00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pPr>
            <a:endParaRPr kumimoji="0" lang="en-US" sz="2800" b="1" i="0" u="none" strike="noStrike" cap="none" normalizeH="0" baseline="0" smtClean="0">
              <a:ln>
                <a:noFill/>
              </a:ln>
              <a:solidFill>
                <a:schemeClr val="tx1"/>
              </a:solidFill>
              <a:effectLst/>
              <a:latin typeface="Times New Roman" pitchFamily="18" charset="0"/>
            </a:endParaRPr>
          </a:p>
        </p:txBody>
      </p:sp>
      <p:sp>
        <p:nvSpPr>
          <p:cNvPr id="44" name="Rectangle 24"/>
          <p:cNvSpPr txBox="1">
            <a:spLocks noChangeArrowheads="1"/>
          </p:cNvSpPr>
          <p:nvPr/>
        </p:nvSpPr>
        <p:spPr>
          <a:xfrm>
            <a:off x="-27296" y="6165304"/>
            <a:ext cx="2079016" cy="706344"/>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85000"/>
              </a:lnSpc>
              <a:spcBef>
                <a:spcPts val="0"/>
              </a:spcBef>
              <a:spcAft>
                <a:spcPct val="0"/>
              </a:spcAft>
              <a:buClr>
                <a:schemeClr val="hlink"/>
              </a:buClr>
              <a:buSzPct val="75000"/>
              <a:buFontTx/>
              <a:buNone/>
              <a:tabLst/>
              <a:defRPr/>
            </a:pPr>
            <a:r>
              <a:rPr kumimoji="0" lang="en-AU" sz="2400" b="1" i="0" u="none" strike="noStrike" kern="1200" cap="none" spc="0" normalizeH="0" baseline="0" noProof="0" dirty="0" smtClean="0">
                <a:ln>
                  <a:noFill/>
                </a:ln>
                <a:solidFill>
                  <a:srgbClr val="FF9900"/>
                </a:solidFill>
                <a:effectLst>
                  <a:outerShdw blurRad="38100" dist="38100" dir="2700000" algn="tl">
                    <a:srgbClr val="FFFFFF"/>
                  </a:outerShdw>
                </a:effectLst>
                <a:uLnTx/>
                <a:uFillTx/>
                <a:latin typeface="Monotype Corsiva" pitchFamily="66" charset="0"/>
                <a:ea typeface="+mn-ea"/>
                <a:cs typeface="+mn-cs"/>
              </a:rPr>
              <a:t>The Second Exodus of Israel</a:t>
            </a:r>
            <a:endParaRPr kumimoji="0" lang="en-AU" sz="2400" b="1" i="0" u="none" strike="noStrike" kern="1200" cap="none" spc="0" normalizeH="0" baseline="0" noProof="0" dirty="0">
              <a:ln>
                <a:noFill/>
              </a:ln>
              <a:solidFill>
                <a:srgbClr val="FF9900"/>
              </a:solidFill>
              <a:effectLst>
                <a:outerShdw blurRad="38100" dist="38100" dir="2700000" algn="tl">
                  <a:srgbClr val="FFFFFF"/>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Line 2"/>
          <p:cNvSpPr>
            <a:spLocks noChangeShapeType="1"/>
          </p:cNvSpPr>
          <p:nvPr/>
        </p:nvSpPr>
        <p:spPr bwMode="auto">
          <a:xfrm>
            <a:off x="5651500" y="1125538"/>
            <a:ext cx="0" cy="3554412"/>
          </a:xfrm>
          <a:prstGeom prst="line">
            <a:avLst/>
          </a:prstGeom>
          <a:noFill/>
          <a:ln w="57150">
            <a:solidFill>
              <a:srgbClr val="FFFF00"/>
            </a:solidFill>
            <a:prstDash val="sysDot"/>
            <a:round/>
            <a:headEnd/>
            <a:tailEnd/>
          </a:ln>
          <a:effectLst/>
        </p:spPr>
        <p:txBody>
          <a:bodyPr/>
          <a:lstStyle/>
          <a:p>
            <a:endParaRPr lang="en-US"/>
          </a:p>
        </p:txBody>
      </p:sp>
      <p:sp>
        <p:nvSpPr>
          <p:cNvPr id="149507" name="Rectangle 3"/>
          <p:cNvSpPr>
            <a:spLocks noChangeArrowheads="1"/>
          </p:cNvSpPr>
          <p:nvPr/>
        </p:nvSpPr>
        <p:spPr bwMode="auto">
          <a:xfrm>
            <a:off x="5148263" y="3024188"/>
            <a:ext cx="1439862" cy="936625"/>
          </a:xfrm>
          <a:prstGeom prst="rect">
            <a:avLst/>
          </a:prstGeom>
          <a:solidFill>
            <a:schemeClr val="bg1"/>
          </a:solidFill>
          <a:ln w="9525" algn="ctr">
            <a:noFill/>
            <a:miter lim="800000"/>
            <a:headEnd/>
            <a:tailEnd/>
          </a:ln>
          <a:effectLst/>
        </p:spPr>
        <p:txBody>
          <a:bodyPr wrap="none" anchor="ctr"/>
          <a:lstStyle/>
          <a:p>
            <a:endParaRPr lang="en-US"/>
          </a:p>
        </p:txBody>
      </p:sp>
      <p:sp>
        <p:nvSpPr>
          <p:cNvPr id="149508" name="Rectangle 4"/>
          <p:cNvSpPr>
            <a:spLocks noGrp="1" noChangeArrowheads="1"/>
          </p:cNvSpPr>
          <p:nvPr>
            <p:ph type="ctrTitle"/>
          </p:nvPr>
        </p:nvSpPr>
        <p:spPr>
          <a:xfrm>
            <a:off x="0" y="6350"/>
            <a:ext cx="9144000" cy="836613"/>
          </a:xfrm>
        </p:spPr>
        <p:txBody>
          <a:bodyPr/>
          <a:lstStyle/>
          <a:p>
            <a:r>
              <a:rPr lang="en-AU" sz="4400" dirty="0"/>
              <a:t>The Jubilee Period</a:t>
            </a:r>
          </a:p>
        </p:txBody>
      </p:sp>
      <p:sp>
        <p:nvSpPr>
          <p:cNvPr id="149509" name="Rectangle 5"/>
          <p:cNvSpPr>
            <a:spLocks noChangeArrowheads="1"/>
          </p:cNvSpPr>
          <p:nvPr/>
        </p:nvSpPr>
        <p:spPr bwMode="auto">
          <a:xfrm>
            <a:off x="250825" y="2663825"/>
            <a:ext cx="2089150" cy="1655763"/>
          </a:xfrm>
          <a:prstGeom prst="rect">
            <a:avLst/>
          </a:prstGeom>
          <a:noFill/>
          <a:ln w="76200" algn="ctr">
            <a:solidFill>
              <a:srgbClr val="66FFFF"/>
            </a:solidFill>
            <a:miter lim="800000"/>
            <a:headEnd/>
            <a:tailEnd/>
          </a:ln>
          <a:effectLst/>
        </p:spPr>
        <p:txBody>
          <a:bodyPr wrap="none" anchor="ctr"/>
          <a:lstStyle/>
          <a:p>
            <a:endParaRPr lang="en-US"/>
          </a:p>
        </p:txBody>
      </p:sp>
      <p:sp>
        <p:nvSpPr>
          <p:cNvPr id="149510" name="Rectangle 6"/>
          <p:cNvSpPr>
            <a:spLocks noChangeArrowheads="1"/>
          </p:cNvSpPr>
          <p:nvPr/>
        </p:nvSpPr>
        <p:spPr bwMode="auto">
          <a:xfrm>
            <a:off x="2555875" y="2663825"/>
            <a:ext cx="2089150" cy="1655763"/>
          </a:xfrm>
          <a:prstGeom prst="rect">
            <a:avLst/>
          </a:prstGeom>
          <a:noFill/>
          <a:ln w="76200" algn="ctr">
            <a:solidFill>
              <a:srgbClr val="66FFFF"/>
            </a:solidFill>
            <a:miter lim="800000"/>
            <a:headEnd/>
            <a:tailEnd/>
          </a:ln>
          <a:effectLst/>
        </p:spPr>
        <p:txBody>
          <a:bodyPr wrap="none" anchor="ctr"/>
          <a:lstStyle/>
          <a:p>
            <a:endParaRPr lang="en-US"/>
          </a:p>
        </p:txBody>
      </p:sp>
      <p:sp>
        <p:nvSpPr>
          <p:cNvPr id="149511" name="Rectangle 7"/>
          <p:cNvSpPr>
            <a:spLocks noChangeArrowheads="1"/>
          </p:cNvSpPr>
          <p:nvPr/>
        </p:nvSpPr>
        <p:spPr bwMode="auto">
          <a:xfrm>
            <a:off x="4859338" y="2657475"/>
            <a:ext cx="2089150" cy="1655763"/>
          </a:xfrm>
          <a:prstGeom prst="rect">
            <a:avLst/>
          </a:prstGeom>
          <a:noFill/>
          <a:ln w="76200" algn="ctr">
            <a:solidFill>
              <a:srgbClr val="66FFFF"/>
            </a:solidFill>
            <a:miter lim="800000"/>
            <a:headEnd/>
            <a:tailEnd/>
          </a:ln>
          <a:effectLst/>
        </p:spPr>
        <p:txBody>
          <a:bodyPr wrap="none" anchor="ctr"/>
          <a:lstStyle/>
          <a:p>
            <a:endParaRPr lang="en-US"/>
          </a:p>
        </p:txBody>
      </p:sp>
      <p:sp>
        <p:nvSpPr>
          <p:cNvPr id="149512" name="Rectangle 8"/>
          <p:cNvSpPr>
            <a:spLocks noChangeArrowheads="1"/>
          </p:cNvSpPr>
          <p:nvPr/>
        </p:nvSpPr>
        <p:spPr bwMode="auto">
          <a:xfrm>
            <a:off x="6946900" y="2663825"/>
            <a:ext cx="2089150" cy="1655763"/>
          </a:xfrm>
          <a:prstGeom prst="rect">
            <a:avLst/>
          </a:prstGeom>
          <a:noFill/>
          <a:ln w="76200" algn="ctr">
            <a:solidFill>
              <a:srgbClr val="66FFFF"/>
            </a:solidFill>
            <a:miter lim="800000"/>
            <a:headEnd/>
            <a:tailEnd/>
          </a:ln>
          <a:effectLst/>
        </p:spPr>
        <p:txBody>
          <a:bodyPr wrap="none" anchor="ctr"/>
          <a:lstStyle/>
          <a:p>
            <a:endParaRPr lang="en-US"/>
          </a:p>
        </p:txBody>
      </p:sp>
      <p:sp>
        <p:nvSpPr>
          <p:cNvPr id="149513" name="Rectangle 9"/>
          <p:cNvSpPr>
            <a:spLocks noChangeArrowheads="1"/>
          </p:cNvSpPr>
          <p:nvPr/>
        </p:nvSpPr>
        <p:spPr bwMode="auto">
          <a:xfrm>
            <a:off x="3348038" y="4968875"/>
            <a:ext cx="215900" cy="1439863"/>
          </a:xfrm>
          <a:prstGeom prst="rect">
            <a:avLst/>
          </a:prstGeom>
          <a:noFill/>
          <a:ln w="9525" algn="ctr">
            <a:noFill/>
            <a:miter lim="800000"/>
            <a:headEnd/>
            <a:tailEnd/>
          </a:ln>
          <a:effectLst/>
        </p:spPr>
        <p:txBody>
          <a:bodyPr wrap="none" anchor="ctr"/>
          <a:lstStyle/>
          <a:p>
            <a:endParaRPr lang="en-US"/>
          </a:p>
        </p:txBody>
      </p:sp>
      <p:sp>
        <p:nvSpPr>
          <p:cNvPr id="149514" name="Rectangle 10"/>
          <p:cNvSpPr>
            <a:spLocks noChangeArrowheads="1"/>
          </p:cNvSpPr>
          <p:nvPr/>
        </p:nvSpPr>
        <p:spPr bwMode="auto">
          <a:xfrm>
            <a:off x="2338388" y="2663825"/>
            <a:ext cx="217487" cy="1655763"/>
          </a:xfrm>
          <a:prstGeom prst="rect">
            <a:avLst/>
          </a:prstGeom>
          <a:noFill/>
          <a:ln w="76200" algn="ctr">
            <a:solidFill>
              <a:srgbClr val="66FFFF"/>
            </a:solidFill>
            <a:miter lim="800000"/>
            <a:headEnd/>
            <a:tailEnd/>
          </a:ln>
          <a:effectLst/>
        </p:spPr>
        <p:txBody>
          <a:bodyPr wrap="none" anchor="ctr"/>
          <a:lstStyle/>
          <a:p>
            <a:endParaRPr lang="en-US"/>
          </a:p>
        </p:txBody>
      </p:sp>
      <p:sp>
        <p:nvSpPr>
          <p:cNvPr id="149515" name="Rectangle 11"/>
          <p:cNvSpPr>
            <a:spLocks noChangeArrowheads="1"/>
          </p:cNvSpPr>
          <p:nvPr/>
        </p:nvSpPr>
        <p:spPr bwMode="auto">
          <a:xfrm>
            <a:off x="4641850" y="2663825"/>
            <a:ext cx="217488" cy="1655763"/>
          </a:xfrm>
          <a:prstGeom prst="rect">
            <a:avLst/>
          </a:prstGeom>
          <a:noFill/>
          <a:ln w="76200" algn="ctr">
            <a:solidFill>
              <a:srgbClr val="66FFFF"/>
            </a:solidFill>
            <a:miter lim="800000"/>
            <a:headEnd/>
            <a:tailEnd/>
          </a:ln>
          <a:effectLst/>
        </p:spPr>
        <p:txBody>
          <a:bodyPr wrap="none" anchor="ctr"/>
          <a:lstStyle/>
          <a:p>
            <a:endParaRPr lang="en-US"/>
          </a:p>
        </p:txBody>
      </p:sp>
      <p:sp>
        <p:nvSpPr>
          <p:cNvPr id="149516" name="Text Box 12"/>
          <p:cNvSpPr txBox="1">
            <a:spLocks noChangeArrowheads="1"/>
          </p:cNvSpPr>
          <p:nvPr/>
        </p:nvSpPr>
        <p:spPr bwMode="auto">
          <a:xfrm>
            <a:off x="452438" y="3000375"/>
            <a:ext cx="1676400" cy="946150"/>
          </a:xfrm>
          <a:prstGeom prst="rect">
            <a:avLst/>
          </a:prstGeom>
          <a:noFill/>
          <a:ln w="9525" algn="ctr">
            <a:noFill/>
            <a:miter lim="800000"/>
            <a:headEnd/>
            <a:tailEnd/>
          </a:ln>
          <a:effectLst/>
        </p:spPr>
        <p:txBody>
          <a:bodyPr>
            <a:spAutoFit/>
          </a:bodyPr>
          <a:lstStyle/>
          <a:p>
            <a:pPr algn="ctr">
              <a:buFont typeface="Wingdings" pitchFamily="2" charset="2"/>
              <a:buNone/>
            </a:pPr>
            <a:r>
              <a:rPr lang="en-AU" b="0">
                <a:solidFill>
                  <a:srgbClr val="FFCC00"/>
                </a:solidFill>
                <a:latin typeface="Impact" pitchFamily="34" charset="0"/>
              </a:rPr>
              <a:t>Josiah – last 13 yrs</a:t>
            </a:r>
          </a:p>
        </p:txBody>
      </p:sp>
      <p:sp>
        <p:nvSpPr>
          <p:cNvPr id="149517" name="Text Box 13"/>
          <p:cNvSpPr txBox="1">
            <a:spLocks noChangeArrowheads="1"/>
          </p:cNvSpPr>
          <p:nvPr/>
        </p:nvSpPr>
        <p:spPr bwMode="auto">
          <a:xfrm>
            <a:off x="2755900" y="3016250"/>
            <a:ext cx="1670050" cy="946150"/>
          </a:xfrm>
          <a:prstGeom prst="rect">
            <a:avLst/>
          </a:prstGeom>
          <a:noFill/>
          <a:ln w="9525" algn="ctr">
            <a:noFill/>
            <a:miter lim="800000"/>
            <a:headEnd/>
            <a:tailEnd/>
          </a:ln>
          <a:effectLst/>
        </p:spPr>
        <p:txBody>
          <a:bodyPr wrap="none">
            <a:spAutoFit/>
          </a:bodyPr>
          <a:lstStyle/>
          <a:p>
            <a:pPr marL="342900" indent="-342900" algn="ctr">
              <a:buFont typeface="Wingdings" pitchFamily="2" charset="2"/>
              <a:buNone/>
            </a:pPr>
            <a:r>
              <a:rPr lang="en-AU" b="0">
                <a:solidFill>
                  <a:srgbClr val="FFCC00"/>
                </a:solidFill>
                <a:latin typeface="Impact" pitchFamily="34" charset="0"/>
              </a:rPr>
              <a:t>Jehoiakim</a:t>
            </a:r>
          </a:p>
          <a:p>
            <a:pPr marL="342900" indent="-342900" algn="ctr">
              <a:spcBef>
                <a:spcPct val="0"/>
              </a:spcBef>
              <a:buFont typeface="Wingdings" pitchFamily="2" charset="2"/>
              <a:buNone/>
            </a:pPr>
            <a:r>
              <a:rPr lang="en-AU" b="0">
                <a:solidFill>
                  <a:srgbClr val="FFCC00"/>
                </a:solidFill>
                <a:latin typeface="Impact" pitchFamily="34" charset="0"/>
              </a:rPr>
              <a:t>11 years</a:t>
            </a:r>
          </a:p>
        </p:txBody>
      </p:sp>
      <p:sp>
        <p:nvSpPr>
          <p:cNvPr id="149518" name="Text Box 14"/>
          <p:cNvSpPr txBox="1">
            <a:spLocks noChangeArrowheads="1"/>
          </p:cNvSpPr>
          <p:nvPr/>
        </p:nvSpPr>
        <p:spPr bwMode="auto">
          <a:xfrm>
            <a:off x="4987925" y="3068638"/>
            <a:ext cx="1820863" cy="946150"/>
          </a:xfrm>
          <a:prstGeom prst="rect">
            <a:avLst/>
          </a:prstGeom>
          <a:noFill/>
          <a:ln w="9525" algn="ctr">
            <a:noFill/>
            <a:miter lim="800000"/>
            <a:headEnd/>
            <a:tailEnd/>
          </a:ln>
          <a:effectLst/>
        </p:spPr>
        <p:txBody>
          <a:bodyPr>
            <a:spAutoFit/>
          </a:bodyPr>
          <a:lstStyle/>
          <a:p>
            <a:pPr algn="ctr">
              <a:buFont typeface="Wingdings" pitchFamily="2" charset="2"/>
              <a:buNone/>
            </a:pPr>
            <a:r>
              <a:rPr lang="en-AU" b="0">
                <a:solidFill>
                  <a:srgbClr val="FFCC00"/>
                </a:solidFill>
                <a:latin typeface="Impact" pitchFamily="34" charset="0"/>
              </a:rPr>
              <a:t>Zedekiah 11 years</a:t>
            </a:r>
          </a:p>
        </p:txBody>
      </p:sp>
      <p:sp>
        <p:nvSpPr>
          <p:cNvPr id="149519" name="Text Box 15"/>
          <p:cNvSpPr txBox="1">
            <a:spLocks noChangeArrowheads="1"/>
          </p:cNvSpPr>
          <p:nvPr/>
        </p:nvSpPr>
        <p:spPr bwMode="auto">
          <a:xfrm>
            <a:off x="7302500" y="3200400"/>
            <a:ext cx="1373188" cy="519113"/>
          </a:xfrm>
          <a:prstGeom prst="rect">
            <a:avLst/>
          </a:prstGeom>
          <a:noFill/>
          <a:ln w="9525" algn="ctr">
            <a:noFill/>
            <a:miter lim="800000"/>
            <a:headEnd/>
            <a:tailEnd/>
          </a:ln>
          <a:effectLst/>
        </p:spPr>
        <p:txBody>
          <a:bodyPr wrap="none">
            <a:spAutoFit/>
          </a:bodyPr>
          <a:lstStyle/>
          <a:p>
            <a:pPr marL="342900" indent="-342900">
              <a:buFont typeface="Wingdings" pitchFamily="2" charset="2"/>
              <a:buNone/>
            </a:pPr>
            <a:r>
              <a:rPr lang="en-AU" b="0" dirty="0">
                <a:ln w="3175">
                  <a:solidFill>
                    <a:schemeClr val="tx1"/>
                  </a:solidFill>
                </a:ln>
                <a:solidFill>
                  <a:srgbClr val="FF0066"/>
                </a:solidFill>
                <a:latin typeface="Impact" pitchFamily="34" charset="0"/>
              </a:rPr>
              <a:t>14 years</a:t>
            </a:r>
          </a:p>
        </p:txBody>
      </p:sp>
      <p:sp>
        <p:nvSpPr>
          <p:cNvPr id="149520" name="Text Box 16"/>
          <p:cNvSpPr txBox="1">
            <a:spLocks noChangeArrowheads="1"/>
          </p:cNvSpPr>
          <p:nvPr/>
        </p:nvSpPr>
        <p:spPr bwMode="auto">
          <a:xfrm>
            <a:off x="1692275" y="1584325"/>
            <a:ext cx="1603375" cy="884238"/>
          </a:xfrm>
          <a:prstGeom prst="rect">
            <a:avLst/>
          </a:prstGeom>
          <a:noFill/>
          <a:ln w="9525" algn="ctr">
            <a:noFill/>
            <a:miter lim="800000"/>
            <a:headEnd/>
            <a:tailEnd/>
          </a:ln>
          <a:effectLst/>
        </p:spPr>
        <p:txBody>
          <a:bodyPr>
            <a:spAutoFit/>
          </a:bodyPr>
          <a:lstStyle/>
          <a:p>
            <a:pPr algn="ctr">
              <a:buFont typeface="Wingdings" pitchFamily="2" charset="2"/>
              <a:buNone/>
            </a:pPr>
            <a:r>
              <a:rPr lang="en-AU" b="0">
                <a:solidFill>
                  <a:srgbClr val="66FF33"/>
                </a:solidFill>
                <a:latin typeface="Impact" pitchFamily="34" charset="0"/>
              </a:rPr>
              <a:t>Jehoahaz </a:t>
            </a:r>
            <a:r>
              <a:rPr lang="en-AU" sz="2400" b="0">
                <a:solidFill>
                  <a:srgbClr val="66FF33"/>
                </a:solidFill>
                <a:latin typeface="Impact" pitchFamily="34" charset="0"/>
              </a:rPr>
              <a:t>3 months</a:t>
            </a:r>
          </a:p>
        </p:txBody>
      </p:sp>
      <p:sp>
        <p:nvSpPr>
          <p:cNvPr id="149521" name="Line 17"/>
          <p:cNvSpPr>
            <a:spLocks noChangeShapeType="1"/>
          </p:cNvSpPr>
          <p:nvPr/>
        </p:nvSpPr>
        <p:spPr bwMode="auto">
          <a:xfrm>
            <a:off x="2443163" y="2447925"/>
            <a:ext cx="0" cy="360363"/>
          </a:xfrm>
          <a:prstGeom prst="line">
            <a:avLst/>
          </a:prstGeom>
          <a:noFill/>
          <a:ln w="76200">
            <a:solidFill>
              <a:srgbClr val="00FF00"/>
            </a:solidFill>
            <a:round/>
            <a:headEnd/>
            <a:tailEnd type="triangle" w="sm" len="med"/>
          </a:ln>
          <a:effectLst/>
        </p:spPr>
        <p:txBody>
          <a:bodyPr/>
          <a:lstStyle/>
          <a:p>
            <a:endParaRPr lang="en-US"/>
          </a:p>
        </p:txBody>
      </p:sp>
      <p:sp>
        <p:nvSpPr>
          <p:cNvPr id="149522" name="Text Box 18"/>
          <p:cNvSpPr txBox="1">
            <a:spLocks noChangeArrowheads="1"/>
          </p:cNvSpPr>
          <p:nvPr/>
        </p:nvSpPr>
        <p:spPr bwMode="auto">
          <a:xfrm>
            <a:off x="3851275" y="1584325"/>
            <a:ext cx="1820863" cy="884238"/>
          </a:xfrm>
          <a:prstGeom prst="rect">
            <a:avLst/>
          </a:prstGeom>
          <a:noFill/>
          <a:ln w="9525" algn="ctr">
            <a:noFill/>
            <a:miter lim="800000"/>
            <a:headEnd/>
            <a:tailEnd/>
          </a:ln>
          <a:effectLst/>
        </p:spPr>
        <p:txBody>
          <a:bodyPr>
            <a:spAutoFit/>
          </a:bodyPr>
          <a:lstStyle/>
          <a:p>
            <a:pPr algn="ctr">
              <a:buFont typeface="Wingdings" pitchFamily="2" charset="2"/>
              <a:buNone/>
            </a:pPr>
            <a:r>
              <a:rPr lang="en-AU" b="0">
                <a:solidFill>
                  <a:srgbClr val="66FF33"/>
                </a:solidFill>
                <a:latin typeface="Impact" pitchFamily="34" charset="0"/>
              </a:rPr>
              <a:t>Jehoiachin </a:t>
            </a:r>
            <a:r>
              <a:rPr lang="en-AU" sz="2400" b="0">
                <a:solidFill>
                  <a:srgbClr val="66FF33"/>
                </a:solidFill>
                <a:latin typeface="Impact" pitchFamily="34" charset="0"/>
              </a:rPr>
              <a:t>3 months</a:t>
            </a:r>
          </a:p>
        </p:txBody>
      </p:sp>
      <p:sp>
        <p:nvSpPr>
          <p:cNvPr id="149523" name="Line 19"/>
          <p:cNvSpPr>
            <a:spLocks noChangeShapeType="1"/>
          </p:cNvSpPr>
          <p:nvPr/>
        </p:nvSpPr>
        <p:spPr bwMode="auto">
          <a:xfrm>
            <a:off x="4756150" y="2432050"/>
            <a:ext cx="0" cy="360363"/>
          </a:xfrm>
          <a:prstGeom prst="line">
            <a:avLst/>
          </a:prstGeom>
          <a:noFill/>
          <a:ln w="76200">
            <a:solidFill>
              <a:srgbClr val="00FF00"/>
            </a:solidFill>
            <a:round/>
            <a:headEnd/>
            <a:tailEnd type="triangle" w="sm" len="med"/>
          </a:ln>
          <a:effectLst/>
        </p:spPr>
        <p:txBody>
          <a:bodyPr/>
          <a:lstStyle/>
          <a:p>
            <a:endParaRPr lang="en-US"/>
          </a:p>
        </p:txBody>
      </p:sp>
      <p:sp>
        <p:nvSpPr>
          <p:cNvPr id="149524" name="Line 20"/>
          <p:cNvSpPr>
            <a:spLocks noChangeShapeType="1"/>
          </p:cNvSpPr>
          <p:nvPr/>
        </p:nvSpPr>
        <p:spPr bwMode="auto">
          <a:xfrm>
            <a:off x="4859338" y="2663825"/>
            <a:ext cx="0" cy="2565400"/>
          </a:xfrm>
          <a:prstGeom prst="line">
            <a:avLst/>
          </a:prstGeom>
          <a:noFill/>
          <a:ln w="152400" cap="rnd">
            <a:solidFill>
              <a:srgbClr val="FFFF00"/>
            </a:solidFill>
            <a:prstDash val="sysDot"/>
            <a:round/>
            <a:headEnd/>
            <a:tailEnd/>
          </a:ln>
          <a:effectLst/>
        </p:spPr>
        <p:txBody>
          <a:bodyPr/>
          <a:lstStyle/>
          <a:p>
            <a:endParaRPr lang="en-US"/>
          </a:p>
        </p:txBody>
      </p:sp>
      <p:sp>
        <p:nvSpPr>
          <p:cNvPr id="149525" name="Text Box 21"/>
          <p:cNvSpPr txBox="1">
            <a:spLocks noChangeArrowheads="1"/>
          </p:cNvSpPr>
          <p:nvPr/>
        </p:nvSpPr>
        <p:spPr bwMode="auto">
          <a:xfrm rot="21600000">
            <a:off x="3708400" y="5157788"/>
            <a:ext cx="1800225" cy="822325"/>
          </a:xfrm>
          <a:prstGeom prst="rect">
            <a:avLst/>
          </a:prstGeom>
          <a:noFill/>
          <a:ln w="9525" algn="ctr">
            <a:noFill/>
            <a:miter lim="800000"/>
            <a:headEnd/>
            <a:tailEnd/>
          </a:ln>
          <a:effectLst/>
        </p:spPr>
        <p:txBody>
          <a:bodyPr>
            <a:spAutoFit/>
          </a:bodyPr>
          <a:lstStyle/>
          <a:p>
            <a:pPr algn="ctr">
              <a:buFont typeface="Wingdings" pitchFamily="2" charset="2"/>
              <a:buNone/>
            </a:pPr>
            <a:r>
              <a:rPr lang="en-AU" sz="2400" b="0">
                <a:solidFill>
                  <a:srgbClr val="FFFF00"/>
                </a:solidFill>
                <a:latin typeface="Impact" pitchFamily="34" charset="0"/>
              </a:rPr>
              <a:t>Jehoiachin’s captivity</a:t>
            </a:r>
          </a:p>
        </p:txBody>
      </p:sp>
      <p:sp>
        <p:nvSpPr>
          <p:cNvPr id="149526" name="Text Box 22"/>
          <p:cNvSpPr txBox="1">
            <a:spLocks noChangeArrowheads="1"/>
          </p:cNvSpPr>
          <p:nvPr/>
        </p:nvSpPr>
        <p:spPr bwMode="auto">
          <a:xfrm>
            <a:off x="6372225" y="1728788"/>
            <a:ext cx="1676400" cy="830997"/>
          </a:xfrm>
          <a:prstGeom prst="rect">
            <a:avLst/>
          </a:prstGeom>
          <a:noFill/>
          <a:ln w="9525" algn="ctr">
            <a:noFill/>
            <a:miter lim="800000"/>
            <a:headEnd/>
            <a:tailEnd/>
          </a:ln>
          <a:effectLst/>
        </p:spPr>
        <p:txBody>
          <a:bodyPr>
            <a:spAutoFit/>
          </a:bodyPr>
          <a:lstStyle/>
          <a:p>
            <a:pPr>
              <a:buFont typeface="Wingdings" pitchFamily="2" charset="2"/>
              <a:buNone/>
            </a:pPr>
            <a:r>
              <a:rPr lang="en-AU" sz="2400" b="0" dirty="0">
                <a:ln>
                  <a:solidFill>
                    <a:schemeClr val="tx1"/>
                  </a:solidFill>
                </a:ln>
                <a:solidFill>
                  <a:srgbClr val="FF0066"/>
                </a:solidFill>
                <a:latin typeface="Impact" pitchFamily="34" charset="0"/>
              </a:rPr>
              <a:t>Fall of Jerusalem</a:t>
            </a:r>
          </a:p>
        </p:txBody>
      </p:sp>
      <p:sp>
        <p:nvSpPr>
          <p:cNvPr id="149527" name="Line 23"/>
          <p:cNvSpPr>
            <a:spLocks noChangeShapeType="1"/>
          </p:cNvSpPr>
          <p:nvPr/>
        </p:nvSpPr>
        <p:spPr bwMode="auto">
          <a:xfrm>
            <a:off x="5651500" y="5040313"/>
            <a:ext cx="0" cy="287337"/>
          </a:xfrm>
          <a:prstGeom prst="line">
            <a:avLst/>
          </a:prstGeom>
          <a:noFill/>
          <a:ln w="57150">
            <a:solidFill>
              <a:srgbClr val="FFFF00"/>
            </a:solidFill>
            <a:prstDash val="sysDot"/>
            <a:round/>
            <a:headEnd/>
            <a:tailEnd/>
          </a:ln>
          <a:effectLst/>
        </p:spPr>
        <p:txBody>
          <a:bodyPr/>
          <a:lstStyle/>
          <a:p>
            <a:endParaRPr lang="en-US"/>
          </a:p>
        </p:txBody>
      </p:sp>
      <p:sp>
        <p:nvSpPr>
          <p:cNvPr id="149528" name="Text Box 24"/>
          <p:cNvSpPr txBox="1">
            <a:spLocks noChangeArrowheads="1"/>
          </p:cNvSpPr>
          <p:nvPr/>
        </p:nvSpPr>
        <p:spPr bwMode="auto">
          <a:xfrm>
            <a:off x="5003800" y="4592638"/>
            <a:ext cx="1560513" cy="519112"/>
          </a:xfrm>
          <a:prstGeom prst="rect">
            <a:avLst/>
          </a:prstGeom>
          <a:noFill/>
          <a:ln w="9525" algn="ctr">
            <a:noFill/>
            <a:miter lim="800000"/>
            <a:headEnd/>
            <a:tailEnd/>
          </a:ln>
          <a:effectLst/>
        </p:spPr>
        <p:txBody>
          <a:bodyPr wrap="none">
            <a:spAutoFit/>
          </a:bodyPr>
          <a:lstStyle/>
          <a:p>
            <a:pPr marL="342900" indent="-342900">
              <a:buFont typeface="Wingdings" pitchFamily="2" charset="2"/>
              <a:buNone/>
            </a:pPr>
            <a:r>
              <a:rPr lang="en-AU" b="0" dirty="0">
                <a:ln w="19050">
                  <a:solidFill>
                    <a:schemeClr val="tx1"/>
                  </a:solidFill>
                </a:ln>
                <a:solidFill>
                  <a:srgbClr val="FF0000"/>
                </a:solidFill>
                <a:latin typeface="Impact" pitchFamily="34" charset="0"/>
              </a:rPr>
              <a:t>Ezek. 1:1-2</a:t>
            </a:r>
          </a:p>
        </p:txBody>
      </p:sp>
      <p:sp>
        <p:nvSpPr>
          <p:cNvPr id="149529" name="Text Box 25"/>
          <p:cNvSpPr txBox="1">
            <a:spLocks noChangeArrowheads="1"/>
          </p:cNvSpPr>
          <p:nvPr/>
        </p:nvSpPr>
        <p:spPr bwMode="auto">
          <a:xfrm>
            <a:off x="8310273" y="4392613"/>
            <a:ext cx="900112" cy="946150"/>
          </a:xfrm>
          <a:prstGeom prst="rect">
            <a:avLst/>
          </a:prstGeom>
          <a:noFill/>
          <a:ln w="9525" algn="ctr">
            <a:noFill/>
            <a:miter lim="800000"/>
            <a:headEnd/>
            <a:tailEnd/>
          </a:ln>
          <a:effectLst/>
        </p:spPr>
        <p:txBody>
          <a:bodyPr>
            <a:spAutoFit/>
          </a:bodyPr>
          <a:lstStyle/>
          <a:p>
            <a:pPr>
              <a:buFont typeface="Wingdings" pitchFamily="2" charset="2"/>
              <a:buNone/>
            </a:pPr>
            <a:r>
              <a:rPr lang="en-AU" b="0" dirty="0">
                <a:ln w="19050">
                  <a:solidFill>
                    <a:schemeClr val="tx1"/>
                  </a:solidFill>
                </a:ln>
                <a:solidFill>
                  <a:srgbClr val="FF0000"/>
                </a:solidFill>
                <a:latin typeface="Impact" pitchFamily="34" charset="0"/>
              </a:rPr>
              <a:t>Ezek. 40:1</a:t>
            </a:r>
          </a:p>
        </p:txBody>
      </p:sp>
      <p:sp>
        <p:nvSpPr>
          <p:cNvPr id="149530" name="Text Box 26"/>
          <p:cNvSpPr txBox="1">
            <a:spLocks noChangeArrowheads="1"/>
          </p:cNvSpPr>
          <p:nvPr/>
        </p:nvSpPr>
        <p:spPr bwMode="auto">
          <a:xfrm>
            <a:off x="84138" y="4337050"/>
            <a:ext cx="2065337" cy="884238"/>
          </a:xfrm>
          <a:prstGeom prst="rect">
            <a:avLst/>
          </a:prstGeom>
          <a:noFill/>
          <a:ln w="9525" algn="ctr">
            <a:noFill/>
            <a:miter lim="800000"/>
            <a:headEnd/>
            <a:tailEnd/>
          </a:ln>
          <a:effectLst/>
        </p:spPr>
        <p:txBody>
          <a:bodyPr wrap="none">
            <a:spAutoFit/>
          </a:bodyPr>
          <a:lstStyle/>
          <a:p>
            <a:pPr marL="342900" indent="-342900">
              <a:buFont typeface="Wingdings" pitchFamily="2" charset="2"/>
              <a:buNone/>
            </a:pPr>
            <a:r>
              <a:rPr lang="en-AU" b="0" dirty="0">
                <a:ln w="3175">
                  <a:solidFill>
                    <a:schemeClr val="tx1"/>
                  </a:solidFill>
                </a:ln>
                <a:solidFill>
                  <a:srgbClr val="FF33CC"/>
                </a:solidFill>
                <a:latin typeface="Impact" pitchFamily="34" charset="0"/>
              </a:rPr>
              <a:t>18</a:t>
            </a:r>
            <a:r>
              <a:rPr lang="en-AU" b="0" baseline="30000" dirty="0">
                <a:ln w="3175">
                  <a:solidFill>
                    <a:schemeClr val="tx1"/>
                  </a:solidFill>
                </a:ln>
                <a:solidFill>
                  <a:srgbClr val="FF33CC"/>
                </a:solidFill>
                <a:latin typeface="Impact" pitchFamily="34" charset="0"/>
              </a:rPr>
              <a:t>th</a:t>
            </a:r>
            <a:r>
              <a:rPr lang="en-AU" b="0" dirty="0">
                <a:ln w="3175">
                  <a:solidFill>
                    <a:schemeClr val="tx1"/>
                  </a:solidFill>
                </a:ln>
                <a:solidFill>
                  <a:srgbClr val="FF33CC"/>
                </a:solidFill>
                <a:latin typeface="Impact" pitchFamily="34" charset="0"/>
              </a:rPr>
              <a:t> Josiah</a:t>
            </a:r>
          </a:p>
          <a:p>
            <a:pPr marL="342900" indent="-342900">
              <a:spcBef>
                <a:spcPct val="0"/>
              </a:spcBef>
              <a:buFont typeface="Wingdings" pitchFamily="2" charset="2"/>
              <a:buNone/>
            </a:pPr>
            <a:r>
              <a:rPr lang="en-AU" sz="2400" b="0" dirty="0">
                <a:ln w="3175">
                  <a:solidFill>
                    <a:schemeClr val="tx1"/>
                  </a:solidFill>
                </a:ln>
                <a:solidFill>
                  <a:srgbClr val="FF33CC"/>
                </a:solidFill>
                <a:latin typeface="Impact" pitchFamily="34" charset="0"/>
              </a:rPr>
              <a:t>Great Passover</a:t>
            </a:r>
          </a:p>
        </p:txBody>
      </p:sp>
      <p:sp>
        <p:nvSpPr>
          <p:cNvPr id="149531" name="Line 27"/>
          <p:cNvSpPr>
            <a:spLocks noChangeShapeType="1"/>
          </p:cNvSpPr>
          <p:nvPr/>
        </p:nvSpPr>
        <p:spPr bwMode="auto">
          <a:xfrm>
            <a:off x="827088" y="5157788"/>
            <a:ext cx="1657350" cy="1395412"/>
          </a:xfrm>
          <a:prstGeom prst="line">
            <a:avLst/>
          </a:prstGeom>
          <a:noFill/>
          <a:ln w="76200">
            <a:solidFill>
              <a:schemeClr val="folHlink"/>
            </a:solidFill>
            <a:round/>
            <a:headEnd type="triangle" w="med" len="med"/>
            <a:tailEnd/>
          </a:ln>
          <a:effectLst/>
        </p:spPr>
        <p:txBody>
          <a:bodyPr/>
          <a:lstStyle/>
          <a:p>
            <a:endParaRPr lang="en-US"/>
          </a:p>
        </p:txBody>
      </p:sp>
      <p:sp>
        <p:nvSpPr>
          <p:cNvPr id="149532" name="Line 28"/>
          <p:cNvSpPr>
            <a:spLocks noChangeShapeType="1"/>
          </p:cNvSpPr>
          <p:nvPr/>
        </p:nvSpPr>
        <p:spPr bwMode="auto">
          <a:xfrm flipH="1">
            <a:off x="6732588" y="5229225"/>
            <a:ext cx="1584325" cy="1323975"/>
          </a:xfrm>
          <a:prstGeom prst="line">
            <a:avLst/>
          </a:prstGeom>
          <a:noFill/>
          <a:ln w="76200">
            <a:solidFill>
              <a:schemeClr val="folHlink"/>
            </a:solidFill>
            <a:round/>
            <a:headEnd type="triangle" w="med" len="med"/>
            <a:tailEnd/>
          </a:ln>
          <a:effectLst/>
        </p:spPr>
        <p:txBody>
          <a:bodyPr/>
          <a:lstStyle/>
          <a:p>
            <a:endParaRPr lang="en-US"/>
          </a:p>
        </p:txBody>
      </p:sp>
      <p:sp>
        <p:nvSpPr>
          <p:cNvPr id="149533" name="Text Box 29"/>
          <p:cNvSpPr txBox="1">
            <a:spLocks noChangeArrowheads="1"/>
          </p:cNvSpPr>
          <p:nvPr/>
        </p:nvSpPr>
        <p:spPr bwMode="auto">
          <a:xfrm>
            <a:off x="3697288" y="6264275"/>
            <a:ext cx="1811337" cy="579438"/>
          </a:xfrm>
          <a:prstGeom prst="rect">
            <a:avLst/>
          </a:prstGeom>
          <a:noFill/>
          <a:ln w="9525" algn="ctr">
            <a:noFill/>
            <a:miter lim="800000"/>
            <a:headEnd/>
            <a:tailEnd/>
          </a:ln>
          <a:effectLst/>
        </p:spPr>
        <p:txBody>
          <a:bodyPr wrap="none">
            <a:spAutoFit/>
          </a:bodyPr>
          <a:lstStyle/>
          <a:p>
            <a:pPr marL="342900" indent="-342900">
              <a:buFont typeface="Wingdings" pitchFamily="2" charset="2"/>
              <a:buNone/>
            </a:pPr>
            <a:r>
              <a:rPr lang="en-AU" sz="3200" b="0" dirty="0">
                <a:ln>
                  <a:solidFill>
                    <a:schemeClr val="tx1"/>
                  </a:solidFill>
                </a:ln>
                <a:solidFill>
                  <a:srgbClr val="FF9900"/>
                </a:solidFill>
                <a:latin typeface="Arial Black" pitchFamily="34" charset="0"/>
              </a:rPr>
              <a:t>Jubilee</a:t>
            </a:r>
          </a:p>
        </p:txBody>
      </p:sp>
      <p:sp>
        <p:nvSpPr>
          <p:cNvPr id="149534" name="Line 30"/>
          <p:cNvSpPr>
            <a:spLocks noChangeShapeType="1"/>
          </p:cNvSpPr>
          <p:nvPr/>
        </p:nvSpPr>
        <p:spPr bwMode="auto">
          <a:xfrm>
            <a:off x="2484438" y="6553200"/>
            <a:ext cx="1223962" cy="0"/>
          </a:xfrm>
          <a:prstGeom prst="line">
            <a:avLst/>
          </a:prstGeom>
          <a:noFill/>
          <a:ln w="76200">
            <a:solidFill>
              <a:schemeClr val="folHlink"/>
            </a:solidFill>
            <a:round/>
            <a:headEnd/>
            <a:tailEnd/>
          </a:ln>
          <a:effectLst/>
        </p:spPr>
        <p:txBody>
          <a:bodyPr/>
          <a:lstStyle/>
          <a:p>
            <a:endParaRPr lang="en-US"/>
          </a:p>
        </p:txBody>
      </p:sp>
      <p:sp>
        <p:nvSpPr>
          <p:cNvPr id="149535" name="Line 31"/>
          <p:cNvSpPr>
            <a:spLocks noChangeShapeType="1"/>
          </p:cNvSpPr>
          <p:nvPr/>
        </p:nvSpPr>
        <p:spPr bwMode="auto">
          <a:xfrm>
            <a:off x="5508625" y="6553200"/>
            <a:ext cx="1223963" cy="0"/>
          </a:xfrm>
          <a:prstGeom prst="line">
            <a:avLst/>
          </a:prstGeom>
          <a:noFill/>
          <a:ln w="76200">
            <a:solidFill>
              <a:schemeClr val="folHlink"/>
            </a:solidFill>
            <a:round/>
            <a:headEnd/>
            <a:tailEnd/>
          </a:ln>
          <a:effectLst/>
        </p:spPr>
        <p:txBody>
          <a:bodyPr/>
          <a:lstStyle/>
          <a:p>
            <a:endParaRPr lang="en-US"/>
          </a:p>
        </p:txBody>
      </p:sp>
      <p:sp>
        <p:nvSpPr>
          <p:cNvPr id="149536" name="Text Box 32"/>
          <p:cNvSpPr txBox="1">
            <a:spLocks noChangeArrowheads="1"/>
          </p:cNvSpPr>
          <p:nvPr/>
        </p:nvSpPr>
        <p:spPr bwMode="auto">
          <a:xfrm>
            <a:off x="4067175" y="660400"/>
            <a:ext cx="1211263" cy="579438"/>
          </a:xfrm>
          <a:prstGeom prst="rect">
            <a:avLst/>
          </a:prstGeom>
          <a:noFill/>
          <a:ln w="9525" algn="ctr">
            <a:noFill/>
            <a:miter lim="800000"/>
            <a:headEnd/>
            <a:tailEnd/>
          </a:ln>
          <a:effectLst/>
        </p:spPr>
        <p:txBody>
          <a:bodyPr wrap="none">
            <a:spAutoFit/>
          </a:bodyPr>
          <a:lstStyle/>
          <a:p>
            <a:pPr marL="342900" indent="-342900">
              <a:buFont typeface="Wingdings" pitchFamily="2" charset="2"/>
              <a:buNone/>
            </a:pPr>
            <a:r>
              <a:rPr lang="en-AU" sz="3200" b="0">
                <a:solidFill>
                  <a:schemeClr val="folHlink"/>
                </a:solidFill>
                <a:latin typeface="Impact" pitchFamily="34" charset="0"/>
              </a:rPr>
              <a:t>50 yrs</a:t>
            </a:r>
          </a:p>
        </p:txBody>
      </p:sp>
      <p:sp>
        <p:nvSpPr>
          <p:cNvPr id="149537" name="Line 33"/>
          <p:cNvSpPr>
            <a:spLocks noChangeShapeType="1"/>
          </p:cNvSpPr>
          <p:nvPr/>
        </p:nvSpPr>
        <p:spPr bwMode="auto">
          <a:xfrm>
            <a:off x="5292725" y="939800"/>
            <a:ext cx="3671888" cy="0"/>
          </a:xfrm>
          <a:prstGeom prst="line">
            <a:avLst/>
          </a:prstGeom>
          <a:noFill/>
          <a:ln w="57150">
            <a:solidFill>
              <a:schemeClr val="folHlink"/>
            </a:solidFill>
            <a:round/>
            <a:headEnd/>
            <a:tailEnd type="triangle" w="med" len="med"/>
          </a:ln>
          <a:effectLst/>
        </p:spPr>
        <p:txBody>
          <a:bodyPr/>
          <a:lstStyle/>
          <a:p>
            <a:endParaRPr lang="en-US"/>
          </a:p>
        </p:txBody>
      </p:sp>
      <p:sp>
        <p:nvSpPr>
          <p:cNvPr id="149538" name="Line 34"/>
          <p:cNvSpPr>
            <a:spLocks noChangeShapeType="1"/>
          </p:cNvSpPr>
          <p:nvPr/>
        </p:nvSpPr>
        <p:spPr bwMode="auto">
          <a:xfrm flipH="1">
            <a:off x="250825" y="923925"/>
            <a:ext cx="3816350" cy="0"/>
          </a:xfrm>
          <a:prstGeom prst="line">
            <a:avLst/>
          </a:prstGeom>
          <a:noFill/>
          <a:ln w="57150">
            <a:solidFill>
              <a:schemeClr val="folHlink"/>
            </a:solidFill>
            <a:round/>
            <a:headEnd/>
            <a:tailEnd type="triangle" w="med" len="med"/>
          </a:ln>
          <a:effectLst/>
        </p:spPr>
        <p:txBody>
          <a:bodyPr/>
          <a:lstStyle/>
          <a:p>
            <a:endParaRPr lang="en-US"/>
          </a:p>
        </p:txBody>
      </p:sp>
      <p:sp>
        <p:nvSpPr>
          <p:cNvPr id="149539" name="Text Box 35"/>
          <p:cNvSpPr txBox="1">
            <a:spLocks noChangeArrowheads="1"/>
          </p:cNvSpPr>
          <p:nvPr/>
        </p:nvSpPr>
        <p:spPr bwMode="auto">
          <a:xfrm>
            <a:off x="2051050" y="981075"/>
            <a:ext cx="1077913" cy="519113"/>
          </a:xfrm>
          <a:prstGeom prst="rect">
            <a:avLst/>
          </a:prstGeom>
          <a:noFill/>
          <a:ln w="9525" algn="ctr">
            <a:noFill/>
            <a:miter lim="800000"/>
            <a:headEnd/>
            <a:tailEnd/>
          </a:ln>
          <a:effectLst/>
        </p:spPr>
        <p:txBody>
          <a:bodyPr wrap="none">
            <a:spAutoFit/>
          </a:bodyPr>
          <a:lstStyle/>
          <a:p>
            <a:pPr marL="342900" indent="-342900">
              <a:buFont typeface="Wingdings" pitchFamily="2" charset="2"/>
              <a:buNone/>
            </a:pPr>
            <a:r>
              <a:rPr lang="en-AU" b="0">
                <a:latin typeface="Impact" pitchFamily="34" charset="0"/>
              </a:rPr>
              <a:t>30 yrs</a:t>
            </a:r>
          </a:p>
        </p:txBody>
      </p:sp>
      <p:sp>
        <p:nvSpPr>
          <p:cNvPr id="149540" name="Text Box 36"/>
          <p:cNvSpPr txBox="1">
            <a:spLocks noChangeArrowheads="1"/>
          </p:cNvSpPr>
          <p:nvPr/>
        </p:nvSpPr>
        <p:spPr bwMode="auto">
          <a:xfrm>
            <a:off x="6877050" y="996950"/>
            <a:ext cx="1066800" cy="519113"/>
          </a:xfrm>
          <a:prstGeom prst="rect">
            <a:avLst/>
          </a:prstGeom>
          <a:noFill/>
          <a:ln w="9525" algn="ctr">
            <a:noFill/>
            <a:miter lim="800000"/>
            <a:headEnd/>
            <a:tailEnd/>
          </a:ln>
          <a:effectLst/>
        </p:spPr>
        <p:txBody>
          <a:bodyPr wrap="none">
            <a:spAutoFit/>
          </a:bodyPr>
          <a:lstStyle/>
          <a:p>
            <a:pPr marL="342900" indent="-342900">
              <a:buFont typeface="Wingdings" pitchFamily="2" charset="2"/>
              <a:buNone/>
            </a:pPr>
            <a:r>
              <a:rPr lang="en-AU" b="0">
                <a:latin typeface="Impact" pitchFamily="34" charset="0"/>
              </a:rPr>
              <a:t>20 yrs</a:t>
            </a:r>
          </a:p>
        </p:txBody>
      </p:sp>
      <p:sp>
        <p:nvSpPr>
          <p:cNvPr id="149541" name="Line 37"/>
          <p:cNvSpPr>
            <a:spLocks noChangeShapeType="1"/>
          </p:cNvSpPr>
          <p:nvPr/>
        </p:nvSpPr>
        <p:spPr bwMode="auto">
          <a:xfrm flipH="1">
            <a:off x="323850" y="1228725"/>
            <a:ext cx="1743075" cy="0"/>
          </a:xfrm>
          <a:prstGeom prst="line">
            <a:avLst/>
          </a:prstGeom>
          <a:noFill/>
          <a:ln w="38100">
            <a:solidFill>
              <a:srgbClr val="FFFF00"/>
            </a:solidFill>
            <a:round/>
            <a:headEnd/>
            <a:tailEnd type="triangle" w="med" len="med"/>
          </a:ln>
          <a:effectLst/>
        </p:spPr>
        <p:txBody>
          <a:bodyPr/>
          <a:lstStyle/>
          <a:p>
            <a:endParaRPr lang="en-US"/>
          </a:p>
        </p:txBody>
      </p:sp>
      <p:sp>
        <p:nvSpPr>
          <p:cNvPr id="149542" name="Line 38"/>
          <p:cNvSpPr>
            <a:spLocks noChangeShapeType="1"/>
          </p:cNvSpPr>
          <p:nvPr/>
        </p:nvSpPr>
        <p:spPr bwMode="auto">
          <a:xfrm>
            <a:off x="3132138" y="1268413"/>
            <a:ext cx="2447925" cy="0"/>
          </a:xfrm>
          <a:prstGeom prst="line">
            <a:avLst/>
          </a:prstGeom>
          <a:noFill/>
          <a:ln w="38100">
            <a:solidFill>
              <a:srgbClr val="FFFF00"/>
            </a:solidFill>
            <a:round/>
            <a:headEnd/>
            <a:tailEnd type="triangle" w="med" len="med"/>
          </a:ln>
          <a:effectLst/>
        </p:spPr>
        <p:txBody>
          <a:bodyPr/>
          <a:lstStyle/>
          <a:p>
            <a:endParaRPr lang="en-US"/>
          </a:p>
        </p:txBody>
      </p:sp>
      <p:sp>
        <p:nvSpPr>
          <p:cNvPr id="149543" name="Line 39"/>
          <p:cNvSpPr>
            <a:spLocks noChangeShapeType="1"/>
          </p:cNvSpPr>
          <p:nvPr/>
        </p:nvSpPr>
        <p:spPr bwMode="auto">
          <a:xfrm flipH="1">
            <a:off x="5724525" y="1268413"/>
            <a:ext cx="1152525" cy="0"/>
          </a:xfrm>
          <a:prstGeom prst="line">
            <a:avLst/>
          </a:prstGeom>
          <a:noFill/>
          <a:ln w="38100">
            <a:solidFill>
              <a:srgbClr val="FFFF00"/>
            </a:solidFill>
            <a:round/>
            <a:headEnd/>
            <a:tailEnd type="triangle" w="med" len="med"/>
          </a:ln>
          <a:effectLst/>
        </p:spPr>
        <p:txBody>
          <a:bodyPr/>
          <a:lstStyle/>
          <a:p>
            <a:endParaRPr lang="en-US"/>
          </a:p>
        </p:txBody>
      </p:sp>
      <p:sp>
        <p:nvSpPr>
          <p:cNvPr id="149544" name="Line 40"/>
          <p:cNvSpPr>
            <a:spLocks noChangeShapeType="1"/>
          </p:cNvSpPr>
          <p:nvPr/>
        </p:nvSpPr>
        <p:spPr bwMode="auto">
          <a:xfrm>
            <a:off x="7885113" y="1268413"/>
            <a:ext cx="1008062" cy="0"/>
          </a:xfrm>
          <a:prstGeom prst="line">
            <a:avLst/>
          </a:prstGeom>
          <a:noFill/>
          <a:ln w="38100">
            <a:solidFill>
              <a:srgbClr val="FFFF00"/>
            </a:solidFill>
            <a:round/>
            <a:headEnd/>
            <a:tailEnd type="triangle" w="med" len="med"/>
          </a:ln>
          <a:effectLst/>
        </p:spPr>
        <p:txBody>
          <a:bodyPr/>
          <a:lstStyle/>
          <a:p>
            <a:endParaRPr lang="en-US"/>
          </a:p>
        </p:txBody>
      </p:sp>
      <p:sp>
        <p:nvSpPr>
          <p:cNvPr id="149545" name="Line 41"/>
          <p:cNvSpPr>
            <a:spLocks noChangeShapeType="1"/>
          </p:cNvSpPr>
          <p:nvPr/>
        </p:nvSpPr>
        <p:spPr bwMode="auto">
          <a:xfrm>
            <a:off x="250825" y="836613"/>
            <a:ext cx="0" cy="3529012"/>
          </a:xfrm>
          <a:prstGeom prst="line">
            <a:avLst/>
          </a:prstGeom>
          <a:noFill/>
          <a:ln w="76200">
            <a:solidFill>
              <a:srgbClr val="FF33CC"/>
            </a:solidFill>
            <a:prstDash val="sysDot"/>
            <a:round/>
            <a:headEnd/>
            <a:tailEnd/>
          </a:ln>
          <a:effectLst/>
        </p:spPr>
        <p:txBody>
          <a:bodyPr/>
          <a:lstStyle/>
          <a:p>
            <a:endParaRPr lang="en-US"/>
          </a:p>
        </p:txBody>
      </p:sp>
      <p:sp>
        <p:nvSpPr>
          <p:cNvPr id="149546" name="Line 42"/>
          <p:cNvSpPr>
            <a:spLocks noChangeShapeType="1"/>
          </p:cNvSpPr>
          <p:nvPr/>
        </p:nvSpPr>
        <p:spPr bwMode="auto">
          <a:xfrm>
            <a:off x="9048750" y="908050"/>
            <a:ext cx="0" cy="3457575"/>
          </a:xfrm>
          <a:prstGeom prst="line">
            <a:avLst/>
          </a:prstGeom>
          <a:noFill/>
          <a:ln w="76200">
            <a:solidFill>
              <a:srgbClr val="FF0066"/>
            </a:solidFill>
            <a:prstDash val="sysDot"/>
            <a:round/>
            <a:headEnd/>
            <a:tailEnd/>
          </a:ln>
          <a:effectLst/>
        </p:spPr>
        <p:txBody>
          <a:bodyPr/>
          <a:lstStyle/>
          <a:p>
            <a:endParaRPr lang="en-US"/>
          </a:p>
        </p:txBody>
      </p:sp>
      <p:sp>
        <p:nvSpPr>
          <p:cNvPr id="149547" name="Text Box 43"/>
          <p:cNvSpPr txBox="1">
            <a:spLocks noChangeArrowheads="1"/>
          </p:cNvSpPr>
          <p:nvPr/>
        </p:nvSpPr>
        <p:spPr bwMode="auto">
          <a:xfrm>
            <a:off x="4859338" y="2636838"/>
            <a:ext cx="790575" cy="457200"/>
          </a:xfrm>
          <a:prstGeom prst="rect">
            <a:avLst/>
          </a:prstGeom>
          <a:noFill/>
          <a:ln w="9525" algn="ctr">
            <a:noFill/>
            <a:miter lim="800000"/>
            <a:headEnd/>
            <a:tailEnd/>
          </a:ln>
          <a:effectLst/>
        </p:spPr>
        <p:txBody>
          <a:bodyPr wrap="none">
            <a:spAutoFit/>
          </a:bodyPr>
          <a:lstStyle/>
          <a:p>
            <a:pPr marL="342900" indent="-342900">
              <a:buFont typeface="Wingdings" pitchFamily="2" charset="2"/>
              <a:buNone/>
            </a:pPr>
            <a:r>
              <a:rPr lang="en-AU" sz="2400" b="0">
                <a:solidFill>
                  <a:srgbClr val="FFFF00"/>
                </a:solidFill>
                <a:latin typeface="Impact" pitchFamily="34" charset="0"/>
              </a:rPr>
              <a:t>5 yrs</a:t>
            </a:r>
          </a:p>
        </p:txBody>
      </p:sp>
      <p:sp>
        <p:nvSpPr>
          <p:cNvPr id="149548" name="Line 44"/>
          <p:cNvSpPr>
            <a:spLocks noChangeShapeType="1"/>
          </p:cNvSpPr>
          <p:nvPr/>
        </p:nvSpPr>
        <p:spPr bwMode="auto">
          <a:xfrm>
            <a:off x="6948488" y="2476500"/>
            <a:ext cx="0" cy="360363"/>
          </a:xfrm>
          <a:prstGeom prst="line">
            <a:avLst/>
          </a:prstGeom>
          <a:noFill/>
          <a:ln w="76200">
            <a:solidFill>
              <a:srgbClr val="FF0066"/>
            </a:solidFill>
            <a:round/>
            <a:headEnd/>
            <a:tailEnd type="triangle" w="sm" len="med"/>
          </a:ln>
          <a:effectLst/>
        </p:spPr>
        <p:txBody>
          <a:bodyPr/>
          <a:lstStyle/>
          <a:p>
            <a:endParaRPr lang="en-US"/>
          </a:p>
        </p:txBody>
      </p:sp>
      <p:sp>
        <p:nvSpPr>
          <p:cNvPr id="149549" name="Text Box 45"/>
          <p:cNvSpPr txBox="1">
            <a:spLocks noChangeArrowheads="1"/>
          </p:cNvSpPr>
          <p:nvPr/>
        </p:nvSpPr>
        <p:spPr bwMode="auto">
          <a:xfrm>
            <a:off x="0" y="5924550"/>
            <a:ext cx="2484438" cy="914400"/>
          </a:xfrm>
          <a:prstGeom prst="rect">
            <a:avLst/>
          </a:prstGeom>
          <a:noFill/>
          <a:ln w="9525" algn="ctr">
            <a:noFill/>
            <a:miter lim="800000"/>
            <a:headEnd/>
            <a:tailEnd/>
          </a:ln>
          <a:effectLst/>
        </p:spPr>
        <p:txBody>
          <a:bodyPr>
            <a:spAutoFit/>
          </a:bodyPr>
          <a:lstStyle/>
          <a:p>
            <a:pPr>
              <a:lnSpc>
                <a:spcPct val="90000"/>
              </a:lnSpc>
              <a:spcBef>
                <a:spcPct val="0"/>
              </a:spcBef>
              <a:buFont typeface="Wingdings" pitchFamily="2" charset="2"/>
              <a:buNone/>
            </a:pPr>
            <a:r>
              <a:rPr lang="en-AU" sz="3000" b="0">
                <a:solidFill>
                  <a:srgbClr val="00FF00"/>
                </a:solidFill>
                <a:latin typeface="Impact" pitchFamily="34" charset="0"/>
              </a:rPr>
              <a:t>Destinies determined</a:t>
            </a:r>
          </a:p>
        </p:txBody>
      </p:sp>
      <p:sp>
        <p:nvSpPr>
          <p:cNvPr id="149550" name="Line 46"/>
          <p:cNvSpPr>
            <a:spLocks noChangeShapeType="1"/>
          </p:cNvSpPr>
          <p:nvPr/>
        </p:nvSpPr>
        <p:spPr bwMode="auto">
          <a:xfrm flipV="1">
            <a:off x="250825" y="5300663"/>
            <a:ext cx="0" cy="647700"/>
          </a:xfrm>
          <a:prstGeom prst="line">
            <a:avLst/>
          </a:prstGeom>
          <a:noFill/>
          <a:ln w="152400">
            <a:solidFill>
              <a:srgbClr val="00FF00"/>
            </a:solidFill>
            <a:round/>
            <a:headEnd/>
            <a:tailEnd type="triangle" w="med" len="med"/>
          </a:ln>
          <a:effectLst/>
        </p:spPr>
        <p:txBody>
          <a:bodyPr/>
          <a:lstStyle/>
          <a:p>
            <a:endParaRPr lang="en-US"/>
          </a:p>
        </p:txBody>
      </p:sp>
      <p:sp>
        <p:nvSpPr>
          <p:cNvPr id="149551" name="Text Box 47"/>
          <p:cNvSpPr txBox="1">
            <a:spLocks noChangeArrowheads="1"/>
          </p:cNvSpPr>
          <p:nvPr/>
        </p:nvSpPr>
        <p:spPr bwMode="auto">
          <a:xfrm>
            <a:off x="6663313" y="5876925"/>
            <a:ext cx="2484437" cy="914400"/>
          </a:xfrm>
          <a:prstGeom prst="rect">
            <a:avLst/>
          </a:prstGeom>
          <a:noFill/>
          <a:ln w="9525" algn="ctr">
            <a:noFill/>
            <a:miter lim="800000"/>
            <a:headEnd/>
            <a:tailEnd/>
          </a:ln>
          <a:effectLst/>
        </p:spPr>
        <p:txBody>
          <a:bodyPr>
            <a:spAutoFit/>
          </a:bodyPr>
          <a:lstStyle/>
          <a:p>
            <a:pPr algn="r">
              <a:lnSpc>
                <a:spcPct val="90000"/>
              </a:lnSpc>
              <a:spcBef>
                <a:spcPct val="0"/>
              </a:spcBef>
              <a:buFont typeface="Wingdings" pitchFamily="2" charset="2"/>
              <a:buNone/>
            </a:pPr>
            <a:r>
              <a:rPr lang="en-AU" sz="3000" b="0" dirty="0">
                <a:solidFill>
                  <a:srgbClr val="00FF00"/>
                </a:solidFill>
                <a:latin typeface="Impact" pitchFamily="34" charset="0"/>
              </a:rPr>
              <a:t>Temple opened</a:t>
            </a:r>
          </a:p>
        </p:txBody>
      </p:sp>
      <p:sp>
        <p:nvSpPr>
          <p:cNvPr id="149552" name="Line 48"/>
          <p:cNvSpPr>
            <a:spLocks noChangeShapeType="1"/>
          </p:cNvSpPr>
          <p:nvPr/>
        </p:nvSpPr>
        <p:spPr bwMode="auto">
          <a:xfrm flipV="1">
            <a:off x="8880475" y="5249863"/>
            <a:ext cx="0" cy="647700"/>
          </a:xfrm>
          <a:prstGeom prst="line">
            <a:avLst/>
          </a:prstGeom>
          <a:noFill/>
          <a:ln w="152400">
            <a:solidFill>
              <a:srgbClr val="00FF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5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95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950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95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954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95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954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95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95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95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5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95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95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95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954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95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95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95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95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953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953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95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953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53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95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9537"/>
                                        </p:tgtEl>
                                        <p:attrNameLst>
                                          <p:attrName>style.visibility</p:attrName>
                                        </p:attrNameLst>
                                      </p:cBhvr>
                                      <p:to>
                                        <p:strVal val="visible"/>
                                      </p:to>
                                    </p:set>
                                  </p:childTnLst>
                                </p:cTn>
                              </p:par>
                            </p:childTnLst>
                          </p:cTn>
                        </p:par>
                        <p:par>
                          <p:cTn id="65" fill="hold">
                            <p:stCondLst>
                              <p:cond delay="0"/>
                            </p:stCondLst>
                            <p:childTnLst>
                              <p:par>
                                <p:cTn id="66" presetID="1" presetClass="entr" presetSubtype="0" fill="hold" grpId="0" nodeType="afterEffect">
                                  <p:stCondLst>
                                    <p:cond delay="3000"/>
                                  </p:stCondLst>
                                  <p:childTnLst>
                                    <p:set>
                                      <p:cBhvr>
                                        <p:cTn id="67" dur="1" fill="hold">
                                          <p:stCondLst>
                                            <p:cond delay="0"/>
                                          </p:stCondLst>
                                        </p:cTn>
                                        <p:tgtEl>
                                          <p:spTgt spid="149550"/>
                                        </p:tgtEl>
                                        <p:attrNameLst>
                                          <p:attrName>style.visibility</p:attrName>
                                        </p:attrNameLst>
                                      </p:cBhvr>
                                      <p:to>
                                        <p:strVal val="visible"/>
                                      </p:to>
                                    </p:set>
                                  </p:childTnLst>
                                </p:cTn>
                              </p:par>
                              <p:par>
                                <p:cTn id="68" presetID="1" presetClass="entr" presetSubtype="0" fill="hold" grpId="0" nodeType="withEffect">
                                  <p:stCondLst>
                                    <p:cond delay="3000"/>
                                  </p:stCondLst>
                                  <p:childTnLst>
                                    <p:set>
                                      <p:cBhvr>
                                        <p:cTn id="69" dur="1" fill="hold">
                                          <p:stCondLst>
                                            <p:cond delay="0"/>
                                          </p:stCondLst>
                                        </p:cTn>
                                        <p:tgtEl>
                                          <p:spTgt spid="149552"/>
                                        </p:tgtEl>
                                        <p:attrNameLst>
                                          <p:attrName>style.visibility</p:attrName>
                                        </p:attrNameLst>
                                      </p:cBhvr>
                                      <p:to>
                                        <p:strVal val="visible"/>
                                      </p:to>
                                    </p:set>
                                  </p:childTnLst>
                                </p:cTn>
                              </p:par>
                              <p:par>
                                <p:cTn id="70" presetID="1" presetClass="entr" presetSubtype="0" fill="hold" grpId="0" nodeType="withEffect">
                                  <p:stCondLst>
                                    <p:cond delay="3000"/>
                                  </p:stCondLst>
                                  <p:childTnLst>
                                    <p:set>
                                      <p:cBhvr>
                                        <p:cTn id="71" dur="1" fill="hold">
                                          <p:stCondLst>
                                            <p:cond delay="0"/>
                                          </p:stCondLst>
                                        </p:cTn>
                                        <p:tgtEl>
                                          <p:spTgt spid="149549"/>
                                        </p:tgtEl>
                                        <p:attrNameLst>
                                          <p:attrName>style.visibility</p:attrName>
                                        </p:attrNameLst>
                                      </p:cBhvr>
                                      <p:to>
                                        <p:strVal val="visible"/>
                                      </p:to>
                                    </p:set>
                                  </p:childTnLst>
                                </p:cTn>
                              </p:par>
                              <p:par>
                                <p:cTn id="72" presetID="1" presetClass="entr" presetSubtype="0" fill="hold" grpId="0" nodeType="withEffect">
                                  <p:stCondLst>
                                    <p:cond delay="3000"/>
                                  </p:stCondLst>
                                  <p:childTnLst>
                                    <p:set>
                                      <p:cBhvr>
                                        <p:cTn id="73" dur="1" fill="hold">
                                          <p:stCondLst>
                                            <p:cond delay="0"/>
                                          </p:stCondLst>
                                        </p:cTn>
                                        <p:tgtEl>
                                          <p:spTgt spid="149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nimBg="1"/>
      <p:bldP spid="149524" grpId="0" animBg="1"/>
      <p:bldP spid="149525" grpId="0"/>
      <p:bldP spid="149526" grpId="0"/>
      <p:bldP spid="149527" grpId="0" animBg="1"/>
      <p:bldP spid="149528" grpId="0"/>
      <p:bldP spid="149529" grpId="0"/>
      <p:bldP spid="149530" grpId="0"/>
      <p:bldP spid="149531" grpId="0" animBg="1"/>
      <p:bldP spid="149532" grpId="0" animBg="1"/>
      <p:bldP spid="149533" grpId="0"/>
      <p:bldP spid="149534" grpId="0" animBg="1"/>
      <p:bldP spid="149535" grpId="0" animBg="1"/>
      <p:bldP spid="149536" grpId="0"/>
      <p:bldP spid="149537" grpId="0" animBg="1"/>
      <p:bldP spid="149538" grpId="0" animBg="1"/>
      <p:bldP spid="149539" grpId="0"/>
      <p:bldP spid="149540" grpId="0"/>
      <p:bldP spid="149541" grpId="0" animBg="1"/>
      <p:bldP spid="149542" grpId="0" animBg="1"/>
      <p:bldP spid="149543" grpId="0" animBg="1"/>
      <p:bldP spid="149544" grpId="0" animBg="1"/>
      <p:bldP spid="149545" grpId="0" animBg="1"/>
      <p:bldP spid="149546" grpId="0" animBg="1"/>
      <p:bldP spid="149547" grpId="0"/>
      <p:bldP spid="149548" grpId="0" animBg="1"/>
      <p:bldP spid="149549" grpId="0"/>
      <p:bldP spid="149550" grpId="0" animBg="1"/>
      <p:bldP spid="149551" grpId="0"/>
      <p:bldP spid="14955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2994" name="Rectangle 2"/>
          <p:cNvSpPr>
            <a:spLocks noGrp="1" noChangeArrowheads="1"/>
          </p:cNvSpPr>
          <p:nvPr>
            <p:ph type="ctrTitle"/>
          </p:nvPr>
        </p:nvSpPr>
        <p:spPr>
          <a:xfrm>
            <a:off x="0" y="100735"/>
            <a:ext cx="9144000" cy="763687"/>
          </a:xfrm>
          <a:noFill/>
          <a:ln/>
        </p:spPr>
        <p:txBody>
          <a:bodyPr/>
          <a:lstStyle/>
          <a:p>
            <a:r>
              <a:rPr lang="en-AU" sz="4800" b="1" dirty="0" smtClean="0">
                <a:latin typeface="+mn-lt"/>
              </a:rPr>
              <a:t>Queen Elizabeth and war!</a:t>
            </a:r>
            <a:endParaRPr lang="en-AU" sz="4800" b="1" dirty="0">
              <a:latin typeface="+mn-lt"/>
            </a:endParaRPr>
          </a:p>
        </p:txBody>
      </p:sp>
      <p:sp>
        <p:nvSpPr>
          <p:cNvPr id="852995" name="AutoShape 3" descr="%5Cdocuments%20and%20settings%5Cjim%20cowie%5Cmy%20documents%5Cmy%20project"/>
          <p:cNvSpPr>
            <a:spLocks noChangeAspect="1" noChangeArrowheads="1"/>
          </p:cNvSpPr>
          <p:nvPr/>
        </p:nvSpPr>
        <p:spPr bwMode="auto">
          <a:xfrm>
            <a:off x="3543300" y="2514600"/>
            <a:ext cx="2057400" cy="1828800"/>
          </a:xfrm>
          <a:prstGeom prst="rect">
            <a:avLst/>
          </a:prstGeom>
          <a:noFill/>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852996" name="AutoShape 4"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fontAlgn="auto">
              <a:spcBef>
                <a:spcPts val="0"/>
              </a:spcBef>
              <a:spcAft>
                <a:spcPts val="0"/>
              </a:spcAft>
              <a:buClrTx/>
              <a:buSzTx/>
              <a:buFontTx/>
              <a:buNone/>
            </a:pPr>
            <a:endParaRPr lang="en-US" sz="1800" b="0">
              <a:solidFill>
                <a:srgbClr val="FFFFFF"/>
              </a:solidFill>
              <a:latin typeface="Arial"/>
            </a:endParaRPr>
          </a:p>
        </p:txBody>
      </p:sp>
      <p:sp>
        <p:nvSpPr>
          <p:cNvPr id="852997" name="AutoShape 5" descr="%5Cdocuments%20and%20settings%5Cjim%20cowie%5Cmy%20documents%5Cmy%20project"/>
          <p:cNvSpPr>
            <a:spLocks noChangeAspect="1" noChangeArrowheads="1"/>
          </p:cNvSpPr>
          <p:nvPr/>
        </p:nvSpPr>
        <p:spPr bwMode="auto">
          <a:xfrm>
            <a:off x="131763" y="46038"/>
            <a:ext cx="2057400" cy="1828800"/>
          </a:xfrm>
          <a:prstGeom prst="rect">
            <a:avLst/>
          </a:prstGeom>
          <a:noFill/>
        </p:spPr>
        <p:txBody>
          <a:bodyPr/>
          <a:lstStyle/>
          <a:p>
            <a:pPr fontAlgn="auto">
              <a:spcBef>
                <a:spcPts val="0"/>
              </a:spcBef>
              <a:spcAft>
                <a:spcPts val="0"/>
              </a:spcAft>
              <a:buClrTx/>
              <a:buSzTx/>
              <a:buFontTx/>
              <a:buNone/>
            </a:pPr>
            <a:endParaRPr lang="en-US" sz="1800" b="0">
              <a:solidFill>
                <a:srgbClr val="FFFFFF"/>
              </a:solidFill>
              <a:latin typeface="Arial"/>
            </a:endParaRPr>
          </a:p>
        </p:txBody>
      </p:sp>
      <p:pic>
        <p:nvPicPr>
          <p:cNvPr id="1026" name="Picture 2"/>
          <p:cNvPicPr>
            <a:picLocks noChangeAspect="1" noChangeArrowheads="1"/>
          </p:cNvPicPr>
          <p:nvPr/>
        </p:nvPicPr>
        <p:blipFill>
          <a:blip r:embed="rId2" cstate="print"/>
          <a:srcRect/>
          <a:stretch>
            <a:fillRect/>
          </a:stretch>
        </p:blipFill>
        <p:spPr bwMode="auto">
          <a:xfrm>
            <a:off x="0" y="908720"/>
            <a:ext cx="9144000" cy="1643728"/>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09" y="2557915"/>
            <a:ext cx="9149009" cy="4005064"/>
          </a:xfrm>
          <a:prstGeom prst="rect">
            <a:avLst/>
          </a:prstGeom>
          <a:noFill/>
          <a:ln w="9525">
            <a:noFill/>
            <a:miter lim="800000"/>
            <a:headEnd/>
            <a:tailEnd/>
          </a:ln>
        </p:spPr>
      </p:pic>
      <p:sp>
        <p:nvSpPr>
          <p:cNvPr id="8" name="TextBox 7"/>
          <p:cNvSpPr txBox="1"/>
          <p:nvPr/>
        </p:nvSpPr>
        <p:spPr>
          <a:xfrm>
            <a:off x="3596388" y="6256633"/>
            <a:ext cx="5537093" cy="584775"/>
          </a:xfrm>
          <a:prstGeom prst="rect">
            <a:avLst/>
          </a:prstGeom>
          <a:solidFill>
            <a:srgbClr val="FFFF00"/>
          </a:solidFill>
          <a:ln w="57150">
            <a:solidFill>
              <a:srgbClr val="FF0000"/>
            </a:solidFill>
          </a:ln>
        </p:spPr>
        <p:txBody>
          <a:bodyPr wrap="none" rtlCol="0">
            <a:spAutoFit/>
          </a:bodyPr>
          <a:lstStyle/>
          <a:p>
            <a:pPr fontAlgn="auto">
              <a:spcBef>
                <a:spcPts val="0"/>
              </a:spcBef>
              <a:spcAft>
                <a:spcPts val="0"/>
              </a:spcAft>
              <a:buClrTx/>
              <a:buSzTx/>
              <a:buFontTx/>
              <a:buNone/>
            </a:pPr>
            <a:r>
              <a:rPr lang="en-US" sz="3200" dirty="0" smtClean="0">
                <a:solidFill>
                  <a:srgbClr val="000000"/>
                </a:solidFill>
                <a:latin typeface="Arial"/>
              </a:rPr>
              <a:t>BBC News 18 October 2016</a:t>
            </a:r>
            <a:endParaRPr lang="en-AU" sz="3200" dirty="0">
              <a:solidFill>
                <a:srgbClr val="000000"/>
              </a:solidFill>
              <a:latin typeface="Arial"/>
            </a:endParaRPr>
          </a:p>
        </p:txBody>
      </p:sp>
      <p:sp>
        <p:nvSpPr>
          <p:cNvPr id="9" name="Rectangle 8"/>
          <p:cNvSpPr/>
          <p:nvPr/>
        </p:nvSpPr>
        <p:spPr>
          <a:xfrm>
            <a:off x="55420" y="2609202"/>
            <a:ext cx="9036000" cy="237626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SzTx/>
              <a:buFontTx/>
              <a:buNone/>
            </a:pPr>
            <a:endParaRPr lang="en-AU" sz="1800" b="0">
              <a:solidFill>
                <a:srgbClr val="FFFFFF"/>
              </a:solidFill>
            </a:endParaRPr>
          </a:p>
        </p:txBody>
      </p:sp>
      <p:pic>
        <p:nvPicPr>
          <p:cNvPr id="10" name="Picture 2"/>
          <p:cNvPicPr>
            <a:picLocks noChangeAspect="1" noChangeArrowheads="1"/>
          </p:cNvPicPr>
          <p:nvPr/>
        </p:nvPicPr>
        <p:blipFill>
          <a:blip r:embed="rId4" cstate="print"/>
          <a:srcRect/>
          <a:stretch>
            <a:fillRect/>
          </a:stretch>
        </p:blipFill>
        <p:spPr bwMode="auto">
          <a:xfrm>
            <a:off x="83129" y="5026972"/>
            <a:ext cx="1954736" cy="1761753"/>
          </a:xfrm>
          <a:prstGeom prst="rect">
            <a:avLst/>
          </a:prstGeom>
          <a:noFill/>
          <a:ln w="57150">
            <a:solidFill>
              <a:srgbClr val="FF0000"/>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0" y="83131"/>
            <a:ext cx="9144000" cy="980728"/>
          </a:xfrm>
        </p:spPr>
        <p:txBody>
          <a:bodyPr/>
          <a:lstStyle/>
          <a:p>
            <a:pPr>
              <a:lnSpc>
                <a:spcPct val="90000"/>
              </a:lnSpc>
            </a:pPr>
            <a:r>
              <a:rPr lang="en-AU" dirty="0">
                <a:latin typeface="Arial Narrow" pitchFamily="34" charset="0"/>
              </a:rPr>
              <a:t>Timeline for </a:t>
            </a:r>
            <a:r>
              <a:rPr lang="en-AU" dirty="0" smtClean="0">
                <a:latin typeface="Arial Narrow" pitchFamily="34" charset="0"/>
              </a:rPr>
              <a:t>10 years prior to Armageddon</a:t>
            </a:r>
            <a:endParaRPr lang="en-AU" dirty="0">
              <a:latin typeface="Arial Narrow" pitchFamily="34" charset="0"/>
            </a:endParaRPr>
          </a:p>
        </p:txBody>
      </p:sp>
      <p:sp>
        <p:nvSpPr>
          <p:cNvPr id="155651" name="Text Box 3"/>
          <p:cNvSpPr txBox="1">
            <a:spLocks noChangeArrowheads="1"/>
          </p:cNvSpPr>
          <p:nvPr/>
        </p:nvSpPr>
        <p:spPr bwMode="auto">
          <a:xfrm>
            <a:off x="250825" y="908050"/>
            <a:ext cx="8642350" cy="4125913"/>
          </a:xfrm>
          <a:prstGeom prst="rect">
            <a:avLst/>
          </a:prstGeom>
          <a:noFill/>
          <a:ln w="9525" algn="ctr">
            <a:noFill/>
            <a:miter lim="800000"/>
            <a:headEnd/>
            <a:tailEnd/>
          </a:ln>
          <a:effectLst/>
        </p:spPr>
        <p:txBody>
          <a:bodyPr>
            <a:spAutoFit/>
          </a:bodyPr>
          <a:lstStyle/>
          <a:p>
            <a:pPr marL="533400" indent="-533400">
              <a:spcBef>
                <a:spcPct val="0"/>
              </a:spcBef>
              <a:spcAft>
                <a:spcPct val="15000"/>
              </a:spcAft>
              <a:buClr>
                <a:srgbClr val="FFFF00"/>
              </a:buClr>
              <a:buSzTx/>
              <a:buFont typeface="Wingdings" pitchFamily="2" charset="2"/>
              <a:buChar char="v"/>
            </a:pPr>
            <a:r>
              <a:rPr lang="en-AU" dirty="0" smtClean="0">
                <a:ln w="19050">
                  <a:solidFill>
                    <a:srgbClr val="FFFFFF"/>
                  </a:solidFill>
                </a:ln>
                <a:solidFill>
                  <a:srgbClr val="FF0000"/>
                </a:solidFill>
                <a:latin typeface="Arial" charset="0"/>
              </a:rPr>
              <a:t>Isa. 26:20 </a:t>
            </a:r>
            <a:r>
              <a:rPr lang="en-AU" dirty="0" smtClean="0">
                <a:solidFill>
                  <a:srgbClr val="FFFFFF"/>
                </a:solidFill>
                <a:latin typeface="Arial" charset="0"/>
              </a:rPr>
              <a:t>- privacy </a:t>
            </a:r>
            <a:r>
              <a:rPr lang="en-AU" dirty="0">
                <a:solidFill>
                  <a:srgbClr val="FFFFFF"/>
                </a:solidFill>
                <a:latin typeface="Arial" charset="0"/>
              </a:rPr>
              <a:t>and security of the marriage chamber – </a:t>
            </a:r>
            <a:r>
              <a:rPr lang="en-AU" dirty="0">
                <a:ln>
                  <a:solidFill>
                    <a:srgbClr val="FFFFFF"/>
                  </a:solidFill>
                </a:ln>
                <a:solidFill>
                  <a:srgbClr val="00FFFF"/>
                </a:solidFill>
                <a:latin typeface="Arial" charset="0"/>
              </a:rPr>
              <a:t>Christ takes his bride</a:t>
            </a:r>
            <a:r>
              <a:rPr lang="en-AU" dirty="0">
                <a:solidFill>
                  <a:srgbClr val="FFFFFF"/>
                </a:solidFill>
                <a:latin typeface="Arial" charset="0"/>
              </a:rPr>
              <a:t>.</a:t>
            </a:r>
          </a:p>
          <a:p>
            <a:pPr marL="533400" indent="-533400">
              <a:spcBef>
                <a:spcPct val="0"/>
              </a:spcBef>
              <a:spcAft>
                <a:spcPct val="15000"/>
              </a:spcAft>
              <a:buClr>
                <a:srgbClr val="FFFF00"/>
              </a:buClr>
              <a:buSzTx/>
              <a:buFont typeface="Wingdings" pitchFamily="2" charset="2"/>
              <a:buChar char="v"/>
            </a:pPr>
            <a:r>
              <a:rPr lang="en-AU" dirty="0">
                <a:ln w="22225">
                  <a:solidFill>
                    <a:srgbClr val="FFFFFF"/>
                  </a:solidFill>
                </a:ln>
                <a:solidFill>
                  <a:srgbClr val="FF0000"/>
                </a:solidFill>
                <a:latin typeface="Arial" charset="0"/>
              </a:rPr>
              <a:t>Deut. 24:5</a:t>
            </a:r>
            <a:r>
              <a:rPr lang="en-AU" dirty="0">
                <a:ln w="22225">
                  <a:solidFill>
                    <a:srgbClr val="FFFFFF"/>
                  </a:solidFill>
                </a:ln>
                <a:solidFill>
                  <a:srgbClr val="FFFFFF"/>
                </a:solidFill>
                <a:latin typeface="Arial" charset="0"/>
              </a:rPr>
              <a:t> </a:t>
            </a:r>
            <a:r>
              <a:rPr lang="en-AU" dirty="0">
                <a:solidFill>
                  <a:srgbClr val="FFFFFF"/>
                </a:solidFill>
                <a:latin typeface="Arial" charset="0"/>
              </a:rPr>
              <a:t>– No war or external activity for one year – </a:t>
            </a:r>
            <a:r>
              <a:rPr lang="en-AU" dirty="0">
                <a:ln>
                  <a:solidFill>
                    <a:srgbClr val="FFFFFF"/>
                  </a:solidFill>
                </a:ln>
                <a:solidFill>
                  <a:srgbClr val="00FFFF"/>
                </a:solidFill>
                <a:latin typeface="Arial" charset="0"/>
              </a:rPr>
              <a:t>Christ rejoices with his bride</a:t>
            </a:r>
            <a:r>
              <a:rPr lang="en-AU" dirty="0">
                <a:solidFill>
                  <a:srgbClr val="FFFFFF"/>
                </a:solidFill>
                <a:latin typeface="Arial" charset="0"/>
              </a:rPr>
              <a:t>.</a:t>
            </a:r>
          </a:p>
          <a:p>
            <a:pPr marL="533400" indent="-533400">
              <a:spcBef>
                <a:spcPct val="0"/>
              </a:spcBef>
              <a:spcAft>
                <a:spcPct val="15000"/>
              </a:spcAft>
              <a:buClr>
                <a:srgbClr val="FFFF00"/>
              </a:buClr>
              <a:buSzTx/>
              <a:buFont typeface="Wingdings" pitchFamily="2" charset="2"/>
              <a:buChar char="v"/>
            </a:pPr>
            <a:r>
              <a:rPr lang="en-AU" dirty="0">
                <a:ln w="19050">
                  <a:solidFill>
                    <a:srgbClr val="FFFFFF"/>
                  </a:solidFill>
                </a:ln>
                <a:solidFill>
                  <a:srgbClr val="FF0000"/>
                </a:solidFill>
                <a:latin typeface="Arial" charset="0"/>
              </a:rPr>
              <a:t>Mal. 4:5-6</a:t>
            </a:r>
            <a:r>
              <a:rPr lang="en-AU" dirty="0">
                <a:ln w="22225">
                  <a:solidFill>
                    <a:srgbClr val="FFFFFF"/>
                  </a:solidFill>
                </a:ln>
                <a:solidFill>
                  <a:srgbClr val="FF0000"/>
                </a:solidFill>
                <a:latin typeface="Arial" charset="0"/>
              </a:rPr>
              <a:t> </a:t>
            </a:r>
            <a:r>
              <a:rPr lang="en-AU" dirty="0">
                <a:solidFill>
                  <a:srgbClr val="FFFFFF"/>
                </a:solidFill>
                <a:latin typeface="Arial" charset="0"/>
              </a:rPr>
              <a:t>(</a:t>
            </a:r>
            <a:r>
              <a:rPr lang="en-AU" dirty="0">
                <a:ln w="19050">
                  <a:solidFill>
                    <a:srgbClr val="FFFFFF"/>
                  </a:solidFill>
                </a:ln>
                <a:solidFill>
                  <a:srgbClr val="FF0000"/>
                </a:solidFill>
                <a:latin typeface="Arial" charset="0"/>
              </a:rPr>
              <a:t>Luke 1:13-17</a:t>
            </a:r>
            <a:r>
              <a:rPr lang="en-AU" dirty="0">
                <a:solidFill>
                  <a:srgbClr val="FFFFFF"/>
                </a:solidFill>
                <a:latin typeface="Arial" charset="0"/>
              </a:rPr>
              <a:t>) – Elijah sent as a forerunner to Jews outside the Land – </a:t>
            </a:r>
            <a:r>
              <a:rPr lang="en-AU" dirty="0" smtClean="0">
                <a:solidFill>
                  <a:srgbClr val="FFFF00"/>
                </a:solidFill>
                <a:latin typeface="Arial" charset="0"/>
              </a:rPr>
              <a:t>Probable </a:t>
            </a:r>
            <a:r>
              <a:rPr lang="en-AU" dirty="0">
                <a:solidFill>
                  <a:srgbClr val="FFFF00"/>
                </a:solidFill>
                <a:latin typeface="Arial" charset="0"/>
              </a:rPr>
              <a:t>3.5 year ministry</a:t>
            </a:r>
            <a:r>
              <a:rPr lang="en-AU" dirty="0">
                <a:solidFill>
                  <a:srgbClr val="FFFFFF"/>
                </a:solidFill>
                <a:latin typeface="Arial" charset="0"/>
              </a:rPr>
              <a:t>.</a:t>
            </a:r>
          </a:p>
          <a:p>
            <a:pPr marL="533400" indent="-533400">
              <a:spcBef>
                <a:spcPct val="0"/>
              </a:spcBef>
              <a:spcAft>
                <a:spcPct val="15000"/>
              </a:spcAft>
              <a:buClr>
                <a:srgbClr val="FFFF00"/>
              </a:buClr>
              <a:buSzTx/>
              <a:buFont typeface="Wingdings" pitchFamily="2" charset="2"/>
              <a:buChar char="v"/>
            </a:pPr>
            <a:r>
              <a:rPr lang="en-AU" dirty="0">
                <a:ln w="19050">
                  <a:solidFill>
                    <a:srgbClr val="FFFFFF"/>
                  </a:solidFill>
                </a:ln>
                <a:solidFill>
                  <a:srgbClr val="FF0000"/>
                </a:solidFill>
                <a:latin typeface="Arial" charset="0"/>
              </a:rPr>
              <a:t>Hab. 3:7-8; Isa. 19</a:t>
            </a:r>
            <a:r>
              <a:rPr lang="en-AU" dirty="0">
                <a:ln w="22225">
                  <a:solidFill>
                    <a:srgbClr val="FFFFFF"/>
                  </a:solidFill>
                </a:ln>
                <a:solidFill>
                  <a:srgbClr val="FF0000"/>
                </a:solidFill>
                <a:latin typeface="Arial" charset="0"/>
              </a:rPr>
              <a:t> </a:t>
            </a:r>
            <a:r>
              <a:rPr lang="en-AU" dirty="0">
                <a:solidFill>
                  <a:srgbClr val="FFFFFF"/>
                </a:solidFill>
                <a:latin typeface="Arial" charset="0"/>
              </a:rPr>
              <a:t>– Sinai Arabs and Egypt dealt with prior to Armageddon.</a:t>
            </a:r>
          </a:p>
        </p:txBody>
      </p:sp>
      <p:sp>
        <p:nvSpPr>
          <p:cNvPr id="155652" name="Line 4"/>
          <p:cNvSpPr>
            <a:spLocks noChangeShapeType="1"/>
          </p:cNvSpPr>
          <p:nvPr/>
        </p:nvSpPr>
        <p:spPr bwMode="auto">
          <a:xfrm>
            <a:off x="468313" y="6140450"/>
            <a:ext cx="8351837" cy="0"/>
          </a:xfrm>
          <a:prstGeom prst="line">
            <a:avLst/>
          </a:prstGeom>
          <a:noFill/>
          <a:ln w="76200">
            <a:solidFill>
              <a:srgbClr val="FFFF00"/>
            </a:solidFill>
            <a:round/>
            <a:headEnd/>
            <a:tailEnd/>
          </a:ln>
          <a:effectLst/>
        </p:spPr>
        <p:txBody>
          <a:bodyPr/>
          <a:lstStyle/>
          <a:p>
            <a:pPr>
              <a:buClr>
                <a:srgbClr val="FFFFCC"/>
              </a:buClr>
            </a:pPr>
            <a:endParaRPr lang="en-US">
              <a:solidFill>
                <a:srgbClr val="FFFFFF"/>
              </a:solidFill>
            </a:endParaRPr>
          </a:p>
        </p:txBody>
      </p:sp>
      <p:sp>
        <p:nvSpPr>
          <p:cNvPr id="155653" name="Text Box 5"/>
          <p:cNvSpPr txBox="1">
            <a:spLocks noChangeArrowheads="1"/>
          </p:cNvSpPr>
          <p:nvPr/>
        </p:nvSpPr>
        <p:spPr bwMode="auto">
          <a:xfrm>
            <a:off x="95250" y="5089525"/>
            <a:ext cx="2098675" cy="476250"/>
          </a:xfrm>
          <a:prstGeom prst="rect">
            <a:avLst/>
          </a:prstGeom>
          <a:noFill/>
          <a:ln w="9525" algn="ctr">
            <a:noFill/>
            <a:miter lim="800000"/>
            <a:headEnd/>
            <a:tailEnd/>
          </a:ln>
          <a:effectLst/>
        </p:spPr>
        <p:txBody>
          <a:bodyPr wrap="none">
            <a:spAutoFit/>
          </a:bodyPr>
          <a:lstStyle/>
          <a:p>
            <a:pPr algn="just">
              <a:lnSpc>
                <a:spcPct val="90000"/>
              </a:lnSpc>
              <a:buClr>
                <a:srgbClr val="FFFFCC"/>
              </a:buClr>
              <a:buFont typeface="Wingdings" pitchFamily="2" charset="2"/>
              <a:buNone/>
            </a:pPr>
            <a:r>
              <a:rPr lang="en-AU" b="0">
                <a:solidFill>
                  <a:srgbClr val="00FF00"/>
                </a:solidFill>
                <a:latin typeface="Impact" pitchFamily="34" charset="0"/>
              </a:rPr>
              <a:t>Resurrection</a:t>
            </a:r>
          </a:p>
        </p:txBody>
      </p:sp>
      <p:sp>
        <p:nvSpPr>
          <p:cNvPr id="155654" name="Line 6"/>
          <p:cNvSpPr>
            <a:spLocks noChangeShapeType="1"/>
          </p:cNvSpPr>
          <p:nvPr/>
        </p:nvSpPr>
        <p:spPr bwMode="auto">
          <a:xfrm>
            <a:off x="684213" y="5565775"/>
            <a:ext cx="0" cy="574675"/>
          </a:xfrm>
          <a:prstGeom prst="line">
            <a:avLst/>
          </a:prstGeom>
          <a:noFill/>
          <a:ln w="57150">
            <a:solidFill>
              <a:srgbClr val="FFFF00"/>
            </a:solidFill>
            <a:round/>
            <a:headEnd/>
            <a:tailEnd/>
          </a:ln>
          <a:effectLst/>
        </p:spPr>
        <p:txBody>
          <a:bodyPr/>
          <a:lstStyle/>
          <a:p>
            <a:pPr>
              <a:buClr>
                <a:srgbClr val="FFFFCC"/>
              </a:buClr>
            </a:pPr>
            <a:endParaRPr lang="en-US">
              <a:solidFill>
                <a:srgbClr val="FFFFFF"/>
              </a:solidFill>
            </a:endParaRPr>
          </a:p>
        </p:txBody>
      </p:sp>
      <p:sp>
        <p:nvSpPr>
          <p:cNvPr id="155655" name="Freeform 7"/>
          <p:cNvSpPr>
            <a:spLocks/>
          </p:cNvSpPr>
          <p:nvPr/>
        </p:nvSpPr>
        <p:spPr bwMode="auto">
          <a:xfrm>
            <a:off x="8343900" y="5013325"/>
            <a:ext cx="419100" cy="1468438"/>
          </a:xfrm>
          <a:custGeom>
            <a:avLst/>
            <a:gdLst/>
            <a:ahLst/>
            <a:cxnLst>
              <a:cxn ang="0">
                <a:pos x="136" y="0"/>
              </a:cxn>
              <a:cxn ang="0">
                <a:pos x="232" y="56"/>
              </a:cxn>
              <a:cxn ang="0">
                <a:pos x="192" y="72"/>
              </a:cxn>
              <a:cxn ang="0">
                <a:pos x="168" y="96"/>
              </a:cxn>
              <a:cxn ang="0">
                <a:pos x="88" y="120"/>
              </a:cxn>
              <a:cxn ang="0">
                <a:pos x="0" y="160"/>
              </a:cxn>
              <a:cxn ang="0">
                <a:pos x="48" y="216"/>
              </a:cxn>
              <a:cxn ang="0">
                <a:pos x="72" y="240"/>
              </a:cxn>
              <a:cxn ang="0">
                <a:pos x="96" y="248"/>
              </a:cxn>
              <a:cxn ang="0">
                <a:pos x="136" y="296"/>
              </a:cxn>
              <a:cxn ang="0">
                <a:pos x="168" y="304"/>
              </a:cxn>
              <a:cxn ang="0">
                <a:pos x="248" y="336"/>
              </a:cxn>
              <a:cxn ang="0">
                <a:pos x="176" y="416"/>
              </a:cxn>
              <a:cxn ang="0">
                <a:pos x="152" y="440"/>
              </a:cxn>
              <a:cxn ang="0">
                <a:pos x="96" y="488"/>
              </a:cxn>
              <a:cxn ang="0">
                <a:pos x="104" y="512"/>
              </a:cxn>
              <a:cxn ang="0">
                <a:pos x="128" y="528"/>
              </a:cxn>
              <a:cxn ang="0">
                <a:pos x="104" y="576"/>
              </a:cxn>
              <a:cxn ang="0">
                <a:pos x="120" y="600"/>
              </a:cxn>
              <a:cxn ang="0">
                <a:pos x="144" y="624"/>
              </a:cxn>
              <a:cxn ang="0">
                <a:pos x="128" y="672"/>
              </a:cxn>
              <a:cxn ang="0">
                <a:pos x="136" y="744"/>
              </a:cxn>
              <a:cxn ang="0">
                <a:pos x="224" y="792"/>
              </a:cxn>
              <a:cxn ang="0">
                <a:pos x="128" y="872"/>
              </a:cxn>
              <a:cxn ang="0">
                <a:pos x="104" y="888"/>
              </a:cxn>
              <a:cxn ang="0">
                <a:pos x="48" y="896"/>
              </a:cxn>
              <a:cxn ang="0">
                <a:pos x="56" y="920"/>
              </a:cxn>
              <a:cxn ang="0">
                <a:pos x="80" y="920"/>
              </a:cxn>
            </a:cxnLst>
            <a:rect l="0" t="0" r="r" b="b"/>
            <a:pathLst>
              <a:path w="264" h="925">
                <a:moveTo>
                  <a:pt x="136" y="0"/>
                </a:moveTo>
                <a:cubicBezTo>
                  <a:pt x="168" y="32"/>
                  <a:pt x="190" y="42"/>
                  <a:pt x="232" y="56"/>
                </a:cubicBezTo>
                <a:cubicBezTo>
                  <a:pt x="219" y="61"/>
                  <a:pt x="204" y="64"/>
                  <a:pt x="192" y="72"/>
                </a:cubicBezTo>
                <a:cubicBezTo>
                  <a:pt x="182" y="78"/>
                  <a:pt x="178" y="91"/>
                  <a:pt x="168" y="96"/>
                </a:cubicBezTo>
                <a:cubicBezTo>
                  <a:pt x="152" y="105"/>
                  <a:pt x="109" y="115"/>
                  <a:pt x="88" y="120"/>
                </a:cubicBezTo>
                <a:cubicBezTo>
                  <a:pt x="60" y="139"/>
                  <a:pt x="32" y="149"/>
                  <a:pt x="0" y="160"/>
                </a:cubicBezTo>
                <a:cubicBezTo>
                  <a:pt x="10" y="191"/>
                  <a:pt x="16" y="205"/>
                  <a:pt x="48" y="216"/>
                </a:cubicBezTo>
                <a:cubicBezTo>
                  <a:pt x="56" y="224"/>
                  <a:pt x="63" y="234"/>
                  <a:pt x="72" y="240"/>
                </a:cubicBezTo>
                <a:cubicBezTo>
                  <a:pt x="79" y="245"/>
                  <a:pt x="89" y="243"/>
                  <a:pt x="96" y="248"/>
                </a:cubicBezTo>
                <a:cubicBezTo>
                  <a:pt x="137" y="281"/>
                  <a:pt x="83" y="266"/>
                  <a:pt x="136" y="296"/>
                </a:cubicBezTo>
                <a:cubicBezTo>
                  <a:pt x="146" y="301"/>
                  <a:pt x="158" y="300"/>
                  <a:pt x="168" y="304"/>
                </a:cubicBezTo>
                <a:cubicBezTo>
                  <a:pt x="264" y="343"/>
                  <a:pt x="175" y="318"/>
                  <a:pt x="248" y="336"/>
                </a:cubicBezTo>
                <a:cubicBezTo>
                  <a:pt x="210" y="386"/>
                  <a:pt x="233" y="359"/>
                  <a:pt x="176" y="416"/>
                </a:cubicBezTo>
                <a:cubicBezTo>
                  <a:pt x="168" y="424"/>
                  <a:pt x="152" y="440"/>
                  <a:pt x="152" y="440"/>
                </a:cubicBezTo>
                <a:cubicBezTo>
                  <a:pt x="140" y="477"/>
                  <a:pt x="128" y="467"/>
                  <a:pt x="96" y="488"/>
                </a:cubicBezTo>
                <a:cubicBezTo>
                  <a:pt x="99" y="496"/>
                  <a:pt x="99" y="505"/>
                  <a:pt x="104" y="512"/>
                </a:cubicBezTo>
                <a:cubicBezTo>
                  <a:pt x="110" y="520"/>
                  <a:pt x="124" y="519"/>
                  <a:pt x="128" y="528"/>
                </a:cubicBezTo>
                <a:cubicBezTo>
                  <a:pt x="132" y="538"/>
                  <a:pt x="107" y="571"/>
                  <a:pt x="104" y="576"/>
                </a:cubicBezTo>
                <a:cubicBezTo>
                  <a:pt x="109" y="584"/>
                  <a:pt x="114" y="593"/>
                  <a:pt x="120" y="600"/>
                </a:cubicBezTo>
                <a:cubicBezTo>
                  <a:pt x="127" y="609"/>
                  <a:pt x="143" y="613"/>
                  <a:pt x="144" y="624"/>
                </a:cubicBezTo>
                <a:cubicBezTo>
                  <a:pt x="146" y="641"/>
                  <a:pt x="128" y="672"/>
                  <a:pt x="128" y="672"/>
                </a:cubicBezTo>
                <a:cubicBezTo>
                  <a:pt x="142" y="714"/>
                  <a:pt x="162" y="704"/>
                  <a:pt x="136" y="744"/>
                </a:cubicBezTo>
                <a:cubicBezTo>
                  <a:pt x="207" y="788"/>
                  <a:pt x="176" y="776"/>
                  <a:pt x="224" y="792"/>
                </a:cubicBezTo>
                <a:cubicBezTo>
                  <a:pt x="190" y="843"/>
                  <a:pt x="199" y="858"/>
                  <a:pt x="128" y="872"/>
                </a:cubicBezTo>
                <a:cubicBezTo>
                  <a:pt x="120" y="877"/>
                  <a:pt x="113" y="885"/>
                  <a:pt x="104" y="888"/>
                </a:cubicBezTo>
                <a:cubicBezTo>
                  <a:pt x="86" y="893"/>
                  <a:pt x="64" y="886"/>
                  <a:pt x="48" y="896"/>
                </a:cubicBezTo>
                <a:cubicBezTo>
                  <a:pt x="41" y="901"/>
                  <a:pt x="49" y="915"/>
                  <a:pt x="56" y="920"/>
                </a:cubicBezTo>
                <a:cubicBezTo>
                  <a:pt x="62" y="925"/>
                  <a:pt x="72" y="920"/>
                  <a:pt x="80" y="920"/>
                </a:cubicBezTo>
              </a:path>
            </a:pathLst>
          </a:custGeom>
          <a:noFill/>
          <a:ln w="76200" cap="flat" cmpd="sng">
            <a:solidFill>
              <a:srgbClr val="FF0000"/>
            </a:solidFill>
            <a:prstDash val="solid"/>
            <a:round/>
            <a:headEnd/>
            <a:tailEnd/>
          </a:ln>
          <a:effectLst/>
        </p:spPr>
        <p:txBody>
          <a:bodyPr/>
          <a:lstStyle/>
          <a:p>
            <a:pPr>
              <a:buClr>
                <a:srgbClr val="FFFFCC"/>
              </a:buClr>
            </a:pPr>
            <a:endParaRPr lang="en-US">
              <a:solidFill>
                <a:srgbClr val="FFFFFF"/>
              </a:solidFill>
            </a:endParaRPr>
          </a:p>
        </p:txBody>
      </p:sp>
      <p:sp>
        <p:nvSpPr>
          <p:cNvPr id="155656" name="Text Box 8"/>
          <p:cNvSpPr txBox="1">
            <a:spLocks noChangeArrowheads="1"/>
          </p:cNvSpPr>
          <p:nvPr/>
        </p:nvSpPr>
        <p:spPr bwMode="auto">
          <a:xfrm>
            <a:off x="7059613" y="5132388"/>
            <a:ext cx="2049462" cy="476250"/>
          </a:xfrm>
          <a:prstGeom prst="rect">
            <a:avLst/>
          </a:prstGeom>
          <a:noFill/>
          <a:ln w="9525" algn="ctr">
            <a:noFill/>
            <a:miter lim="800000"/>
            <a:headEnd/>
            <a:tailEnd/>
          </a:ln>
          <a:effectLst/>
        </p:spPr>
        <p:txBody>
          <a:bodyPr wrap="none">
            <a:spAutoFit/>
          </a:bodyPr>
          <a:lstStyle/>
          <a:p>
            <a:pPr algn="just">
              <a:lnSpc>
                <a:spcPct val="90000"/>
              </a:lnSpc>
              <a:buClr>
                <a:srgbClr val="FFFFCC"/>
              </a:buClr>
              <a:buFont typeface="Wingdings" pitchFamily="2" charset="2"/>
              <a:buNone/>
            </a:pPr>
            <a:r>
              <a:rPr lang="en-AU" b="0">
                <a:solidFill>
                  <a:srgbClr val="FFFF00"/>
                </a:solidFill>
                <a:latin typeface="Impact" pitchFamily="34" charset="0"/>
              </a:rPr>
              <a:t>Armageddon</a:t>
            </a:r>
          </a:p>
        </p:txBody>
      </p:sp>
      <p:sp>
        <p:nvSpPr>
          <p:cNvPr id="155657" name="Rectangle 9"/>
          <p:cNvSpPr>
            <a:spLocks noChangeArrowheads="1"/>
          </p:cNvSpPr>
          <p:nvPr/>
        </p:nvSpPr>
        <p:spPr bwMode="auto">
          <a:xfrm>
            <a:off x="722313" y="5734050"/>
            <a:ext cx="1328737" cy="360363"/>
          </a:xfrm>
          <a:prstGeom prst="rect">
            <a:avLst/>
          </a:prstGeom>
          <a:solidFill>
            <a:srgbClr val="FF9900"/>
          </a:solidFill>
          <a:ln w="9525" algn="ctr">
            <a:solidFill>
              <a:schemeClr val="bg1"/>
            </a:solidFill>
            <a:miter lim="800000"/>
            <a:headEnd/>
            <a:tailEnd/>
          </a:ln>
          <a:effectLst/>
        </p:spPr>
        <p:txBody>
          <a:bodyPr wrap="none" anchor="ctr"/>
          <a:lstStyle/>
          <a:p>
            <a:pPr algn="ctr">
              <a:lnSpc>
                <a:spcPct val="90000"/>
              </a:lnSpc>
              <a:buClr>
                <a:srgbClr val="FFFFCC"/>
              </a:buClr>
              <a:buFont typeface="Wingdings" pitchFamily="2" charset="2"/>
              <a:buNone/>
            </a:pPr>
            <a:r>
              <a:rPr lang="en-AU" sz="2000" b="0">
                <a:solidFill>
                  <a:srgbClr val="000000"/>
                </a:solidFill>
                <a:latin typeface="Impact" pitchFamily="34" charset="0"/>
              </a:rPr>
              <a:t>Judgement</a:t>
            </a:r>
          </a:p>
        </p:txBody>
      </p:sp>
      <p:sp>
        <p:nvSpPr>
          <p:cNvPr id="155658" name="Rectangle 10"/>
          <p:cNvSpPr>
            <a:spLocks noChangeArrowheads="1"/>
          </p:cNvSpPr>
          <p:nvPr/>
        </p:nvSpPr>
        <p:spPr bwMode="auto">
          <a:xfrm>
            <a:off x="2051050" y="5734050"/>
            <a:ext cx="1366838" cy="360363"/>
          </a:xfrm>
          <a:prstGeom prst="rect">
            <a:avLst/>
          </a:prstGeom>
          <a:solidFill>
            <a:srgbClr val="00FFFF"/>
          </a:solidFill>
          <a:ln w="9525" algn="ctr">
            <a:solidFill>
              <a:schemeClr val="bg1"/>
            </a:solidFill>
            <a:miter lim="800000"/>
            <a:headEnd/>
            <a:tailEnd/>
          </a:ln>
          <a:effectLst/>
        </p:spPr>
        <p:txBody>
          <a:bodyPr wrap="none" anchor="ctr"/>
          <a:lstStyle/>
          <a:p>
            <a:pPr algn="ctr">
              <a:lnSpc>
                <a:spcPct val="90000"/>
              </a:lnSpc>
              <a:buClr>
                <a:srgbClr val="FFFFCC"/>
              </a:buClr>
              <a:buFont typeface="Wingdings" pitchFamily="2" charset="2"/>
              <a:buNone/>
            </a:pPr>
            <a:r>
              <a:rPr lang="en-AU" sz="2000" b="0">
                <a:solidFill>
                  <a:srgbClr val="000000"/>
                </a:solidFill>
                <a:latin typeface="Impact" pitchFamily="34" charset="0"/>
              </a:rPr>
              <a:t>Marriage</a:t>
            </a:r>
          </a:p>
        </p:txBody>
      </p:sp>
      <p:sp>
        <p:nvSpPr>
          <p:cNvPr id="155659" name="Rectangle 11"/>
          <p:cNvSpPr>
            <a:spLocks noChangeArrowheads="1"/>
          </p:cNvSpPr>
          <p:nvPr/>
        </p:nvSpPr>
        <p:spPr bwMode="auto">
          <a:xfrm>
            <a:off x="3416300" y="5734050"/>
            <a:ext cx="2905125" cy="360363"/>
          </a:xfrm>
          <a:prstGeom prst="rect">
            <a:avLst/>
          </a:prstGeom>
          <a:solidFill>
            <a:srgbClr val="00FF00"/>
          </a:solidFill>
          <a:ln w="9525" algn="ctr">
            <a:solidFill>
              <a:schemeClr val="bg1"/>
            </a:solidFill>
            <a:miter lim="800000"/>
            <a:headEnd/>
            <a:tailEnd/>
          </a:ln>
          <a:effectLst/>
        </p:spPr>
        <p:txBody>
          <a:bodyPr wrap="none" anchor="ctr"/>
          <a:lstStyle/>
          <a:p>
            <a:pPr algn="ctr">
              <a:lnSpc>
                <a:spcPct val="90000"/>
              </a:lnSpc>
              <a:buClr>
                <a:srgbClr val="FFFFCC"/>
              </a:buClr>
              <a:buFont typeface="Wingdings" pitchFamily="2" charset="2"/>
              <a:buNone/>
            </a:pPr>
            <a:r>
              <a:rPr lang="en-AU" sz="2000" b="0">
                <a:solidFill>
                  <a:srgbClr val="000000"/>
                </a:solidFill>
                <a:latin typeface="Impact" pitchFamily="34" charset="0"/>
              </a:rPr>
              <a:t>Preparation for work</a:t>
            </a:r>
          </a:p>
        </p:txBody>
      </p:sp>
      <p:sp>
        <p:nvSpPr>
          <p:cNvPr id="155660" name="Rectangle 12"/>
          <p:cNvSpPr>
            <a:spLocks noChangeArrowheads="1"/>
          </p:cNvSpPr>
          <p:nvPr/>
        </p:nvSpPr>
        <p:spPr bwMode="auto">
          <a:xfrm>
            <a:off x="6335713" y="5734050"/>
            <a:ext cx="2124075" cy="360363"/>
          </a:xfrm>
          <a:prstGeom prst="rect">
            <a:avLst/>
          </a:prstGeom>
          <a:solidFill>
            <a:srgbClr val="FFFF00"/>
          </a:solidFill>
          <a:ln w="9525" algn="ctr">
            <a:solidFill>
              <a:schemeClr val="bg1"/>
            </a:solidFill>
            <a:miter lim="800000"/>
            <a:headEnd/>
            <a:tailEnd/>
          </a:ln>
          <a:effectLst/>
        </p:spPr>
        <p:txBody>
          <a:bodyPr wrap="none" anchor="ctr"/>
          <a:lstStyle/>
          <a:p>
            <a:pPr algn="ctr">
              <a:lnSpc>
                <a:spcPct val="90000"/>
              </a:lnSpc>
              <a:buClr>
                <a:srgbClr val="FFFFCC"/>
              </a:buClr>
              <a:buFont typeface="Wingdings" pitchFamily="2" charset="2"/>
              <a:buNone/>
            </a:pPr>
            <a:r>
              <a:rPr lang="en-AU" sz="2000" b="0">
                <a:solidFill>
                  <a:srgbClr val="000000"/>
                </a:solidFill>
                <a:latin typeface="Impact" pitchFamily="34" charset="0"/>
              </a:rPr>
              <a:t>Elijah &amp; pre-Arm.</a:t>
            </a:r>
          </a:p>
        </p:txBody>
      </p:sp>
      <p:sp>
        <p:nvSpPr>
          <p:cNvPr id="155661" name="Text Box 13"/>
          <p:cNvSpPr txBox="1">
            <a:spLocks noChangeArrowheads="1"/>
          </p:cNvSpPr>
          <p:nvPr/>
        </p:nvSpPr>
        <p:spPr bwMode="auto">
          <a:xfrm>
            <a:off x="755650" y="6153150"/>
            <a:ext cx="7632700" cy="476250"/>
          </a:xfrm>
          <a:prstGeom prst="rect">
            <a:avLst/>
          </a:prstGeom>
          <a:noFill/>
          <a:ln w="9525" algn="ctr">
            <a:noFill/>
            <a:miter lim="800000"/>
            <a:headEnd/>
            <a:tailEnd/>
          </a:ln>
          <a:effectLst/>
        </p:spPr>
        <p:txBody>
          <a:bodyPr>
            <a:spAutoFit/>
          </a:bodyPr>
          <a:lstStyle/>
          <a:p>
            <a:pPr algn="just">
              <a:lnSpc>
                <a:spcPct val="90000"/>
              </a:lnSpc>
              <a:spcBef>
                <a:spcPct val="50000"/>
              </a:spcBef>
              <a:buClr>
                <a:srgbClr val="FFFFCC"/>
              </a:buClr>
              <a:buFont typeface="Wingdings" pitchFamily="2" charset="2"/>
              <a:buNone/>
            </a:pPr>
            <a:r>
              <a:rPr lang="en-AU" b="0">
                <a:solidFill>
                  <a:srgbClr val="FFFFFF"/>
                </a:solidFill>
                <a:latin typeface="Impact" pitchFamily="34" charset="0"/>
              </a:rPr>
              <a:t>1 year        1 year                 4-5 years                      3.5 years</a:t>
            </a:r>
          </a:p>
        </p:txBody>
      </p:sp>
      <p:sp>
        <p:nvSpPr>
          <p:cNvPr id="155662" name="Line 14"/>
          <p:cNvSpPr>
            <a:spLocks noChangeShapeType="1"/>
          </p:cNvSpPr>
          <p:nvPr/>
        </p:nvSpPr>
        <p:spPr bwMode="auto">
          <a:xfrm flipV="1">
            <a:off x="684213" y="5516563"/>
            <a:ext cx="1366837" cy="73025"/>
          </a:xfrm>
          <a:prstGeom prst="line">
            <a:avLst/>
          </a:prstGeom>
          <a:noFill/>
          <a:ln w="38100">
            <a:solidFill>
              <a:srgbClr val="FFFF00"/>
            </a:solidFill>
            <a:round/>
            <a:headEnd/>
            <a:tailEnd/>
          </a:ln>
          <a:effectLst/>
        </p:spPr>
        <p:txBody>
          <a:bodyPr/>
          <a:lstStyle/>
          <a:p>
            <a:pPr>
              <a:buClr>
                <a:srgbClr val="FFFFCC"/>
              </a:buClr>
            </a:pPr>
            <a:endParaRPr lang="en-US">
              <a:solidFill>
                <a:srgbClr val="FFFFFF"/>
              </a:solidFill>
            </a:endParaRPr>
          </a:p>
        </p:txBody>
      </p:sp>
      <p:sp>
        <p:nvSpPr>
          <p:cNvPr id="155663" name="Line 15"/>
          <p:cNvSpPr>
            <a:spLocks noChangeShapeType="1"/>
          </p:cNvSpPr>
          <p:nvPr/>
        </p:nvSpPr>
        <p:spPr bwMode="auto">
          <a:xfrm flipH="1" flipV="1">
            <a:off x="179388" y="5516563"/>
            <a:ext cx="504825" cy="73025"/>
          </a:xfrm>
          <a:prstGeom prst="line">
            <a:avLst/>
          </a:prstGeom>
          <a:noFill/>
          <a:ln w="38100">
            <a:solidFill>
              <a:srgbClr val="FFFF00"/>
            </a:solidFill>
            <a:round/>
            <a:headEnd/>
            <a:tailEnd/>
          </a:ln>
          <a:effectLst/>
        </p:spPr>
        <p:txBody>
          <a:bodyPr/>
          <a:lstStyle/>
          <a:p>
            <a:pPr>
              <a:buClr>
                <a:srgbClr val="FFFFCC"/>
              </a:buClr>
            </a:pPr>
            <a:endParaRPr lang="en-US">
              <a:solidFill>
                <a:srgbClr val="FFFFFF"/>
              </a:solidFill>
            </a:endParaRPr>
          </a:p>
        </p:txBody>
      </p:sp>
      <p:sp>
        <p:nvSpPr>
          <p:cNvPr id="155664" name="Line 16"/>
          <p:cNvSpPr>
            <a:spLocks noChangeShapeType="1"/>
          </p:cNvSpPr>
          <p:nvPr/>
        </p:nvSpPr>
        <p:spPr bwMode="auto">
          <a:xfrm flipH="1">
            <a:off x="2051050" y="1773238"/>
            <a:ext cx="4033838" cy="3887787"/>
          </a:xfrm>
          <a:prstGeom prst="line">
            <a:avLst/>
          </a:prstGeom>
          <a:noFill/>
          <a:ln w="76200">
            <a:solidFill>
              <a:srgbClr val="00FFFF"/>
            </a:solidFill>
            <a:round/>
            <a:headEnd/>
            <a:tailEnd type="triangle" w="med" len="med"/>
          </a:ln>
          <a:effectLst/>
        </p:spPr>
        <p:txBody>
          <a:bodyPr/>
          <a:lstStyle/>
          <a:p>
            <a:pPr>
              <a:buClr>
                <a:srgbClr val="FFFFCC"/>
              </a:buClr>
            </a:pPr>
            <a:endParaRPr lang="en-US">
              <a:solidFill>
                <a:srgbClr val="FFFFFF"/>
              </a:solidFill>
            </a:endParaRPr>
          </a:p>
        </p:txBody>
      </p:sp>
      <p:sp>
        <p:nvSpPr>
          <p:cNvPr id="155665" name="Line 17"/>
          <p:cNvSpPr>
            <a:spLocks noChangeShapeType="1"/>
          </p:cNvSpPr>
          <p:nvPr/>
        </p:nvSpPr>
        <p:spPr bwMode="auto">
          <a:xfrm flipH="1">
            <a:off x="2916238" y="2708275"/>
            <a:ext cx="1150937" cy="2952750"/>
          </a:xfrm>
          <a:prstGeom prst="line">
            <a:avLst/>
          </a:prstGeom>
          <a:noFill/>
          <a:ln w="76200">
            <a:solidFill>
              <a:srgbClr val="00FFFF"/>
            </a:solidFill>
            <a:round/>
            <a:headEnd/>
            <a:tailEnd type="triangle" w="med" len="med"/>
          </a:ln>
          <a:effectLst/>
        </p:spPr>
        <p:txBody>
          <a:bodyPr/>
          <a:lstStyle/>
          <a:p>
            <a:pPr>
              <a:buClr>
                <a:srgbClr val="FFFFCC"/>
              </a:buClr>
            </a:pPr>
            <a:endParaRPr lang="en-US">
              <a:solidFill>
                <a:srgbClr val="FFFFFF"/>
              </a:solidFill>
            </a:endParaRPr>
          </a:p>
        </p:txBody>
      </p:sp>
      <p:sp>
        <p:nvSpPr>
          <p:cNvPr id="155666" name="Line 18"/>
          <p:cNvSpPr>
            <a:spLocks noChangeShapeType="1"/>
          </p:cNvSpPr>
          <p:nvPr/>
        </p:nvSpPr>
        <p:spPr bwMode="auto">
          <a:xfrm>
            <a:off x="4716463" y="4076700"/>
            <a:ext cx="1943100" cy="1584325"/>
          </a:xfrm>
          <a:prstGeom prst="line">
            <a:avLst/>
          </a:prstGeom>
          <a:noFill/>
          <a:ln w="76200">
            <a:solidFill>
              <a:srgbClr val="FFFF00"/>
            </a:solidFill>
            <a:round/>
            <a:headEnd/>
            <a:tailEnd type="triangle" w="med" len="med"/>
          </a:ln>
          <a:effectLst/>
        </p:spPr>
        <p:txBody>
          <a:bodyPr/>
          <a:lstStyle/>
          <a:p>
            <a:pPr>
              <a:buClr>
                <a:srgbClr val="FFFFCC"/>
              </a:buClr>
            </a:pPr>
            <a:endParaRPr lang="en-US">
              <a:solidFill>
                <a:srgbClr val="FFFFFF"/>
              </a:solidFill>
            </a:endParaRPr>
          </a:p>
        </p:txBody>
      </p:sp>
      <p:sp>
        <p:nvSpPr>
          <p:cNvPr id="155667" name="AutoShape 19"/>
          <p:cNvSpPr>
            <a:spLocks noChangeArrowheads="1"/>
          </p:cNvSpPr>
          <p:nvPr/>
        </p:nvSpPr>
        <p:spPr bwMode="auto">
          <a:xfrm>
            <a:off x="7524750" y="4641850"/>
            <a:ext cx="574675" cy="576263"/>
          </a:xfrm>
          <a:prstGeom prst="downArrow">
            <a:avLst>
              <a:gd name="adj1" fmla="val 50000"/>
              <a:gd name="adj2" fmla="val 25069"/>
            </a:avLst>
          </a:prstGeom>
          <a:solidFill>
            <a:srgbClr val="FF0000"/>
          </a:solidFill>
          <a:ln w="9525">
            <a:solidFill>
              <a:schemeClr val="tx1"/>
            </a:solidFill>
            <a:miter lim="800000"/>
            <a:headEnd/>
            <a:tailEnd/>
          </a:ln>
          <a:effectLst/>
        </p:spPr>
        <p:txBody>
          <a:bodyPr vert="eaVert" wrap="none" anchor="ctr"/>
          <a:lstStyle/>
          <a:p>
            <a:pPr>
              <a:buClr>
                <a:srgbClr val="FFFFCC"/>
              </a:buClr>
            </a:pPr>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155664"/>
                                        </p:tgtEl>
                                        <p:attrNameLst>
                                          <p:attrName>style.visibility</p:attrName>
                                        </p:attrNameLst>
                                      </p:cBhvr>
                                      <p:to>
                                        <p:strVal val="visible"/>
                                      </p:to>
                                    </p:set>
                                    <p:animEffect transition="in" filter="wipe(up)">
                                      <p:cBhvr>
                                        <p:cTn id="10" dur="1000"/>
                                        <p:tgtEl>
                                          <p:spTgt spid="15566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651">
                                            <p:txEl>
                                              <p:pRg st="1" end="1"/>
                                            </p:txEl>
                                          </p:spTgt>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55664"/>
                                        </p:tgtEl>
                                        <p:attrNameLst>
                                          <p:attrName>style.visibility</p:attrName>
                                        </p:attrNameLst>
                                      </p:cBhvr>
                                      <p:to>
                                        <p:strVal val="hidden"/>
                                      </p:to>
                                    </p:set>
                                  </p:childTnLst>
                                </p:cTn>
                              </p:par>
                            </p:childTnLst>
                          </p:cTn>
                        </p:par>
                        <p:par>
                          <p:cTn id="17" fill="hold">
                            <p:stCondLst>
                              <p:cond delay="0"/>
                            </p:stCondLst>
                            <p:childTnLst>
                              <p:par>
                                <p:cTn id="18" presetID="22" presetClass="entr" presetSubtype="1" fill="hold" grpId="0" nodeType="afterEffect">
                                  <p:stCondLst>
                                    <p:cond delay="0"/>
                                  </p:stCondLst>
                                  <p:childTnLst>
                                    <p:set>
                                      <p:cBhvr>
                                        <p:cTn id="19" dur="1" fill="hold">
                                          <p:stCondLst>
                                            <p:cond delay="0"/>
                                          </p:stCondLst>
                                        </p:cTn>
                                        <p:tgtEl>
                                          <p:spTgt spid="155665"/>
                                        </p:tgtEl>
                                        <p:attrNameLst>
                                          <p:attrName>style.visibility</p:attrName>
                                        </p:attrNameLst>
                                      </p:cBhvr>
                                      <p:to>
                                        <p:strVal val="visible"/>
                                      </p:to>
                                    </p:set>
                                    <p:animEffect transition="in" filter="wipe(up)">
                                      <p:cBhvr>
                                        <p:cTn id="20" dur="1000"/>
                                        <p:tgtEl>
                                          <p:spTgt spid="15566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5651">
                                            <p:txEl>
                                              <p:pRg st="2" end="2"/>
                                            </p:txEl>
                                          </p:spTgt>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55665"/>
                                        </p:tgtEl>
                                        <p:attrNameLst>
                                          <p:attrName>style.visibility</p:attrName>
                                        </p:attrNameLst>
                                      </p:cBhvr>
                                      <p:to>
                                        <p:strVal val="hidden"/>
                                      </p:to>
                                    </p:set>
                                  </p:childTnLst>
                                </p:cTn>
                              </p:par>
                            </p:childTnLst>
                          </p:cTn>
                        </p:par>
                        <p:par>
                          <p:cTn id="27" fill="hold">
                            <p:stCondLst>
                              <p:cond delay="0"/>
                            </p:stCondLst>
                            <p:childTnLst>
                              <p:par>
                                <p:cTn id="28" presetID="22" presetClass="entr" presetSubtype="1" fill="hold" grpId="0" nodeType="afterEffect">
                                  <p:stCondLst>
                                    <p:cond delay="0"/>
                                  </p:stCondLst>
                                  <p:childTnLst>
                                    <p:set>
                                      <p:cBhvr>
                                        <p:cTn id="29" dur="1" fill="hold">
                                          <p:stCondLst>
                                            <p:cond delay="0"/>
                                          </p:stCondLst>
                                        </p:cTn>
                                        <p:tgtEl>
                                          <p:spTgt spid="155666"/>
                                        </p:tgtEl>
                                        <p:attrNameLst>
                                          <p:attrName>style.visibility</p:attrName>
                                        </p:attrNameLst>
                                      </p:cBhvr>
                                      <p:to>
                                        <p:strVal val="visible"/>
                                      </p:to>
                                    </p:set>
                                    <p:animEffect transition="in" filter="wipe(up)">
                                      <p:cBhvr>
                                        <p:cTn id="30" dur="1000"/>
                                        <p:tgtEl>
                                          <p:spTgt spid="15566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5651">
                                            <p:txEl>
                                              <p:pRg st="3" end="3"/>
                                            </p:txEl>
                                          </p:spTgt>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55666"/>
                                        </p:tgtEl>
                                        <p:attrNameLst>
                                          <p:attrName>style.visibility</p:attrName>
                                        </p:attrNameLst>
                                      </p:cBhvr>
                                      <p:to>
                                        <p:strVal val="hidden"/>
                                      </p:to>
                                    </p:set>
                                  </p:childTnLst>
                                </p:cTn>
                              </p:par>
                              <p:par>
                                <p:cTn id="37" presetID="22" presetClass="entr" presetSubtype="1" fill="hold" grpId="0" nodeType="withEffect">
                                  <p:stCondLst>
                                    <p:cond delay="0"/>
                                  </p:stCondLst>
                                  <p:childTnLst>
                                    <p:set>
                                      <p:cBhvr>
                                        <p:cTn id="38" dur="1" fill="hold">
                                          <p:stCondLst>
                                            <p:cond delay="0"/>
                                          </p:stCondLst>
                                        </p:cTn>
                                        <p:tgtEl>
                                          <p:spTgt spid="155667"/>
                                        </p:tgtEl>
                                        <p:attrNameLst>
                                          <p:attrName>style.visibility</p:attrName>
                                        </p:attrNameLst>
                                      </p:cBhvr>
                                      <p:to>
                                        <p:strVal val="visible"/>
                                      </p:to>
                                    </p:set>
                                    <p:animEffect transition="in" filter="wipe(up)">
                                      <p:cBhvr>
                                        <p:cTn id="39" dur="1000"/>
                                        <p:tgtEl>
                                          <p:spTgt spid="1556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1" grpId="0" build="p"/>
      <p:bldP spid="155664" grpId="0" animBg="1"/>
      <p:bldP spid="155664" grpId="1" animBg="1"/>
      <p:bldP spid="155665" grpId="0" animBg="1"/>
      <p:bldP spid="155665" grpId="1" animBg="1"/>
      <p:bldP spid="155666" grpId="0" animBg="1"/>
      <p:bldP spid="155666" grpId="1" animBg="1"/>
      <p:bldP spid="15566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0" y="153978"/>
            <a:ext cx="3851275" cy="1989138"/>
          </a:xfrm>
        </p:spPr>
        <p:txBody>
          <a:bodyPr/>
          <a:lstStyle/>
          <a:p>
            <a:r>
              <a:rPr lang="en-AU" dirty="0"/>
              <a:t>Events unknown to the world</a:t>
            </a:r>
          </a:p>
        </p:txBody>
      </p:sp>
      <p:sp>
        <p:nvSpPr>
          <p:cNvPr id="137219" name="Rectangle 3"/>
          <p:cNvSpPr>
            <a:spLocks noGrp="1" noChangeArrowheads="1"/>
          </p:cNvSpPr>
          <p:nvPr>
            <p:ph type="subTitle" idx="1"/>
          </p:nvPr>
        </p:nvSpPr>
        <p:spPr>
          <a:xfrm>
            <a:off x="144463" y="2214554"/>
            <a:ext cx="3635375" cy="4500594"/>
          </a:xfrm>
        </p:spPr>
        <p:txBody>
          <a:bodyPr/>
          <a:lstStyle/>
          <a:p>
            <a:pPr marL="441325" indent="-441325">
              <a:buSzTx/>
              <a:buFont typeface="Wingdings" pitchFamily="2" charset="2"/>
              <a:buAutoNum type="arabicPeriod"/>
            </a:pPr>
            <a:r>
              <a:rPr lang="en-AU" dirty="0">
                <a:ln>
                  <a:solidFill>
                    <a:schemeClr val="tx1"/>
                  </a:solidFill>
                </a:ln>
                <a:solidFill>
                  <a:srgbClr val="00CCFF"/>
                </a:solidFill>
                <a:effectLst/>
              </a:rPr>
              <a:t>Christ returns to raise the dead and gather the living for judgement</a:t>
            </a:r>
          </a:p>
          <a:p>
            <a:pPr marL="441325" indent="-441325">
              <a:spcBef>
                <a:spcPts val="1200"/>
              </a:spcBef>
              <a:buSzTx/>
              <a:buFont typeface="Wingdings" pitchFamily="2" charset="2"/>
              <a:buAutoNum type="arabicPeriod"/>
            </a:pPr>
            <a:r>
              <a:rPr lang="en-AU" dirty="0">
                <a:solidFill>
                  <a:srgbClr val="FFFF00"/>
                </a:solidFill>
                <a:effectLst/>
              </a:rPr>
              <a:t>Elijah is sent to Jews living outside the Land of Israel</a:t>
            </a:r>
          </a:p>
        </p:txBody>
      </p:sp>
      <p:graphicFrame>
        <p:nvGraphicFramePr>
          <p:cNvPr id="137220" name="Object 4"/>
          <p:cNvGraphicFramePr>
            <a:graphicFrameLocks noChangeAspect="1"/>
          </p:cNvGraphicFramePr>
          <p:nvPr/>
        </p:nvGraphicFramePr>
        <p:xfrm>
          <a:off x="3797300" y="0"/>
          <a:ext cx="5346700" cy="6858000"/>
        </p:xfrm>
        <a:graphic>
          <a:graphicData uri="http://schemas.openxmlformats.org/presentationml/2006/ole">
            <p:oleObj spid="_x0000_s137220" name="CorelDRAW! Graphic" r:id="rId3" imgW="7102800" imgH="9112680" progId="">
              <p:embed/>
            </p:oleObj>
          </a:graphicData>
        </a:graphic>
      </p:graphicFrame>
      <p:sp>
        <p:nvSpPr>
          <p:cNvPr id="137221" name="AutoShape 5"/>
          <p:cNvSpPr>
            <a:spLocks noChangeArrowheads="1"/>
          </p:cNvSpPr>
          <p:nvPr/>
        </p:nvSpPr>
        <p:spPr bwMode="auto">
          <a:xfrm rot="762495">
            <a:off x="6154738" y="5446713"/>
            <a:ext cx="2808287" cy="1076325"/>
          </a:xfrm>
          <a:prstGeom prst="leftArrow">
            <a:avLst>
              <a:gd name="adj1" fmla="val 50000"/>
              <a:gd name="adj2" fmla="val 65229"/>
            </a:avLst>
          </a:prstGeom>
          <a:solidFill>
            <a:schemeClr val="bg2"/>
          </a:solidFill>
          <a:ln w="19050">
            <a:solidFill>
              <a:schemeClr val="bg1"/>
            </a:solidFill>
            <a:miter lim="800000"/>
            <a:headEnd/>
            <a:tailEnd/>
          </a:ln>
          <a:effectLst/>
        </p:spPr>
        <p:txBody>
          <a:bodyPr wrap="none" anchor="ctr"/>
          <a:lstStyle/>
          <a:p>
            <a:endParaRPr lang="en-US"/>
          </a:p>
        </p:txBody>
      </p:sp>
      <p:sp>
        <p:nvSpPr>
          <p:cNvPr id="137222" name="Text Box 6"/>
          <p:cNvSpPr txBox="1">
            <a:spLocks noChangeArrowheads="1"/>
          </p:cNvSpPr>
          <p:nvPr/>
        </p:nvSpPr>
        <p:spPr bwMode="auto">
          <a:xfrm>
            <a:off x="6511925" y="5516563"/>
            <a:ext cx="319088" cy="519112"/>
          </a:xfrm>
          <a:prstGeom prst="rect">
            <a:avLst/>
          </a:prstGeom>
          <a:noFill/>
          <a:ln w="9525">
            <a:noFill/>
            <a:miter lim="800000"/>
            <a:headEnd/>
            <a:tailEnd/>
          </a:ln>
          <a:effectLst/>
        </p:spPr>
        <p:txBody>
          <a:bodyPr wrap="none">
            <a:spAutoFit/>
          </a:bodyPr>
          <a:lstStyle/>
          <a:p>
            <a:pPr>
              <a:spcBef>
                <a:spcPct val="0"/>
              </a:spcBef>
              <a:buClrTx/>
              <a:buSzTx/>
              <a:buFontTx/>
              <a:buNone/>
            </a:pPr>
            <a:r>
              <a:rPr lang="en-AU" b="0">
                <a:latin typeface="Impact" pitchFamily="34" charset="0"/>
              </a:rPr>
              <a:t>1</a:t>
            </a:r>
          </a:p>
        </p:txBody>
      </p:sp>
      <p:sp>
        <p:nvSpPr>
          <p:cNvPr id="137223" name="AutoShape 7"/>
          <p:cNvSpPr>
            <a:spLocks noChangeArrowheads="1"/>
          </p:cNvSpPr>
          <p:nvPr/>
        </p:nvSpPr>
        <p:spPr bwMode="auto">
          <a:xfrm rot="-1249823">
            <a:off x="4140200" y="2636838"/>
            <a:ext cx="3600450" cy="3024187"/>
          </a:xfrm>
          <a:custGeom>
            <a:avLst/>
            <a:gdLst>
              <a:gd name="G0" fmla="+- 6480 0 0"/>
              <a:gd name="G1" fmla="+- 8640 0 0"/>
              <a:gd name="G2" fmla="+- 6171 0 0"/>
              <a:gd name="G3" fmla="+- 21600 0 6480"/>
              <a:gd name="G4" fmla="+- 21600 0 8640"/>
              <a:gd name="G5" fmla="*/ G0 21600 G3"/>
              <a:gd name="G6" fmla="*/ G1 21600 G3"/>
              <a:gd name="G7" fmla="*/ G2 G3 21600"/>
              <a:gd name="G8" fmla="*/ 10800 21600 G3"/>
              <a:gd name="G9" fmla="*/ G4 21600 G3"/>
              <a:gd name="G10" fmla="+- 21600 0 G7"/>
              <a:gd name="G11" fmla="+- G5 0 G8"/>
              <a:gd name="G12" fmla="+- G6 0 G8"/>
              <a:gd name="G13" fmla="*/ G12 G7 G11"/>
              <a:gd name="G14" fmla="+- 21600 0 G13"/>
              <a:gd name="G15" fmla="+- G0 0 10800"/>
              <a:gd name="G16" fmla="+- G1 0 10800"/>
              <a:gd name="G17" fmla="*/ G2 G16 G15"/>
              <a:gd name="T0" fmla="*/ 10800 w 21600"/>
              <a:gd name="T1" fmla="*/ 0 h 21600"/>
              <a:gd name="T2" fmla="*/ 0 w 21600"/>
              <a:gd name="T3" fmla="*/ 15429 h 21600"/>
              <a:gd name="T4" fmla="*/ 10800 w 21600"/>
              <a:gd name="T5" fmla="*/ 18514 h 21600"/>
              <a:gd name="T6" fmla="*/ 21600 w 21600"/>
              <a:gd name="T7" fmla="*/ 15429 h 21600"/>
              <a:gd name="T8" fmla="*/ 17694720 60000 65536"/>
              <a:gd name="T9" fmla="*/ 11796480 60000 65536"/>
              <a:gd name="T10" fmla="*/ 5898240 60000 65536"/>
              <a:gd name="T11" fmla="*/ 0 60000 65536"/>
              <a:gd name="T12" fmla="*/ G13 w 21600"/>
              <a:gd name="T13" fmla="*/ G6 h 21600"/>
              <a:gd name="T14" fmla="*/ G14 w 21600"/>
              <a:gd name="T15" fmla="*/ G9 h 21600"/>
            </a:gdLst>
            <a:ahLst/>
            <a:cxnLst>
              <a:cxn ang="T8">
                <a:pos x="T0" y="T1"/>
              </a:cxn>
              <a:cxn ang="T9">
                <a:pos x="T2" y="T3"/>
              </a:cxn>
              <a:cxn ang="T10">
                <a:pos x="T4" y="T5"/>
              </a:cxn>
              <a:cxn ang="T11">
                <a:pos x="T6" y="T7"/>
              </a:cxn>
            </a:cxnLst>
            <a:rect l="T12" t="T13" r="T14" b="T15"/>
            <a:pathLst>
              <a:path w="21600" h="2160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FF00"/>
          </a:solidFill>
          <a:ln w="9525">
            <a:solidFill>
              <a:schemeClr val="bg1"/>
            </a:solidFill>
            <a:miter lim="800000"/>
            <a:headEnd/>
            <a:tailEnd/>
          </a:ln>
          <a:effectLst/>
        </p:spPr>
        <p:txBody>
          <a:bodyPr wrap="none" anchor="ctr"/>
          <a:lstStyle/>
          <a:p>
            <a:pPr algn="ctr">
              <a:spcBef>
                <a:spcPct val="0"/>
              </a:spcBef>
              <a:buClrTx/>
              <a:buSzTx/>
              <a:buFontTx/>
              <a:buNone/>
            </a:pPr>
            <a:r>
              <a:rPr lang="en-AU" sz="2000">
                <a:solidFill>
                  <a:schemeClr val="bg1"/>
                </a:solidFill>
                <a:latin typeface="Arial" charset="0"/>
              </a:rPr>
              <a:t>Elijah sent to Jews</a:t>
            </a:r>
          </a:p>
          <a:p>
            <a:pPr algn="ctr">
              <a:spcBef>
                <a:spcPct val="0"/>
              </a:spcBef>
              <a:buClrTx/>
              <a:buSzTx/>
              <a:buFontTx/>
              <a:buNone/>
            </a:pPr>
            <a:r>
              <a:rPr lang="en-AU" sz="2000">
                <a:solidFill>
                  <a:schemeClr val="bg1"/>
                </a:solidFill>
                <a:latin typeface="Arial" charset="0"/>
              </a:rPr>
              <a:t>outside the Land</a:t>
            </a:r>
          </a:p>
        </p:txBody>
      </p:sp>
      <p:sp>
        <p:nvSpPr>
          <p:cNvPr id="137224" name="Text Box 8"/>
          <p:cNvSpPr txBox="1">
            <a:spLocks noChangeArrowheads="1"/>
          </p:cNvSpPr>
          <p:nvPr/>
        </p:nvSpPr>
        <p:spPr bwMode="auto">
          <a:xfrm>
            <a:off x="5402263" y="2984500"/>
            <a:ext cx="361950" cy="519113"/>
          </a:xfrm>
          <a:prstGeom prst="rect">
            <a:avLst/>
          </a:prstGeom>
          <a:noFill/>
          <a:ln w="9525">
            <a:noFill/>
            <a:miter lim="800000"/>
            <a:headEnd/>
            <a:tailEnd/>
          </a:ln>
          <a:effectLst/>
        </p:spPr>
        <p:txBody>
          <a:bodyPr wrap="none">
            <a:spAutoFit/>
          </a:bodyPr>
          <a:lstStyle/>
          <a:p>
            <a:pPr>
              <a:spcBef>
                <a:spcPct val="0"/>
              </a:spcBef>
              <a:buClrTx/>
              <a:buSzTx/>
              <a:buFontTx/>
              <a:buNone/>
            </a:pPr>
            <a:r>
              <a:rPr lang="en-AU" b="0">
                <a:solidFill>
                  <a:schemeClr val="bg1"/>
                </a:solidFill>
                <a:latin typeface="Impact" pitchFamily="34" charset="0"/>
              </a:rPr>
              <a:t>2</a:t>
            </a:r>
          </a:p>
        </p:txBody>
      </p:sp>
      <p:sp>
        <p:nvSpPr>
          <p:cNvPr id="9" name="Rectangle 24"/>
          <p:cNvSpPr txBox="1">
            <a:spLocks noChangeArrowheads="1"/>
          </p:cNvSpPr>
          <p:nvPr/>
        </p:nvSpPr>
        <p:spPr>
          <a:xfrm>
            <a:off x="-41565" y="6365896"/>
            <a:ext cx="3995936"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wipe(right)">
                                      <p:cBhvr>
                                        <p:cTn id="7" dur="500"/>
                                        <p:tgtEl>
                                          <p:spTgt spid="1372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37222"/>
                                        </p:tgtEl>
                                        <p:attrNameLst>
                                          <p:attrName>style.visibility</p:attrName>
                                        </p:attrNameLst>
                                      </p:cBhvr>
                                      <p:to>
                                        <p:strVal val="visible"/>
                                      </p:to>
                                    </p:set>
                                    <p:animEffect transition="in" filter="wipe(right)">
                                      <p:cBhvr>
                                        <p:cTn id="10" dur="500"/>
                                        <p:tgtEl>
                                          <p:spTgt spid="137222"/>
                                        </p:tgtEl>
                                      </p:cBhvr>
                                    </p:animEffect>
                                  </p:childTnLst>
                                </p:cTn>
                              </p:par>
                              <p:par>
                                <p:cTn id="11" presetID="1" presetClass="entr" presetSubtype="0" fill="hold" nodeType="withEffect">
                                  <p:stCondLst>
                                    <p:cond delay="0"/>
                                  </p:stCondLst>
                                  <p:childTnLst>
                                    <p:set>
                                      <p:cBhvr>
                                        <p:cTn id="12" dur="1" fill="hold">
                                          <p:stCondLst>
                                            <p:cond delay="0"/>
                                          </p:stCondLst>
                                        </p:cTn>
                                        <p:tgtEl>
                                          <p:spTgt spid="13721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7224"/>
                                        </p:tgtEl>
                                        <p:attrNameLst>
                                          <p:attrName>style.visibility</p:attrName>
                                        </p:attrNameLst>
                                      </p:cBhvr>
                                      <p:to>
                                        <p:strVal val="visible"/>
                                      </p:to>
                                    </p:set>
                                    <p:animEffect transition="in" filter="wipe(down)">
                                      <p:cBhvr>
                                        <p:cTn id="17" dur="1000"/>
                                        <p:tgtEl>
                                          <p:spTgt spid="13722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37223"/>
                                        </p:tgtEl>
                                        <p:attrNameLst>
                                          <p:attrName>style.visibility</p:attrName>
                                        </p:attrNameLst>
                                      </p:cBhvr>
                                      <p:to>
                                        <p:strVal val="visible"/>
                                      </p:to>
                                    </p:set>
                                    <p:animEffect transition="in" filter="wipe(down)">
                                      <p:cBhvr>
                                        <p:cTn id="20" dur="1000"/>
                                        <p:tgtEl>
                                          <p:spTgt spid="137223"/>
                                        </p:tgtEl>
                                      </p:cBhvr>
                                    </p:animEffect>
                                  </p:childTnLst>
                                </p:cTn>
                              </p:par>
                              <p:par>
                                <p:cTn id="21" presetID="1" presetClass="entr" presetSubtype="0" fill="hold" nodeType="withEffect">
                                  <p:stCondLst>
                                    <p:cond delay="0"/>
                                  </p:stCondLst>
                                  <p:childTnLst>
                                    <p:set>
                                      <p:cBhvr>
                                        <p:cTn id="22" dur="1" fill="hold">
                                          <p:stCondLst>
                                            <p:cond delay="0"/>
                                          </p:stCondLst>
                                        </p:cTn>
                                        <p:tgtEl>
                                          <p:spTgt spid="1372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2" grpId="0"/>
      <p:bldP spid="137223" grpId="0" animBg="1"/>
      <p:bldP spid="1372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0" y="0"/>
            <a:ext cx="3779838" cy="2060575"/>
          </a:xfrm>
        </p:spPr>
        <p:txBody>
          <a:bodyPr/>
          <a:lstStyle/>
          <a:p>
            <a:r>
              <a:rPr lang="en-AU" dirty="0"/>
              <a:t>Events </a:t>
            </a:r>
            <a:r>
              <a:rPr lang="en-AU" dirty="0" smtClean="0"/>
              <a:t>leading </a:t>
            </a:r>
            <a:r>
              <a:rPr lang="en-AU" dirty="0"/>
              <a:t>to Armageddon</a:t>
            </a:r>
          </a:p>
        </p:txBody>
      </p:sp>
      <p:sp>
        <p:nvSpPr>
          <p:cNvPr id="20483" name="Rectangle 3"/>
          <p:cNvSpPr>
            <a:spLocks noGrp="1" noChangeArrowheads="1"/>
          </p:cNvSpPr>
          <p:nvPr>
            <p:ph type="subTitle" idx="1"/>
          </p:nvPr>
        </p:nvSpPr>
        <p:spPr>
          <a:xfrm>
            <a:off x="250825" y="2033578"/>
            <a:ext cx="3457575" cy="4071966"/>
          </a:xfrm>
        </p:spPr>
        <p:txBody>
          <a:bodyPr/>
          <a:lstStyle/>
          <a:p>
            <a:pPr marL="444500" indent="-444500">
              <a:buClr>
                <a:srgbClr val="FFFF00"/>
              </a:buClr>
              <a:buSzTx/>
              <a:buFont typeface="Wingdings" pitchFamily="2" charset="2"/>
              <a:buAutoNum type="arabicPeriod" startAt="3"/>
            </a:pPr>
            <a:r>
              <a:rPr lang="en-AU" dirty="0">
                <a:ln>
                  <a:solidFill>
                    <a:schemeClr val="tx1"/>
                  </a:solidFill>
                </a:ln>
                <a:solidFill>
                  <a:srgbClr val="FF9900"/>
                </a:solidFill>
                <a:effectLst/>
              </a:rPr>
              <a:t>Russia invades Turkey and plunges down into Egypt</a:t>
            </a:r>
          </a:p>
          <a:p>
            <a:pPr marL="444500" indent="-444500">
              <a:buClr>
                <a:srgbClr val="FFFF00"/>
              </a:buClr>
              <a:buSzTx/>
              <a:buFont typeface="Wingdings" pitchFamily="2" charset="2"/>
              <a:buAutoNum type="arabicPeriod" startAt="3"/>
            </a:pPr>
            <a:r>
              <a:rPr lang="en-AU" dirty="0">
                <a:ln>
                  <a:solidFill>
                    <a:schemeClr val="tx1"/>
                  </a:solidFill>
                </a:ln>
                <a:solidFill>
                  <a:srgbClr val="00CCFF"/>
                </a:solidFill>
                <a:effectLst/>
              </a:rPr>
              <a:t>Christ and saints begin the subjugation of the Sinai Arab peoples</a:t>
            </a:r>
          </a:p>
        </p:txBody>
      </p:sp>
      <p:graphicFrame>
        <p:nvGraphicFramePr>
          <p:cNvPr id="20484" name="Object 4"/>
          <p:cNvGraphicFramePr>
            <a:graphicFrameLocks noChangeAspect="1"/>
          </p:cNvGraphicFramePr>
          <p:nvPr/>
        </p:nvGraphicFramePr>
        <p:xfrm>
          <a:off x="3797300" y="0"/>
          <a:ext cx="5346700" cy="6858000"/>
        </p:xfrm>
        <a:graphic>
          <a:graphicData uri="http://schemas.openxmlformats.org/presentationml/2006/ole">
            <p:oleObj spid="_x0000_s285698" name="CorelDRAW! Graphic" r:id="rId3" imgW="7102800" imgH="9112680" progId="">
              <p:embed/>
            </p:oleObj>
          </a:graphicData>
        </a:graphic>
      </p:graphicFrame>
      <p:sp>
        <p:nvSpPr>
          <p:cNvPr id="20485" name="Line 5"/>
          <p:cNvSpPr>
            <a:spLocks noChangeShapeType="1"/>
          </p:cNvSpPr>
          <p:nvPr/>
        </p:nvSpPr>
        <p:spPr bwMode="auto">
          <a:xfrm>
            <a:off x="4572000" y="260350"/>
            <a:ext cx="0" cy="4752975"/>
          </a:xfrm>
          <a:prstGeom prst="line">
            <a:avLst/>
          </a:prstGeom>
          <a:noFill/>
          <a:ln w="508000">
            <a:solidFill>
              <a:srgbClr val="FF0000"/>
            </a:solidFill>
            <a:round/>
            <a:headEnd/>
            <a:tailEnd type="triangle" w="sm" len="med"/>
          </a:ln>
          <a:effectLst/>
        </p:spPr>
        <p:txBody>
          <a:bodyPr/>
          <a:lstStyle/>
          <a:p>
            <a:endParaRPr lang="en-US"/>
          </a:p>
        </p:txBody>
      </p:sp>
      <p:sp>
        <p:nvSpPr>
          <p:cNvPr id="20486" name="Freeform 6"/>
          <p:cNvSpPr>
            <a:spLocks/>
          </p:cNvSpPr>
          <p:nvPr/>
        </p:nvSpPr>
        <p:spPr bwMode="auto">
          <a:xfrm>
            <a:off x="5029200" y="390525"/>
            <a:ext cx="2649538" cy="4678363"/>
          </a:xfrm>
          <a:custGeom>
            <a:avLst/>
            <a:gdLst/>
            <a:ahLst/>
            <a:cxnLst>
              <a:cxn ang="0">
                <a:pos x="110" y="0"/>
              </a:cxn>
              <a:cxn ang="0">
                <a:pos x="1415" y="17"/>
              </a:cxn>
              <a:cxn ang="0">
                <a:pos x="1669" y="338"/>
              </a:cxn>
              <a:cxn ang="0">
                <a:pos x="1448" y="974"/>
              </a:cxn>
              <a:cxn ang="0">
                <a:pos x="1076" y="1821"/>
              </a:cxn>
              <a:cxn ang="0">
                <a:pos x="889" y="2321"/>
              </a:cxn>
              <a:cxn ang="0">
                <a:pos x="0" y="2947"/>
              </a:cxn>
            </a:cxnLst>
            <a:rect l="0" t="0" r="r" b="b"/>
            <a:pathLst>
              <a:path w="1669" h="2947">
                <a:moveTo>
                  <a:pt x="110" y="0"/>
                </a:moveTo>
                <a:lnTo>
                  <a:pt x="1415" y="17"/>
                </a:lnTo>
                <a:lnTo>
                  <a:pt x="1669" y="338"/>
                </a:lnTo>
                <a:lnTo>
                  <a:pt x="1448" y="974"/>
                </a:lnTo>
                <a:lnTo>
                  <a:pt x="1076" y="1821"/>
                </a:lnTo>
                <a:lnTo>
                  <a:pt x="889" y="2321"/>
                </a:lnTo>
                <a:lnTo>
                  <a:pt x="0" y="2947"/>
                </a:lnTo>
              </a:path>
            </a:pathLst>
          </a:custGeom>
          <a:noFill/>
          <a:ln w="381000">
            <a:solidFill>
              <a:srgbClr val="FF0000"/>
            </a:solidFill>
            <a:round/>
            <a:headEnd type="none" w="med" len="med"/>
            <a:tailEnd type="triangle" w="sm" len="med"/>
          </a:ln>
          <a:effectLst/>
        </p:spPr>
        <p:txBody>
          <a:bodyPr/>
          <a:lstStyle/>
          <a:p>
            <a:endParaRPr lang="en-US"/>
          </a:p>
        </p:txBody>
      </p:sp>
      <p:sp>
        <p:nvSpPr>
          <p:cNvPr id="20487" name="AutoShape 7"/>
          <p:cNvSpPr>
            <a:spLocks noChangeArrowheads="1"/>
          </p:cNvSpPr>
          <p:nvPr/>
        </p:nvSpPr>
        <p:spPr bwMode="auto">
          <a:xfrm>
            <a:off x="6084888" y="4652963"/>
            <a:ext cx="2016125" cy="792162"/>
          </a:xfrm>
          <a:prstGeom prst="curvedDownArrow">
            <a:avLst>
              <a:gd name="adj1" fmla="val 50902"/>
              <a:gd name="adj2" fmla="val 101804"/>
              <a:gd name="adj3" fmla="val 33333"/>
            </a:avLst>
          </a:prstGeom>
          <a:solidFill>
            <a:schemeClr val="bg2"/>
          </a:solidFill>
          <a:ln w="28575">
            <a:solidFill>
              <a:schemeClr val="bg1"/>
            </a:solidFill>
            <a:miter lim="800000"/>
            <a:headEnd/>
            <a:tailEnd/>
          </a:ln>
          <a:effectLst/>
        </p:spPr>
        <p:txBody>
          <a:bodyPr wrap="none" anchor="ctr"/>
          <a:lstStyle/>
          <a:p>
            <a:pPr algn="ctr">
              <a:spcBef>
                <a:spcPct val="0"/>
              </a:spcBef>
              <a:buClrTx/>
              <a:buSzTx/>
              <a:buFontTx/>
              <a:buNone/>
            </a:pPr>
            <a:endParaRPr lang="en-US" sz="1800" b="0">
              <a:latin typeface="Arial" charset="0"/>
            </a:endParaRPr>
          </a:p>
        </p:txBody>
      </p:sp>
      <p:sp>
        <p:nvSpPr>
          <p:cNvPr id="20488" name="Text Box 8"/>
          <p:cNvSpPr txBox="1">
            <a:spLocks noChangeArrowheads="1"/>
          </p:cNvSpPr>
          <p:nvPr/>
        </p:nvSpPr>
        <p:spPr bwMode="auto">
          <a:xfrm>
            <a:off x="4395788" y="3716338"/>
            <a:ext cx="373062" cy="519112"/>
          </a:xfrm>
          <a:prstGeom prst="rect">
            <a:avLst/>
          </a:prstGeom>
          <a:noFill/>
          <a:ln w="9525">
            <a:noFill/>
            <a:miter lim="800000"/>
            <a:headEnd/>
            <a:tailEnd/>
          </a:ln>
          <a:effectLst/>
        </p:spPr>
        <p:txBody>
          <a:bodyPr wrap="none">
            <a:spAutoFit/>
          </a:bodyPr>
          <a:lstStyle/>
          <a:p>
            <a:pPr>
              <a:spcBef>
                <a:spcPct val="0"/>
              </a:spcBef>
              <a:buClrTx/>
              <a:buSzTx/>
              <a:buFontTx/>
              <a:buNone/>
            </a:pPr>
            <a:r>
              <a:rPr lang="en-AU" b="0">
                <a:solidFill>
                  <a:schemeClr val="bg1"/>
                </a:solidFill>
                <a:latin typeface="Impact" pitchFamily="34" charset="0"/>
              </a:rPr>
              <a:t>3</a:t>
            </a:r>
          </a:p>
        </p:txBody>
      </p:sp>
      <p:sp>
        <p:nvSpPr>
          <p:cNvPr id="20489" name="Text Box 9"/>
          <p:cNvSpPr txBox="1">
            <a:spLocks noChangeArrowheads="1"/>
          </p:cNvSpPr>
          <p:nvPr/>
        </p:nvSpPr>
        <p:spPr bwMode="auto">
          <a:xfrm>
            <a:off x="5567363" y="4268788"/>
            <a:ext cx="373062" cy="519112"/>
          </a:xfrm>
          <a:prstGeom prst="rect">
            <a:avLst/>
          </a:prstGeom>
          <a:noFill/>
          <a:ln w="9525">
            <a:noFill/>
            <a:miter lim="800000"/>
            <a:headEnd/>
            <a:tailEnd/>
          </a:ln>
          <a:effectLst/>
        </p:spPr>
        <p:txBody>
          <a:bodyPr wrap="none">
            <a:spAutoFit/>
          </a:bodyPr>
          <a:lstStyle/>
          <a:p>
            <a:pPr>
              <a:spcBef>
                <a:spcPct val="0"/>
              </a:spcBef>
              <a:buClrTx/>
              <a:buSzTx/>
              <a:buFontTx/>
              <a:buNone/>
            </a:pPr>
            <a:r>
              <a:rPr lang="en-AU" b="0">
                <a:solidFill>
                  <a:schemeClr val="bg1"/>
                </a:solidFill>
                <a:latin typeface="Impact" pitchFamily="34" charset="0"/>
              </a:rPr>
              <a:t>3</a:t>
            </a:r>
          </a:p>
        </p:txBody>
      </p:sp>
      <p:sp>
        <p:nvSpPr>
          <p:cNvPr id="20491" name="Text Box 11"/>
          <p:cNvSpPr txBox="1">
            <a:spLocks noChangeArrowheads="1"/>
          </p:cNvSpPr>
          <p:nvPr/>
        </p:nvSpPr>
        <p:spPr bwMode="auto">
          <a:xfrm>
            <a:off x="7413625" y="4810125"/>
            <a:ext cx="361950" cy="519113"/>
          </a:xfrm>
          <a:prstGeom prst="rect">
            <a:avLst/>
          </a:prstGeom>
          <a:noFill/>
          <a:ln w="9525">
            <a:noFill/>
            <a:miter lim="800000"/>
            <a:headEnd/>
            <a:tailEnd/>
          </a:ln>
          <a:effectLst/>
        </p:spPr>
        <p:txBody>
          <a:bodyPr wrap="none">
            <a:spAutoFit/>
          </a:bodyPr>
          <a:lstStyle/>
          <a:p>
            <a:pPr>
              <a:spcBef>
                <a:spcPct val="0"/>
              </a:spcBef>
              <a:buClrTx/>
              <a:buSzTx/>
              <a:buFontTx/>
              <a:buNone/>
            </a:pPr>
            <a:r>
              <a:rPr lang="en-AU" b="0">
                <a:latin typeface="Impact" pitchFamily="34" charset="0"/>
              </a:rPr>
              <a:t>4</a:t>
            </a:r>
          </a:p>
        </p:txBody>
      </p:sp>
      <p:grpSp>
        <p:nvGrpSpPr>
          <p:cNvPr id="2" name="Group 70"/>
          <p:cNvGrpSpPr>
            <a:grpSpLocks/>
          </p:cNvGrpSpPr>
          <p:nvPr/>
        </p:nvGrpSpPr>
        <p:grpSpPr bwMode="auto">
          <a:xfrm>
            <a:off x="4397375" y="1052513"/>
            <a:ext cx="388938" cy="2706687"/>
            <a:chOff x="2770" y="663"/>
            <a:chExt cx="245" cy="1705"/>
          </a:xfrm>
        </p:grpSpPr>
        <p:grpSp>
          <p:nvGrpSpPr>
            <p:cNvPr id="3" name="Group 21"/>
            <p:cNvGrpSpPr>
              <a:grpSpLocks/>
            </p:cNvGrpSpPr>
            <p:nvPr/>
          </p:nvGrpSpPr>
          <p:grpSpPr bwMode="auto">
            <a:xfrm rot="5400000">
              <a:off x="2633" y="2142"/>
              <a:ext cx="363" cy="90"/>
              <a:chOff x="1202" y="4503"/>
              <a:chExt cx="545" cy="151"/>
            </a:xfrm>
          </p:grpSpPr>
          <p:sp>
            <p:nvSpPr>
              <p:cNvPr id="20496" name="Line 16"/>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endParaRPr lang="en-US"/>
              </a:p>
            </p:txBody>
          </p:sp>
          <p:grpSp>
            <p:nvGrpSpPr>
              <p:cNvPr id="4" name="Group 20"/>
              <p:cNvGrpSpPr>
                <a:grpSpLocks/>
              </p:cNvGrpSpPr>
              <p:nvPr/>
            </p:nvGrpSpPr>
            <p:grpSpPr bwMode="auto">
              <a:xfrm>
                <a:off x="1202" y="4503"/>
                <a:ext cx="545" cy="151"/>
                <a:chOff x="1202" y="4503"/>
                <a:chExt cx="545" cy="151"/>
              </a:xfrm>
            </p:grpSpPr>
            <p:sp>
              <p:nvSpPr>
                <p:cNvPr id="20492" name="AutoShape 12"/>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endParaRPr lang="en-US"/>
                </a:p>
              </p:txBody>
            </p:sp>
            <p:sp>
              <p:nvSpPr>
                <p:cNvPr id="20494" name="Rectangle 14"/>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495" name="Rectangle 15"/>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498" name="Rectangle 18"/>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499" name="Line 19"/>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endParaRPr lang="en-US"/>
                </a:p>
              </p:txBody>
            </p:sp>
          </p:grpSp>
        </p:grpSp>
        <p:grpSp>
          <p:nvGrpSpPr>
            <p:cNvPr id="5" name="Group 22"/>
            <p:cNvGrpSpPr>
              <a:grpSpLocks/>
            </p:cNvGrpSpPr>
            <p:nvPr/>
          </p:nvGrpSpPr>
          <p:grpSpPr bwMode="auto">
            <a:xfrm rot="5400000">
              <a:off x="2652" y="800"/>
              <a:ext cx="363" cy="90"/>
              <a:chOff x="1202" y="4503"/>
              <a:chExt cx="545" cy="151"/>
            </a:xfrm>
          </p:grpSpPr>
          <p:sp>
            <p:nvSpPr>
              <p:cNvPr id="20503" name="Line 23"/>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endParaRPr lang="en-US"/>
              </a:p>
            </p:txBody>
          </p:sp>
          <p:grpSp>
            <p:nvGrpSpPr>
              <p:cNvPr id="6" name="Group 24"/>
              <p:cNvGrpSpPr>
                <a:grpSpLocks/>
              </p:cNvGrpSpPr>
              <p:nvPr/>
            </p:nvGrpSpPr>
            <p:grpSpPr bwMode="auto">
              <a:xfrm>
                <a:off x="1202" y="4503"/>
                <a:ext cx="545" cy="151"/>
                <a:chOff x="1202" y="4503"/>
                <a:chExt cx="545" cy="151"/>
              </a:xfrm>
            </p:grpSpPr>
            <p:sp>
              <p:nvSpPr>
                <p:cNvPr id="20505" name="AutoShape 25"/>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endParaRPr lang="en-US"/>
                </a:p>
              </p:txBody>
            </p:sp>
            <p:sp>
              <p:nvSpPr>
                <p:cNvPr id="20506" name="Rectangle 26"/>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07" name="Rectangle 27"/>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08" name="Rectangle 28"/>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09" name="Line 29"/>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endParaRPr lang="en-US"/>
                </a:p>
              </p:txBody>
            </p:sp>
          </p:grpSp>
        </p:grpSp>
        <p:grpSp>
          <p:nvGrpSpPr>
            <p:cNvPr id="7" name="Group 30"/>
            <p:cNvGrpSpPr>
              <a:grpSpLocks/>
            </p:cNvGrpSpPr>
            <p:nvPr/>
          </p:nvGrpSpPr>
          <p:grpSpPr bwMode="auto">
            <a:xfrm rot="5400000">
              <a:off x="2758" y="1073"/>
              <a:ext cx="363" cy="90"/>
              <a:chOff x="1202" y="4503"/>
              <a:chExt cx="545" cy="151"/>
            </a:xfrm>
          </p:grpSpPr>
          <p:sp>
            <p:nvSpPr>
              <p:cNvPr id="20511" name="Line 31"/>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endParaRPr lang="en-US"/>
              </a:p>
            </p:txBody>
          </p:sp>
          <p:grpSp>
            <p:nvGrpSpPr>
              <p:cNvPr id="8" name="Group 32"/>
              <p:cNvGrpSpPr>
                <a:grpSpLocks/>
              </p:cNvGrpSpPr>
              <p:nvPr/>
            </p:nvGrpSpPr>
            <p:grpSpPr bwMode="auto">
              <a:xfrm>
                <a:off x="1202" y="4503"/>
                <a:ext cx="545" cy="151"/>
                <a:chOff x="1202" y="4503"/>
                <a:chExt cx="545" cy="151"/>
              </a:xfrm>
            </p:grpSpPr>
            <p:sp>
              <p:nvSpPr>
                <p:cNvPr id="20513" name="AutoShape 33"/>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endParaRPr lang="en-US"/>
                </a:p>
              </p:txBody>
            </p:sp>
            <p:sp>
              <p:nvSpPr>
                <p:cNvPr id="20514" name="Rectangle 34"/>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15" name="Rectangle 35"/>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16" name="Rectangle 36"/>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17" name="Line 37"/>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endParaRPr lang="en-US"/>
                </a:p>
              </p:txBody>
            </p:sp>
          </p:grpSp>
        </p:grpSp>
        <p:grpSp>
          <p:nvGrpSpPr>
            <p:cNvPr id="9" name="Group 38"/>
            <p:cNvGrpSpPr>
              <a:grpSpLocks/>
            </p:cNvGrpSpPr>
            <p:nvPr/>
          </p:nvGrpSpPr>
          <p:grpSpPr bwMode="auto">
            <a:xfrm rot="5400000">
              <a:off x="2652" y="1310"/>
              <a:ext cx="363" cy="90"/>
              <a:chOff x="1202" y="4503"/>
              <a:chExt cx="545" cy="151"/>
            </a:xfrm>
          </p:grpSpPr>
          <p:sp>
            <p:nvSpPr>
              <p:cNvPr id="20519" name="Line 39"/>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endParaRPr lang="en-US"/>
              </a:p>
            </p:txBody>
          </p:sp>
          <p:grpSp>
            <p:nvGrpSpPr>
              <p:cNvPr id="10" name="Group 40"/>
              <p:cNvGrpSpPr>
                <a:grpSpLocks/>
              </p:cNvGrpSpPr>
              <p:nvPr/>
            </p:nvGrpSpPr>
            <p:grpSpPr bwMode="auto">
              <a:xfrm>
                <a:off x="1202" y="4503"/>
                <a:ext cx="545" cy="151"/>
                <a:chOff x="1202" y="4503"/>
                <a:chExt cx="545" cy="151"/>
              </a:xfrm>
            </p:grpSpPr>
            <p:sp>
              <p:nvSpPr>
                <p:cNvPr id="20521" name="AutoShape 41"/>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endParaRPr lang="en-US"/>
                </a:p>
              </p:txBody>
            </p:sp>
            <p:sp>
              <p:nvSpPr>
                <p:cNvPr id="20522" name="Rectangle 42"/>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23" name="Rectangle 43"/>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24" name="Rectangle 44"/>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25" name="Line 45"/>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endParaRPr lang="en-US"/>
                </a:p>
              </p:txBody>
            </p:sp>
          </p:grpSp>
        </p:grpSp>
        <p:grpSp>
          <p:nvGrpSpPr>
            <p:cNvPr id="11" name="Group 46"/>
            <p:cNvGrpSpPr>
              <a:grpSpLocks/>
            </p:cNvGrpSpPr>
            <p:nvPr/>
          </p:nvGrpSpPr>
          <p:grpSpPr bwMode="auto">
            <a:xfrm rot="5400000">
              <a:off x="2788" y="1526"/>
              <a:ext cx="363" cy="90"/>
              <a:chOff x="1202" y="4503"/>
              <a:chExt cx="545" cy="151"/>
            </a:xfrm>
          </p:grpSpPr>
          <p:sp>
            <p:nvSpPr>
              <p:cNvPr id="20527" name="Line 47"/>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endParaRPr lang="en-US"/>
              </a:p>
            </p:txBody>
          </p:sp>
          <p:grpSp>
            <p:nvGrpSpPr>
              <p:cNvPr id="12" name="Group 48"/>
              <p:cNvGrpSpPr>
                <a:grpSpLocks/>
              </p:cNvGrpSpPr>
              <p:nvPr/>
            </p:nvGrpSpPr>
            <p:grpSpPr bwMode="auto">
              <a:xfrm>
                <a:off x="1202" y="4503"/>
                <a:ext cx="545" cy="151"/>
                <a:chOff x="1202" y="4503"/>
                <a:chExt cx="545" cy="151"/>
              </a:xfrm>
            </p:grpSpPr>
            <p:sp>
              <p:nvSpPr>
                <p:cNvPr id="20529" name="AutoShape 49"/>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endParaRPr lang="en-US"/>
                </a:p>
              </p:txBody>
            </p:sp>
            <p:sp>
              <p:nvSpPr>
                <p:cNvPr id="20530" name="Rectangle 50"/>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31" name="Rectangle 51"/>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32" name="Rectangle 52"/>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33" name="Line 53"/>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endParaRPr lang="en-US"/>
                </a:p>
              </p:txBody>
            </p:sp>
          </p:grpSp>
        </p:grpSp>
        <p:grpSp>
          <p:nvGrpSpPr>
            <p:cNvPr id="13" name="Group 54"/>
            <p:cNvGrpSpPr>
              <a:grpSpLocks/>
            </p:cNvGrpSpPr>
            <p:nvPr/>
          </p:nvGrpSpPr>
          <p:grpSpPr bwMode="auto">
            <a:xfrm rot="5400000">
              <a:off x="2633" y="1753"/>
              <a:ext cx="363" cy="90"/>
              <a:chOff x="1202" y="4503"/>
              <a:chExt cx="545" cy="151"/>
            </a:xfrm>
          </p:grpSpPr>
          <p:sp>
            <p:nvSpPr>
              <p:cNvPr id="20535" name="Line 55"/>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endParaRPr lang="en-US"/>
              </a:p>
            </p:txBody>
          </p:sp>
          <p:grpSp>
            <p:nvGrpSpPr>
              <p:cNvPr id="14" name="Group 56"/>
              <p:cNvGrpSpPr>
                <a:grpSpLocks/>
              </p:cNvGrpSpPr>
              <p:nvPr/>
            </p:nvGrpSpPr>
            <p:grpSpPr bwMode="auto">
              <a:xfrm>
                <a:off x="1202" y="4503"/>
                <a:ext cx="545" cy="151"/>
                <a:chOff x="1202" y="4503"/>
                <a:chExt cx="545" cy="151"/>
              </a:xfrm>
            </p:grpSpPr>
            <p:sp>
              <p:nvSpPr>
                <p:cNvPr id="20537" name="AutoShape 57"/>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endParaRPr lang="en-US"/>
                </a:p>
              </p:txBody>
            </p:sp>
            <p:sp>
              <p:nvSpPr>
                <p:cNvPr id="20538" name="Rectangle 58"/>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39" name="Rectangle 59"/>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40" name="Rectangle 60"/>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41" name="Line 61"/>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endParaRPr lang="en-US"/>
                </a:p>
              </p:txBody>
            </p:sp>
          </p:grpSp>
        </p:grpSp>
        <p:grpSp>
          <p:nvGrpSpPr>
            <p:cNvPr id="15" name="Group 62"/>
            <p:cNvGrpSpPr>
              <a:grpSpLocks/>
            </p:cNvGrpSpPr>
            <p:nvPr/>
          </p:nvGrpSpPr>
          <p:grpSpPr bwMode="auto">
            <a:xfrm rot="5400000">
              <a:off x="2788" y="1979"/>
              <a:ext cx="363" cy="90"/>
              <a:chOff x="1202" y="4503"/>
              <a:chExt cx="545" cy="151"/>
            </a:xfrm>
          </p:grpSpPr>
          <p:sp>
            <p:nvSpPr>
              <p:cNvPr id="20543" name="Line 63"/>
              <p:cNvSpPr>
                <a:spLocks noChangeShapeType="1"/>
              </p:cNvSpPr>
              <p:nvPr/>
            </p:nvSpPr>
            <p:spPr bwMode="auto">
              <a:xfrm>
                <a:off x="1656" y="4573"/>
                <a:ext cx="45" cy="0"/>
              </a:xfrm>
              <a:prstGeom prst="line">
                <a:avLst/>
              </a:prstGeom>
              <a:noFill/>
              <a:ln w="19050">
                <a:solidFill>
                  <a:schemeClr val="bg1"/>
                </a:solidFill>
                <a:round/>
                <a:headEnd/>
                <a:tailEnd/>
              </a:ln>
              <a:effectLst/>
            </p:spPr>
            <p:txBody>
              <a:bodyPr/>
              <a:lstStyle/>
              <a:p>
                <a:endParaRPr lang="en-US"/>
              </a:p>
            </p:txBody>
          </p:sp>
          <p:grpSp>
            <p:nvGrpSpPr>
              <p:cNvPr id="16" name="Group 64"/>
              <p:cNvGrpSpPr>
                <a:grpSpLocks/>
              </p:cNvGrpSpPr>
              <p:nvPr/>
            </p:nvGrpSpPr>
            <p:grpSpPr bwMode="auto">
              <a:xfrm>
                <a:off x="1202" y="4503"/>
                <a:ext cx="545" cy="151"/>
                <a:chOff x="1202" y="4503"/>
                <a:chExt cx="545" cy="151"/>
              </a:xfrm>
            </p:grpSpPr>
            <p:sp>
              <p:nvSpPr>
                <p:cNvPr id="20545" name="AutoShape 65"/>
                <p:cNvSpPr>
                  <a:spLocks noChangeArrowheads="1"/>
                </p:cNvSpPr>
                <p:nvPr/>
              </p:nvSpPr>
              <p:spPr bwMode="auto">
                <a:xfrm>
                  <a:off x="1202" y="4600"/>
                  <a:ext cx="545" cy="54"/>
                </a:xfrm>
                <a:custGeom>
                  <a:avLst/>
                  <a:gdLst>
                    <a:gd name="G0" fmla="+- 2021 0 0"/>
                    <a:gd name="G1" fmla="+- 21600 0 2021"/>
                    <a:gd name="G2" fmla="*/ 2021 1 2"/>
                    <a:gd name="G3" fmla="+- 21600 0 G2"/>
                    <a:gd name="G4" fmla="+/ 2021 21600 2"/>
                    <a:gd name="G5" fmla="+/ G1 0 2"/>
                    <a:gd name="G6" fmla="*/ 21600 21600 2021"/>
                    <a:gd name="G7" fmla="*/ G6 1 2"/>
                    <a:gd name="G8" fmla="+- 21600 0 G7"/>
                    <a:gd name="G9" fmla="*/ 21600 1 2"/>
                    <a:gd name="G10" fmla="+- 2021 0 G9"/>
                    <a:gd name="G11" fmla="?: G10 G8 0"/>
                    <a:gd name="G12" fmla="?: G10 G7 21600"/>
                    <a:gd name="T0" fmla="*/ 20589 w 21600"/>
                    <a:gd name="T1" fmla="*/ 10800 h 21600"/>
                    <a:gd name="T2" fmla="*/ 10800 w 21600"/>
                    <a:gd name="T3" fmla="*/ 21600 h 21600"/>
                    <a:gd name="T4" fmla="*/ 1011 w 21600"/>
                    <a:gd name="T5" fmla="*/ 10800 h 21600"/>
                    <a:gd name="T6" fmla="*/ 10800 w 21600"/>
                    <a:gd name="T7" fmla="*/ 0 h 21600"/>
                    <a:gd name="T8" fmla="*/ 2811 w 21600"/>
                    <a:gd name="T9" fmla="*/ 2811 h 21600"/>
                    <a:gd name="T10" fmla="*/ 18789 w 21600"/>
                    <a:gd name="T11" fmla="*/ 18789 h 21600"/>
                  </a:gdLst>
                  <a:ahLst/>
                  <a:cxnLst>
                    <a:cxn ang="0">
                      <a:pos x="T0" y="T1"/>
                    </a:cxn>
                    <a:cxn ang="0">
                      <a:pos x="T2" y="T3"/>
                    </a:cxn>
                    <a:cxn ang="0">
                      <a:pos x="T4" y="T5"/>
                    </a:cxn>
                    <a:cxn ang="0">
                      <a:pos x="T6" y="T7"/>
                    </a:cxn>
                  </a:cxnLst>
                  <a:rect l="T8" t="T9" r="T10" b="T11"/>
                  <a:pathLst>
                    <a:path w="21600" h="21600">
                      <a:moveTo>
                        <a:pt x="0" y="0"/>
                      </a:moveTo>
                      <a:lnTo>
                        <a:pt x="2021" y="21600"/>
                      </a:lnTo>
                      <a:lnTo>
                        <a:pt x="19579" y="21600"/>
                      </a:lnTo>
                      <a:lnTo>
                        <a:pt x="21600" y="0"/>
                      </a:lnTo>
                      <a:close/>
                    </a:path>
                  </a:pathLst>
                </a:custGeom>
                <a:solidFill>
                  <a:schemeClr val="bg1"/>
                </a:solidFill>
                <a:ln w="9525" algn="ctr">
                  <a:solidFill>
                    <a:schemeClr val="bg1"/>
                  </a:solidFill>
                  <a:miter lim="800000"/>
                  <a:headEnd/>
                  <a:tailEnd/>
                </a:ln>
                <a:effectLst/>
              </p:spPr>
              <p:txBody>
                <a:bodyPr wrap="none" anchor="ctr"/>
                <a:lstStyle/>
                <a:p>
                  <a:endParaRPr lang="en-US"/>
                </a:p>
              </p:txBody>
            </p:sp>
            <p:sp>
              <p:nvSpPr>
                <p:cNvPr id="20546" name="Rectangle 66"/>
                <p:cNvSpPr>
                  <a:spLocks noChangeArrowheads="1"/>
                </p:cNvSpPr>
                <p:nvPr/>
              </p:nvSpPr>
              <p:spPr bwMode="auto">
                <a:xfrm>
                  <a:off x="1474" y="4519"/>
                  <a:ext cx="91" cy="81"/>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47" name="Rectangle 67"/>
                <p:cNvSpPr>
                  <a:spLocks noChangeArrowheads="1"/>
                </p:cNvSpPr>
                <p:nvPr/>
              </p:nvSpPr>
              <p:spPr bwMode="auto">
                <a:xfrm>
                  <a:off x="1565" y="4573"/>
                  <a:ext cx="91" cy="27"/>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48" name="Rectangle 68"/>
                <p:cNvSpPr>
                  <a:spLocks noChangeArrowheads="1"/>
                </p:cNvSpPr>
                <p:nvPr/>
              </p:nvSpPr>
              <p:spPr bwMode="auto">
                <a:xfrm>
                  <a:off x="1338" y="4559"/>
                  <a:ext cx="136" cy="45"/>
                </a:xfrm>
                <a:prstGeom prst="rect">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49" name="Line 69"/>
                <p:cNvSpPr>
                  <a:spLocks noChangeShapeType="1"/>
                </p:cNvSpPr>
                <p:nvPr/>
              </p:nvSpPr>
              <p:spPr bwMode="auto">
                <a:xfrm>
                  <a:off x="1429" y="4503"/>
                  <a:ext cx="0" cy="46"/>
                </a:xfrm>
                <a:prstGeom prst="line">
                  <a:avLst/>
                </a:prstGeom>
                <a:noFill/>
                <a:ln w="57150">
                  <a:solidFill>
                    <a:schemeClr val="bg1"/>
                  </a:solidFill>
                  <a:round/>
                  <a:headEnd/>
                  <a:tailEnd/>
                </a:ln>
                <a:effectLst/>
              </p:spPr>
              <p:txBody>
                <a:bodyPr/>
                <a:lstStyle/>
                <a:p>
                  <a:endParaRPr lang="en-US"/>
                </a:p>
              </p:txBody>
            </p:sp>
          </p:grpSp>
        </p:grpSp>
      </p:grpSp>
      <p:grpSp>
        <p:nvGrpSpPr>
          <p:cNvPr id="17" name="Group 112"/>
          <p:cNvGrpSpPr>
            <a:grpSpLocks/>
          </p:cNvGrpSpPr>
          <p:nvPr/>
        </p:nvGrpSpPr>
        <p:grpSpPr bwMode="auto">
          <a:xfrm>
            <a:off x="6430963" y="1192213"/>
            <a:ext cx="1108075" cy="2949575"/>
            <a:chOff x="4051" y="751"/>
            <a:chExt cx="698" cy="1858"/>
          </a:xfrm>
        </p:grpSpPr>
        <p:grpSp>
          <p:nvGrpSpPr>
            <p:cNvPr id="18" name="Group 79"/>
            <p:cNvGrpSpPr>
              <a:grpSpLocks/>
            </p:cNvGrpSpPr>
            <p:nvPr/>
          </p:nvGrpSpPr>
          <p:grpSpPr bwMode="auto">
            <a:xfrm rot="17389431" flipH="1">
              <a:off x="4507" y="889"/>
              <a:ext cx="379" cy="104"/>
              <a:chOff x="975" y="4428"/>
              <a:chExt cx="691" cy="232"/>
            </a:xfrm>
          </p:grpSpPr>
          <p:sp>
            <p:nvSpPr>
              <p:cNvPr id="20554" name="Line 74"/>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endParaRPr lang="en-US"/>
              </a:p>
            </p:txBody>
          </p:sp>
          <p:grpSp>
            <p:nvGrpSpPr>
              <p:cNvPr id="19" name="Group 78"/>
              <p:cNvGrpSpPr>
                <a:grpSpLocks/>
              </p:cNvGrpSpPr>
              <p:nvPr/>
            </p:nvGrpSpPr>
            <p:grpSpPr bwMode="auto">
              <a:xfrm>
                <a:off x="975" y="4428"/>
                <a:ext cx="691" cy="232"/>
                <a:chOff x="975" y="3883"/>
                <a:chExt cx="691" cy="232"/>
              </a:xfrm>
            </p:grpSpPr>
            <p:sp>
              <p:nvSpPr>
                <p:cNvPr id="20551" name="AutoShape 71"/>
                <p:cNvSpPr>
                  <a:spLocks noChangeArrowheads="1"/>
                </p:cNvSpPr>
                <p:nvPr/>
              </p:nvSpPr>
              <p:spPr bwMode="auto">
                <a:xfrm>
                  <a:off x="975" y="3974"/>
                  <a:ext cx="544" cy="136"/>
                </a:xfrm>
                <a:prstGeom prst="hexagon">
                  <a:avLst>
                    <a:gd name="adj" fmla="val 100000"/>
                    <a:gd name="vf" fmla="val 115470"/>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52" name="Oval 72"/>
                <p:cNvSpPr>
                  <a:spLocks noChangeArrowheads="1"/>
                </p:cNvSpPr>
                <p:nvPr/>
              </p:nvSpPr>
              <p:spPr bwMode="auto">
                <a:xfrm>
                  <a:off x="1006" y="4025"/>
                  <a:ext cx="90" cy="90"/>
                </a:xfrm>
                <a:prstGeom prst="ellipse">
                  <a:avLst/>
                </a:prstGeom>
                <a:solidFill>
                  <a:schemeClr val="bg1"/>
                </a:solidFill>
                <a:ln w="9525" algn="ctr">
                  <a:solidFill>
                    <a:schemeClr val="bg1"/>
                  </a:solidFill>
                  <a:round/>
                  <a:headEnd/>
                  <a:tailEnd/>
                </a:ln>
                <a:effectLst/>
              </p:spPr>
              <p:txBody>
                <a:bodyPr wrap="none" anchor="ctr"/>
                <a:lstStyle/>
                <a:p>
                  <a:endParaRPr lang="en-US"/>
                </a:p>
              </p:txBody>
            </p:sp>
            <p:sp>
              <p:nvSpPr>
                <p:cNvPr id="20553" name="Oval 73"/>
                <p:cNvSpPr>
                  <a:spLocks noChangeArrowheads="1"/>
                </p:cNvSpPr>
                <p:nvPr/>
              </p:nvSpPr>
              <p:spPr bwMode="auto">
                <a:xfrm>
                  <a:off x="1404" y="4021"/>
                  <a:ext cx="90" cy="90"/>
                </a:xfrm>
                <a:prstGeom prst="ellipse">
                  <a:avLst/>
                </a:prstGeom>
                <a:solidFill>
                  <a:schemeClr val="bg1"/>
                </a:solidFill>
                <a:ln w="9525" algn="ctr">
                  <a:solidFill>
                    <a:schemeClr val="bg1"/>
                  </a:solidFill>
                  <a:round/>
                  <a:headEnd/>
                  <a:tailEnd/>
                </a:ln>
                <a:effectLst/>
              </p:spPr>
              <p:txBody>
                <a:bodyPr wrap="none" anchor="ctr"/>
                <a:lstStyle/>
                <a:p>
                  <a:endParaRPr lang="en-US"/>
                </a:p>
              </p:txBody>
            </p:sp>
            <p:sp>
              <p:nvSpPr>
                <p:cNvPr id="20556" name="AutoShape 76"/>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lgn="ctr">
                  <a:solidFill>
                    <a:schemeClr val="bg1"/>
                  </a:solidFill>
                  <a:miter lim="800000"/>
                  <a:headEnd/>
                  <a:tailEnd/>
                </a:ln>
                <a:effectLst/>
              </p:spPr>
              <p:txBody>
                <a:bodyPr wrap="none" anchor="ctr"/>
                <a:lstStyle/>
                <a:p>
                  <a:endParaRPr lang="en-US"/>
                </a:p>
              </p:txBody>
            </p:sp>
            <p:sp>
              <p:nvSpPr>
                <p:cNvPr id="20557" name="Line 77"/>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endParaRPr lang="en-US"/>
                </a:p>
              </p:txBody>
            </p:sp>
          </p:grpSp>
        </p:grpSp>
        <p:grpSp>
          <p:nvGrpSpPr>
            <p:cNvPr id="20" name="Group 80"/>
            <p:cNvGrpSpPr>
              <a:grpSpLocks/>
            </p:cNvGrpSpPr>
            <p:nvPr/>
          </p:nvGrpSpPr>
          <p:grpSpPr bwMode="auto">
            <a:xfrm rot="17389431" flipH="1">
              <a:off x="4385" y="1237"/>
              <a:ext cx="379" cy="104"/>
              <a:chOff x="975" y="4428"/>
              <a:chExt cx="691" cy="232"/>
            </a:xfrm>
          </p:grpSpPr>
          <p:sp>
            <p:nvSpPr>
              <p:cNvPr id="20561" name="Line 81"/>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endParaRPr lang="en-US"/>
              </a:p>
            </p:txBody>
          </p:sp>
          <p:grpSp>
            <p:nvGrpSpPr>
              <p:cNvPr id="21" name="Group 82"/>
              <p:cNvGrpSpPr>
                <a:grpSpLocks/>
              </p:cNvGrpSpPr>
              <p:nvPr/>
            </p:nvGrpSpPr>
            <p:grpSpPr bwMode="auto">
              <a:xfrm>
                <a:off x="975" y="4428"/>
                <a:ext cx="691" cy="232"/>
                <a:chOff x="975" y="3883"/>
                <a:chExt cx="691" cy="232"/>
              </a:xfrm>
            </p:grpSpPr>
            <p:sp>
              <p:nvSpPr>
                <p:cNvPr id="20563" name="AutoShape 83"/>
                <p:cNvSpPr>
                  <a:spLocks noChangeArrowheads="1"/>
                </p:cNvSpPr>
                <p:nvPr/>
              </p:nvSpPr>
              <p:spPr bwMode="auto">
                <a:xfrm>
                  <a:off x="975" y="3974"/>
                  <a:ext cx="544" cy="136"/>
                </a:xfrm>
                <a:prstGeom prst="hexagon">
                  <a:avLst>
                    <a:gd name="adj" fmla="val 100000"/>
                    <a:gd name="vf" fmla="val 115470"/>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64" name="Oval 84"/>
                <p:cNvSpPr>
                  <a:spLocks noChangeArrowheads="1"/>
                </p:cNvSpPr>
                <p:nvPr/>
              </p:nvSpPr>
              <p:spPr bwMode="auto">
                <a:xfrm>
                  <a:off x="1006" y="4025"/>
                  <a:ext cx="90" cy="90"/>
                </a:xfrm>
                <a:prstGeom prst="ellipse">
                  <a:avLst/>
                </a:prstGeom>
                <a:solidFill>
                  <a:schemeClr val="bg1"/>
                </a:solidFill>
                <a:ln w="9525" algn="ctr">
                  <a:solidFill>
                    <a:schemeClr val="bg1"/>
                  </a:solidFill>
                  <a:round/>
                  <a:headEnd/>
                  <a:tailEnd/>
                </a:ln>
                <a:effectLst/>
              </p:spPr>
              <p:txBody>
                <a:bodyPr wrap="none" anchor="ctr"/>
                <a:lstStyle/>
                <a:p>
                  <a:endParaRPr lang="en-US"/>
                </a:p>
              </p:txBody>
            </p:sp>
            <p:sp>
              <p:nvSpPr>
                <p:cNvPr id="20565" name="Oval 85"/>
                <p:cNvSpPr>
                  <a:spLocks noChangeArrowheads="1"/>
                </p:cNvSpPr>
                <p:nvPr/>
              </p:nvSpPr>
              <p:spPr bwMode="auto">
                <a:xfrm>
                  <a:off x="1404" y="4021"/>
                  <a:ext cx="90" cy="90"/>
                </a:xfrm>
                <a:prstGeom prst="ellipse">
                  <a:avLst/>
                </a:prstGeom>
                <a:solidFill>
                  <a:schemeClr val="bg1"/>
                </a:solidFill>
                <a:ln w="9525" algn="ctr">
                  <a:solidFill>
                    <a:schemeClr val="bg1"/>
                  </a:solidFill>
                  <a:round/>
                  <a:headEnd/>
                  <a:tailEnd/>
                </a:ln>
                <a:effectLst/>
              </p:spPr>
              <p:txBody>
                <a:bodyPr wrap="none" anchor="ctr"/>
                <a:lstStyle/>
                <a:p>
                  <a:endParaRPr lang="en-US"/>
                </a:p>
              </p:txBody>
            </p:sp>
            <p:sp>
              <p:nvSpPr>
                <p:cNvPr id="20566" name="AutoShape 86"/>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lgn="ctr">
                  <a:solidFill>
                    <a:schemeClr val="bg1"/>
                  </a:solidFill>
                  <a:miter lim="800000"/>
                  <a:headEnd/>
                  <a:tailEnd/>
                </a:ln>
                <a:effectLst/>
              </p:spPr>
              <p:txBody>
                <a:bodyPr wrap="none" anchor="ctr"/>
                <a:lstStyle/>
                <a:p>
                  <a:endParaRPr lang="en-US"/>
                </a:p>
              </p:txBody>
            </p:sp>
            <p:sp>
              <p:nvSpPr>
                <p:cNvPr id="20567" name="Line 87"/>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endParaRPr lang="en-US"/>
                </a:p>
              </p:txBody>
            </p:sp>
          </p:grpSp>
        </p:grpSp>
        <p:grpSp>
          <p:nvGrpSpPr>
            <p:cNvPr id="22" name="Group 88"/>
            <p:cNvGrpSpPr>
              <a:grpSpLocks/>
            </p:cNvGrpSpPr>
            <p:nvPr/>
          </p:nvGrpSpPr>
          <p:grpSpPr bwMode="auto">
            <a:xfrm rot="17389431" flipH="1">
              <a:off x="4220" y="1617"/>
              <a:ext cx="379" cy="104"/>
              <a:chOff x="975" y="4428"/>
              <a:chExt cx="691" cy="232"/>
            </a:xfrm>
          </p:grpSpPr>
          <p:sp>
            <p:nvSpPr>
              <p:cNvPr id="20569" name="Line 89"/>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endParaRPr lang="en-US"/>
              </a:p>
            </p:txBody>
          </p:sp>
          <p:grpSp>
            <p:nvGrpSpPr>
              <p:cNvPr id="23" name="Group 90"/>
              <p:cNvGrpSpPr>
                <a:grpSpLocks/>
              </p:cNvGrpSpPr>
              <p:nvPr/>
            </p:nvGrpSpPr>
            <p:grpSpPr bwMode="auto">
              <a:xfrm>
                <a:off x="975" y="4428"/>
                <a:ext cx="691" cy="232"/>
                <a:chOff x="975" y="3883"/>
                <a:chExt cx="691" cy="232"/>
              </a:xfrm>
            </p:grpSpPr>
            <p:sp>
              <p:nvSpPr>
                <p:cNvPr id="20571" name="AutoShape 91"/>
                <p:cNvSpPr>
                  <a:spLocks noChangeArrowheads="1"/>
                </p:cNvSpPr>
                <p:nvPr/>
              </p:nvSpPr>
              <p:spPr bwMode="auto">
                <a:xfrm>
                  <a:off x="975" y="3974"/>
                  <a:ext cx="544" cy="136"/>
                </a:xfrm>
                <a:prstGeom prst="hexagon">
                  <a:avLst>
                    <a:gd name="adj" fmla="val 100000"/>
                    <a:gd name="vf" fmla="val 115470"/>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72" name="Oval 92"/>
                <p:cNvSpPr>
                  <a:spLocks noChangeArrowheads="1"/>
                </p:cNvSpPr>
                <p:nvPr/>
              </p:nvSpPr>
              <p:spPr bwMode="auto">
                <a:xfrm>
                  <a:off x="1006" y="4025"/>
                  <a:ext cx="90" cy="90"/>
                </a:xfrm>
                <a:prstGeom prst="ellipse">
                  <a:avLst/>
                </a:prstGeom>
                <a:solidFill>
                  <a:schemeClr val="bg1"/>
                </a:solidFill>
                <a:ln w="9525" algn="ctr">
                  <a:solidFill>
                    <a:schemeClr val="bg1"/>
                  </a:solidFill>
                  <a:round/>
                  <a:headEnd/>
                  <a:tailEnd/>
                </a:ln>
                <a:effectLst/>
              </p:spPr>
              <p:txBody>
                <a:bodyPr wrap="none" anchor="ctr"/>
                <a:lstStyle/>
                <a:p>
                  <a:endParaRPr lang="en-US"/>
                </a:p>
              </p:txBody>
            </p:sp>
            <p:sp>
              <p:nvSpPr>
                <p:cNvPr id="20573" name="Oval 93"/>
                <p:cNvSpPr>
                  <a:spLocks noChangeArrowheads="1"/>
                </p:cNvSpPr>
                <p:nvPr/>
              </p:nvSpPr>
              <p:spPr bwMode="auto">
                <a:xfrm>
                  <a:off x="1404" y="4021"/>
                  <a:ext cx="90" cy="90"/>
                </a:xfrm>
                <a:prstGeom prst="ellipse">
                  <a:avLst/>
                </a:prstGeom>
                <a:solidFill>
                  <a:schemeClr val="bg1"/>
                </a:solidFill>
                <a:ln w="9525" algn="ctr">
                  <a:solidFill>
                    <a:schemeClr val="bg1"/>
                  </a:solidFill>
                  <a:round/>
                  <a:headEnd/>
                  <a:tailEnd/>
                </a:ln>
                <a:effectLst/>
              </p:spPr>
              <p:txBody>
                <a:bodyPr wrap="none" anchor="ctr"/>
                <a:lstStyle/>
                <a:p>
                  <a:endParaRPr lang="en-US"/>
                </a:p>
              </p:txBody>
            </p:sp>
            <p:sp>
              <p:nvSpPr>
                <p:cNvPr id="20574" name="AutoShape 94"/>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lgn="ctr">
                  <a:solidFill>
                    <a:schemeClr val="bg1"/>
                  </a:solidFill>
                  <a:miter lim="800000"/>
                  <a:headEnd/>
                  <a:tailEnd/>
                </a:ln>
                <a:effectLst/>
              </p:spPr>
              <p:txBody>
                <a:bodyPr wrap="none" anchor="ctr"/>
                <a:lstStyle/>
                <a:p>
                  <a:endParaRPr lang="en-US"/>
                </a:p>
              </p:txBody>
            </p:sp>
            <p:sp>
              <p:nvSpPr>
                <p:cNvPr id="20575" name="Line 95"/>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endParaRPr lang="en-US"/>
                </a:p>
              </p:txBody>
            </p:sp>
          </p:grpSp>
        </p:grpSp>
        <p:grpSp>
          <p:nvGrpSpPr>
            <p:cNvPr id="24" name="Group 96"/>
            <p:cNvGrpSpPr>
              <a:grpSpLocks/>
            </p:cNvGrpSpPr>
            <p:nvPr/>
          </p:nvGrpSpPr>
          <p:grpSpPr bwMode="auto">
            <a:xfrm rot="17389431" flipH="1">
              <a:off x="4057" y="1990"/>
              <a:ext cx="379" cy="104"/>
              <a:chOff x="975" y="4428"/>
              <a:chExt cx="691" cy="232"/>
            </a:xfrm>
          </p:grpSpPr>
          <p:sp>
            <p:nvSpPr>
              <p:cNvPr id="20577" name="Line 97"/>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endParaRPr lang="en-US"/>
              </a:p>
            </p:txBody>
          </p:sp>
          <p:grpSp>
            <p:nvGrpSpPr>
              <p:cNvPr id="25" name="Group 98"/>
              <p:cNvGrpSpPr>
                <a:grpSpLocks/>
              </p:cNvGrpSpPr>
              <p:nvPr/>
            </p:nvGrpSpPr>
            <p:grpSpPr bwMode="auto">
              <a:xfrm>
                <a:off x="975" y="4428"/>
                <a:ext cx="691" cy="232"/>
                <a:chOff x="975" y="3883"/>
                <a:chExt cx="691" cy="232"/>
              </a:xfrm>
            </p:grpSpPr>
            <p:sp>
              <p:nvSpPr>
                <p:cNvPr id="20579" name="AutoShape 99"/>
                <p:cNvSpPr>
                  <a:spLocks noChangeArrowheads="1"/>
                </p:cNvSpPr>
                <p:nvPr/>
              </p:nvSpPr>
              <p:spPr bwMode="auto">
                <a:xfrm>
                  <a:off x="975" y="3974"/>
                  <a:ext cx="544" cy="136"/>
                </a:xfrm>
                <a:prstGeom prst="hexagon">
                  <a:avLst>
                    <a:gd name="adj" fmla="val 100000"/>
                    <a:gd name="vf" fmla="val 115470"/>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80" name="Oval 100"/>
                <p:cNvSpPr>
                  <a:spLocks noChangeArrowheads="1"/>
                </p:cNvSpPr>
                <p:nvPr/>
              </p:nvSpPr>
              <p:spPr bwMode="auto">
                <a:xfrm>
                  <a:off x="1006" y="4025"/>
                  <a:ext cx="90" cy="90"/>
                </a:xfrm>
                <a:prstGeom prst="ellipse">
                  <a:avLst/>
                </a:prstGeom>
                <a:solidFill>
                  <a:schemeClr val="bg1"/>
                </a:solidFill>
                <a:ln w="9525" algn="ctr">
                  <a:solidFill>
                    <a:schemeClr val="bg1"/>
                  </a:solidFill>
                  <a:round/>
                  <a:headEnd/>
                  <a:tailEnd/>
                </a:ln>
                <a:effectLst/>
              </p:spPr>
              <p:txBody>
                <a:bodyPr wrap="none" anchor="ctr"/>
                <a:lstStyle/>
                <a:p>
                  <a:endParaRPr lang="en-US"/>
                </a:p>
              </p:txBody>
            </p:sp>
            <p:sp>
              <p:nvSpPr>
                <p:cNvPr id="20581" name="Oval 101"/>
                <p:cNvSpPr>
                  <a:spLocks noChangeArrowheads="1"/>
                </p:cNvSpPr>
                <p:nvPr/>
              </p:nvSpPr>
              <p:spPr bwMode="auto">
                <a:xfrm>
                  <a:off x="1404" y="4021"/>
                  <a:ext cx="90" cy="90"/>
                </a:xfrm>
                <a:prstGeom prst="ellipse">
                  <a:avLst/>
                </a:prstGeom>
                <a:solidFill>
                  <a:schemeClr val="bg1"/>
                </a:solidFill>
                <a:ln w="9525" algn="ctr">
                  <a:solidFill>
                    <a:schemeClr val="bg1"/>
                  </a:solidFill>
                  <a:round/>
                  <a:headEnd/>
                  <a:tailEnd/>
                </a:ln>
                <a:effectLst/>
              </p:spPr>
              <p:txBody>
                <a:bodyPr wrap="none" anchor="ctr"/>
                <a:lstStyle/>
                <a:p>
                  <a:endParaRPr lang="en-US"/>
                </a:p>
              </p:txBody>
            </p:sp>
            <p:sp>
              <p:nvSpPr>
                <p:cNvPr id="20582" name="AutoShape 102"/>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lgn="ctr">
                  <a:solidFill>
                    <a:schemeClr val="bg1"/>
                  </a:solidFill>
                  <a:miter lim="800000"/>
                  <a:headEnd/>
                  <a:tailEnd/>
                </a:ln>
                <a:effectLst/>
              </p:spPr>
              <p:txBody>
                <a:bodyPr wrap="none" anchor="ctr"/>
                <a:lstStyle/>
                <a:p>
                  <a:endParaRPr lang="en-US"/>
                </a:p>
              </p:txBody>
            </p:sp>
            <p:sp>
              <p:nvSpPr>
                <p:cNvPr id="20583" name="Line 103"/>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endParaRPr lang="en-US"/>
                </a:p>
              </p:txBody>
            </p:sp>
          </p:grpSp>
        </p:grpSp>
        <p:grpSp>
          <p:nvGrpSpPr>
            <p:cNvPr id="26" name="Group 104"/>
            <p:cNvGrpSpPr>
              <a:grpSpLocks/>
            </p:cNvGrpSpPr>
            <p:nvPr/>
          </p:nvGrpSpPr>
          <p:grpSpPr bwMode="auto">
            <a:xfrm rot="17389431" flipH="1">
              <a:off x="3913" y="2368"/>
              <a:ext cx="379" cy="104"/>
              <a:chOff x="975" y="4428"/>
              <a:chExt cx="691" cy="232"/>
            </a:xfrm>
          </p:grpSpPr>
          <p:sp>
            <p:nvSpPr>
              <p:cNvPr id="20585" name="Line 105"/>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endParaRPr lang="en-US"/>
              </a:p>
            </p:txBody>
          </p:sp>
          <p:grpSp>
            <p:nvGrpSpPr>
              <p:cNvPr id="27" name="Group 106"/>
              <p:cNvGrpSpPr>
                <a:grpSpLocks/>
              </p:cNvGrpSpPr>
              <p:nvPr/>
            </p:nvGrpSpPr>
            <p:grpSpPr bwMode="auto">
              <a:xfrm>
                <a:off x="975" y="4428"/>
                <a:ext cx="691" cy="232"/>
                <a:chOff x="975" y="3883"/>
                <a:chExt cx="691" cy="232"/>
              </a:xfrm>
            </p:grpSpPr>
            <p:sp>
              <p:nvSpPr>
                <p:cNvPr id="20587" name="AutoShape 107"/>
                <p:cNvSpPr>
                  <a:spLocks noChangeArrowheads="1"/>
                </p:cNvSpPr>
                <p:nvPr/>
              </p:nvSpPr>
              <p:spPr bwMode="auto">
                <a:xfrm>
                  <a:off x="975" y="3974"/>
                  <a:ext cx="544" cy="136"/>
                </a:xfrm>
                <a:prstGeom prst="hexagon">
                  <a:avLst>
                    <a:gd name="adj" fmla="val 100000"/>
                    <a:gd name="vf" fmla="val 115470"/>
                  </a:avLst>
                </a:prstGeom>
                <a:solidFill>
                  <a:schemeClr val="bg1"/>
                </a:solidFill>
                <a:ln w="9525" algn="ctr">
                  <a:solidFill>
                    <a:schemeClr val="bg1"/>
                  </a:solidFill>
                  <a:miter lim="800000"/>
                  <a:headEnd/>
                  <a:tailEnd/>
                </a:ln>
                <a:effectLst/>
              </p:spPr>
              <p:txBody>
                <a:bodyPr wrap="none" anchor="ctr"/>
                <a:lstStyle/>
                <a:p>
                  <a:endParaRPr lang="en-US"/>
                </a:p>
              </p:txBody>
            </p:sp>
            <p:sp>
              <p:nvSpPr>
                <p:cNvPr id="20588" name="Oval 108"/>
                <p:cNvSpPr>
                  <a:spLocks noChangeArrowheads="1"/>
                </p:cNvSpPr>
                <p:nvPr/>
              </p:nvSpPr>
              <p:spPr bwMode="auto">
                <a:xfrm>
                  <a:off x="1006" y="4025"/>
                  <a:ext cx="90" cy="90"/>
                </a:xfrm>
                <a:prstGeom prst="ellipse">
                  <a:avLst/>
                </a:prstGeom>
                <a:solidFill>
                  <a:schemeClr val="bg1"/>
                </a:solidFill>
                <a:ln w="9525" algn="ctr">
                  <a:solidFill>
                    <a:schemeClr val="bg1"/>
                  </a:solidFill>
                  <a:round/>
                  <a:headEnd/>
                  <a:tailEnd/>
                </a:ln>
                <a:effectLst/>
              </p:spPr>
              <p:txBody>
                <a:bodyPr wrap="none" anchor="ctr"/>
                <a:lstStyle/>
                <a:p>
                  <a:endParaRPr lang="en-US"/>
                </a:p>
              </p:txBody>
            </p:sp>
            <p:sp>
              <p:nvSpPr>
                <p:cNvPr id="20589" name="Oval 109"/>
                <p:cNvSpPr>
                  <a:spLocks noChangeArrowheads="1"/>
                </p:cNvSpPr>
                <p:nvPr/>
              </p:nvSpPr>
              <p:spPr bwMode="auto">
                <a:xfrm>
                  <a:off x="1404" y="4021"/>
                  <a:ext cx="90" cy="90"/>
                </a:xfrm>
                <a:prstGeom prst="ellipse">
                  <a:avLst/>
                </a:prstGeom>
                <a:solidFill>
                  <a:schemeClr val="bg1"/>
                </a:solidFill>
                <a:ln w="9525" algn="ctr">
                  <a:solidFill>
                    <a:schemeClr val="bg1"/>
                  </a:solidFill>
                  <a:round/>
                  <a:headEnd/>
                  <a:tailEnd/>
                </a:ln>
                <a:effectLst/>
              </p:spPr>
              <p:txBody>
                <a:bodyPr wrap="none" anchor="ctr"/>
                <a:lstStyle/>
                <a:p>
                  <a:endParaRPr lang="en-US"/>
                </a:p>
              </p:txBody>
            </p:sp>
            <p:sp>
              <p:nvSpPr>
                <p:cNvPr id="20590" name="AutoShape 110"/>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bg1"/>
                </a:solidFill>
                <a:ln w="9525" algn="ctr">
                  <a:solidFill>
                    <a:schemeClr val="bg1"/>
                  </a:solidFill>
                  <a:miter lim="800000"/>
                  <a:headEnd/>
                  <a:tailEnd/>
                </a:ln>
                <a:effectLst/>
              </p:spPr>
              <p:txBody>
                <a:bodyPr wrap="none" anchor="ctr"/>
                <a:lstStyle/>
                <a:p>
                  <a:endParaRPr lang="en-US"/>
                </a:p>
              </p:txBody>
            </p:sp>
            <p:sp>
              <p:nvSpPr>
                <p:cNvPr id="20591" name="Line 111"/>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endParaRPr lang="en-US"/>
                </a:p>
              </p:txBody>
            </p:sp>
          </p:grpSp>
        </p:grpSp>
      </p:grpSp>
      <p:sp>
        <p:nvSpPr>
          <p:cNvPr id="110" name="Rectangle 24"/>
          <p:cNvSpPr txBox="1">
            <a:spLocks noChangeArrowheads="1"/>
          </p:cNvSpPr>
          <p:nvPr/>
        </p:nvSpPr>
        <p:spPr>
          <a:xfrm>
            <a:off x="-25400" y="63531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wipe(up)">
                                      <p:cBhvr>
                                        <p:cTn id="7" dur="2000"/>
                                        <p:tgtEl>
                                          <p:spTgt spid="20485"/>
                                        </p:tgtEl>
                                      </p:cBhvr>
                                    </p:animEffect>
                                  </p:childTnLst>
                                </p:cTn>
                              </p:par>
                            </p:childTnLst>
                          </p:cTn>
                        </p:par>
                        <p:par>
                          <p:cTn id="8" fill="hold">
                            <p:stCondLst>
                              <p:cond delay="20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par>
                                <p:cTn id="12" presetID="1" presetClass="entr" presetSubtype="0" fill="hold" nodeType="with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childTnLst>
                                </p:cTn>
                              </p:par>
                              <p:par>
                                <p:cTn id="14" presetID="22" presetClass="entr" presetSubtype="1" fill="hold" grpId="0" nodeType="withEffect">
                                  <p:stCondLst>
                                    <p:cond delay="0"/>
                                  </p:stCondLst>
                                  <p:childTnLst>
                                    <p:set>
                                      <p:cBhvr>
                                        <p:cTn id="15" dur="1" fill="hold">
                                          <p:stCondLst>
                                            <p:cond delay="0"/>
                                          </p:stCondLst>
                                        </p:cTn>
                                        <p:tgtEl>
                                          <p:spTgt spid="20486"/>
                                        </p:tgtEl>
                                        <p:attrNameLst>
                                          <p:attrName>style.visibility</p:attrName>
                                        </p:attrNameLst>
                                      </p:cBhvr>
                                      <p:to>
                                        <p:strVal val="visible"/>
                                      </p:to>
                                    </p:set>
                                    <p:animEffect transition="in" filter="wipe(up)">
                                      <p:cBhvr>
                                        <p:cTn id="16" dur="2000"/>
                                        <p:tgtEl>
                                          <p:spTgt spid="20486"/>
                                        </p:tgtEl>
                                      </p:cBhvr>
                                    </p:animEffect>
                                  </p:childTnLst>
                                </p:cTn>
                              </p:par>
                            </p:childTnLst>
                          </p:cTn>
                        </p:par>
                        <p:par>
                          <p:cTn id="17" fill="hold">
                            <p:stCondLst>
                              <p:cond delay="4000"/>
                            </p:stCondLst>
                            <p:childTnLst>
                              <p:par>
                                <p:cTn id="18" presetID="22" presetClass="entr" presetSubtype="1"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up)">
                                      <p:cBhvr>
                                        <p:cTn id="20" dur="500"/>
                                        <p:tgtEl>
                                          <p:spTgt spid="1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0488"/>
                                        </p:tgtEl>
                                        <p:attrNameLst>
                                          <p:attrName>style.visibility</p:attrName>
                                        </p:attrNameLst>
                                      </p:cBhvr>
                                      <p:to>
                                        <p:strVal val="visible"/>
                                      </p:to>
                                    </p:set>
                                    <p:animEffect transition="in" filter="wipe(up)">
                                      <p:cBhvr>
                                        <p:cTn id="23" dur="2000"/>
                                        <p:tgtEl>
                                          <p:spTgt spid="2048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0489"/>
                                        </p:tgtEl>
                                        <p:attrNameLst>
                                          <p:attrName>style.visibility</p:attrName>
                                        </p:attrNameLst>
                                      </p:cBhvr>
                                      <p:to>
                                        <p:strVal val="visible"/>
                                      </p:to>
                                    </p:set>
                                    <p:animEffect transition="in" filter="wipe(up)">
                                      <p:cBhvr>
                                        <p:cTn id="26" dur="2000"/>
                                        <p:tgtEl>
                                          <p:spTgt spid="2048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0487"/>
                                        </p:tgtEl>
                                        <p:attrNameLst>
                                          <p:attrName>style.visibility</p:attrName>
                                        </p:attrNameLst>
                                      </p:cBhvr>
                                      <p:to>
                                        <p:strVal val="visible"/>
                                      </p:to>
                                    </p:set>
                                    <p:animEffect transition="in" filter="wipe(left)">
                                      <p:cBhvr>
                                        <p:cTn id="31" dur="1000"/>
                                        <p:tgtEl>
                                          <p:spTgt spid="2048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0491"/>
                                        </p:tgtEl>
                                        <p:attrNameLst>
                                          <p:attrName>style.visibility</p:attrName>
                                        </p:attrNameLst>
                                      </p:cBhvr>
                                      <p:to>
                                        <p:strVal val="visible"/>
                                      </p:to>
                                    </p:set>
                                    <p:animEffect transition="in" filter="wipe(left)">
                                      <p:cBhvr>
                                        <p:cTn id="34" dur="500"/>
                                        <p:tgtEl>
                                          <p:spTgt spid="20491"/>
                                        </p:tgtEl>
                                      </p:cBhvr>
                                    </p:animEffect>
                                  </p:childTnLst>
                                </p:cTn>
                              </p:par>
                              <p:par>
                                <p:cTn id="35" presetID="1" presetClass="entr" presetSubtype="0" fill="hold" nodeType="withEffect">
                                  <p:stCondLst>
                                    <p:cond delay="0"/>
                                  </p:stCondLst>
                                  <p:childTnLst>
                                    <p:set>
                                      <p:cBhvr>
                                        <p:cTn id="36"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5" grpId="0" animBg="1"/>
      <p:bldP spid="20486" grpId="0" animBg="1"/>
      <p:bldP spid="20487" grpId="0" animBg="1"/>
      <p:bldP spid="20488" grpId="0"/>
      <p:bldP spid="20489" grpId="0"/>
      <p:bldP spid="204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0" y="71438"/>
            <a:ext cx="3779838" cy="765175"/>
          </a:xfrm>
        </p:spPr>
        <p:txBody>
          <a:bodyPr/>
          <a:lstStyle/>
          <a:p>
            <a:r>
              <a:rPr lang="en-AU" sz="4000" b="1" dirty="0" err="1">
                <a:latin typeface="Arial" pitchFamily="34" charset="0"/>
                <a:cs typeface="Arial" pitchFamily="34" charset="0"/>
              </a:rPr>
              <a:t>Gog</a:t>
            </a:r>
            <a:r>
              <a:rPr lang="en-AU" sz="4000" b="1" dirty="0">
                <a:latin typeface="Arial" pitchFamily="34" charset="0"/>
                <a:cs typeface="Arial" pitchFamily="34" charset="0"/>
              </a:rPr>
              <a:t> victorious</a:t>
            </a:r>
          </a:p>
        </p:txBody>
      </p:sp>
      <p:sp>
        <p:nvSpPr>
          <p:cNvPr id="22531" name="Rectangle 3"/>
          <p:cNvSpPr>
            <a:spLocks noGrp="1" noChangeArrowheads="1"/>
          </p:cNvSpPr>
          <p:nvPr>
            <p:ph type="subTitle" idx="1"/>
          </p:nvPr>
        </p:nvSpPr>
        <p:spPr>
          <a:xfrm>
            <a:off x="121805" y="884942"/>
            <a:ext cx="3671888" cy="5500726"/>
          </a:xfrm>
        </p:spPr>
        <p:txBody>
          <a:bodyPr/>
          <a:lstStyle/>
          <a:p>
            <a:pPr marL="363538" indent="-363538">
              <a:spcBef>
                <a:spcPts val="0"/>
              </a:spcBef>
              <a:spcAft>
                <a:spcPts val="1200"/>
              </a:spcAft>
              <a:buSzTx/>
              <a:buFont typeface="Wingdings" pitchFamily="2" charset="2"/>
              <a:buAutoNum type="arabicPeriod" startAt="5"/>
            </a:pPr>
            <a:r>
              <a:rPr lang="en-AU" dirty="0" err="1" smtClean="0">
                <a:solidFill>
                  <a:srgbClr val="00FF00"/>
                </a:solidFill>
                <a:effectLst/>
              </a:rPr>
              <a:t>Tarshish</a:t>
            </a:r>
            <a:r>
              <a:rPr lang="en-AU" dirty="0" smtClean="0">
                <a:solidFill>
                  <a:srgbClr val="00FF00"/>
                </a:solidFill>
                <a:effectLst/>
              </a:rPr>
              <a:t> </a:t>
            </a:r>
            <a:r>
              <a:rPr lang="en-AU" dirty="0">
                <a:solidFill>
                  <a:srgbClr val="00FF00"/>
                </a:solidFill>
                <a:effectLst/>
              </a:rPr>
              <a:t>nations fortify Jerusalem</a:t>
            </a:r>
          </a:p>
          <a:p>
            <a:pPr marL="363538" indent="-363538">
              <a:spcBef>
                <a:spcPts val="0"/>
              </a:spcBef>
              <a:spcAft>
                <a:spcPts val="1200"/>
              </a:spcAft>
              <a:buSzTx/>
              <a:buFont typeface="Wingdings" pitchFamily="2" charset="2"/>
              <a:buAutoNum type="arabicPeriod" startAt="5"/>
            </a:pPr>
            <a:r>
              <a:rPr lang="en-AU" dirty="0">
                <a:ln>
                  <a:solidFill>
                    <a:srgbClr val="FFFF00"/>
                  </a:solidFill>
                </a:ln>
                <a:solidFill>
                  <a:srgbClr val="FF0000"/>
                </a:solidFill>
                <a:effectLst/>
              </a:rPr>
              <a:t>Russia advances main force to Jerusalem</a:t>
            </a:r>
          </a:p>
          <a:p>
            <a:pPr marL="363538" indent="-363538">
              <a:spcBef>
                <a:spcPts val="0"/>
              </a:spcBef>
              <a:spcAft>
                <a:spcPts val="1200"/>
              </a:spcAft>
              <a:buSzTx/>
              <a:buFont typeface="Wingdings" pitchFamily="2" charset="2"/>
              <a:buAutoNum type="arabicPeriod" startAt="5"/>
            </a:pPr>
            <a:r>
              <a:rPr lang="en-AU" dirty="0">
                <a:ln>
                  <a:solidFill>
                    <a:schemeClr val="tx1"/>
                  </a:solidFill>
                </a:ln>
                <a:solidFill>
                  <a:srgbClr val="00CCFF"/>
                </a:solidFill>
                <a:effectLst/>
              </a:rPr>
              <a:t>Christ and saints begin to smite and heal Egypt</a:t>
            </a:r>
          </a:p>
          <a:p>
            <a:pPr marL="363538" indent="-363538">
              <a:spcBef>
                <a:spcPts val="0"/>
              </a:spcBef>
              <a:spcAft>
                <a:spcPts val="1200"/>
              </a:spcAft>
              <a:buSzTx/>
              <a:buFont typeface="Wingdings" pitchFamily="2" charset="2"/>
              <a:buAutoNum type="arabicPeriod" startAt="5"/>
            </a:pPr>
            <a:r>
              <a:rPr lang="en-AU" dirty="0">
                <a:solidFill>
                  <a:srgbClr val="FFFF00"/>
                </a:solidFill>
                <a:effectLst/>
              </a:rPr>
              <a:t>Jews defeated, flee or are taken into captivity</a:t>
            </a:r>
          </a:p>
        </p:txBody>
      </p:sp>
      <p:graphicFrame>
        <p:nvGraphicFramePr>
          <p:cNvPr id="22532" name="Object 4"/>
          <p:cNvGraphicFramePr>
            <a:graphicFrameLocks noChangeAspect="1"/>
          </p:cNvGraphicFramePr>
          <p:nvPr/>
        </p:nvGraphicFramePr>
        <p:xfrm>
          <a:off x="3797300" y="-11113"/>
          <a:ext cx="5346700" cy="6858001"/>
        </p:xfrm>
        <a:graphic>
          <a:graphicData uri="http://schemas.openxmlformats.org/presentationml/2006/ole">
            <p:oleObj spid="_x0000_s286722" name="CorelDRAW! Graphic" r:id="rId3" imgW="7102800" imgH="9112680" progId="">
              <p:embed/>
            </p:oleObj>
          </a:graphicData>
        </a:graphic>
      </p:graphicFrame>
      <p:sp>
        <p:nvSpPr>
          <p:cNvPr id="22533" name="AutoShape 5"/>
          <p:cNvSpPr>
            <a:spLocks noChangeArrowheads="1"/>
          </p:cNvSpPr>
          <p:nvPr/>
        </p:nvSpPr>
        <p:spPr bwMode="auto">
          <a:xfrm rot="1172943" flipH="1">
            <a:off x="6948488" y="3500438"/>
            <a:ext cx="2087562" cy="129698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rgbClr val="008000"/>
            </a:solidFill>
            <a:miter lim="800000"/>
            <a:headEnd/>
            <a:tailEnd/>
          </a:ln>
          <a:effectLst/>
        </p:spPr>
        <p:txBody>
          <a:bodyPr wrap="none" anchor="ctr"/>
          <a:lstStyle/>
          <a:p>
            <a:pPr algn="ctr">
              <a:spcBef>
                <a:spcPct val="0"/>
              </a:spcBef>
              <a:buClrTx/>
              <a:buSzTx/>
              <a:buFontTx/>
              <a:buNone/>
            </a:pPr>
            <a:r>
              <a:rPr lang="en-AU" sz="1800">
                <a:solidFill>
                  <a:schemeClr val="bg1"/>
                </a:solidFill>
                <a:latin typeface="Arial" charset="0"/>
              </a:rPr>
              <a:t>Tarshish</a:t>
            </a:r>
          </a:p>
          <a:p>
            <a:pPr algn="ctr">
              <a:spcBef>
                <a:spcPct val="0"/>
              </a:spcBef>
              <a:buClrTx/>
              <a:buSzTx/>
              <a:buFontTx/>
              <a:buNone/>
            </a:pPr>
            <a:r>
              <a:rPr lang="en-AU" sz="1800">
                <a:solidFill>
                  <a:schemeClr val="bg1"/>
                </a:solidFill>
                <a:latin typeface="Arial" charset="0"/>
              </a:rPr>
              <a:t>powers</a:t>
            </a:r>
          </a:p>
        </p:txBody>
      </p:sp>
      <p:sp>
        <p:nvSpPr>
          <p:cNvPr id="22534" name="AutoShape 6"/>
          <p:cNvSpPr>
            <a:spLocks noChangeArrowheads="1"/>
          </p:cNvSpPr>
          <p:nvPr/>
        </p:nvSpPr>
        <p:spPr bwMode="auto">
          <a:xfrm>
            <a:off x="3924300" y="2365375"/>
            <a:ext cx="1657350" cy="10795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rgbClr val="008000"/>
            </a:solidFill>
            <a:miter lim="800000"/>
            <a:headEnd/>
            <a:tailEnd/>
          </a:ln>
          <a:effectLst/>
        </p:spPr>
        <p:txBody>
          <a:bodyPr wrap="none" anchor="ctr"/>
          <a:lstStyle/>
          <a:p>
            <a:pPr algn="ctr">
              <a:spcBef>
                <a:spcPct val="0"/>
              </a:spcBef>
              <a:buClrTx/>
              <a:buSzTx/>
              <a:buFontTx/>
              <a:buNone/>
            </a:pPr>
            <a:r>
              <a:rPr lang="en-AU" sz="1600">
                <a:solidFill>
                  <a:schemeClr val="bg1"/>
                </a:solidFill>
                <a:latin typeface="Arial" charset="0"/>
              </a:rPr>
              <a:t>Ships of</a:t>
            </a:r>
          </a:p>
          <a:p>
            <a:pPr algn="ctr">
              <a:spcBef>
                <a:spcPct val="0"/>
              </a:spcBef>
              <a:buClrTx/>
              <a:buSzTx/>
              <a:buFontTx/>
              <a:buNone/>
            </a:pPr>
            <a:r>
              <a:rPr lang="en-AU" sz="1600">
                <a:solidFill>
                  <a:schemeClr val="bg1"/>
                </a:solidFill>
                <a:latin typeface="Arial" charset="0"/>
              </a:rPr>
              <a:t>Tarshish</a:t>
            </a:r>
          </a:p>
        </p:txBody>
      </p:sp>
      <p:sp>
        <p:nvSpPr>
          <p:cNvPr id="22535" name="AutoShape 7"/>
          <p:cNvSpPr>
            <a:spLocks noChangeArrowheads="1"/>
          </p:cNvSpPr>
          <p:nvPr/>
        </p:nvSpPr>
        <p:spPr bwMode="auto">
          <a:xfrm rot="-3492657">
            <a:off x="5509419" y="2507456"/>
            <a:ext cx="935038" cy="936625"/>
          </a:xfrm>
          <a:prstGeom prst="irregularSeal1">
            <a:avLst/>
          </a:prstGeom>
          <a:gradFill rotWithShape="1">
            <a:gsLst>
              <a:gs pos="0">
                <a:srgbClr val="FFFF00"/>
              </a:gs>
              <a:gs pos="100000">
                <a:srgbClr val="FF0000"/>
              </a:gs>
            </a:gsLst>
            <a:path path="shape">
              <a:fillToRect l="50000" t="50000" r="50000" b="50000"/>
            </a:path>
          </a:gradFill>
          <a:ln w="9525">
            <a:solidFill>
              <a:srgbClr val="FF0000"/>
            </a:solidFill>
            <a:miter lim="800000"/>
            <a:headEnd/>
            <a:tailEnd/>
          </a:ln>
          <a:effectLst/>
        </p:spPr>
        <p:txBody>
          <a:bodyPr wrap="none" anchor="ctr"/>
          <a:lstStyle/>
          <a:p>
            <a:endParaRPr lang="en-US"/>
          </a:p>
        </p:txBody>
      </p:sp>
      <p:sp>
        <p:nvSpPr>
          <p:cNvPr id="22537" name="AutoShape 9"/>
          <p:cNvSpPr>
            <a:spLocks noChangeArrowheads="1"/>
          </p:cNvSpPr>
          <p:nvPr/>
        </p:nvSpPr>
        <p:spPr bwMode="auto">
          <a:xfrm>
            <a:off x="3779838" y="3589338"/>
            <a:ext cx="1657350" cy="2232025"/>
          </a:xfrm>
          <a:prstGeom prst="irregularSeal2">
            <a:avLst/>
          </a:prstGeom>
          <a:gradFill rotWithShape="1">
            <a:gsLst>
              <a:gs pos="0">
                <a:srgbClr val="FFFF00"/>
              </a:gs>
              <a:gs pos="100000">
                <a:srgbClr val="FF0000"/>
              </a:gs>
            </a:gsLst>
            <a:path path="shape">
              <a:fillToRect l="50000" t="50000" r="50000" b="50000"/>
            </a:path>
          </a:gradFill>
          <a:ln w="9525">
            <a:solidFill>
              <a:srgbClr val="FF0000"/>
            </a:solidFill>
            <a:miter lim="800000"/>
            <a:headEnd/>
            <a:tailEnd/>
          </a:ln>
          <a:effectLst/>
        </p:spPr>
        <p:txBody>
          <a:bodyPr wrap="none" anchor="ctr"/>
          <a:lstStyle/>
          <a:p>
            <a:pPr algn="ctr">
              <a:spcBef>
                <a:spcPct val="0"/>
              </a:spcBef>
              <a:buClrTx/>
              <a:buSzTx/>
              <a:buFontTx/>
              <a:buNone/>
            </a:pPr>
            <a:r>
              <a:rPr lang="en-AU" sz="2000" b="0">
                <a:solidFill>
                  <a:schemeClr val="bg1"/>
                </a:solidFill>
                <a:latin typeface="Impact" pitchFamily="34" charset="0"/>
              </a:rPr>
              <a:t>Gog</a:t>
            </a:r>
          </a:p>
          <a:p>
            <a:pPr algn="ctr">
              <a:spcBef>
                <a:spcPct val="0"/>
              </a:spcBef>
              <a:buClrTx/>
              <a:buSzTx/>
              <a:buFontTx/>
              <a:buNone/>
            </a:pPr>
            <a:r>
              <a:rPr lang="en-AU" sz="2000" b="0">
                <a:solidFill>
                  <a:schemeClr val="bg1"/>
                </a:solidFill>
                <a:latin typeface="Impact" pitchFamily="34" charset="0"/>
              </a:rPr>
              <a:t>conquers </a:t>
            </a:r>
          </a:p>
          <a:p>
            <a:pPr algn="ctr">
              <a:spcBef>
                <a:spcPct val="0"/>
              </a:spcBef>
              <a:buClrTx/>
              <a:buSzTx/>
              <a:buFontTx/>
              <a:buNone/>
            </a:pPr>
            <a:r>
              <a:rPr lang="en-AU" sz="2000" b="0">
                <a:solidFill>
                  <a:schemeClr val="bg1"/>
                </a:solidFill>
                <a:latin typeface="Impact" pitchFamily="34" charset="0"/>
              </a:rPr>
              <a:t>Egypt</a:t>
            </a:r>
          </a:p>
        </p:txBody>
      </p:sp>
      <p:sp>
        <p:nvSpPr>
          <p:cNvPr id="22538" name="Text Box 10"/>
          <p:cNvSpPr txBox="1">
            <a:spLocks noChangeArrowheads="1"/>
          </p:cNvSpPr>
          <p:nvPr/>
        </p:nvSpPr>
        <p:spPr bwMode="auto">
          <a:xfrm>
            <a:off x="7150100" y="3676650"/>
            <a:ext cx="374650" cy="519113"/>
          </a:xfrm>
          <a:prstGeom prst="rect">
            <a:avLst/>
          </a:prstGeom>
          <a:noFill/>
          <a:ln w="9525">
            <a:noFill/>
            <a:miter lim="800000"/>
            <a:headEnd/>
            <a:tailEnd/>
          </a:ln>
          <a:effectLst/>
        </p:spPr>
        <p:txBody>
          <a:bodyPr wrap="none">
            <a:spAutoFit/>
          </a:bodyPr>
          <a:lstStyle/>
          <a:p>
            <a:pPr>
              <a:spcBef>
                <a:spcPct val="0"/>
              </a:spcBef>
              <a:buClrTx/>
              <a:buSzTx/>
              <a:buFontTx/>
              <a:buNone/>
            </a:pPr>
            <a:r>
              <a:rPr lang="en-AU" b="0">
                <a:solidFill>
                  <a:schemeClr val="bg1"/>
                </a:solidFill>
                <a:latin typeface="Impact" pitchFamily="34" charset="0"/>
              </a:rPr>
              <a:t>5</a:t>
            </a:r>
          </a:p>
        </p:txBody>
      </p:sp>
      <p:sp>
        <p:nvSpPr>
          <p:cNvPr id="22539" name="AutoShape 11"/>
          <p:cNvSpPr>
            <a:spLocks noChangeArrowheads="1"/>
          </p:cNvSpPr>
          <p:nvPr/>
        </p:nvSpPr>
        <p:spPr bwMode="auto">
          <a:xfrm rot="669847">
            <a:off x="4716463" y="4813300"/>
            <a:ext cx="3889375" cy="1439863"/>
          </a:xfrm>
          <a:prstGeom prst="leftArrowCallout">
            <a:avLst>
              <a:gd name="adj1" fmla="val 25000"/>
              <a:gd name="adj2" fmla="val 25000"/>
              <a:gd name="adj3" fmla="val 45020"/>
              <a:gd name="adj4" fmla="val 45134"/>
            </a:avLst>
          </a:prstGeom>
          <a:solidFill>
            <a:schemeClr val="bg2"/>
          </a:solidFill>
          <a:ln w="9525">
            <a:solidFill>
              <a:schemeClr val="bg1"/>
            </a:solidFill>
            <a:miter lim="800000"/>
            <a:headEnd/>
            <a:tailEnd/>
          </a:ln>
          <a:effectLst/>
        </p:spPr>
        <p:txBody>
          <a:bodyPr wrap="none" anchor="ctr"/>
          <a:lstStyle/>
          <a:p>
            <a:pPr algn="ctr">
              <a:spcBef>
                <a:spcPct val="0"/>
              </a:spcBef>
              <a:buClrTx/>
              <a:buSzTx/>
              <a:buFontTx/>
              <a:buNone/>
            </a:pPr>
            <a:r>
              <a:rPr lang="en-AU" sz="1800">
                <a:latin typeface="Arial" charset="0"/>
              </a:rPr>
              <a:t>Christ and</a:t>
            </a:r>
          </a:p>
          <a:p>
            <a:pPr algn="ctr">
              <a:spcBef>
                <a:spcPct val="0"/>
              </a:spcBef>
              <a:buClrTx/>
              <a:buSzTx/>
              <a:buFontTx/>
              <a:buNone/>
            </a:pPr>
            <a:r>
              <a:rPr lang="en-AU" sz="1800">
                <a:latin typeface="Arial" charset="0"/>
              </a:rPr>
              <a:t>saints advance</a:t>
            </a:r>
          </a:p>
          <a:p>
            <a:pPr algn="ctr">
              <a:spcBef>
                <a:spcPct val="0"/>
              </a:spcBef>
              <a:buClrTx/>
              <a:buSzTx/>
              <a:buFontTx/>
              <a:buNone/>
            </a:pPr>
            <a:r>
              <a:rPr lang="en-AU" sz="1800">
                <a:latin typeface="Arial" charset="0"/>
              </a:rPr>
              <a:t>into Egypt</a:t>
            </a:r>
          </a:p>
        </p:txBody>
      </p:sp>
      <p:sp>
        <p:nvSpPr>
          <p:cNvPr id="22540" name="Text Box 12"/>
          <p:cNvSpPr txBox="1">
            <a:spLocks noChangeArrowheads="1"/>
          </p:cNvSpPr>
          <p:nvPr/>
        </p:nvSpPr>
        <p:spPr bwMode="auto">
          <a:xfrm>
            <a:off x="5054600" y="4994275"/>
            <a:ext cx="323850" cy="519113"/>
          </a:xfrm>
          <a:prstGeom prst="rect">
            <a:avLst/>
          </a:prstGeom>
          <a:noFill/>
          <a:ln w="9525">
            <a:noFill/>
            <a:miter lim="800000"/>
            <a:headEnd/>
            <a:tailEnd/>
          </a:ln>
          <a:effectLst/>
        </p:spPr>
        <p:txBody>
          <a:bodyPr wrap="none">
            <a:spAutoFit/>
          </a:bodyPr>
          <a:lstStyle/>
          <a:p>
            <a:pPr>
              <a:spcBef>
                <a:spcPct val="0"/>
              </a:spcBef>
              <a:buClrTx/>
              <a:buSzTx/>
              <a:buFontTx/>
              <a:buNone/>
            </a:pPr>
            <a:r>
              <a:rPr lang="en-AU" b="0">
                <a:latin typeface="Impact" pitchFamily="34" charset="0"/>
              </a:rPr>
              <a:t>7</a:t>
            </a:r>
          </a:p>
        </p:txBody>
      </p:sp>
      <p:sp>
        <p:nvSpPr>
          <p:cNvPr id="22541" name="Freeform 13"/>
          <p:cNvSpPr>
            <a:spLocks/>
          </p:cNvSpPr>
          <p:nvPr/>
        </p:nvSpPr>
        <p:spPr bwMode="auto">
          <a:xfrm>
            <a:off x="4330700" y="3806825"/>
            <a:ext cx="2401888" cy="996950"/>
          </a:xfrm>
          <a:custGeom>
            <a:avLst/>
            <a:gdLst/>
            <a:ahLst/>
            <a:cxnLst>
              <a:cxn ang="0">
                <a:pos x="0" y="628"/>
              </a:cxn>
              <a:cxn ang="0">
                <a:pos x="728" y="501"/>
              </a:cxn>
              <a:cxn ang="0">
                <a:pos x="1126" y="332"/>
              </a:cxn>
              <a:cxn ang="0">
                <a:pos x="1329" y="196"/>
              </a:cxn>
              <a:cxn ang="0">
                <a:pos x="1513" y="0"/>
              </a:cxn>
            </a:cxnLst>
            <a:rect l="0" t="0" r="r" b="b"/>
            <a:pathLst>
              <a:path w="1513" h="628">
                <a:moveTo>
                  <a:pt x="0" y="628"/>
                </a:moveTo>
                <a:lnTo>
                  <a:pt x="728" y="501"/>
                </a:lnTo>
                <a:lnTo>
                  <a:pt x="1126" y="332"/>
                </a:lnTo>
                <a:lnTo>
                  <a:pt x="1329" y="196"/>
                </a:lnTo>
                <a:lnTo>
                  <a:pt x="1513" y="0"/>
                </a:lnTo>
              </a:path>
            </a:pathLst>
          </a:custGeom>
          <a:noFill/>
          <a:ln w="381000">
            <a:solidFill>
              <a:srgbClr val="FF0000"/>
            </a:solidFill>
            <a:round/>
            <a:headEnd type="none" w="med" len="med"/>
            <a:tailEnd type="triangle" w="sm" len="med"/>
          </a:ln>
          <a:effectLst/>
        </p:spPr>
        <p:txBody>
          <a:bodyPr/>
          <a:lstStyle/>
          <a:p>
            <a:endParaRPr lang="en-US"/>
          </a:p>
        </p:txBody>
      </p:sp>
      <p:sp>
        <p:nvSpPr>
          <p:cNvPr id="22542" name="Text Box 14"/>
          <p:cNvSpPr txBox="1">
            <a:spLocks noChangeArrowheads="1"/>
          </p:cNvSpPr>
          <p:nvPr/>
        </p:nvSpPr>
        <p:spPr bwMode="auto">
          <a:xfrm>
            <a:off x="5867400" y="4021138"/>
            <a:ext cx="376238" cy="519112"/>
          </a:xfrm>
          <a:prstGeom prst="rect">
            <a:avLst/>
          </a:prstGeom>
          <a:noFill/>
          <a:ln w="9525">
            <a:noFill/>
            <a:miter lim="800000"/>
            <a:headEnd/>
            <a:tailEnd/>
          </a:ln>
          <a:effectLst/>
        </p:spPr>
        <p:txBody>
          <a:bodyPr wrap="none">
            <a:spAutoFit/>
          </a:bodyPr>
          <a:lstStyle/>
          <a:p>
            <a:pPr>
              <a:spcBef>
                <a:spcPct val="0"/>
              </a:spcBef>
              <a:buClrTx/>
              <a:buSzTx/>
              <a:buFontTx/>
              <a:buNone/>
            </a:pPr>
            <a:r>
              <a:rPr lang="en-AU" b="0">
                <a:solidFill>
                  <a:schemeClr val="bg1"/>
                </a:solidFill>
                <a:latin typeface="Impact" pitchFamily="34" charset="0"/>
              </a:rPr>
              <a:t>6</a:t>
            </a:r>
          </a:p>
        </p:txBody>
      </p:sp>
      <p:sp>
        <p:nvSpPr>
          <p:cNvPr id="22543" name="AutoShape 15"/>
          <p:cNvSpPr>
            <a:spLocks noChangeArrowheads="1"/>
          </p:cNvSpPr>
          <p:nvPr/>
        </p:nvSpPr>
        <p:spPr bwMode="auto">
          <a:xfrm rot="-777099">
            <a:off x="6227763" y="2060575"/>
            <a:ext cx="720725" cy="1584325"/>
          </a:xfrm>
          <a:prstGeom prst="upArrow">
            <a:avLst>
              <a:gd name="adj1" fmla="val 50000"/>
              <a:gd name="adj2" fmla="val 54956"/>
            </a:avLst>
          </a:prstGeom>
          <a:solidFill>
            <a:srgbClr val="FFFF00"/>
          </a:solidFill>
          <a:ln w="9525">
            <a:solidFill>
              <a:schemeClr val="bg1"/>
            </a:solidFill>
            <a:miter lim="800000"/>
            <a:headEnd/>
            <a:tailEnd/>
          </a:ln>
          <a:effectLst/>
        </p:spPr>
        <p:txBody>
          <a:bodyPr vert="eaVert" wrap="none" anchor="ctr"/>
          <a:lstStyle/>
          <a:p>
            <a:endParaRPr lang="en-US"/>
          </a:p>
        </p:txBody>
      </p:sp>
      <p:sp>
        <p:nvSpPr>
          <p:cNvPr id="22544" name="AutoShape 16"/>
          <p:cNvSpPr>
            <a:spLocks noChangeArrowheads="1"/>
          </p:cNvSpPr>
          <p:nvPr/>
        </p:nvSpPr>
        <p:spPr bwMode="auto">
          <a:xfrm rot="20625781" flipV="1">
            <a:off x="6659563" y="3789363"/>
            <a:ext cx="720725" cy="1584325"/>
          </a:xfrm>
          <a:prstGeom prst="upArrow">
            <a:avLst>
              <a:gd name="adj1" fmla="val 50000"/>
              <a:gd name="adj2" fmla="val 54956"/>
            </a:avLst>
          </a:prstGeom>
          <a:solidFill>
            <a:srgbClr val="FFFF00"/>
          </a:solidFill>
          <a:ln w="9525">
            <a:solidFill>
              <a:schemeClr val="bg1"/>
            </a:solidFill>
            <a:miter lim="800000"/>
            <a:headEnd/>
            <a:tailEnd/>
          </a:ln>
          <a:effectLst/>
        </p:spPr>
        <p:txBody>
          <a:bodyPr vert="eaVert" wrap="none" anchor="ctr"/>
          <a:lstStyle/>
          <a:p>
            <a:endParaRPr lang="en-US"/>
          </a:p>
        </p:txBody>
      </p:sp>
      <p:sp>
        <p:nvSpPr>
          <p:cNvPr id="22545" name="Text Box 17"/>
          <p:cNvSpPr txBox="1">
            <a:spLocks noChangeArrowheads="1"/>
          </p:cNvSpPr>
          <p:nvPr/>
        </p:nvSpPr>
        <p:spPr bwMode="auto">
          <a:xfrm>
            <a:off x="6300788" y="2108200"/>
            <a:ext cx="374650" cy="519113"/>
          </a:xfrm>
          <a:prstGeom prst="rect">
            <a:avLst/>
          </a:prstGeom>
          <a:noFill/>
          <a:ln w="9525">
            <a:noFill/>
            <a:miter lim="800000"/>
            <a:headEnd/>
            <a:tailEnd/>
          </a:ln>
          <a:effectLst/>
        </p:spPr>
        <p:txBody>
          <a:bodyPr wrap="none">
            <a:spAutoFit/>
          </a:bodyPr>
          <a:lstStyle/>
          <a:p>
            <a:pPr>
              <a:spcBef>
                <a:spcPct val="0"/>
              </a:spcBef>
              <a:buClrTx/>
              <a:buSzTx/>
              <a:buFontTx/>
              <a:buNone/>
            </a:pPr>
            <a:r>
              <a:rPr lang="en-AU" b="0">
                <a:solidFill>
                  <a:schemeClr val="bg1"/>
                </a:solidFill>
                <a:latin typeface="Impact" pitchFamily="34" charset="0"/>
              </a:rPr>
              <a:t>8</a:t>
            </a:r>
          </a:p>
        </p:txBody>
      </p:sp>
      <p:sp>
        <p:nvSpPr>
          <p:cNvPr id="22546" name="Text Box 18"/>
          <p:cNvSpPr txBox="1">
            <a:spLocks noChangeArrowheads="1"/>
          </p:cNvSpPr>
          <p:nvPr/>
        </p:nvSpPr>
        <p:spPr bwMode="auto">
          <a:xfrm>
            <a:off x="6972300" y="4760913"/>
            <a:ext cx="374650" cy="519112"/>
          </a:xfrm>
          <a:prstGeom prst="rect">
            <a:avLst/>
          </a:prstGeom>
          <a:noFill/>
          <a:ln w="9525">
            <a:noFill/>
            <a:miter lim="800000"/>
            <a:headEnd/>
            <a:tailEnd/>
          </a:ln>
          <a:effectLst/>
        </p:spPr>
        <p:txBody>
          <a:bodyPr wrap="none">
            <a:spAutoFit/>
          </a:bodyPr>
          <a:lstStyle/>
          <a:p>
            <a:pPr>
              <a:spcBef>
                <a:spcPct val="0"/>
              </a:spcBef>
              <a:buClrTx/>
              <a:buSzTx/>
              <a:buFontTx/>
              <a:buNone/>
            </a:pPr>
            <a:r>
              <a:rPr lang="en-AU" b="0">
                <a:solidFill>
                  <a:schemeClr val="bg1"/>
                </a:solidFill>
                <a:latin typeface="Impact" pitchFamily="34" charset="0"/>
              </a:rPr>
              <a:t>8</a:t>
            </a:r>
          </a:p>
        </p:txBody>
      </p:sp>
      <p:sp>
        <p:nvSpPr>
          <p:cNvPr id="22548" name="Text Box 20"/>
          <p:cNvSpPr txBox="1">
            <a:spLocks noChangeArrowheads="1"/>
          </p:cNvSpPr>
          <p:nvPr/>
        </p:nvSpPr>
        <p:spPr bwMode="auto">
          <a:xfrm>
            <a:off x="3851275" y="4149725"/>
            <a:ext cx="1531938" cy="1800225"/>
          </a:xfrm>
          <a:prstGeom prst="rect">
            <a:avLst/>
          </a:prstGeom>
          <a:noFill/>
          <a:ln w="9525" algn="ctr">
            <a:noFill/>
            <a:miter lim="800000"/>
            <a:headEnd/>
            <a:tailEnd/>
          </a:ln>
          <a:effectLst/>
        </p:spPr>
        <p:txBody>
          <a:bodyPr>
            <a:spAutoFit/>
          </a:bodyPr>
          <a:lstStyle/>
          <a:p>
            <a:pPr algn="ctr">
              <a:buFont typeface="Wingdings" pitchFamily="2" charset="2"/>
              <a:buNone/>
            </a:pPr>
            <a:r>
              <a:rPr lang="en-AU" b="0" dirty="0">
                <a:ln>
                  <a:solidFill>
                    <a:sysClr val="windowText" lastClr="000000"/>
                  </a:solidFill>
                </a:ln>
                <a:solidFill>
                  <a:srgbClr val="FF0000"/>
                </a:solidFill>
                <a:effectLst>
                  <a:outerShdw blurRad="38100" dist="38100" dir="2700000" algn="tl">
                    <a:srgbClr val="FFFFFF"/>
                  </a:outerShdw>
                </a:effectLst>
                <a:latin typeface="Impact" pitchFamily="34" charset="0"/>
              </a:rPr>
              <a:t>Gog a cruel lord in </a:t>
            </a:r>
            <a:r>
              <a:rPr lang="en-AU" b="0" dirty="0" err="1">
                <a:ln>
                  <a:solidFill>
                    <a:sysClr val="windowText" lastClr="000000"/>
                  </a:solidFill>
                </a:ln>
                <a:solidFill>
                  <a:srgbClr val="FF0000"/>
                </a:solidFill>
                <a:effectLst>
                  <a:outerShdw blurRad="38100" dist="38100" dir="2700000" algn="tl">
                    <a:srgbClr val="FFFFFF"/>
                  </a:outerShdw>
                </a:effectLst>
                <a:latin typeface="Impact" pitchFamily="34" charset="0"/>
              </a:rPr>
              <a:t>Egpyt</a:t>
            </a:r>
            <a:endParaRPr lang="en-AU" b="0" dirty="0">
              <a:ln>
                <a:solidFill>
                  <a:sysClr val="windowText" lastClr="000000"/>
                </a:solidFill>
              </a:ln>
              <a:solidFill>
                <a:srgbClr val="FF0000"/>
              </a:solidFill>
              <a:effectLst>
                <a:outerShdw blurRad="38100" dist="38100" dir="2700000" algn="tl">
                  <a:srgbClr val="FFFFFF"/>
                </a:outerShdw>
              </a:effectLst>
              <a:latin typeface="Impact" pitchFamily="34" charset="0"/>
            </a:endParaRPr>
          </a:p>
        </p:txBody>
      </p:sp>
      <p:grpSp>
        <p:nvGrpSpPr>
          <p:cNvPr id="2" name="Group 67"/>
          <p:cNvGrpSpPr>
            <a:grpSpLocks/>
          </p:cNvGrpSpPr>
          <p:nvPr/>
        </p:nvGrpSpPr>
        <p:grpSpPr bwMode="auto">
          <a:xfrm>
            <a:off x="3851275" y="4221163"/>
            <a:ext cx="1584325" cy="1377950"/>
            <a:chOff x="793" y="4104"/>
            <a:chExt cx="998" cy="868"/>
          </a:xfrm>
        </p:grpSpPr>
        <p:grpSp>
          <p:nvGrpSpPr>
            <p:cNvPr id="3" name="Group 66"/>
            <p:cNvGrpSpPr>
              <a:grpSpLocks/>
            </p:cNvGrpSpPr>
            <p:nvPr/>
          </p:nvGrpSpPr>
          <p:grpSpPr bwMode="auto">
            <a:xfrm>
              <a:off x="833" y="4473"/>
              <a:ext cx="777" cy="499"/>
              <a:chOff x="833" y="4473"/>
              <a:chExt cx="777" cy="499"/>
            </a:xfrm>
          </p:grpSpPr>
          <p:grpSp>
            <p:nvGrpSpPr>
              <p:cNvPr id="4" name="Group 22"/>
              <p:cNvGrpSpPr>
                <a:grpSpLocks/>
              </p:cNvGrpSpPr>
              <p:nvPr/>
            </p:nvGrpSpPr>
            <p:grpSpPr bwMode="auto">
              <a:xfrm rot="-22076605">
                <a:off x="884" y="4731"/>
                <a:ext cx="379" cy="104"/>
                <a:chOff x="975" y="4428"/>
                <a:chExt cx="691" cy="232"/>
              </a:xfrm>
            </p:grpSpPr>
            <p:sp>
              <p:nvSpPr>
                <p:cNvPr id="22551" name="Line 23"/>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endParaRPr lang="en-US"/>
                </a:p>
              </p:txBody>
            </p:sp>
            <p:grpSp>
              <p:nvGrpSpPr>
                <p:cNvPr id="5" name="Group 24"/>
                <p:cNvGrpSpPr>
                  <a:grpSpLocks/>
                </p:cNvGrpSpPr>
                <p:nvPr/>
              </p:nvGrpSpPr>
              <p:grpSpPr bwMode="auto">
                <a:xfrm>
                  <a:off x="975" y="4428"/>
                  <a:ext cx="691" cy="232"/>
                  <a:chOff x="975" y="3883"/>
                  <a:chExt cx="691" cy="232"/>
                </a:xfrm>
              </p:grpSpPr>
              <p:sp>
                <p:nvSpPr>
                  <p:cNvPr id="22553" name="AutoShape 25"/>
                  <p:cNvSpPr>
                    <a:spLocks noChangeArrowheads="1"/>
                  </p:cNvSpPr>
                  <p:nvPr/>
                </p:nvSpPr>
                <p:spPr bwMode="auto">
                  <a:xfrm>
                    <a:off x="975" y="3974"/>
                    <a:ext cx="544" cy="136"/>
                  </a:xfrm>
                  <a:prstGeom prst="hexagon">
                    <a:avLst>
                      <a:gd name="adj" fmla="val 100000"/>
                      <a:gd name="vf" fmla="val 115470"/>
                    </a:avLst>
                  </a:prstGeom>
                  <a:solidFill>
                    <a:srgbClr val="008000"/>
                  </a:solidFill>
                  <a:ln w="9525" algn="ctr">
                    <a:solidFill>
                      <a:schemeClr val="bg1"/>
                    </a:solidFill>
                    <a:miter lim="800000"/>
                    <a:headEnd/>
                    <a:tailEnd/>
                  </a:ln>
                  <a:effectLst/>
                </p:spPr>
                <p:txBody>
                  <a:bodyPr wrap="none" anchor="ctr"/>
                  <a:lstStyle/>
                  <a:p>
                    <a:endParaRPr lang="en-US"/>
                  </a:p>
                </p:txBody>
              </p:sp>
              <p:sp>
                <p:nvSpPr>
                  <p:cNvPr id="22554" name="Oval 26"/>
                  <p:cNvSpPr>
                    <a:spLocks noChangeArrowheads="1"/>
                  </p:cNvSpPr>
                  <p:nvPr/>
                </p:nvSpPr>
                <p:spPr bwMode="auto">
                  <a:xfrm>
                    <a:off x="1006" y="4025"/>
                    <a:ext cx="90" cy="90"/>
                  </a:xfrm>
                  <a:prstGeom prst="ellipse">
                    <a:avLst/>
                  </a:prstGeom>
                  <a:solidFill>
                    <a:srgbClr val="008000"/>
                  </a:solidFill>
                  <a:ln w="9525" algn="ctr">
                    <a:solidFill>
                      <a:schemeClr val="bg1"/>
                    </a:solidFill>
                    <a:round/>
                    <a:headEnd/>
                    <a:tailEnd/>
                  </a:ln>
                  <a:effectLst/>
                </p:spPr>
                <p:txBody>
                  <a:bodyPr wrap="none" anchor="ctr"/>
                  <a:lstStyle/>
                  <a:p>
                    <a:endParaRPr lang="en-US"/>
                  </a:p>
                </p:txBody>
              </p:sp>
              <p:sp>
                <p:nvSpPr>
                  <p:cNvPr id="22555" name="Oval 27"/>
                  <p:cNvSpPr>
                    <a:spLocks noChangeArrowheads="1"/>
                  </p:cNvSpPr>
                  <p:nvPr/>
                </p:nvSpPr>
                <p:spPr bwMode="auto">
                  <a:xfrm>
                    <a:off x="1404" y="4021"/>
                    <a:ext cx="90" cy="90"/>
                  </a:xfrm>
                  <a:prstGeom prst="ellipse">
                    <a:avLst/>
                  </a:prstGeom>
                  <a:solidFill>
                    <a:srgbClr val="008000"/>
                  </a:solidFill>
                  <a:ln w="9525" algn="ctr">
                    <a:solidFill>
                      <a:schemeClr val="bg1"/>
                    </a:solidFill>
                    <a:round/>
                    <a:headEnd/>
                    <a:tailEnd/>
                  </a:ln>
                  <a:effectLst/>
                </p:spPr>
                <p:txBody>
                  <a:bodyPr wrap="none" anchor="ctr"/>
                  <a:lstStyle/>
                  <a:p>
                    <a:endParaRPr lang="en-US"/>
                  </a:p>
                </p:txBody>
              </p:sp>
              <p:sp>
                <p:nvSpPr>
                  <p:cNvPr id="22556" name="AutoShape 28"/>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lgn="ctr">
                    <a:solidFill>
                      <a:schemeClr val="bg1"/>
                    </a:solidFill>
                    <a:miter lim="800000"/>
                    <a:headEnd/>
                    <a:tailEnd/>
                  </a:ln>
                  <a:effectLst/>
                </p:spPr>
                <p:txBody>
                  <a:bodyPr wrap="none" anchor="ctr"/>
                  <a:lstStyle/>
                  <a:p>
                    <a:endParaRPr lang="en-US"/>
                  </a:p>
                </p:txBody>
              </p:sp>
              <p:sp>
                <p:nvSpPr>
                  <p:cNvPr id="22557" name="Line 29"/>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endParaRPr lang="en-US"/>
                  </a:p>
                </p:txBody>
              </p:sp>
            </p:grpSp>
          </p:grpSp>
          <p:grpSp>
            <p:nvGrpSpPr>
              <p:cNvPr id="6" name="Group 30"/>
              <p:cNvGrpSpPr>
                <a:grpSpLocks/>
              </p:cNvGrpSpPr>
              <p:nvPr/>
            </p:nvGrpSpPr>
            <p:grpSpPr bwMode="auto">
              <a:xfrm rot="-22076605">
                <a:off x="1156" y="4868"/>
                <a:ext cx="379" cy="104"/>
                <a:chOff x="975" y="4428"/>
                <a:chExt cx="691" cy="232"/>
              </a:xfrm>
            </p:grpSpPr>
            <p:sp>
              <p:nvSpPr>
                <p:cNvPr id="22559" name="Line 31"/>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endParaRPr lang="en-US"/>
                </a:p>
              </p:txBody>
            </p:sp>
            <p:grpSp>
              <p:nvGrpSpPr>
                <p:cNvPr id="7" name="Group 32"/>
                <p:cNvGrpSpPr>
                  <a:grpSpLocks/>
                </p:cNvGrpSpPr>
                <p:nvPr/>
              </p:nvGrpSpPr>
              <p:grpSpPr bwMode="auto">
                <a:xfrm>
                  <a:off x="975" y="4428"/>
                  <a:ext cx="691" cy="232"/>
                  <a:chOff x="975" y="3883"/>
                  <a:chExt cx="691" cy="232"/>
                </a:xfrm>
              </p:grpSpPr>
              <p:sp>
                <p:nvSpPr>
                  <p:cNvPr id="22561" name="AutoShape 33"/>
                  <p:cNvSpPr>
                    <a:spLocks noChangeArrowheads="1"/>
                  </p:cNvSpPr>
                  <p:nvPr/>
                </p:nvSpPr>
                <p:spPr bwMode="auto">
                  <a:xfrm>
                    <a:off x="975" y="3974"/>
                    <a:ext cx="544" cy="136"/>
                  </a:xfrm>
                  <a:prstGeom prst="hexagon">
                    <a:avLst>
                      <a:gd name="adj" fmla="val 100000"/>
                      <a:gd name="vf" fmla="val 115470"/>
                    </a:avLst>
                  </a:prstGeom>
                  <a:solidFill>
                    <a:srgbClr val="008000"/>
                  </a:solidFill>
                  <a:ln w="9525" algn="ctr">
                    <a:solidFill>
                      <a:schemeClr val="bg1"/>
                    </a:solidFill>
                    <a:miter lim="800000"/>
                    <a:headEnd/>
                    <a:tailEnd/>
                  </a:ln>
                  <a:effectLst/>
                </p:spPr>
                <p:txBody>
                  <a:bodyPr wrap="none" anchor="ctr"/>
                  <a:lstStyle/>
                  <a:p>
                    <a:endParaRPr lang="en-US"/>
                  </a:p>
                </p:txBody>
              </p:sp>
              <p:sp>
                <p:nvSpPr>
                  <p:cNvPr id="22562" name="Oval 34"/>
                  <p:cNvSpPr>
                    <a:spLocks noChangeArrowheads="1"/>
                  </p:cNvSpPr>
                  <p:nvPr/>
                </p:nvSpPr>
                <p:spPr bwMode="auto">
                  <a:xfrm>
                    <a:off x="1006" y="4025"/>
                    <a:ext cx="90" cy="90"/>
                  </a:xfrm>
                  <a:prstGeom prst="ellipse">
                    <a:avLst/>
                  </a:prstGeom>
                  <a:solidFill>
                    <a:srgbClr val="008000"/>
                  </a:solidFill>
                  <a:ln w="9525" algn="ctr">
                    <a:solidFill>
                      <a:schemeClr val="bg1"/>
                    </a:solidFill>
                    <a:round/>
                    <a:headEnd/>
                    <a:tailEnd/>
                  </a:ln>
                  <a:effectLst/>
                </p:spPr>
                <p:txBody>
                  <a:bodyPr wrap="none" anchor="ctr"/>
                  <a:lstStyle/>
                  <a:p>
                    <a:endParaRPr lang="en-US" dirty="0"/>
                  </a:p>
                </p:txBody>
              </p:sp>
              <p:sp>
                <p:nvSpPr>
                  <p:cNvPr id="22563" name="Oval 35"/>
                  <p:cNvSpPr>
                    <a:spLocks noChangeArrowheads="1"/>
                  </p:cNvSpPr>
                  <p:nvPr/>
                </p:nvSpPr>
                <p:spPr bwMode="auto">
                  <a:xfrm>
                    <a:off x="1404" y="4021"/>
                    <a:ext cx="90" cy="90"/>
                  </a:xfrm>
                  <a:prstGeom prst="ellipse">
                    <a:avLst/>
                  </a:prstGeom>
                  <a:solidFill>
                    <a:srgbClr val="008000"/>
                  </a:solidFill>
                  <a:ln w="9525" algn="ctr">
                    <a:solidFill>
                      <a:schemeClr val="bg1"/>
                    </a:solidFill>
                    <a:round/>
                    <a:headEnd/>
                    <a:tailEnd/>
                  </a:ln>
                  <a:effectLst/>
                </p:spPr>
                <p:txBody>
                  <a:bodyPr wrap="none" anchor="ctr"/>
                  <a:lstStyle/>
                  <a:p>
                    <a:endParaRPr lang="en-US"/>
                  </a:p>
                </p:txBody>
              </p:sp>
              <p:sp>
                <p:nvSpPr>
                  <p:cNvPr id="22564" name="AutoShape 36"/>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lgn="ctr">
                    <a:solidFill>
                      <a:schemeClr val="bg1"/>
                    </a:solidFill>
                    <a:miter lim="800000"/>
                    <a:headEnd/>
                    <a:tailEnd/>
                  </a:ln>
                  <a:effectLst/>
                </p:spPr>
                <p:txBody>
                  <a:bodyPr wrap="none" anchor="ctr"/>
                  <a:lstStyle/>
                  <a:p>
                    <a:endParaRPr lang="en-US"/>
                  </a:p>
                </p:txBody>
              </p:sp>
              <p:sp>
                <p:nvSpPr>
                  <p:cNvPr id="22565" name="Line 37"/>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endParaRPr lang="en-US"/>
                  </a:p>
                </p:txBody>
              </p:sp>
            </p:grpSp>
          </p:grpSp>
          <p:grpSp>
            <p:nvGrpSpPr>
              <p:cNvPr id="8" name="Group 38"/>
              <p:cNvGrpSpPr>
                <a:grpSpLocks/>
              </p:cNvGrpSpPr>
              <p:nvPr/>
            </p:nvGrpSpPr>
            <p:grpSpPr bwMode="auto">
              <a:xfrm rot="-22076605">
                <a:off x="839" y="4473"/>
                <a:ext cx="379" cy="104"/>
                <a:chOff x="975" y="4428"/>
                <a:chExt cx="691" cy="232"/>
              </a:xfrm>
            </p:grpSpPr>
            <p:sp>
              <p:nvSpPr>
                <p:cNvPr id="22567" name="Line 39"/>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endParaRPr lang="en-US"/>
                </a:p>
              </p:txBody>
            </p:sp>
            <p:grpSp>
              <p:nvGrpSpPr>
                <p:cNvPr id="9" name="Group 40"/>
                <p:cNvGrpSpPr>
                  <a:grpSpLocks/>
                </p:cNvGrpSpPr>
                <p:nvPr/>
              </p:nvGrpSpPr>
              <p:grpSpPr bwMode="auto">
                <a:xfrm>
                  <a:off x="975" y="4428"/>
                  <a:ext cx="691" cy="232"/>
                  <a:chOff x="975" y="3883"/>
                  <a:chExt cx="691" cy="232"/>
                </a:xfrm>
              </p:grpSpPr>
              <p:sp>
                <p:nvSpPr>
                  <p:cNvPr id="22569" name="AutoShape 41"/>
                  <p:cNvSpPr>
                    <a:spLocks noChangeArrowheads="1"/>
                  </p:cNvSpPr>
                  <p:nvPr/>
                </p:nvSpPr>
                <p:spPr bwMode="auto">
                  <a:xfrm>
                    <a:off x="975" y="3974"/>
                    <a:ext cx="544" cy="136"/>
                  </a:xfrm>
                  <a:prstGeom prst="hexagon">
                    <a:avLst>
                      <a:gd name="adj" fmla="val 100000"/>
                      <a:gd name="vf" fmla="val 115470"/>
                    </a:avLst>
                  </a:prstGeom>
                  <a:solidFill>
                    <a:srgbClr val="008000"/>
                  </a:solidFill>
                  <a:ln w="9525" algn="ctr">
                    <a:solidFill>
                      <a:schemeClr val="bg1"/>
                    </a:solidFill>
                    <a:miter lim="800000"/>
                    <a:headEnd/>
                    <a:tailEnd/>
                  </a:ln>
                  <a:effectLst/>
                </p:spPr>
                <p:txBody>
                  <a:bodyPr wrap="none" anchor="ctr"/>
                  <a:lstStyle/>
                  <a:p>
                    <a:endParaRPr lang="en-US"/>
                  </a:p>
                </p:txBody>
              </p:sp>
              <p:sp>
                <p:nvSpPr>
                  <p:cNvPr id="22570" name="Oval 42"/>
                  <p:cNvSpPr>
                    <a:spLocks noChangeArrowheads="1"/>
                  </p:cNvSpPr>
                  <p:nvPr/>
                </p:nvSpPr>
                <p:spPr bwMode="auto">
                  <a:xfrm>
                    <a:off x="1006" y="4025"/>
                    <a:ext cx="90" cy="90"/>
                  </a:xfrm>
                  <a:prstGeom prst="ellipse">
                    <a:avLst/>
                  </a:prstGeom>
                  <a:solidFill>
                    <a:srgbClr val="008000"/>
                  </a:solidFill>
                  <a:ln w="9525" algn="ctr">
                    <a:solidFill>
                      <a:schemeClr val="bg1"/>
                    </a:solidFill>
                    <a:round/>
                    <a:headEnd/>
                    <a:tailEnd/>
                  </a:ln>
                  <a:effectLst/>
                </p:spPr>
                <p:txBody>
                  <a:bodyPr wrap="none" anchor="ctr"/>
                  <a:lstStyle/>
                  <a:p>
                    <a:endParaRPr lang="en-US"/>
                  </a:p>
                </p:txBody>
              </p:sp>
              <p:sp>
                <p:nvSpPr>
                  <p:cNvPr id="22571" name="Oval 43"/>
                  <p:cNvSpPr>
                    <a:spLocks noChangeArrowheads="1"/>
                  </p:cNvSpPr>
                  <p:nvPr/>
                </p:nvSpPr>
                <p:spPr bwMode="auto">
                  <a:xfrm>
                    <a:off x="1404" y="4021"/>
                    <a:ext cx="90" cy="90"/>
                  </a:xfrm>
                  <a:prstGeom prst="ellipse">
                    <a:avLst/>
                  </a:prstGeom>
                  <a:solidFill>
                    <a:srgbClr val="008000"/>
                  </a:solidFill>
                  <a:ln w="9525" algn="ctr">
                    <a:solidFill>
                      <a:schemeClr val="bg1"/>
                    </a:solidFill>
                    <a:round/>
                    <a:headEnd/>
                    <a:tailEnd/>
                  </a:ln>
                  <a:effectLst/>
                </p:spPr>
                <p:txBody>
                  <a:bodyPr wrap="none" anchor="ctr"/>
                  <a:lstStyle/>
                  <a:p>
                    <a:endParaRPr lang="en-US"/>
                  </a:p>
                </p:txBody>
              </p:sp>
              <p:sp>
                <p:nvSpPr>
                  <p:cNvPr id="22572" name="AutoShape 44"/>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lgn="ctr">
                    <a:solidFill>
                      <a:schemeClr val="bg1"/>
                    </a:solidFill>
                    <a:miter lim="800000"/>
                    <a:headEnd/>
                    <a:tailEnd/>
                  </a:ln>
                  <a:effectLst/>
                </p:spPr>
                <p:txBody>
                  <a:bodyPr wrap="none" anchor="ctr"/>
                  <a:lstStyle/>
                  <a:p>
                    <a:endParaRPr lang="en-US"/>
                  </a:p>
                </p:txBody>
              </p:sp>
              <p:sp>
                <p:nvSpPr>
                  <p:cNvPr id="22573" name="Line 45"/>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endParaRPr lang="en-US"/>
                  </a:p>
                </p:txBody>
              </p:sp>
            </p:grpSp>
          </p:grpSp>
          <p:grpSp>
            <p:nvGrpSpPr>
              <p:cNvPr id="10" name="Group 46"/>
              <p:cNvGrpSpPr>
                <a:grpSpLocks/>
              </p:cNvGrpSpPr>
              <p:nvPr/>
            </p:nvGrpSpPr>
            <p:grpSpPr bwMode="auto">
              <a:xfrm rot="-22076605">
                <a:off x="833" y="4609"/>
                <a:ext cx="379" cy="104"/>
                <a:chOff x="975" y="4428"/>
                <a:chExt cx="691" cy="232"/>
              </a:xfrm>
            </p:grpSpPr>
            <p:sp>
              <p:nvSpPr>
                <p:cNvPr id="22575" name="Line 47"/>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endParaRPr lang="en-US"/>
                </a:p>
              </p:txBody>
            </p:sp>
            <p:grpSp>
              <p:nvGrpSpPr>
                <p:cNvPr id="11" name="Group 48"/>
                <p:cNvGrpSpPr>
                  <a:grpSpLocks/>
                </p:cNvGrpSpPr>
                <p:nvPr/>
              </p:nvGrpSpPr>
              <p:grpSpPr bwMode="auto">
                <a:xfrm>
                  <a:off x="975" y="4428"/>
                  <a:ext cx="691" cy="232"/>
                  <a:chOff x="975" y="3883"/>
                  <a:chExt cx="691" cy="232"/>
                </a:xfrm>
              </p:grpSpPr>
              <p:sp>
                <p:nvSpPr>
                  <p:cNvPr id="22577" name="AutoShape 49"/>
                  <p:cNvSpPr>
                    <a:spLocks noChangeArrowheads="1"/>
                  </p:cNvSpPr>
                  <p:nvPr/>
                </p:nvSpPr>
                <p:spPr bwMode="auto">
                  <a:xfrm>
                    <a:off x="975" y="3974"/>
                    <a:ext cx="544" cy="136"/>
                  </a:xfrm>
                  <a:prstGeom prst="hexagon">
                    <a:avLst>
                      <a:gd name="adj" fmla="val 100000"/>
                      <a:gd name="vf" fmla="val 115470"/>
                    </a:avLst>
                  </a:prstGeom>
                  <a:solidFill>
                    <a:srgbClr val="008000"/>
                  </a:solidFill>
                  <a:ln w="9525" algn="ctr">
                    <a:solidFill>
                      <a:schemeClr val="bg1"/>
                    </a:solidFill>
                    <a:miter lim="800000"/>
                    <a:headEnd/>
                    <a:tailEnd/>
                  </a:ln>
                  <a:effectLst/>
                </p:spPr>
                <p:txBody>
                  <a:bodyPr wrap="none" anchor="ctr"/>
                  <a:lstStyle/>
                  <a:p>
                    <a:endParaRPr lang="en-US"/>
                  </a:p>
                </p:txBody>
              </p:sp>
              <p:sp>
                <p:nvSpPr>
                  <p:cNvPr id="22578" name="Oval 50"/>
                  <p:cNvSpPr>
                    <a:spLocks noChangeArrowheads="1"/>
                  </p:cNvSpPr>
                  <p:nvPr/>
                </p:nvSpPr>
                <p:spPr bwMode="auto">
                  <a:xfrm>
                    <a:off x="1006" y="4025"/>
                    <a:ext cx="90" cy="90"/>
                  </a:xfrm>
                  <a:prstGeom prst="ellipse">
                    <a:avLst/>
                  </a:prstGeom>
                  <a:solidFill>
                    <a:srgbClr val="008000"/>
                  </a:solidFill>
                  <a:ln w="9525" algn="ctr">
                    <a:solidFill>
                      <a:schemeClr val="bg1"/>
                    </a:solidFill>
                    <a:round/>
                    <a:headEnd/>
                    <a:tailEnd/>
                  </a:ln>
                  <a:effectLst/>
                </p:spPr>
                <p:txBody>
                  <a:bodyPr wrap="none" anchor="ctr"/>
                  <a:lstStyle/>
                  <a:p>
                    <a:endParaRPr lang="en-US"/>
                  </a:p>
                </p:txBody>
              </p:sp>
              <p:sp>
                <p:nvSpPr>
                  <p:cNvPr id="22579" name="Oval 51"/>
                  <p:cNvSpPr>
                    <a:spLocks noChangeArrowheads="1"/>
                  </p:cNvSpPr>
                  <p:nvPr/>
                </p:nvSpPr>
                <p:spPr bwMode="auto">
                  <a:xfrm>
                    <a:off x="1404" y="4021"/>
                    <a:ext cx="90" cy="90"/>
                  </a:xfrm>
                  <a:prstGeom prst="ellipse">
                    <a:avLst/>
                  </a:prstGeom>
                  <a:solidFill>
                    <a:srgbClr val="008000"/>
                  </a:solidFill>
                  <a:ln w="9525" algn="ctr">
                    <a:solidFill>
                      <a:schemeClr val="bg1"/>
                    </a:solidFill>
                    <a:round/>
                    <a:headEnd/>
                    <a:tailEnd/>
                  </a:ln>
                  <a:effectLst/>
                </p:spPr>
                <p:txBody>
                  <a:bodyPr wrap="none" anchor="ctr"/>
                  <a:lstStyle/>
                  <a:p>
                    <a:endParaRPr lang="en-US"/>
                  </a:p>
                </p:txBody>
              </p:sp>
              <p:sp>
                <p:nvSpPr>
                  <p:cNvPr id="22580" name="AutoShape 52"/>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lgn="ctr">
                    <a:solidFill>
                      <a:schemeClr val="bg1"/>
                    </a:solidFill>
                    <a:miter lim="800000"/>
                    <a:headEnd/>
                    <a:tailEnd/>
                  </a:ln>
                  <a:effectLst/>
                </p:spPr>
                <p:txBody>
                  <a:bodyPr wrap="none" anchor="ctr"/>
                  <a:lstStyle/>
                  <a:p>
                    <a:endParaRPr lang="en-US"/>
                  </a:p>
                </p:txBody>
              </p:sp>
              <p:sp>
                <p:nvSpPr>
                  <p:cNvPr id="22581" name="Line 53"/>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endParaRPr lang="en-US"/>
                  </a:p>
                </p:txBody>
              </p:sp>
            </p:grpSp>
          </p:grpSp>
          <p:grpSp>
            <p:nvGrpSpPr>
              <p:cNvPr id="12" name="Group 54"/>
              <p:cNvGrpSpPr>
                <a:grpSpLocks/>
              </p:cNvGrpSpPr>
              <p:nvPr/>
            </p:nvGrpSpPr>
            <p:grpSpPr bwMode="auto">
              <a:xfrm rot="-22076605">
                <a:off x="1231" y="4699"/>
                <a:ext cx="379" cy="104"/>
                <a:chOff x="975" y="4428"/>
                <a:chExt cx="691" cy="232"/>
              </a:xfrm>
            </p:grpSpPr>
            <p:sp>
              <p:nvSpPr>
                <p:cNvPr id="22583" name="Line 55"/>
                <p:cNvSpPr>
                  <a:spLocks noChangeShapeType="1"/>
                </p:cNvSpPr>
                <p:nvPr/>
              </p:nvSpPr>
              <p:spPr bwMode="auto">
                <a:xfrm>
                  <a:off x="1040" y="4650"/>
                  <a:ext cx="409" cy="0"/>
                </a:xfrm>
                <a:prstGeom prst="line">
                  <a:avLst/>
                </a:prstGeom>
                <a:noFill/>
                <a:ln w="9525">
                  <a:solidFill>
                    <a:schemeClr val="bg1"/>
                  </a:solidFill>
                  <a:round/>
                  <a:headEnd/>
                  <a:tailEnd/>
                </a:ln>
                <a:effectLst/>
              </p:spPr>
              <p:txBody>
                <a:bodyPr/>
                <a:lstStyle/>
                <a:p>
                  <a:endParaRPr lang="en-US" dirty="0"/>
                </a:p>
              </p:txBody>
            </p:sp>
            <p:grpSp>
              <p:nvGrpSpPr>
                <p:cNvPr id="13" name="Group 56"/>
                <p:cNvGrpSpPr>
                  <a:grpSpLocks/>
                </p:cNvGrpSpPr>
                <p:nvPr/>
              </p:nvGrpSpPr>
              <p:grpSpPr bwMode="auto">
                <a:xfrm>
                  <a:off x="975" y="4428"/>
                  <a:ext cx="691" cy="232"/>
                  <a:chOff x="975" y="3883"/>
                  <a:chExt cx="691" cy="232"/>
                </a:xfrm>
              </p:grpSpPr>
              <p:sp>
                <p:nvSpPr>
                  <p:cNvPr id="22585" name="AutoShape 57"/>
                  <p:cNvSpPr>
                    <a:spLocks noChangeArrowheads="1"/>
                  </p:cNvSpPr>
                  <p:nvPr/>
                </p:nvSpPr>
                <p:spPr bwMode="auto">
                  <a:xfrm>
                    <a:off x="975" y="3974"/>
                    <a:ext cx="544" cy="136"/>
                  </a:xfrm>
                  <a:prstGeom prst="hexagon">
                    <a:avLst>
                      <a:gd name="adj" fmla="val 100000"/>
                      <a:gd name="vf" fmla="val 115470"/>
                    </a:avLst>
                  </a:prstGeom>
                  <a:solidFill>
                    <a:srgbClr val="008000"/>
                  </a:solidFill>
                  <a:ln w="9525" algn="ctr">
                    <a:solidFill>
                      <a:schemeClr val="bg1"/>
                    </a:solidFill>
                    <a:miter lim="800000"/>
                    <a:headEnd/>
                    <a:tailEnd/>
                  </a:ln>
                  <a:effectLst/>
                </p:spPr>
                <p:txBody>
                  <a:bodyPr wrap="none" anchor="ctr"/>
                  <a:lstStyle/>
                  <a:p>
                    <a:endParaRPr lang="en-US"/>
                  </a:p>
                </p:txBody>
              </p:sp>
              <p:sp>
                <p:nvSpPr>
                  <p:cNvPr id="22586" name="Oval 58"/>
                  <p:cNvSpPr>
                    <a:spLocks noChangeArrowheads="1"/>
                  </p:cNvSpPr>
                  <p:nvPr/>
                </p:nvSpPr>
                <p:spPr bwMode="auto">
                  <a:xfrm>
                    <a:off x="1006" y="4025"/>
                    <a:ext cx="90" cy="90"/>
                  </a:xfrm>
                  <a:prstGeom prst="ellipse">
                    <a:avLst/>
                  </a:prstGeom>
                  <a:solidFill>
                    <a:srgbClr val="008000"/>
                  </a:solidFill>
                  <a:ln w="9525" algn="ctr">
                    <a:solidFill>
                      <a:schemeClr val="bg1"/>
                    </a:solidFill>
                    <a:round/>
                    <a:headEnd/>
                    <a:tailEnd/>
                  </a:ln>
                  <a:effectLst/>
                </p:spPr>
                <p:txBody>
                  <a:bodyPr wrap="none" anchor="ctr"/>
                  <a:lstStyle/>
                  <a:p>
                    <a:endParaRPr lang="en-US"/>
                  </a:p>
                </p:txBody>
              </p:sp>
              <p:sp>
                <p:nvSpPr>
                  <p:cNvPr id="22587" name="Oval 59"/>
                  <p:cNvSpPr>
                    <a:spLocks noChangeArrowheads="1"/>
                  </p:cNvSpPr>
                  <p:nvPr/>
                </p:nvSpPr>
                <p:spPr bwMode="auto">
                  <a:xfrm>
                    <a:off x="1404" y="4021"/>
                    <a:ext cx="90" cy="90"/>
                  </a:xfrm>
                  <a:prstGeom prst="ellipse">
                    <a:avLst/>
                  </a:prstGeom>
                  <a:solidFill>
                    <a:srgbClr val="008000"/>
                  </a:solidFill>
                  <a:ln w="9525" algn="ctr">
                    <a:solidFill>
                      <a:schemeClr val="bg1"/>
                    </a:solidFill>
                    <a:round/>
                    <a:headEnd/>
                    <a:tailEnd/>
                  </a:ln>
                  <a:effectLst/>
                </p:spPr>
                <p:txBody>
                  <a:bodyPr wrap="none" anchor="ctr"/>
                  <a:lstStyle/>
                  <a:p>
                    <a:endParaRPr lang="en-US"/>
                  </a:p>
                </p:txBody>
              </p:sp>
              <p:sp>
                <p:nvSpPr>
                  <p:cNvPr id="22588" name="AutoShape 60"/>
                  <p:cNvSpPr>
                    <a:spLocks noChangeArrowheads="1"/>
                  </p:cNvSpPr>
                  <p:nvPr/>
                </p:nvSpPr>
                <p:spPr bwMode="auto">
                  <a:xfrm flipV="1">
                    <a:off x="1076" y="3883"/>
                    <a:ext cx="363" cy="91"/>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8000"/>
                  </a:solidFill>
                  <a:ln w="9525" algn="ctr">
                    <a:solidFill>
                      <a:schemeClr val="bg1"/>
                    </a:solidFill>
                    <a:miter lim="800000"/>
                    <a:headEnd/>
                    <a:tailEnd/>
                  </a:ln>
                  <a:effectLst/>
                </p:spPr>
                <p:txBody>
                  <a:bodyPr wrap="none" anchor="ctr"/>
                  <a:lstStyle/>
                  <a:p>
                    <a:endParaRPr lang="en-US"/>
                  </a:p>
                </p:txBody>
              </p:sp>
              <p:sp>
                <p:nvSpPr>
                  <p:cNvPr id="22589" name="Line 61"/>
                  <p:cNvSpPr>
                    <a:spLocks noChangeShapeType="1"/>
                  </p:cNvSpPr>
                  <p:nvPr/>
                </p:nvSpPr>
                <p:spPr bwMode="auto">
                  <a:xfrm flipV="1">
                    <a:off x="1349" y="3883"/>
                    <a:ext cx="317" cy="45"/>
                  </a:xfrm>
                  <a:prstGeom prst="line">
                    <a:avLst/>
                  </a:prstGeom>
                  <a:noFill/>
                  <a:ln w="28575">
                    <a:solidFill>
                      <a:schemeClr val="bg1"/>
                    </a:solidFill>
                    <a:round/>
                    <a:headEnd/>
                    <a:tailEnd/>
                  </a:ln>
                  <a:effectLst/>
                </p:spPr>
                <p:txBody>
                  <a:bodyPr/>
                  <a:lstStyle/>
                  <a:p>
                    <a:endParaRPr lang="en-US"/>
                  </a:p>
                </p:txBody>
              </p:sp>
            </p:grpSp>
          </p:grpSp>
        </p:grpSp>
        <p:sp>
          <p:nvSpPr>
            <p:cNvPr id="22591" name="Text Box 63"/>
            <p:cNvSpPr txBox="1">
              <a:spLocks noChangeArrowheads="1"/>
            </p:cNvSpPr>
            <p:nvPr/>
          </p:nvSpPr>
          <p:spPr bwMode="auto">
            <a:xfrm>
              <a:off x="793" y="4104"/>
              <a:ext cx="998" cy="596"/>
            </a:xfrm>
            <a:prstGeom prst="rect">
              <a:avLst/>
            </a:prstGeom>
            <a:noFill/>
            <a:ln w="9525" algn="ctr">
              <a:noFill/>
              <a:miter lim="800000"/>
              <a:headEnd/>
              <a:tailEnd/>
            </a:ln>
            <a:effectLst/>
          </p:spPr>
          <p:txBody>
            <a:bodyPr>
              <a:spAutoFit/>
            </a:bodyPr>
            <a:lstStyle/>
            <a:p>
              <a:pPr algn="r">
                <a:buFont typeface="Wingdings" pitchFamily="2" charset="2"/>
                <a:buNone/>
              </a:pPr>
              <a:r>
                <a:rPr lang="en-AU" b="0">
                  <a:solidFill>
                    <a:srgbClr val="FF0000"/>
                  </a:solidFill>
                  <a:latin typeface="Impact" pitchFamily="34" charset="0"/>
                </a:rPr>
                <a:t>Gog rules Egypt</a:t>
              </a:r>
            </a:p>
          </p:txBody>
        </p:sp>
      </p:grpSp>
      <p:sp>
        <p:nvSpPr>
          <p:cNvPr id="63" name="Rectangle 24"/>
          <p:cNvSpPr txBox="1">
            <a:spLocks noChangeArrowheads="1"/>
          </p:cNvSpPr>
          <p:nvPr/>
        </p:nvSpPr>
        <p:spPr>
          <a:xfrm>
            <a:off x="-2540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22537"/>
                                        </p:tgtEl>
                                      </p:cBhvr>
                                      <p:by x="150000" y="150000"/>
                                    </p:animScale>
                                  </p:childTnLst>
                                  <p:subTnLst>
                                    <p:set>
                                      <p:cBhvr override="childStyle">
                                        <p:cTn dur="1" fill="hold" display="0" masterRel="nextClick" afterEffect="1"/>
                                        <p:tgtEl>
                                          <p:spTgt spid="22537"/>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2534"/>
                                        </p:tgtEl>
                                        <p:attrNameLst>
                                          <p:attrName>style.visibility</p:attrName>
                                        </p:attrNameLst>
                                      </p:cBhvr>
                                      <p:to>
                                        <p:strVal val="visible"/>
                                      </p:to>
                                    </p:set>
                                    <p:animEffect transition="in" filter="wipe(left)">
                                      <p:cBhvr>
                                        <p:cTn id="11" dur="500"/>
                                        <p:tgtEl>
                                          <p:spTgt spid="22534"/>
                                        </p:tgtEl>
                                      </p:cBhvr>
                                    </p:animEffect>
                                  </p:childTnLst>
                                  <p:subTnLst>
                                    <p:set>
                                      <p:cBhvr override="childStyle">
                                        <p:cTn dur="1" fill="hold" display="0" masterRel="nextClick" afterEffect="1"/>
                                        <p:tgtEl>
                                          <p:spTgt spid="22534"/>
                                        </p:tgtEl>
                                        <p:attrNameLst>
                                          <p:attrName>style.visibility</p:attrName>
                                        </p:attrNameLst>
                                      </p:cBhvr>
                                      <p:to>
                                        <p:strVal val="hidden"/>
                                      </p:to>
                                    </p:set>
                                  </p:subTnLst>
                                </p:cTn>
                              </p:par>
                              <p:par>
                                <p:cTn id="12" presetID="1" presetClass="entr" presetSubtype="0" fill="hold" grpId="0" nodeType="withEffect">
                                  <p:stCondLst>
                                    <p:cond delay="0"/>
                                  </p:stCondLst>
                                  <p:childTnLst>
                                    <p:set>
                                      <p:cBhvr>
                                        <p:cTn id="13" dur="1" fill="hold">
                                          <p:stCondLst>
                                            <p:cond delay="0"/>
                                          </p:stCondLst>
                                        </p:cTn>
                                        <p:tgtEl>
                                          <p:spTgt spid="22548"/>
                                        </p:tgtEl>
                                        <p:attrNameLst>
                                          <p:attrName>style.visibility</p:attrName>
                                        </p:attrNameLst>
                                      </p:cBhvr>
                                      <p:to>
                                        <p:strVal val="visible"/>
                                      </p:to>
                                    </p:set>
                                  </p:childTnLst>
                                  <p:subTnLst>
                                    <p:set>
                                      <p:cBhvr override="childStyle">
                                        <p:cTn dur="1" fill="hold" display="0" masterRel="nextClick" afterEffect="1"/>
                                        <p:tgtEl>
                                          <p:spTgt spid="22548"/>
                                        </p:tgtEl>
                                        <p:attrNameLst>
                                          <p:attrName>style.visibility</p:attrName>
                                        </p:attrNameLst>
                                      </p:cBhvr>
                                      <p:to>
                                        <p:strVal val="hidden"/>
                                      </p:to>
                                    </p:set>
                                  </p:subTnLst>
                                </p:cTn>
                              </p:par>
                              <p:par>
                                <p:cTn id="14" presetID="22" presetClass="entr" presetSubtype="8" fill="hold" grpId="0" nodeType="withEffect">
                                  <p:stCondLst>
                                    <p:cond delay="0"/>
                                  </p:stCondLst>
                                  <p:childTnLst>
                                    <p:set>
                                      <p:cBhvr>
                                        <p:cTn id="15" dur="1" fill="hold">
                                          <p:stCondLst>
                                            <p:cond delay="0"/>
                                          </p:stCondLst>
                                        </p:cTn>
                                        <p:tgtEl>
                                          <p:spTgt spid="22535"/>
                                        </p:tgtEl>
                                        <p:attrNameLst>
                                          <p:attrName>style.visibility</p:attrName>
                                        </p:attrNameLst>
                                      </p:cBhvr>
                                      <p:to>
                                        <p:strVal val="visible"/>
                                      </p:to>
                                    </p:set>
                                    <p:animEffect transition="in" filter="wipe(left)">
                                      <p:cBhvr>
                                        <p:cTn id="16" dur="500"/>
                                        <p:tgtEl>
                                          <p:spTgt spid="22535"/>
                                        </p:tgtEl>
                                      </p:cBhvr>
                                    </p:animEffect>
                                  </p:childTnLst>
                                  <p:subTnLst>
                                    <p:set>
                                      <p:cBhvr override="childStyle">
                                        <p:cTn dur="1" fill="hold" display="0" masterRel="nextClick" afterEffect="1"/>
                                        <p:tgtEl>
                                          <p:spTgt spid="2253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531">
                                            <p:txEl>
                                              <p:pRg st="0" end="0"/>
                                            </p:txEl>
                                          </p:spTgt>
                                        </p:tgtEl>
                                        <p:attrNameLst>
                                          <p:attrName>style.visibility</p:attrName>
                                        </p:attrNameLst>
                                      </p:cBhvr>
                                      <p:to>
                                        <p:strVal val="visible"/>
                                      </p:to>
                                    </p:set>
                                  </p:childTnLst>
                                </p:cTn>
                              </p:par>
                            </p:childTnLst>
                          </p:cTn>
                        </p:par>
                        <p:par>
                          <p:cTn id="21" fill="hold">
                            <p:stCondLst>
                              <p:cond delay="0"/>
                            </p:stCondLst>
                            <p:childTnLst>
                              <p:par>
                                <p:cTn id="22" presetID="22" presetClass="entr" presetSubtype="2" fill="hold" grpId="0" nodeType="afterEffect">
                                  <p:stCondLst>
                                    <p:cond delay="1000"/>
                                  </p:stCondLst>
                                  <p:childTnLst>
                                    <p:set>
                                      <p:cBhvr>
                                        <p:cTn id="23" dur="1" fill="hold">
                                          <p:stCondLst>
                                            <p:cond delay="0"/>
                                          </p:stCondLst>
                                        </p:cTn>
                                        <p:tgtEl>
                                          <p:spTgt spid="22533"/>
                                        </p:tgtEl>
                                        <p:attrNameLst>
                                          <p:attrName>style.visibility</p:attrName>
                                        </p:attrNameLst>
                                      </p:cBhvr>
                                      <p:to>
                                        <p:strVal val="visible"/>
                                      </p:to>
                                    </p:set>
                                    <p:animEffect transition="in" filter="wipe(right)">
                                      <p:cBhvr>
                                        <p:cTn id="24" dur="1000"/>
                                        <p:tgtEl>
                                          <p:spTgt spid="22533"/>
                                        </p:tgtEl>
                                      </p:cBhvr>
                                    </p:animEffect>
                                  </p:childTnLst>
                                </p:cTn>
                              </p:par>
                              <p:par>
                                <p:cTn id="25" presetID="22" presetClass="entr" presetSubtype="2" fill="hold" grpId="0" nodeType="withEffect">
                                  <p:stCondLst>
                                    <p:cond delay="1000"/>
                                  </p:stCondLst>
                                  <p:childTnLst>
                                    <p:set>
                                      <p:cBhvr>
                                        <p:cTn id="26" dur="1" fill="hold">
                                          <p:stCondLst>
                                            <p:cond delay="0"/>
                                          </p:stCondLst>
                                        </p:cTn>
                                        <p:tgtEl>
                                          <p:spTgt spid="22538"/>
                                        </p:tgtEl>
                                        <p:attrNameLst>
                                          <p:attrName>style.visibility</p:attrName>
                                        </p:attrNameLst>
                                      </p:cBhvr>
                                      <p:to>
                                        <p:strVal val="visible"/>
                                      </p:to>
                                    </p:set>
                                    <p:animEffect transition="in" filter="wipe(right)">
                                      <p:cBhvr>
                                        <p:cTn id="27" dur="500"/>
                                        <p:tgtEl>
                                          <p:spTgt spid="22538"/>
                                        </p:tgtEl>
                                      </p:cBhvr>
                                    </p:animEffect>
                                  </p:childTnLst>
                                </p:cTn>
                              </p:par>
                              <p:par>
                                <p:cTn id="28" presetID="1" presetClass="entr" presetSubtype="0" fill="hold" nodeType="withEffect">
                                  <p:stCondLst>
                                    <p:cond delay="1000"/>
                                  </p:stCondLst>
                                  <p:childTnLst>
                                    <p:set>
                                      <p:cBhvr>
                                        <p:cTn id="29"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2541"/>
                                        </p:tgtEl>
                                        <p:attrNameLst>
                                          <p:attrName>style.visibility</p:attrName>
                                        </p:attrNameLst>
                                      </p:cBhvr>
                                      <p:to>
                                        <p:strVal val="visible"/>
                                      </p:to>
                                    </p:set>
                                    <p:animEffect transition="in" filter="wipe(left)">
                                      <p:cBhvr>
                                        <p:cTn id="34" dur="1000"/>
                                        <p:tgtEl>
                                          <p:spTgt spid="22541"/>
                                        </p:tgtEl>
                                      </p:cBhvr>
                                    </p:animEffect>
                                  </p:childTnLst>
                                </p:cTn>
                              </p:par>
                              <p:par>
                                <p:cTn id="35" presetID="1" presetClass="entr" presetSubtype="0" fill="hold" nodeType="withEffect">
                                  <p:stCondLst>
                                    <p:cond delay="0"/>
                                  </p:stCondLst>
                                  <p:childTnLst>
                                    <p:set>
                                      <p:cBhvr>
                                        <p:cTn id="36" dur="1" fill="hold">
                                          <p:stCondLst>
                                            <p:cond delay="0"/>
                                          </p:stCondLst>
                                        </p:cTn>
                                        <p:tgtEl>
                                          <p:spTgt spid="22531">
                                            <p:txEl>
                                              <p:pRg st="1" end="1"/>
                                            </p:txEl>
                                          </p:spTgt>
                                        </p:tgtEl>
                                        <p:attrNameLst>
                                          <p:attrName>style.visibility</p:attrName>
                                        </p:attrNameLst>
                                      </p:cBhvr>
                                      <p:to>
                                        <p:strVal val="visible"/>
                                      </p:to>
                                    </p:set>
                                  </p:childTnLst>
                                </p:cTn>
                              </p:par>
                              <p:par>
                                <p:cTn id="37" presetID="22" presetClass="entr" presetSubtype="8" fill="hold" grpId="0" nodeType="withEffect">
                                  <p:stCondLst>
                                    <p:cond delay="0"/>
                                  </p:stCondLst>
                                  <p:childTnLst>
                                    <p:set>
                                      <p:cBhvr>
                                        <p:cTn id="38" dur="1" fill="hold">
                                          <p:stCondLst>
                                            <p:cond delay="0"/>
                                          </p:stCondLst>
                                        </p:cTn>
                                        <p:tgtEl>
                                          <p:spTgt spid="22542"/>
                                        </p:tgtEl>
                                        <p:attrNameLst>
                                          <p:attrName>style.visibility</p:attrName>
                                        </p:attrNameLst>
                                      </p:cBhvr>
                                      <p:to>
                                        <p:strVal val="visible"/>
                                      </p:to>
                                    </p:set>
                                    <p:animEffect transition="in" filter="wipe(left)">
                                      <p:cBhvr>
                                        <p:cTn id="39" dur="1000"/>
                                        <p:tgtEl>
                                          <p:spTgt spid="2254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2531">
                                            <p:txEl>
                                              <p:pRg st="2" end="2"/>
                                            </p:txEl>
                                          </p:spTgt>
                                        </p:tgtEl>
                                        <p:attrNameLst>
                                          <p:attrName>style.visibility</p:attrName>
                                        </p:attrNameLst>
                                      </p:cBhvr>
                                      <p:to>
                                        <p:strVal val="visible"/>
                                      </p:to>
                                    </p:set>
                                  </p:childTnLst>
                                </p:cTn>
                              </p:par>
                              <p:par>
                                <p:cTn id="44" presetID="22" presetClass="entr" presetSubtype="2" fill="hold" grpId="0" nodeType="withEffect">
                                  <p:stCondLst>
                                    <p:cond delay="0"/>
                                  </p:stCondLst>
                                  <p:childTnLst>
                                    <p:set>
                                      <p:cBhvr>
                                        <p:cTn id="45" dur="1" fill="hold">
                                          <p:stCondLst>
                                            <p:cond delay="0"/>
                                          </p:stCondLst>
                                        </p:cTn>
                                        <p:tgtEl>
                                          <p:spTgt spid="22539"/>
                                        </p:tgtEl>
                                        <p:attrNameLst>
                                          <p:attrName>style.visibility</p:attrName>
                                        </p:attrNameLst>
                                      </p:cBhvr>
                                      <p:to>
                                        <p:strVal val="visible"/>
                                      </p:to>
                                    </p:set>
                                    <p:animEffect transition="in" filter="wipe(right)">
                                      <p:cBhvr>
                                        <p:cTn id="46" dur="500"/>
                                        <p:tgtEl>
                                          <p:spTgt spid="22539"/>
                                        </p:tgtEl>
                                      </p:cBhvr>
                                    </p:animEffect>
                                  </p:childTnLst>
                                </p:cTn>
                              </p:par>
                              <p:par>
                                <p:cTn id="47" presetID="22" presetClass="entr" presetSubtype="2" fill="hold" grpId="0" nodeType="withEffect">
                                  <p:stCondLst>
                                    <p:cond delay="0"/>
                                  </p:stCondLst>
                                  <p:childTnLst>
                                    <p:set>
                                      <p:cBhvr>
                                        <p:cTn id="48" dur="1" fill="hold">
                                          <p:stCondLst>
                                            <p:cond delay="0"/>
                                          </p:stCondLst>
                                        </p:cTn>
                                        <p:tgtEl>
                                          <p:spTgt spid="22540"/>
                                        </p:tgtEl>
                                        <p:attrNameLst>
                                          <p:attrName>style.visibility</p:attrName>
                                        </p:attrNameLst>
                                      </p:cBhvr>
                                      <p:to>
                                        <p:strVal val="visible"/>
                                      </p:to>
                                    </p:set>
                                    <p:animEffect transition="in" filter="wipe(right)">
                                      <p:cBhvr>
                                        <p:cTn id="49" dur="500"/>
                                        <p:tgtEl>
                                          <p:spTgt spid="2254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2545"/>
                                        </p:tgtEl>
                                        <p:attrNameLst>
                                          <p:attrName>style.visibility</p:attrName>
                                        </p:attrNameLst>
                                      </p:cBhvr>
                                      <p:to>
                                        <p:strVal val="visible"/>
                                      </p:to>
                                    </p:set>
                                    <p:animEffect transition="in" filter="wipe(down)">
                                      <p:cBhvr>
                                        <p:cTn id="54" dur="500"/>
                                        <p:tgtEl>
                                          <p:spTgt spid="2254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2543"/>
                                        </p:tgtEl>
                                        <p:attrNameLst>
                                          <p:attrName>style.visibility</p:attrName>
                                        </p:attrNameLst>
                                      </p:cBhvr>
                                      <p:to>
                                        <p:strVal val="visible"/>
                                      </p:to>
                                    </p:set>
                                    <p:animEffect transition="in" filter="wipe(down)">
                                      <p:cBhvr>
                                        <p:cTn id="57" dur="500"/>
                                        <p:tgtEl>
                                          <p:spTgt spid="22543"/>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2544"/>
                                        </p:tgtEl>
                                        <p:attrNameLst>
                                          <p:attrName>style.visibility</p:attrName>
                                        </p:attrNameLst>
                                      </p:cBhvr>
                                      <p:to>
                                        <p:strVal val="visible"/>
                                      </p:to>
                                    </p:set>
                                    <p:animEffect transition="in" filter="wipe(up)">
                                      <p:cBhvr>
                                        <p:cTn id="60" dur="500"/>
                                        <p:tgtEl>
                                          <p:spTgt spid="22544"/>
                                        </p:tgtEl>
                                      </p:cBhvr>
                                    </p:animEffect>
                                  </p:childTnLst>
                                </p:cTn>
                              </p:par>
                            </p:childTnLst>
                          </p:cTn>
                        </p:par>
                        <p:par>
                          <p:cTn id="61" fill="hold">
                            <p:stCondLst>
                              <p:cond delay="500"/>
                            </p:stCondLst>
                            <p:childTnLst>
                              <p:par>
                                <p:cTn id="62" presetID="22" presetClass="entr" presetSubtype="1" fill="hold" grpId="0" nodeType="afterEffect">
                                  <p:stCondLst>
                                    <p:cond delay="0"/>
                                  </p:stCondLst>
                                  <p:childTnLst>
                                    <p:set>
                                      <p:cBhvr>
                                        <p:cTn id="63" dur="1" fill="hold">
                                          <p:stCondLst>
                                            <p:cond delay="0"/>
                                          </p:stCondLst>
                                        </p:cTn>
                                        <p:tgtEl>
                                          <p:spTgt spid="22546"/>
                                        </p:tgtEl>
                                        <p:attrNameLst>
                                          <p:attrName>style.visibility</p:attrName>
                                        </p:attrNameLst>
                                      </p:cBhvr>
                                      <p:to>
                                        <p:strVal val="visible"/>
                                      </p:to>
                                    </p:set>
                                    <p:animEffect transition="in" filter="wipe(up)">
                                      <p:cBhvr>
                                        <p:cTn id="64" dur="500"/>
                                        <p:tgtEl>
                                          <p:spTgt spid="22546"/>
                                        </p:tgtEl>
                                      </p:cBhvr>
                                    </p:animEffect>
                                  </p:childTnLst>
                                </p:cTn>
                              </p:par>
                              <p:par>
                                <p:cTn id="65" presetID="1" presetClass="entr" presetSubtype="0" fill="hold" nodeType="withEffect">
                                  <p:stCondLst>
                                    <p:cond delay="0"/>
                                  </p:stCondLst>
                                  <p:childTnLst>
                                    <p:set>
                                      <p:cBhvr>
                                        <p:cTn id="6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5" grpId="0" animBg="1"/>
      <p:bldP spid="22537" grpId="0" animBg="1"/>
      <p:bldP spid="22538" grpId="0"/>
      <p:bldP spid="22539" grpId="0" animBg="1"/>
      <p:bldP spid="22540" grpId="0"/>
      <p:bldP spid="22541" grpId="0" animBg="1"/>
      <p:bldP spid="22542" grpId="0"/>
      <p:bldP spid="22543" grpId="0" animBg="1"/>
      <p:bldP spid="22544" grpId="0" animBg="1"/>
      <p:bldP spid="22545" grpId="0"/>
      <p:bldP spid="22546" grpId="0"/>
      <p:bldP spid="225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0" y="0"/>
            <a:ext cx="3779838" cy="1484313"/>
          </a:xfrm>
        </p:spPr>
        <p:txBody>
          <a:bodyPr/>
          <a:lstStyle/>
          <a:p>
            <a:r>
              <a:rPr lang="en-AU" sz="4000" b="1" dirty="0">
                <a:latin typeface="Arial" pitchFamily="34" charset="0"/>
                <a:cs typeface="Arial" pitchFamily="34" charset="0"/>
              </a:rPr>
              <a:t>Armageddon and aftermath</a:t>
            </a:r>
          </a:p>
        </p:txBody>
      </p:sp>
      <p:sp>
        <p:nvSpPr>
          <p:cNvPr id="23555" name="Rectangle 3"/>
          <p:cNvSpPr>
            <a:spLocks noGrp="1" noChangeArrowheads="1"/>
          </p:cNvSpPr>
          <p:nvPr>
            <p:ph type="subTitle" idx="1"/>
          </p:nvPr>
        </p:nvSpPr>
        <p:spPr>
          <a:xfrm>
            <a:off x="0" y="1357298"/>
            <a:ext cx="3779838" cy="5429264"/>
          </a:xfrm>
        </p:spPr>
        <p:txBody>
          <a:bodyPr/>
          <a:lstStyle/>
          <a:p>
            <a:pPr marL="533400" indent="-533400">
              <a:buSzTx/>
              <a:buFont typeface="Wingdings" pitchFamily="2" charset="2"/>
              <a:buAutoNum type="arabicPeriod" startAt="9"/>
            </a:pPr>
            <a:r>
              <a:rPr lang="en-AU" dirty="0">
                <a:ln>
                  <a:solidFill>
                    <a:schemeClr val="tx1"/>
                  </a:solidFill>
                </a:ln>
                <a:solidFill>
                  <a:srgbClr val="33CCFF"/>
                </a:solidFill>
                <a:effectLst/>
              </a:rPr>
              <a:t>Christ and the saints advance  from Sinai to Jerusalem</a:t>
            </a:r>
          </a:p>
          <a:p>
            <a:pPr marL="533400" indent="-533400">
              <a:buSzTx/>
              <a:buFont typeface="Wingdings" pitchFamily="2" charset="2"/>
              <a:buAutoNum type="arabicPeriod" startAt="9"/>
            </a:pPr>
            <a:r>
              <a:rPr lang="en-AU" dirty="0">
                <a:solidFill>
                  <a:srgbClr val="FFFF00"/>
                </a:solidFill>
                <a:effectLst/>
              </a:rPr>
              <a:t>Fleeing Jews return to the Land to meet their Messiah</a:t>
            </a:r>
          </a:p>
          <a:p>
            <a:pPr marL="533400" indent="-533400">
              <a:buSzTx/>
              <a:buFont typeface="Wingdings" pitchFamily="2" charset="2"/>
              <a:buAutoNum type="arabicPeriod" startAt="9"/>
            </a:pPr>
            <a:r>
              <a:rPr lang="en-AU" dirty="0">
                <a:ln>
                  <a:solidFill>
                    <a:schemeClr val="tx1"/>
                  </a:solidFill>
                </a:ln>
                <a:solidFill>
                  <a:srgbClr val="33CCFF"/>
                </a:solidFill>
                <a:effectLst/>
              </a:rPr>
              <a:t>Proclamation to </a:t>
            </a:r>
            <a:r>
              <a:rPr lang="en-AU" dirty="0" smtClean="0">
                <a:ln>
                  <a:solidFill>
                    <a:schemeClr val="tx1"/>
                  </a:solidFill>
                </a:ln>
                <a:solidFill>
                  <a:srgbClr val="33CCFF"/>
                </a:solidFill>
                <a:effectLst/>
              </a:rPr>
              <a:t> </a:t>
            </a:r>
            <a:r>
              <a:rPr lang="en-AU" dirty="0">
                <a:ln>
                  <a:solidFill>
                    <a:schemeClr val="tx1"/>
                  </a:solidFill>
                </a:ln>
                <a:solidFill>
                  <a:srgbClr val="33CCFF"/>
                </a:solidFill>
                <a:effectLst/>
              </a:rPr>
              <a:t>nations to submit to Christ’s rule</a:t>
            </a:r>
          </a:p>
        </p:txBody>
      </p:sp>
      <p:graphicFrame>
        <p:nvGraphicFramePr>
          <p:cNvPr id="23556" name="Object 4"/>
          <p:cNvGraphicFramePr>
            <a:graphicFrameLocks noChangeAspect="1"/>
          </p:cNvGraphicFramePr>
          <p:nvPr/>
        </p:nvGraphicFramePr>
        <p:xfrm>
          <a:off x="3797300" y="0"/>
          <a:ext cx="5346700" cy="6858000"/>
        </p:xfrm>
        <a:graphic>
          <a:graphicData uri="http://schemas.openxmlformats.org/presentationml/2006/ole">
            <p:oleObj spid="_x0000_s287746" name="CorelDRAW! Graphic" r:id="rId3" imgW="7102800" imgH="9112680" progId="">
              <p:embed/>
            </p:oleObj>
          </a:graphicData>
        </a:graphic>
      </p:graphicFrame>
      <p:sp>
        <p:nvSpPr>
          <p:cNvPr id="23557" name="AutoShape 5"/>
          <p:cNvSpPr>
            <a:spLocks noChangeArrowheads="1"/>
          </p:cNvSpPr>
          <p:nvPr/>
        </p:nvSpPr>
        <p:spPr bwMode="auto">
          <a:xfrm rot="1252741">
            <a:off x="5724525" y="2420938"/>
            <a:ext cx="2663825" cy="2303462"/>
          </a:xfrm>
          <a:prstGeom prst="irregularSeal2">
            <a:avLst/>
          </a:prstGeom>
          <a:gradFill rotWithShape="1">
            <a:gsLst>
              <a:gs pos="0">
                <a:srgbClr val="FFFF00"/>
              </a:gs>
              <a:gs pos="100000">
                <a:srgbClr val="FF0000"/>
              </a:gs>
            </a:gsLst>
            <a:path path="shape">
              <a:fillToRect l="50000" t="50000" r="50000" b="50000"/>
            </a:path>
          </a:gradFill>
          <a:ln w="9525">
            <a:solidFill>
              <a:srgbClr val="FF0000"/>
            </a:solidFill>
            <a:miter lim="800000"/>
            <a:headEnd/>
            <a:tailEnd/>
          </a:ln>
          <a:effectLst/>
        </p:spPr>
        <p:txBody>
          <a:bodyPr wrap="none" anchor="ctr"/>
          <a:lstStyle/>
          <a:p>
            <a:pPr algn="ctr">
              <a:spcBef>
                <a:spcPct val="0"/>
              </a:spcBef>
              <a:buClrTx/>
              <a:buSzTx/>
              <a:buFontTx/>
              <a:buNone/>
            </a:pPr>
            <a:r>
              <a:rPr lang="en-AU" sz="1800">
                <a:solidFill>
                  <a:schemeClr val="bg1"/>
                </a:solidFill>
                <a:latin typeface="Arial" charset="0"/>
              </a:rPr>
              <a:t>Armageddon</a:t>
            </a:r>
          </a:p>
        </p:txBody>
      </p:sp>
      <p:sp>
        <p:nvSpPr>
          <p:cNvPr id="23559" name="AutoShape 7"/>
          <p:cNvSpPr>
            <a:spLocks noChangeArrowheads="1"/>
          </p:cNvSpPr>
          <p:nvPr/>
        </p:nvSpPr>
        <p:spPr bwMode="auto">
          <a:xfrm rot="-500022">
            <a:off x="4140200" y="4941888"/>
            <a:ext cx="2016125" cy="576262"/>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bg2"/>
          </a:solidFill>
          <a:ln w="9525">
            <a:solidFill>
              <a:schemeClr val="bg1"/>
            </a:solidFill>
            <a:miter lim="800000"/>
            <a:headEnd/>
            <a:tailEnd/>
          </a:ln>
          <a:effectLst/>
        </p:spPr>
        <p:txBody>
          <a:bodyPr wrap="none" anchor="ctr"/>
          <a:lstStyle/>
          <a:p>
            <a:endParaRPr lang="en-US"/>
          </a:p>
        </p:txBody>
      </p:sp>
      <p:sp>
        <p:nvSpPr>
          <p:cNvPr id="23563" name="AutoShape 11"/>
          <p:cNvSpPr>
            <a:spLocks noChangeArrowheads="1"/>
          </p:cNvSpPr>
          <p:nvPr/>
        </p:nvSpPr>
        <p:spPr bwMode="auto">
          <a:xfrm>
            <a:off x="6189663" y="4221163"/>
            <a:ext cx="792162" cy="8636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bg2"/>
          </a:solidFill>
          <a:ln w="9525">
            <a:solidFill>
              <a:schemeClr val="bg1"/>
            </a:solidFill>
            <a:miter lim="800000"/>
            <a:headEnd/>
            <a:tailEnd/>
          </a:ln>
          <a:effectLst/>
        </p:spPr>
        <p:txBody>
          <a:bodyPr wrap="none" anchor="ctr"/>
          <a:lstStyle/>
          <a:p>
            <a:endParaRPr lang="en-US"/>
          </a:p>
        </p:txBody>
      </p:sp>
      <p:sp>
        <p:nvSpPr>
          <p:cNvPr id="23566" name="AutoShape 14"/>
          <p:cNvSpPr>
            <a:spLocks noChangeArrowheads="1"/>
          </p:cNvSpPr>
          <p:nvPr/>
        </p:nvSpPr>
        <p:spPr bwMode="auto">
          <a:xfrm rot="15030970">
            <a:off x="6226969" y="4077494"/>
            <a:ext cx="2016125" cy="115093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w="9525">
            <a:solidFill>
              <a:schemeClr val="bg1"/>
            </a:solidFill>
            <a:miter lim="800000"/>
            <a:headEnd/>
            <a:tailEnd/>
          </a:ln>
          <a:effectLst/>
        </p:spPr>
        <p:txBody>
          <a:bodyPr vert="eaVert" wrap="none" anchor="ctr"/>
          <a:lstStyle/>
          <a:p>
            <a:pPr algn="ctr">
              <a:spcBef>
                <a:spcPct val="0"/>
              </a:spcBef>
              <a:buClrTx/>
              <a:buSzTx/>
              <a:buFontTx/>
              <a:buNone/>
            </a:pPr>
            <a:r>
              <a:rPr lang="en-AU" sz="1800">
                <a:solidFill>
                  <a:schemeClr val="bg1"/>
                </a:solidFill>
                <a:latin typeface="Arial" charset="0"/>
              </a:rPr>
              <a:t>Jews</a:t>
            </a:r>
          </a:p>
        </p:txBody>
      </p:sp>
      <p:sp>
        <p:nvSpPr>
          <p:cNvPr id="23564" name="AutoShape 12"/>
          <p:cNvSpPr>
            <a:spLocks noChangeArrowheads="1"/>
          </p:cNvSpPr>
          <p:nvPr/>
        </p:nvSpPr>
        <p:spPr bwMode="auto">
          <a:xfrm rot="20933974" flipV="1">
            <a:off x="6948488" y="3500438"/>
            <a:ext cx="503237" cy="1008062"/>
          </a:xfrm>
          <a:prstGeom prst="curvedLeftArrow">
            <a:avLst>
              <a:gd name="adj1" fmla="val 40063"/>
              <a:gd name="adj2" fmla="val 80126"/>
              <a:gd name="adj3" fmla="val 33333"/>
            </a:avLst>
          </a:prstGeom>
          <a:solidFill>
            <a:schemeClr val="bg2"/>
          </a:solidFill>
          <a:ln w="9525">
            <a:solidFill>
              <a:schemeClr val="bg1"/>
            </a:solidFill>
            <a:miter lim="800000"/>
            <a:headEnd/>
            <a:tailEnd/>
          </a:ln>
          <a:effectLst/>
        </p:spPr>
        <p:txBody>
          <a:bodyPr wrap="none" anchor="ctr"/>
          <a:lstStyle/>
          <a:p>
            <a:endParaRPr lang="en-US"/>
          </a:p>
        </p:txBody>
      </p:sp>
      <p:sp>
        <p:nvSpPr>
          <p:cNvPr id="23575" name="Text Box 23"/>
          <p:cNvSpPr txBox="1">
            <a:spLocks noChangeArrowheads="1"/>
          </p:cNvSpPr>
          <p:nvPr/>
        </p:nvSpPr>
        <p:spPr bwMode="auto">
          <a:xfrm>
            <a:off x="6802438" y="3860800"/>
            <a:ext cx="509587" cy="519113"/>
          </a:xfrm>
          <a:prstGeom prst="rect">
            <a:avLst/>
          </a:prstGeom>
          <a:noFill/>
          <a:ln w="9525">
            <a:noFill/>
            <a:miter lim="800000"/>
            <a:headEnd/>
            <a:tailEnd/>
          </a:ln>
          <a:effectLst/>
        </p:spPr>
        <p:txBody>
          <a:bodyPr wrap="none">
            <a:spAutoFit/>
          </a:bodyPr>
          <a:lstStyle/>
          <a:p>
            <a:pPr>
              <a:spcBef>
                <a:spcPct val="0"/>
              </a:spcBef>
              <a:buClrTx/>
              <a:buSzTx/>
              <a:buFontTx/>
              <a:buNone/>
            </a:pPr>
            <a:r>
              <a:rPr lang="en-AU" b="0">
                <a:solidFill>
                  <a:schemeClr val="bg1"/>
                </a:solidFill>
                <a:latin typeface="Impact" pitchFamily="34" charset="0"/>
              </a:rPr>
              <a:t>10</a:t>
            </a:r>
          </a:p>
        </p:txBody>
      </p:sp>
      <p:sp>
        <p:nvSpPr>
          <p:cNvPr id="23574" name="Text Box 22"/>
          <p:cNvSpPr txBox="1">
            <a:spLocks noChangeArrowheads="1"/>
          </p:cNvSpPr>
          <p:nvPr/>
        </p:nvSpPr>
        <p:spPr bwMode="auto">
          <a:xfrm>
            <a:off x="5580063" y="4868863"/>
            <a:ext cx="376237" cy="519112"/>
          </a:xfrm>
          <a:prstGeom prst="rect">
            <a:avLst/>
          </a:prstGeom>
          <a:noFill/>
          <a:ln w="9525">
            <a:noFill/>
            <a:miter lim="800000"/>
            <a:headEnd/>
            <a:tailEnd/>
          </a:ln>
          <a:effectLst/>
        </p:spPr>
        <p:txBody>
          <a:bodyPr wrap="none">
            <a:spAutoFit/>
          </a:bodyPr>
          <a:lstStyle/>
          <a:p>
            <a:pPr>
              <a:spcBef>
                <a:spcPct val="0"/>
              </a:spcBef>
              <a:buClrTx/>
              <a:buSzTx/>
              <a:buFontTx/>
              <a:buNone/>
            </a:pPr>
            <a:r>
              <a:rPr lang="en-AU" b="0">
                <a:latin typeface="Impact" pitchFamily="34" charset="0"/>
              </a:rPr>
              <a:t>9</a:t>
            </a:r>
          </a:p>
        </p:txBody>
      </p:sp>
      <p:sp>
        <p:nvSpPr>
          <p:cNvPr id="23567" name="Line 15"/>
          <p:cNvSpPr>
            <a:spLocks noChangeShapeType="1"/>
          </p:cNvSpPr>
          <p:nvPr/>
        </p:nvSpPr>
        <p:spPr bwMode="auto">
          <a:xfrm flipV="1">
            <a:off x="6732588" y="1844675"/>
            <a:ext cx="1873250" cy="1873250"/>
          </a:xfrm>
          <a:prstGeom prst="line">
            <a:avLst/>
          </a:prstGeom>
          <a:noFill/>
          <a:ln w="381000">
            <a:solidFill>
              <a:srgbClr val="0000FF"/>
            </a:solidFill>
            <a:round/>
            <a:headEnd/>
            <a:tailEnd type="triangle" w="sm" len="med"/>
          </a:ln>
          <a:effectLst/>
        </p:spPr>
        <p:txBody>
          <a:bodyPr/>
          <a:lstStyle/>
          <a:p>
            <a:endParaRPr lang="en-US"/>
          </a:p>
        </p:txBody>
      </p:sp>
      <p:sp>
        <p:nvSpPr>
          <p:cNvPr id="23568" name="Line 16"/>
          <p:cNvSpPr>
            <a:spLocks noChangeShapeType="1"/>
          </p:cNvSpPr>
          <p:nvPr/>
        </p:nvSpPr>
        <p:spPr bwMode="auto">
          <a:xfrm flipH="1" flipV="1">
            <a:off x="4787900" y="1052513"/>
            <a:ext cx="1944688" cy="2665412"/>
          </a:xfrm>
          <a:prstGeom prst="line">
            <a:avLst/>
          </a:prstGeom>
          <a:noFill/>
          <a:ln w="381000">
            <a:solidFill>
              <a:srgbClr val="0000FF"/>
            </a:solidFill>
            <a:round/>
            <a:headEnd/>
            <a:tailEnd type="triangle" w="sm" len="med"/>
          </a:ln>
          <a:effectLst/>
        </p:spPr>
        <p:txBody>
          <a:bodyPr/>
          <a:lstStyle/>
          <a:p>
            <a:endParaRPr lang="en-US"/>
          </a:p>
        </p:txBody>
      </p:sp>
      <p:sp>
        <p:nvSpPr>
          <p:cNvPr id="23569" name="Line 17"/>
          <p:cNvSpPr>
            <a:spLocks noChangeShapeType="1"/>
          </p:cNvSpPr>
          <p:nvPr/>
        </p:nvSpPr>
        <p:spPr bwMode="auto">
          <a:xfrm>
            <a:off x="6732588" y="3717925"/>
            <a:ext cx="2160587" cy="647700"/>
          </a:xfrm>
          <a:prstGeom prst="line">
            <a:avLst/>
          </a:prstGeom>
          <a:noFill/>
          <a:ln w="381000">
            <a:solidFill>
              <a:srgbClr val="0000FF"/>
            </a:solidFill>
            <a:round/>
            <a:headEnd/>
            <a:tailEnd type="triangle" w="sm" len="med"/>
          </a:ln>
          <a:effectLst/>
        </p:spPr>
        <p:txBody>
          <a:bodyPr/>
          <a:lstStyle/>
          <a:p>
            <a:endParaRPr lang="en-US"/>
          </a:p>
        </p:txBody>
      </p:sp>
      <p:sp>
        <p:nvSpPr>
          <p:cNvPr id="23570" name="Line 18"/>
          <p:cNvSpPr>
            <a:spLocks noChangeShapeType="1"/>
          </p:cNvSpPr>
          <p:nvPr/>
        </p:nvSpPr>
        <p:spPr bwMode="auto">
          <a:xfrm>
            <a:off x="6732588" y="3717925"/>
            <a:ext cx="71437" cy="2735263"/>
          </a:xfrm>
          <a:prstGeom prst="line">
            <a:avLst/>
          </a:prstGeom>
          <a:noFill/>
          <a:ln w="381000">
            <a:solidFill>
              <a:srgbClr val="0000FF"/>
            </a:solidFill>
            <a:round/>
            <a:headEnd/>
            <a:tailEnd type="triangle" w="sm" len="med"/>
          </a:ln>
          <a:effectLst/>
        </p:spPr>
        <p:txBody>
          <a:bodyPr/>
          <a:lstStyle/>
          <a:p>
            <a:endParaRPr lang="en-US"/>
          </a:p>
        </p:txBody>
      </p:sp>
      <p:sp>
        <p:nvSpPr>
          <p:cNvPr id="23571" name="Line 19"/>
          <p:cNvSpPr>
            <a:spLocks noChangeShapeType="1"/>
          </p:cNvSpPr>
          <p:nvPr/>
        </p:nvSpPr>
        <p:spPr bwMode="auto">
          <a:xfrm flipH="1">
            <a:off x="3995738" y="3717925"/>
            <a:ext cx="2736850" cy="1295400"/>
          </a:xfrm>
          <a:prstGeom prst="line">
            <a:avLst/>
          </a:prstGeom>
          <a:noFill/>
          <a:ln w="381000">
            <a:solidFill>
              <a:srgbClr val="0000FF"/>
            </a:solidFill>
            <a:round/>
            <a:headEnd/>
            <a:tailEnd type="triangle" w="sm" len="med"/>
          </a:ln>
          <a:effectLst/>
        </p:spPr>
        <p:txBody>
          <a:bodyPr/>
          <a:lstStyle/>
          <a:p>
            <a:endParaRPr lang="en-US"/>
          </a:p>
        </p:txBody>
      </p:sp>
      <p:sp>
        <p:nvSpPr>
          <p:cNvPr id="23576" name="Text Box 24"/>
          <p:cNvSpPr txBox="1">
            <a:spLocks noChangeArrowheads="1"/>
          </p:cNvSpPr>
          <p:nvPr/>
        </p:nvSpPr>
        <p:spPr bwMode="auto">
          <a:xfrm>
            <a:off x="5076825" y="1484313"/>
            <a:ext cx="454025" cy="519112"/>
          </a:xfrm>
          <a:prstGeom prst="rect">
            <a:avLst/>
          </a:prstGeom>
          <a:noFill/>
          <a:ln w="9525">
            <a:noFill/>
            <a:miter lim="800000"/>
            <a:headEnd/>
            <a:tailEnd/>
          </a:ln>
          <a:effectLst/>
        </p:spPr>
        <p:txBody>
          <a:bodyPr wrap="none">
            <a:spAutoFit/>
          </a:bodyPr>
          <a:lstStyle/>
          <a:p>
            <a:pPr>
              <a:spcBef>
                <a:spcPct val="0"/>
              </a:spcBef>
              <a:buClrTx/>
              <a:buSzTx/>
              <a:buFontTx/>
              <a:buNone/>
            </a:pPr>
            <a:r>
              <a:rPr lang="en-AU" b="0" dirty="0">
                <a:solidFill>
                  <a:schemeClr val="bg1"/>
                </a:solidFill>
                <a:latin typeface="Impact" pitchFamily="34" charset="0"/>
              </a:rPr>
              <a:t>11</a:t>
            </a:r>
          </a:p>
        </p:txBody>
      </p:sp>
      <p:sp>
        <p:nvSpPr>
          <p:cNvPr id="23577" name="AutoShape 25"/>
          <p:cNvSpPr>
            <a:spLocks noChangeArrowheads="1"/>
          </p:cNvSpPr>
          <p:nvPr/>
        </p:nvSpPr>
        <p:spPr bwMode="auto">
          <a:xfrm>
            <a:off x="5580063" y="2852738"/>
            <a:ext cx="1800225" cy="1584325"/>
          </a:xfrm>
          <a:prstGeom prst="horizontalScroll">
            <a:avLst>
              <a:gd name="adj" fmla="val 12500"/>
            </a:avLst>
          </a:prstGeom>
          <a:solidFill>
            <a:schemeClr val="bg2"/>
          </a:solidFill>
          <a:ln w="28575">
            <a:solidFill>
              <a:srgbClr val="FF9900"/>
            </a:solidFill>
            <a:round/>
            <a:headEnd/>
            <a:tailEnd/>
          </a:ln>
          <a:effectLst/>
        </p:spPr>
        <p:txBody>
          <a:bodyPr wrap="none" anchor="ctr"/>
          <a:lstStyle/>
          <a:p>
            <a:pPr algn="ctr">
              <a:spcBef>
                <a:spcPct val="0"/>
              </a:spcBef>
              <a:buClrTx/>
              <a:buSzTx/>
              <a:buFontTx/>
              <a:buNone/>
            </a:pPr>
            <a:r>
              <a:rPr lang="en-AU" sz="2000" b="0" dirty="0">
                <a:ln>
                  <a:solidFill>
                    <a:schemeClr val="bg1"/>
                  </a:solidFill>
                </a:ln>
                <a:solidFill>
                  <a:schemeClr val="folHlink"/>
                </a:solidFill>
                <a:latin typeface="Impact" pitchFamily="34" charset="0"/>
              </a:rPr>
              <a:t>Throne of</a:t>
            </a:r>
          </a:p>
          <a:p>
            <a:pPr algn="ctr">
              <a:spcBef>
                <a:spcPct val="0"/>
              </a:spcBef>
              <a:buClrTx/>
              <a:buSzTx/>
              <a:buFontTx/>
              <a:buNone/>
            </a:pPr>
            <a:r>
              <a:rPr lang="en-AU" sz="2000" b="0" dirty="0">
                <a:ln>
                  <a:solidFill>
                    <a:schemeClr val="bg1"/>
                  </a:solidFill>
                </a:ln>
                <a:solidFill>
                  <a:schemeClr val="folHlink"/>
                </a:solidFill>
                <a:latin typeface="Impact" pitchFamily="34" charset="0"/>
              </a:rPr>
              <a:t>David </a:t>
            </a:r>
          </a:p>
          <a:p>
            <a:pPr algn="ctr">
              <a:spcBef>
                <a:spcPct val="0"/>
              </a:spcBef>
              <a:buClrTx/>
              <a:buSzTx/>
              <a:buFontTx/>
              <a:buNone/>
            </a:pPr>
            <a:r>
              <a:rPr lang="en-AU" sz="2000" b="0" dirty="0">
                <a:ln>
                  <a:solidFill>
                    <a:schemeClr val="bg1"/>
                  </a:solidFill>
                </a:ln>
                <a:solidFill>
                  <a:schemeClr val="folHlink"/>
                </a:solidFill>
                <a:latin typeface="Impact" pitchFamily="34" charset="0"/>
              </a:rPr>
              <a:t>established</a:t>
            </a:r>
          </a:p>
        </p:txBody>
      </p:sp>
      <p:sp>
        <p:nvSpPr>
          <p:cNvPr id="23573" name="Text Box 21"/>
          <p:cNvSpPr txBox="1">
            <a:spLocks noChangeArrowheads="1"/>
          </p:cNvSpPr>
          <p:nvPr/>
        </p:nvSpPr>
        <p:spPr bwMode="auto">
          <a:xfrm>
            <a:off x="4356100" y="2060575"/>
            <a:ext cx="2016125" cy="822325"/>
          </a:xfrm>
          <a:prstGeom prst="rect">
            <a:avLst/>
          </a:prstGeom>
          <a:noFill/>
          <a:ln w="9525">
            <a:noFill/>
            <a:miter lim="800000"/>
            <a:headEnd/>
            <a:tailEnd/>
          </a:ln>
          <a:effectLst/>
        </p:spPr>
        <p:txBody>
          <a:bodyPr>
            <a:spAutoFit/>
          </a:bodyPr>
          <a:lstStyle/>
          <a:p>
            <a:pPr algn="r">
              <a:spcBef>
                <a:spcPct val="50000"/>
              </a:spcBef>
              <a:buClrTx/>
              <a:buSzTx/>
              <a:buFontTx/>
              <a:buNone/>
            </a:pPr>
            <a:r>
              <a:rPr lang="en-AU" sz="2400" b="0">
                <a:solidFill>
                  <a:srgbClr val="FF0066"/>
                </a:solidFill>
                <a:effectLst>
                  <a:outerShdw blurRad="38100" dist="38100" dir="2700000" algn="tl">
                    <a:srgbClr val="FFFFFF"/>
                  </a:outerShdw>
                </a:effectLst>
                <a:latin typeface="Impact" pitchFamily="34" charset="0"/>
              </a:rPr>
              <a:t>Proclamation to all nations</a:t>
            </a:r>
          </a:p>
        </p:txBody>
      </p:sp>
      <p:sp>
        <p:nvSpPr>
          <p:cNvPr id="23579" name="Rectangle 27"/>
          <p:cNvSpPr>
            <a:spLocks noChangeArrowheads="1"/>
          </p:cNvSpPr>
          <p:nvPr/>
        </p:nvSpPr>
        <p:spPr bwMode="auto">
          <a:xfrm>
            <a:off x="4846638" y="4786322"/>
            <a:ext cx="4211637" cy="1982778"/>
          </a:xfrm>
          <a:prstGeom prst="rect">
            <a:avLst/>
          </a:prstGeom>
          <a:solidFill>
            <a:schemeClr val="bg2"/>
          </a:solidFill>
          <a:ln w="9525">
            <a:solidFill>
              <a:schemeClr val="bg1"/>
            </a:solidFill>
            <a:miter lim="800000"/>
            <a:headEnd/>
            <a:tailEnd/>
          </a:ln>
          <a:effectLst/>
        </p:spPr>
        <p:txBody>
          <a:bodyPr wrap="none" anchor="ctr"/>
          <a:lstStyle/>
          <a:p>
            <a:endParaRPr lang="en-US"/>
          </a:p>
        </p:txBody>
      </p:sp>
      <p:sp>
        <p:nvSpPr>
          <p:cNvPr id="23578" name="Text Box 26"/>
          <p:cNvSpPr txBox="1">
            <a:spLocks noChangeArrowheads="1"/>
          </p:cNvSpPr>
          <p:nvPr/>
        </p:nvSpPr>
        <p:spPr bwMode="auto">
          <a:xfrm>
            <a:off x="4857752" y="4797425"/>
            <a:ext cx="4106861" cy="2378075"/>
          </a:xfrm>
          <a:prstGeom prst="rect">
            <a:avLst/>
          </a:prstGeom>
          <a:noFill/>
          <a:ln w="9525">
            <a:noFill/>
            <a:miter lim="800000"/>
            <a:headEnd/>
            <a:tailEnd/>
          </a:ln>
          <a:effectLst/>
        </p:spPr>
        <p:txBody>
          <a:bodyPr wrap="square">
            <a:spAutoFit/>
          </a:bodyPr>
          <a:lstStyle/>
          <a:p>
            <a:pPr algn="r">
              <a:spcBef>
                <a:spcPct val="0"/>
              </a:spcBef>
              <a:buClrTx/>
              <a:buSzTx/>
              <a:buFontTx/>
              <a:buNone/>
            </a:pPr>
            <a:r>
              <a:rPr lang="en-US" sz="2000" dirty="0">
                <a:solidFill>
                  <a:srgbClr val="FFFF00"/>
                </a:solidFill>
                <a:latin typeface="Arial" charset="0"/>
              </a:rPr>
              <a:t>“And his feet shall stand in that day upon the mount of Olives, which </a:t>
            </a:r>
            <a:r>
              <a:rPr lang="en-US" sz="2000" i="1" dirty="0">
                <a:solidFill>
                  <a:srgbClr val="FFFF00"/>
                </a:solidFill>
                <a:latin typeface="Arial" charset="0"/>
              </a:rPr>
              <a:t>is</a:t>
            </a:r>
            <a:r>
              <a:rPr lang="en-US" sz="2000" dirty="0">
                <a:solidFill>
                  <a:srgbClr val="FFFF00"/>
                </a:solidFill>
                <a:latin typeface="Arial" charset="0"/>
              </a:rPr>
              <a:t> before Jerusalem on the east, and the mount of Olives shall cleave in the midst thereof”</a:t>
            </a:r>
            <a:r>
              <a:rPr lang="en-US" sz="2000" dirty="0">
                <a:latin typeface="Arial" charset="0"/>
              </a:rPr>
              <a:t> – </a:t>
            </a:r>
            <a:r>
              <a:rPr lang="en-US" sz="2000" dirty="0">
                <a:ln>
                  <a:solidFill>
                    <a:schemeClr val="tx1"/>
                  </a:solidFill>
                </a:ln>
                <a:solidFill>
                  <a:srgbClr val="FF0000"/>
                </a:solidFill>
                <a:latin typeface="Arial" charset="0"/>
              </a:rPr>
              <a:t>Zech. 14:4</a:t>
            </a:r>
            <a:endParaRPr lang="en-AU" sz="2000" dirty="0">
              <a:ln>
                <a:solidFill>
                  <a:schemeClr val="tx1"/>
                </a:solidFill>
              </a:ln>
              <a:solidFill>
                <a:srgbClr val="FF0000"/>
              </a:solidFill>
              <a:latin typeface="Arial" charset="0"/>
            </a:endParaRPr>
          </a:p>
          <a:p>
            <a:pPr algn="r">
              <a:spcBef>
                <a:spcPct val="50000"/>
              </a:spcBef>
              <a:buClrTx/>
              <a:buSzTx/>
              <a:buFontTx/>
              <a:buNone/>
            </a:pPr>
            <a:endParaRPr lang="en-AU" sz="2000" dirty="0">
              <a:solidFill>
                <a:srgbClr val="FF0000"/>
              </a:solidFill>
              <a:latin typeface="Arial" charset="0"/>
            </a:endParaRPr>
          </a:p>
        </p:txBody>
      </p:sp>
      <p:sp>
        <p:nvSpPr>
          <p:cNvPr id="22" name="Rectangle 24"/>
          <p:cNvSpPr txBox="1">
            <a:spLocks noChangeArrowheads="1"/>
          </p:cNvSpPr>
          <p:nvPr/>
        </p:nvSpPr>
        <p:spPr>
          <a:xfrm>
            <a:off x="-2540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23574"/>
                                        </p:tgtEl>
                                        <p:attrNameLst>
                                          <p:attrName>style.visibility</p:attrName>
                                        </p:attrNameLst>
                                      </p:cBhvr>
                                      <p:to>
                                        <p:strVal val="visible"/>
                                      </p:to>
                                    </p:set>
                                  </p:childTnLst>
                                  <p:subTnLst>
                                    <p:set>
                                      <p:cBhvr override="childStyle">
                                        <p:cTn dur="1" fill="hold" display="0" masterRel="nextClick" afterEffect="1"/>
                                        <p:tgtEl>
                                          <p:spTgt spid="23574"/>
                                        </p:tgtEl>
                                        <p:attrNameLst>
                                          <p:attrName>style.visibility</p:attrName>
                                        </p:attrNameLst>
                                      </p:cBhvr>
                                      <p:to>
                                        <p:strVal val="hidden"/>
                                      </p:to>
                                    </p:set>
                                  </p:subTnLst>
                                </p:cTn>
                              </p:par>
                              <p:par>
                                <p:cTn id="10" presetID="22" presetClass="entr" presetSubtype="8" fill="hold" grpId="0" nodeType="withEffect">
                                  <p:stCondLst>
                                    <p:cond delay="0"/>
                                  </p:stCondLst>
                                  <p:childTnLst>
                                    <p:set>
                                      <p:cBhvr>
                                        <p:cTn id="11" dur="1" fill="hold">
                                          <p:stCondLst>
                                            <p:cond delay="0"/>
                                          </p:stCondLst>
                                        </p:cTn>
                                        <p:tgtEl>
                                          <p:spTgt spid="23559"/>
                                        </p:tgtEl>
                                        <p:attrNameLst>
                                          <p:attrName>style.visibility</p:attrName>
                                        </p:attrNameLst>
                                      </p:cBhvr>
                                      <p:to>
                                        <p:strVal val="visible"/>
                                      </p:to>
                                    </p:set>
                                    <p:animEffect transition="in" filter="wipe(left)">
                                      <p:cBhvr>
                                        <p:cTn id="12" dur="2000"/>
                                        <p:tgtEl>
                                          <p:spTgt spid="23559"/>
                                        </p:tgtEl>
                                      </p:cBhvr>
                                    </p:animEffect>
                                  </p:childTnLst>
                                  <p:subTnLst>
                                    <p:set>
                                      <p:cBhvr override="childStyle">
                                        <p:cTn dur="1" fill="hold" display="0" masterRel="nextClick" afterEffect="1"/>
                                        <p:tgtEl>
                                          <p:spTgt spid="23559"/>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63"/>
                                        </p:tgtEl>
                                        <p:attrNameLst>
                                          <p:attrName>style.visibility</p:attrName>
                                        </p:attrNameLst>
                                      </p:cBhvr>
                                      <p:to>
                                        <p:strVal val="visible"/>
                                      </p:to>
                                    </p:set>
                                    <p:animEffect transition="in" filter="wipe(down)">
                                      <p:cBhvr>
                                        <p:cTn id="17" dur="2000"/>
                                        <p:tgtEl>
                                          <p:spTgt spid="23563"/>
                                        </p:tgtEl>
                                      </p:cBhvr>
                                    </p:animEffect>
                                  </p:childTnLst>
                                  <p:subTnLst>
                                    <p:set>
                                      <p:cBhvr override="childStyle">
                                        <p:cTn dur="1" fill="hold" display="0" masterRel="nextClick" afterEffect="1"/>
                                        <p:tgtEl>
                                          <p:spTgt spid="23563"/>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wipe(down)">
                                      <p:cBhvr>
                                        <p:cTn id="22" dur="2000"/>
                                        <p:tgtEl>
                                          <p:spTgt spid="23564"/>
                                        </p:tgtEl>
                                      </p:cBhvr>
                                    </p:animEffect>
                                  </p:childTnLst>
                                  <p:subTnLst>
                                    <p:set>
                                      <p:cBhvr override="childStyle">
                                        <p:cTn dur="1" fill="hold" display="0" masterRel="nextClick" afterEffect="1"/>
                                        <p:tgtEl>
                                          <p:spTgt spid="23564"/>
                                        </p:tgtEl>
                                        <p:attrNameLst>
                                          <p:attrName>style.visibility</p:attrName>
                                        </p:attrNameLst>
                                      </p:cBhvr>
                                      <p:to>
                                        <p:strVal val="hidden"/>
                                      </p:to>
                                    </p:set>
                                  </p:subTnLst>
                                </p:cTn>
                              </p:par>
                            </p:childTnLst>
                          </p:cTn>
                        </p:par>
                        <p:par>
                          <p:cTn id="23" fill="hold">
                            <p:stCondLst>
                              <p:cond delay="2000"/>
                            </p:stCondLst>
                            <p:childTnLst>
                              <p:par>
                                <p:cTn id="24" presetID="1" presetClass="entr" presetSubtype="0" fill="hold" grpId="0" nodeType="afterEffect">
                                  <p:stCondLst>
                                    <p:cond delay="3000"/>
                                  </p:stCondLst>
                                  <p:childTnLst>
                                    <p:set>
                                      <p:cBhvr>
                                        <p:cTn id="25" dur="1" fill="hold">
                                          <p:stCondLst>
                                            <p:cond delay="0"/>
                                          </p:stCondLst>
                                        </p:cTn>
                                        <p:tgtEl>
                                          <p:spTgt spid="23579"/>
                                        </p:tgtEl>
                                        <p:attrNameLst>
                                          <p:attrName>style.visibility</p:attrName>
                                        </p:attrNameLst>
                                      </p:cBhvr>
                                      <p:to>
                                        <p:strVal val="visible"/>
                                      </p:to>
                                    </p:set>
                                  </p:childTnLst>
                                  <p:subTnLst>
                                    <p:set>
                                      <p:cBhvr override="childStyle">
                                        <p:cTn dur="1" fill="hold" display="0" masterRel="nextClick" afterEffect="1"/>
                                        <p:tgtEl>
                                          <p:spTgt spid="23579"/>
                                        </p:tgtEl>
                                        <p:attrNameLst>
                                          <p:attrName>style.visibility</p:attrName>
                                        </p:attrNameLst>
                                      </p:cBhvr>
                                      <p:to>
                                        <p:strVal val="hidden"/>
                                      </p:to>
                                    </p:set>
                                  </p:subTnLst>
                                </p:cTn>
                              </p:par>
                              <p:par>
                                <p:cTn id="26" presetID="7" presetClass="entr" presetSubtype="4" fill="hold" grpId="0" nodeType="withEffect">
                                  <p:stCondLst>
                                    <p:cond delay="3000"/>
                                  </p:stCondLst>
                                  <p:childTnLst>
                                    <p:set>
                                      <p:cBhvr>
                                        <p:cTn id="27" dur="1" fill="hold">
                                          <p:stCondLst>
                                            <p:cond delay="0"/>
                                          </p:stCondLst>
                                        </p:cTn>
                                        <p:tgtEl>
                                          <p:spTgt spid="23578">
                                            <p:txEl>
                                              <p:pRg st="0" end="0"/>
                                            </p:txEl>
                                          </p:spTgt>
                                        </p:tgtEl>
                                        <p:attrNameLst>
                                          <p:attrName>style.visibility</p:attrName>
                                        </p:attrNameLst>
                                      </p:cBhvr>
                                      <p:to>
                                        <p:strVal val="visible"/>
                                      </p:to>
                                    </p:set>
                                    <p:anim calcmode="lin" valueType="num">
                                      <p:cBhvr additive="base">
                                        <p:cTn id="28" dur="1000" fill="hold"/>
                                        <p:tgtEl>
                                          <p:spTgt spid="23578">
                                            <p:txEl>
                                              <p:pRg st="0" end="0"/>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23578">
                                            <p:txEl>
                                              <p:pRg st="0" end="0"/>
                                            </p:txEl>
                                          </p:spTgt>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3578">
                                            <p:txEl>
                                              <p:pRg st="0" end="0"/>
                                            </p:txEl>
                                          </p:spTgt>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23557"/>
                                        </p:tgtEl>
                                        <p:attrNameLst>
                                          <p:attrName>style.visibility</p:attrName>
                                        </p:attrNameLst>
                                      </p:cBhvr>
                                      <p:to>
                                        <p:strVal val="visible"/>
                                      </p:to>
                                    </p:set>
                                    <p:animEffect transition="in" filter="diamond(out)">
                                      <p:cBhvr>
                                        <p:cTn id="34" dur="500"/>
                                        <p:tgtEl>
                                          <p:spTgt spid="23557"/>
                                        </p:tgtEl>
                                      </p:cBhvr>
                                    </p:animEffect>
                                  </p:childTnLst>
                                  <p:subTnLst>
                                    <p:set>
                                      <p:cBhvr override="childStyle">
                                        <p:cTn dur="1" fill="hold" display="0" masterRel="nextClick" afterEffect="1"/>
                                        <p:tgtEl>
                                          <p:spTgt spid="23557"/>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555">
                                            <p:txEl>
                                              <p:pRg st="1" end="1"/>
                                            </p:txEl>
                                          </p:spTgt>
                                        </p:tgtEl>
                                        <p:attrNameLst>
                                          <p:attrName>style.visibility</p:attrName>
                                        </p:attrNameLst>
                                      </p:cBhvr>
                                      <p:to>
                                        <p:strVal val="visible"/>
                                      </p:to>
                                    </p:set>
                                  </p:childTnLst>
                                </p:cTn>
                              </p:par>
                            </p:childTnLst>
                          </p:cTn>
                        </p:par>
                        <p:par>
                          <p:cTn id="39" fill="hold">
                            <p:stCondLst>
                              <p:cond delay="0"/>
                            </p:stCondLst>
                            <p:childTnLst>
                              <p:par>
                                <p:cTn id="40" presetID="22" presetClass="entr" presetSubtype="4" fill="hold" grpId="0" nodeType="afterEffect">
                                  <p:stCondLst>
                                    <p:cond delay="0"/>
                                  </p:stCondLst>
                                  <p:childTnLst>
                                    <p:set>
                                      <p:cBhvr>
                                        <p:cTn id="41" dur="1" fill="hold">
                                          <p:stCondLst>
                                            <p:cond delay="0"/>
                                          </p:stCondLst>
                                        </p:cTn>
                                        <p:tgtEl>
                                          <p:spTgt spid="23575"/>
                                        </p:tgtEl>
                                        <p:attrNameLst>
                                          <p:attrName>style.visibility</p:attrName>
                                        </p:attrNameLst>
                                      </p:cBhvr>
                                      <p:to>
                                        <p:strVal val="visible"/>
                                      </p:to>
                                    </p:set>
                                    <p:animEffect transition="in" filter="wipe(down)">
                                      <p:cBhvr>
                                        <p:cTn id="42" dur="2000"/>
                                        <p:tgtEl>
                                          <p:spTgt spid="23575"/>
                                        </p:tgtEl>
                                      </p:cBhvr>
                                    </p:animEffect>
                                  </p:childTnLst>
                                  <p:subTnLst>
                                    <p:set>
                                      <p:cBhvr override="childStyle">
                                        <p:cTn dur="1" fill="hold" display="0" masterRel="nextClick" afterEffect="1"/>
                                        <p:tgtEl>
                                          <p:spTgt spid="23575"/>
                                        </p:tgtEl>
                                        <p:attrNameLst>
                                          <p:attrName>style.visibility</p:attrName>
                                        </p:attrNameLst>
                                      </p:cBhvr>
                                      <p:to>
                                        <p:strVal val="hidden"/>
                                      </p:to>
                                    </p:set>
                                  </p:subTnLst>
                                </p:cTn>
                              </p:par>
                              <p:par>
                                <p:cTn id="43" presetID="22" presetClass="entr" presetSubtype="4" fill="hold" grpId="0" nodeType="withEffect">
                                  <p:stCondLst>
                                    <p:cond delay="0"/>
                                  </p:stCondLst>
                                  <p:childTnLst>
                                    <p:set>
                                      <p:cBhvr>
                                        <p:cTn id="44" dur="1" fill="hold">
                                          <p:stCondLst>
                                            <p:cond delay="0"/>
                                          </p:stCondLst>
                                        </p:cTn>
                                        <p:tgtEl>
                                          <p:spTgt spid="23566"/>
                                        </p:tgtEl>
                                        <p:attrNameLst>
                                          <p:attrName>style.visibility</p:attrName>
                                        </p:attrNameLst>
                                      </p:cBhvr>
                                      <p:to>
                                        <p:strVal val="visible"/>
                                      </p:to>
                                    </p:set>
                                    <p:animEffect transition="in" filter="wipe(down)">
                                      <p:cBhvr>
                                        <p:cTn id="45" dur="2000"/>
                                        <p:tgtEl>
                                          <p:spTgt spid="23566"/>
                                        </p:tgtEl>
                                      </p:cBhvr>
                                    </p:animEffect>
                                  </p:childTnLst>
                                  <p:subTnLst>
                                    <p:set>
                                      <p:cBhvr override="childStyle">
                                        <p:cTn dur="1" fill="hold" display="0" masterRel="nextClick" afterEffect="1"/>
                                        <p:tgtEl>
                                          <p:spTgt spid="23566"/>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23555">
                                            <p:txEl>
                                              <p:pRg st="2" end="2"/>
                                            </p:txEl>
                                          </p:spTgt>
                                        </p:tgtEl>
                                        <p:attrNameLst>
                                          <p:attrName>style.visibility</p:attrName>
                                        </p:attrNameLst>
                                      </p:cBhvr>
                                      <p:to>
                                        <p:strVal val="visible"/>
                                      </p:to>
                                    </p:set>
                                  </p:childTnLst>
                                </p:cTn>
                              </p:par>
                              <p:par>
                                <p:cTn id="50" presetID="9" presetClass="entr" presetSubtype="0" fill="hold" grpId="0" nodeType="withEffect">
                                  <p:stCondLst>
                                    <p:cond delay="0"/>
                                  </p:stCondLst>
                                  <p:childTnLst>
                                    <p:set>
                                      <p:cBhvr>
                                        <p:cTn id="51" dur="1" fill="hold">
                                          <p:stCondLst>
                                            <p:cond delay="0"/>
                                          </p:stCondLst>
                                        </p:cTn>
                                        <p:tgtEl>
                                          <p:spTgt spid="23577"/>
                                        </p:tgtEl>
                                        <p:attrNameLst>
                                          <p:attrName>style.visibility</p:attrName>
                                        </p:attrNameLst>
                                      </p:cBhvr>
                                      <p:to>
                                        <p:strVal val="visible"/>
                                      </p:to>
                                    </p:set>
                                    <p:animEffect transition="in" filter="dissolve">
                                      <p:cBhvr>
                                        <p:cTn id="52" dur="500"/>
                                        <p:tgtEl>
                                          <p:spTgt spid="23577"/>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23568"/>
                                        </p:tgtEl>
                                        <p:attrNameLst>
                                          <p:attrName>style.visibility</p:attrName>
                                        </p:attrNameLst>
                                      </p:cBhvr>
                                      <p:to>
                                        <p:strVal val="visible"/>
                                      </p:to>
                                    </p:set>
                                    <p:animEffect transition="in" filter="dissolve">
                                      <p:cBhvr>
                                        <p:cTn id="55" dur="500"/>
                                        <p:tgtEl>
                                          <p:spTgt spid="23568"/>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23567"/>
                                        </p:tgtEl>
                                        <p:attrNameLst>
                                          <p:attrName>style.visibility</p:attrName>
                                        </p:attrNameLst>
                                      </p:cBhvr>
                                      <p:to>
                                        <p:strVal val="visible"/>
                                      </p:to>
                                    </p:set>
                                    <p:animEffect transition="in" filter="dissolve">
                                      <p:cBhvr>
                                        <p:cTn id="58" dur="500"/>
                                        <p:tgtEl>
                                          <p:spTgt spid="2356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23569"/>
                                        </p:tgtEl>
                                        <p:attrNameLst>
                                          <p:attrName>style.visibility</p:attrName>
                                        </p:attrNameLst>
                                      </p:cBhvr>
                                      <p:to>
                                        <p:strVal val="visible"/>
                                      </p:to>
                                    </p:set>
                                    <p:animEffect transition="in" filter="dissolve">
                                      <p:cBhvr>
                                        <p:cTn id="61" dur="500"/>
                                        <p:tgtEl>
                                          <p:spTgt spid="23569"/>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23570"/>
                                        </p:tgtEl>
                                        <p:attrNameLst>
                                          <p:attrName>style.visibility</p:attrName>
                                        </p:attrNameLst>
                                      </p:cBhvr>
                                      <p:to>
                                        <p:strVal val="visible"/>
                                      </p:to>
                                    </p:set>
                                    <p:animEffect transition="in" filter="dissolve">
                                      <p:cBhvr>
                                        <p:cTn id="64" dur="500"/>
                                        <p:tgtEl>
                                          <p:spTgt spid="23570"/>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3571"/>
                                        </p:tgtEl>
                                        <p:attrNameLst>
                                          <p:attrName>style.visibility</p:attrName>
                                        </p:attrNameLst>
                                      </p:cBhvr>
                                      <p:to>
                                        <p:strVal val="visible"/>
                                      </p:to>
                                    </p:set>
                                    <p:animEffect transition="in" filter="dissolve">
                                      <p:cBhvr>
                                        <p:cTn id="67" dur="500"/>
                                        <p:tgtEl>
                                          <p:spTgt spid="23571"/>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23576"/>
                                        </p:tgtEl>
                                        <p:attrNameLst>
                                          <p:attrName>style.visibility</p:attrName>
                                        </p:attrNameLst>
                                      </p:cBhvr>
                                      <p:to>
                                        <p:strVal val="visible"/>
                                      </p:to>
                                    </p:set>
                                    <p:animEffect transition="in" filter="dissolve">
                                      <p:cBhvr>
                                        <p:cTn id="70" dur="500"/>
                                        <p:tgtEl>
                                          <p:spTgt spid="23576"/>
                                        </p:tgtEl>
                                      </p:cBhvr>
                                    </p:animEffect>
                                  </p:childTnLst>
                                </p:cTn>
                              </p:par>
                              <p:par>
                                <p:cTn id="71" presetID="1" presetClass="entr" presetSubtype="0" fill="hold" grpId="0" nodeType="withEffect">
                                  <p:stCondLst>
                                    <p:cond delay="0"/>
                                  </p:stCondLst>
                                  <p:childTnLst>
                                    <p:set>
                                      <p:cBhvr>
                                        <p:cTn id="72" dur="1" fill="hold">
                                          <p:stCondLst>
                                            <p:cond delay="0"/>
                                          </p:stCondLst>
                                        </p:cTn>
                                        <p:tgtEl>
                                          <p:spTgt spid="235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3559" grpId="0" animBg="1"/>
      <p:bldP spid="23563" grpId="0" animBg="1"/>
      <p:bldP spid="23566" grpId="0" animBg="1"/>
      <p:bldP spid="23564" grpId="0" animBg="1"/>
      <p:bldP spid="23575" grpId="0"/>
      <p:bldP spid="23574" grpId="0"/>
      <p:bldP spid="23567" grpId="0" animBg="1"/>
      <p:bldP spid="23568" grpId="0" animBg="1"/>
      <p:bldP spid="23569" grpId="0" animBg="1"/>
      <p:bldP spid="23570" grpId="0" animBg="1"/>
      <p:bldP spid="23571" grpId="0" animBg="1"/>
      <p:bldP spid="23576" grpId="0"/>
      <p:bldP spid="23577" grpId="0" animBg="1"/>
      <p:bldP spid="23573" grpId="0"/>
      <p:bldP spid="23579" grpId="0" animBg="1"/>
      <p:bldP spid="2357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38100"/>
            <a:ext cx="3492500" cy="1857364"/>
          </a:xfrm>
        </p:spPr>
        <p:txBody>
          <a:bodyPr/>
          <a:lstStyle/>
          <a:p>
            <a:pPr>
              <a:lnSpc>
                <a:spcPct val="85000"/>
              </a:lnSpc>
            </a:pPr>
            <a:r>
              <a:rPr lang="en-AU" sz="4000" b="1" dirty="0">
                <a:latin typeface="+mj-lt"/>
              </a:rPr>
              <a:t>Subjugation of the Nations</a:t>
            </a:r>
          </a:p>
        </p:txBody>
      </p:sp>
      <p:sp>
        <p:nvSpPr>
          <p:cNvPr id="24579" name="Rectangle 3"/>
          <p:cNvSpPr>
            <a:spLocks noGrp="1" noChangeArrowheads="1"/>
          </p:cNvSpPr>
          <p:nvPr>
            <p:ph type="subTitle" idx="1"/>
          </p:nvPr>
        </p:nvSpPr>
        <p:spPr>
          <a:xfrm>
            <a:off x="0" y="1815799"/>
            <a:ext cx="3492500" cy="4857784"/>
          </a:xfrm>
        </p:spPr>
        <p:txBody>
          <a:bodyPr/>
          <a:lstStyle/>
          <a:p>
            <a:pPr marL="609600" indent="-609600">
              <a:lnSpc>
                <a:spcPct val="90000"/>
              </a:lnSpc>
              <a:spcBef>
                <a:spcPts val="0"/>
              </a:spcBef>
              <a:spcAft>
                <a:spcPts val="600"/>
              </a:spcAft>
              <a:buSzTx/>
              <a:buFont typeface="Wingdings" pitchFamily="2" charset="2"/>
              <a:buAutoNum type="arabicPeriod" startAt="12"/>
            </a:pPr>
            <a:r>
              <a:rPr lang="en-AU" dirty="0">
                <a:solidFill>
                  <a:srgbClr val="00FF00"/>
                </a:solidFill>
                <a:effectLst/>
              </a:rPr>
              <a:t>Britain and other nations submit to Christ’s rule</a:t>
            </a:r>
          </a:p>
          <a:p>
            <a:pPr marL="609600" indent="-609600">
              <a:lnSpc>
                <a:spcPct val="90000"/>
              </a:lnSpc>
              <a:spcBef>
                <a:spcPts val="0"/>
              </a:spcBef>
              <a:spcAft>
                <a:spcPts val="600"/>
              </a:spcAft>
              <a:buSzTx/>
              <a:buFont typeface="Wingdings" pitchFamily="2" charset="2"/>
              <a:buAutoNum type="arabicPeriod" startAt="12"/>
            </a:pPr>
            <a:r>
              <a:rPr lang="en-AU" dirty="0">
                <a:ln>
                  <a:solidFill>
                    <a:schemeClr val="tx1"/>
                  </a:solidFill>
                </a:ln>
                <a:solidFill>
                  <a:srgbClr val="33CCFF"/>
                </a:solidFill>
                <a:effectLst/>
              </a:rPr>
              <a:t>Catholic Europe and allies destroyed in 30 years of </a:t>
            </a:r>
            <a:r>
              <a:rPr lang="en-AU" dirty="0" smtClean="0">
                <a:ln>
                  <a:solidFill>
                    <a:schemeClr val="tx1"/>
                  </a:solidFill>
                </a:ln>
                <a:solidFill>
                  <a:srgbClr val="33CCFF"/>
                </a:solidFill>
                <a:effectLst/>
              </a:rPr>
              <a:t>conflict </a:t>
            </a:r>
            <a:r>
              <a:rPr lang="en-AU" dirty="0">
                <a:ln>
                  <a:solidFill>
                    <a:schemeClr val="tx1"/>
                  </a:solidFill>
                </a:ln>
                <a:solidFill>
                  <a:srgbClr val="33CCFF"/>
                </a:solidFill>
                <a:effectLst/>
              </a:rPr>
              <a:t>after </a:t>
            </a:r>
            <a:r>
              <a:rPr lang="en-AU" dirty="0" smtClean="0">
                <a:ln>
                  <a:solidFill>
                    <a:schemeClr val="tx1"/>
                  </a:solidFill>
                </a:ln>
                <a:solidFill>
                  <a:srgbClr val="33CCFF"/>
                </a:solidFill>
                <a:effectLst/>
              </a:rPr>
              <a:t>Rome </a:t>
            </a:r>
            <a:r>
              <a:rPr lang="en-AU" dirty="0">
                <a:ln>
                  <a:solidFill>
                    <a:schemeClr val="tx1"/>
                  </a:solidFill>
                </a:ln>
                <a:solidFill>
                  <a:srgbClr val="33CCFF"/>
                </a:solidFill>
                <a:effectLst/>
              </a:rPr>
              <a:t>is     	      destroyed</a:t>
            </a:r>
          </a:p>
        </p:txBody>
      </p:sp>
      <p:pic>
        <p:nvPicPr>
          <p:cNvPr id="24581" name="Picture 5" descr="Cantons of the Tribes"/>
          <p:cNvPicPr>
            <a:picLocks noChangeAspect="1" noChangeArrowheads="1"/>
          </p:cNvPicPr>
          <p:nvPr/>
        </p:nvPicPr>
        <p:blipFill>
          <a:blip r:embed="rId2" cstate="print"/>
          <a:srcRect/>
          <a:stretch>
            <a:fillRect/>
          </a:stretch>
        </p:blipFill>
        <p:spPr bwMode="auto">
          <a:xfrm>
            <a:off x="3471863" y="0"/>
            <a:ext cx="5672137" cy="7029450"/>
          </a:xfrm>
          <a:prstGeom prst="rect">
            <a:avLst/>
          </a:prstGeom>
          <a:noFill/>
        </p:spPr>
      </p:pic>
      <p:sp>
        <p:nvSpPr>
          <p:cNvPr id="24582" name="Rectangle 6"/>
          <p:cNvSpPr>
            <a:spLocks noChangeArrowheads="1"/>
          </p:cNvSpPr>
          <p:nvPr/>
        </p:nvSpPr>
        <p:spPr bwMode="auto">
          <a:xfrm>
            <a:off x="3492500" y="0"/>
            <a:ext cx="5651500" cy="6858000"/>
          </a:xfrm>
          <a:prstGeom prst="rect">
            <a:avLst/>
          </a:prstGeom>
          <a:noFill/>
          <a:ln w="76200">
            <a:solidFill>
              <a:srgbClr val="FF0066"/>
            </a:solidFill>
            <a:miter lim="800000"/>
            <a:headEnd/>
            <a:tailEnd/>
          </a:ln>
          <a:effectLst/>
        </p:spPr>
        <p:txBody>
          <a:bodyPr wrap="none" anchor="ctr"/>
          <a:lstStyle/>
          <a:p>
            <a:endParaRPr lang="en-US"/>
          </a:p>
        </p:txBody>
      </p:sp>
      <p:sp>
        <p:nvSpPr>
          <p:cNvPr id="24583" name="AutoShape 7"/>
          <p:cNvSpPr>
            <a:spLocks noChangeArrowheads="1"/>
          </p:cNvSpPr>
          <p:nvPr/>
        </p:nvSpPr>
        <p:spPr bwMode="auto">
          <a:xfrm rot="873616">
            <a:off x="3635375" y="2679700"/>
            <a:ext cx="2736850" cy="1512888"/>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FF00"/>
          </a:solidFill>
          <a:ln w="9525">
            <a:solidFill>
              <a:schemeClr val="bg1"/>
            </a:solidFill>
            <a:miter lim="800000"/>
            <a:headEnd/>
            <a:tailEnd/>
          </a:ln>
          <a:effectLst/>
        </p:spPr>
        <p:txBody>
          <a:bodyPr wrap="none" anchor="ctr"/>
          <a:lstStyle/>
          <a:p>
            <a:pPr algn="ctr">
              <a:spcBef>
                <a:spcPct val="0"/>
              </a:spcBef>
              <a:buClrTx/>
              <a:buSzTx/>
              <a:buFontTx/>
              <a:buNone/>
            </a:pPr>
            <a:r>
              <a:rPr lang="en-AU" sz="2000" b="0">
                <a:solidFill>
                  <a:schemeClr val="bg1"/>
                </a:solidFill>
                <a:latin typeface="Impact" pitchFamily="34" charset="0"/>
              </a:rPr>
              <a:t>Britain submits</a:t>
            </a:r>
          </a:p>
        </p:txBody>
      </p:sp>
      <p:sp>
        <p:nvSpPr>
          <p:cNvPr id="24584" name="AutoShape 8"/>
          <p:cNvSpPr>
            <a:spLocks noChangeArrowheads="1"/>
          </p:cNvSpPr>
          <p:nvPr/>
        </p:nvSpPr>
        <p:spPr bwMode="auto">
          <a:xfrm rot="14020534">
            <a:off x="3275013" y="1152525"/>
            <a:ext cx="4105275" cy="180022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bg2"/>
            </a:solidFill>
            <a:miter lim="800000"/>
            <a:headEnd/>
            <a:tailEnd/>
          </a:ln>
          <a:effectLst/>
        </p:spPr>
        <p:txBody>
          <a:bodyPr vert="eaVert" wrap="none" anchor="ctr"/>
          <a:lstStyle/>
          <a:p>
            <a:pPr algn="ctr">
              <a:spcBef>
                <a:spcPct val="0"/>
              </a:spcBef>
              <a:buClrTx/>
              <a:buSzTx/>
              <a:buFontTx/>
              <a:buNone/>
            </a:pPr>
            <a:endParaRPr lang="en-US" sz="1800" b="0">
              <a:latin typeface="Arial" charset="0"/>
            </a:endParaRPr>
          </a:p>
        </p:txBody>
      </p:sp>
      <p:sp>
        <p:nvSpPr>
          <p:cNvPr id="24585" name="Text Box 9"/>
          <p:cNvSpPr txBox="1">
            <a:spLocks noChangeArrowheads="1"/>
          </p:cNvSpPr>
          <p:nvPr/>
        </p:nvSpPr>
        <p:spPr bwMode="auto">
          <a:xfrm>
            <a:off x="4259263" y="677863"/>
            <a:ext cx="508000" cy="519112"/>
          </a:xfrm>
          <a:prstGeom prst="rect">
            <a:avLst/>
          </a:prstGeom>
          <a:noFill/>
          <a:ln w="9525">
            <a:noFill/>
            <a:miter lim="800000"/>
            <a:headEnd/>
            <a:tailEnd/>
          </a:ln>
          <a:effectLst/>
        </p:spPr>
        <p:txBody>
          <a:bodyPr wrap="none">
            <a:spAutoFit/>
          </a:bodyPr>
          <a:lstStyle/>
          <a:p>
            <a:pPr>
              <a:spcBef>
                <a:spcPct val="0"/>
              </a:spcBef>
              <a:buClrTx/>
              <a:buSzTx/>
              <a:buFontTx/>
              <a:buNone/>
            </a:pPr>
            <a:r>
              <a:rPr lang="en-AU" b="0">
                <a:solidFill>
                  <a:schemeClr val="bg1"/>
                </a:solidFill>
                <a:latin typeface="Impact" pitchFamily="34" charset="0"/>
              </a:rPr>
              <a:t>13</a:t>
            </a:r>
          </a:p>
        </p:txBody>
      </p:sp>
      <p:sp>
        <p:nvSpPr>
          <p:cNvPr id="24586" name="Text Box 10"/>
          <p:cNvSpPr txBox="1">
            <a:spLocks noChangeArrowheads="1"/>
          </p:cNvSpPr>
          <p:nvPr/>
        </p:nvSpPr>
        <p:spPr bwMode="auto">
          <a:xfrm rot="3213683">
            <a:off x="4460875" y="1733550"/>
            <a:ext cx="1825625" cy="701675"/>
          </a:xfrm>
          <a:prstGeom prst="rect">
            <a:avLst/>
          </a:prstGeom>
          <a:noFill/>
          <a:ln w="9525">
            <a:noFill/>
            <a:miter lim="800000"/>
            <a:headEnd/>
            <a:tailEnd/>
          </a:ln>
          <a:effectLst/>
        </p:spPr>
        <p:txBody>
          <a:bodyPr wrap="none">
            <a:spAutoFit/>
          </a:bodyPr>
          <a:lstStyle/>
          <a:p>
            <a:pPr algn="ctr">
              <a:spcBef>
                <a:spcPct val="0"/>
              </a:spcBef>
              <a:buClrTx/>
              <a:buSzTx/>
              <a:buFontTx/>
              <a:buNone/>
            </a:pPr>
            <a:r>
              <a:rPr lang="en-AU" sz="2000" b="0">
                <a:solidFill>
                  <a:schemeClr val="bg1"/>
                </a:solidFill>
                <a:latin typeface="Impact" pitchFamily="34" charset="0"/>
              </a:rPr>
              <a:t>Catholic Europe</a:t>
            </a:r>
          </a:p>
          <a:p>
            <a:pPr algn="ctr">
              <a:spcBef>
                <a:spcPct val="0"/>
              </a:spcBef>
              <a:buClrTx/>
              <a:buSzTx/>
              <a:buFontTx/>
              <a:buNone/>
            </a:pPr>
            <a:r>
              <a:rPr lang="en-AU" sz="2000" b="0">
                <a:solidFill>
                  <a:schemeClr val="bg1"/>
                </a:solidFill>
                <a:latin typeface="Impact" pitchFamily="34" charset="0"/>
              </a:rPr>
              <a:t>destroyed</a:t>
            </a:r>
          </a:p>
        </p:txBody>
      </p:sp>
      <p:sp>
        <p:nvSpPr>
          <p:cNvPr id="24587" name="AutoShape 11"/>
          <p:cNvSpPr>
            <a:spLocks noChangeArrowheads="1"/>
          </p:cNvSpPr>
          <p:nvPr/>
        </p:nvSpPr>
        <p:spPr bwMode="auto">
          <a:xfrm flipV="1">
            <a:off x="3563938" y="4508500"/>
            <a:ext cx="5519737" cy="2309813"/>
          </a:xfrm>
          <a:prstGeom prst="wedgeRectCallout">
            <a:avLst>
              <a:gd name="adj1" fmla="val 8667"/>
              <a:gd name="adj2" fmla="val 74463"/>
            </a:avLst>
          </a:prstGeom>
          <a:solidFill>
            <a:srgbClr val="FFFF00"/>
          </a:solidFill>
          <a:ln w="28575">
            <a:solidFill>
              <a:schemeClr val="bg1"/>
            </a:solidFill>
            <a:miter lim="800000"/>
            <a:headEnd/>
            <a:tailEnd/>
          </a:ln>
          <a:effectLst/>
        </p:spPr>
        <p:txBody>
          <a:bodyPr rot="10800000"/>
          <a:lstStyle/>
          <a:p>
            <a:pPr>
              <a:spcBef>
                <a:spcPct val="0"/>
              </a:spcBef>
              <a:buClrTx/>
              <a:buSzTx/>
              <a:buFontTx/>
              <a:buNone/>
            </a:pPr>
            <a:r>
              <a:rPr lang="en-AU" sz="2000" b="0" dirty="0">
                <a:solidFill>
                  <a:schemeClr val="bg1"/>
                </a:solidFill>
                <a:latin typeface="Impact" pitchFamily="34" charset="0"/>
              </a:rPr>
              <a:t>The 40 years after Armageddon will see intense activity in the Land:</a:t>
            </a:r>
          </a:p>
          <a:p>
            <a:pPr>
              <a:spcBef>
                <a:spcPct val="0"/>
              </a:spcBef>
              <a:buClrTx/>
              <a:buSzTx/>
              <a:buFont typeface="Arial" charset="0"/>
              <a:buNone/>
            </a:pPr>
            <a:r>
              <a:rPr lang="en-AU" sz="2000" dirty="0">
                <a:solidFill>
                  <a:schemeClr val="bg2"/>
                </a:solidFill>
                <a:latin typeface="Arial" charset="0"/>
              </a:rPr>
              <a:t>The Land cleansed and divided into Cantons for the 12 tribes</a:t>
            </a:r>
          </a:p>
          <a:p>
            <a:pPr>
              <a:spcBef>
                <a:spcPct val="0"/>
              </a:spcBef>
              <a:buClrTx/>
              <a:buSzTx/>
              <a:buFont typeface="Arial" charset="0"/>
              <a:buNone/>
            </a:pPr>
            <a:r>
              <a:rPr lang="en-AU" sz="2000" dirty="0">
                <a:ln>
                  <a:solidFill>
                    <a:schemeClr val="bg1"/>
                  </a:solidFill>
                </a:ln>
                <a:solidFill>
                  <a:srgbClr val="008000"/>
                </a:solidFill>
                <a:latin typeface="Arial" charset="0"/>
              </a:rPr>
              <a:t>Inheritance for mortal </a:t>
            </a:r>
            <a:r>
              <a:rPr lang="en-AU" sz="2000" dirty="0" err="1">
                <a:ln>
                  <a:solidFill>
                    <a:schemeClr val="bg1"/>
                  </a:solidFill>
                </a:ln>
                <a:solidFill>
                  <a:srgbClr val="008000"/>
                </a:solidFill>
                <a:latin typeface="Arial" charset="0"/>
              </a:rPr>
              <a:t>Christadelphian</a:t>
            </a:r>
            <a:r>
              <a:rPr lang="en-AU" sz="2000" dirty="0">
                <a:ln>
                  <a:solidFill>
                    <a:schemeClr val="bg1"/>
                  </a:solidFill>
                </a:ln>
                <a:solidFill>
                  <a:srgbClr val="008000"/>
                </a:solidFill>
                <a:latin typeface="Arial" charset="0"/>
              </a:rPr>
              <a:t> children – </a:t>
            </a:r>
            <a:r>
              <a:rPr lang="en-AU" sz="2000" dirty="0">
                <a:ln>
                  <a:solidFill>
                    <a:schemeClr val="bg1"/>
                  </a:solidFill>
                </a:ln>
                <a:solidFill>
                  <a:srgbClr val="FF0000"/>
                </a:solidFill>
                <a:latin typeface="Arial" charset="0"/>
              </a:rPr>
              <a:t>Ezek. 47:22-23</a:t>
            </a:r>
          </a:p>
          <a:p>
            <a:pPr>
              <a:spcBef>
                <a:spcPct val="0"/>
              </a:spcBef>
              <a:buClrTx/>
              <a:buSzTx/>
              <a:buFont typeface="Arial" charset="0"/>
              <a:buNone/>
            </a:pPr>
            <a:r>
              <a:rPr lang="en-AU" sz="2000" dirty="0">
                <a:solidFill>
                  <a:schemeClr val="bg1"/>
                </a:solidFill>
                <a:latin typeface="Arial" charset="0"/>
              </a:rPr>
              <a:t>The Temple built and prepared for worship</a:t>
            </a:r>
          </a:p>
        </p:txBody>
      </p:sp>
      <p:sp>
        <p:nvSpPr>
          <p:cNvPr id="11" name="Rectangle 24"/>
          <p:cNvSpPr txBox="1">
            <a:spLocks noChangeArrowheads="1"/>
          </p:cNvSpPr>
          <p:nvPr/>
        </p:nvSpPr>
        <p:spPr>
          <a:xfrm>
            <a:off x="-2540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4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4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24583"/>
                                        </p:tgtEl>
                                        <p:attrNameLst>
                                          <p:attrName>style.visibility</p:attrName>
                                        </p:attrNameLst>
                                      </p:cBhvr>
                                      <p:to>
                                        <p:strVal val="visible"/>
                                      </p:to>
                                    </p:set>
                                    <p:animEffect transition="in" filter="wipe(left)">
                                      <p:cBhvr>
                                        <p:cTn id="9" dur="1000"/>
                                        <p:tgtEl>
                                          <p:spTgt spid="24583"/>
                                        </p:tgtEl>
                                      </p:cBhvr>
                                    </p:animEffect>
                                  </p:childTnLst>
                                  <p:subTnLst>
                                    <p:set>
                                      <p:cBhvr override="childStyle">
                                        <p:cTn dur="1" fill="hold" display="0" masterRel="nextClick" afterEffect="1"/>
                                        <p:tgtEl>
                                          <p:spTgt spid="2458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8" presetClass="entr" presetSubtype="32" fill="hold" grpId="0" nodeType="clickEffect">
                                  <p:stCondLst>
                                    <p:cond delay="0"/>
                                  </p:stCondLst>
                                  <p:childTnLst>
                                    <p:set>
                                      <p:cBhvr>
                                        <p:cTn id="13" dur="1" fill="hold">
                                          <p:stCondLst>
                                            <p:cond delay="0"/>
                                          </p:stCondLst>
                                        </p:cTn>
                                        <p:tgtEl>
                                          <p:spTgt spid="24587"/>
                                        </p:tgtEl>
                                        <p:attrNameLst>
                                          <p:attrName>style.visibility</p:attrName>
                                        </p:attrNameLst>
                                      </p:cBhvr>
                                      <p:to>
                                        <p:strVal val="visible"/>
                                      </p:to>
                                    </p:set>
                                    <p:animEffect transition="in" filter="diamond(out)">
                                      <p:cBhvr>
                                        <p:cTn id="14" dur="500"/>
                                        <p:tgtEl>
                                          <p:spTgt spid="2458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579">
                                            <p:txEl>
                                              <p:pRg st="1" end="1"/>
                                            </p:txEl>
                                          </p:spTgt>
                                        </p:tgtEl>
                                        <p:attrNameLst>
                                          <p:attrName>style.visibility</p:attrName>
                                        </p:attrNameLst>
                                      </p:cBhvr>
                                      <p:to>
                                        <p:strVal val="visible"/>
                                      </p:to>
                                    </p:set>
                                  </p:childTnLst>
                                </p:cTn>
                              </p:par>
                              <p:par>
                                <p:cTn id="19" presetID="22" presetClass="entr" presetSubtype="4" fill="hold" grpId="0" nodeType="withEffect">
                                  <p:stCondLst>
                                    <p:cond delay="0"/>
                                  </p:stCondLst>
                                  <p:childTnLst>
                                    <p:set>
                                      <p:cBhvr>
                                        <p:cTn id="20" dur="1" fill="hold">
                                          <p:stCondLst>
                                            <p:cond delay="0"/>
                                          </p:stCondLst>
                                        </p:cTn>
                                        <p:tgtEl>
                                          <p:spTgt spid="24585"/>
                                        </p:tgtEl>
                                        <p:attrNameLst>
                                          <p:attrName>style.visibility</p:attrName>
                                        </p:attrNameLst>
                                      </p:cBhvr>
                                      <p:to>
                                        <p:strVal val="visible"/>
                                      </p:to>
                                    </p:set>
                                    <p:animEffect transition="in" filter="wipe(down)">
                                      <p:cBhvr>
                                        <p:cTn id="21" dur="1000"/>
                                        <p:tgtEl>
                                          <p:spTgt spid="2458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4584"/>
                                        </p:tgtEl>
                                        <p:attrNameLst>
                                          <p:attrName>style.visibility</p:attrName>
                                        </p:attrNameLst>
                                      </p:cBhvr>
                                      <p:to>
                                        <p:strVal val="visible"/>
                                      </p:to>
                                    </p:set>
                                    <p:animEffect transition="in" filter="wipe(down)">
                                      <p:cBhvr>
                                        <p:cTn id="24" dur="1000"/>
                                        <p:tgtEl>
                                          <p:spTgt spid="24584"/>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4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animBg="1"/>
      <p:bldP spid="24584" grpId="0" animBg="1"/>
      <p:bldP spid="24585" grpId="0"/>
      <p:bldP spid="24586" grpId="0"/>
      <p:bldP spid="2458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0" y="149224"/>
            <a:ext cx="3492500" cy="1889115"/>
          </a:xfrm>
        </p:spPr>
        <p:txBody>
          <a:bodyPr/>
          <a:lstStyle/>
          <a:p>
            <a:r>
              <a:rPr lang="en-AU" sz="4000" b="1" dirty="0">
                <a:latin typeface="+mj-lt"/>
              </a:rPr>
              <a:t>The Second Exodus of Israel</a:t>
            </a:r>
          </a:p>
        </p:txBody>
      </p:sp>
      <p:sp>
        <p:nvSpPr>
          <p:cNvPr id="25603" name="Rectangle 3"/>
          <p:cNvSpPr>
            <a:spLocks noGrp="1" noChangeArrowheads="1"/>
          </p:cNvSpPr>
          <p:nvPr>
            <p:ph type="subTitle" idx="1"/>
          </p:nvPr>
        </p:nvSpPr>
        <p:spPr>
          <a:xfrm>
            <a:off x="142844" y="2143116"/>
            <a:ext cx="3214710" cy="4429155"/>
          </a:xfrm>
        </p:spPr>
        <p:txBody>
          <a:bodyPr/>
          <a:lstStyle/>
          <a:p>
            <a:pPr marL="609600" indent="-609600">
              <a:buSzTx/>
              <a:buFont typeface="Wingdings" pitchFamily="2" charset="2"/>
              <a:buAutoNum type="arabicPeriod" startAt="14"/>
            </a:pPr>
            <a:r>
              <a:rPr lang="en-AU" dirty="0">
                <a:solidFill>
                  <a:srgbClr val="FFFF00"/>
                </a:solidFill>
                <a:effectLst/>
              </a:rPr>
              <a:t>Elijah returns with the purified remnant of scattered Jewry</a:t>
            </a:r>
          </a:p>
          <a:p>
            <a:pPr marL="609600" indent="-609600">
              <a:buSzTx/>
              <a:buFont typeface="Wingdings" pitchFamily="2" charset="2"/>
              <a:buAutoNum type="arabicPeriod" startAt="14"/>
            </a:pPr>
            <a:r>
              <a:rPr lang="en-AU" dirty="0">
                <a:solidFill>
                  <a:srgbClr val="00FF00"/>
                </a:solidFill>
                <a:effectLst/>
              </a:rPr>
              <a:t>All nations submit to Christ’s rule</a:t>
            </a:r>
          </a:p>
        </p:txBody>
      </p:sp>
      <p:pic>
        <p:nvPicPr>
          <p:cNvPr id="25605" name="Picture 5" descr="Cantons of the Tribes"/>
          <p:cNvPicPr>
            <a:picLocks noChangeAspect="1" noChangeArrowheads="1"/>
          </p:cNvPicPr>
          <p:nvPr/>
        </p:nvPicPr>
        <p:blipFill>
          <a:blip r:embed="rId2" cstate="print"/>
          <a:srcRect/>
          <a:stretch>
            <a:fillRect/>
          </a:stretch>
        </p:blipFill>
        <p:spPr bwMode="auto">
          <a:xfrm>
            <a:off x="3471863" y="0"/>
            <a:ext cx="5672137" cy="7029450"/>
          </a:xfrm>
          <a:prstGeom prst="rect">
            <a:avLst/>
          </a:prstGeom>
          <a:noFill/>
        </p:spPr>
      </p:pic>
      <p:sp>
        <p:nvSpPr>
          <p:cNvPr id="25606" name="Rectangle 6"/>
          <p:cNvSpPr>
            <a:spLocks noChangeArrowheads="1"/>
          </p:cNvSpPr>
          <p:nvPr/>
        </p:nvSpPr>
        <p:spPr bwMode="auto">
          <a:xfrm>
            <a:off x="3492500" y="15875"/>
            <a:ext cx="5651500" cy="6858000"/>
          </a:xfrm>
          <a:prstGeom prst="rect">
            <a:avLst/>
          </a:prstGeom>
          <a:noFill/>
          <a:ln w="76200">
            <a:solidFill>
              <a:srgbClr val="FF0066"/>
            </a:solidFill>
            <a:miter lim="800000"/>
            <a:headEnd/>
            <a:tailEnd/>
          </a:ln>
          <a:effectLst/>
        </p:spPr>
        <p:txBody>
          <a:bodyPr wrap="none" anchor="ctr"/>
          <a:lstStyle/>
          <a:p>
            <a:endParaRPr lang="en-US"/>
          </a:p>
        </p:txBody>
      </p:sp>
      <p:sp>
        <p:nvSpPr>
          <p:cNvPr id="25609" name="Freeform 9"/>
          <p:cNvSpPr>
            <a:spLocks/>
          </p:cNvSpPr>
          <p:nvPr/>
        </p:nvSpPr>
        <p:spPr bwMode="auto">
          <a:xfrm>
            <a:off x="6878638" y="3933825"/>
            <a:ext cx="725487" cy="104775"/>
          </a:xfrm>
          <a:custGeom>
            <a:avLst/>
            <a:gdLst/>
            <a:ahLst/>
            <a:cxnLst>
              <a:cxn ang="0">
                <a:pos x="457" y="66"/>
              </a:cxn>
              <a:cxn ang="0">
                <a:pos x="0" y="0"/>
              </a:cxn>
            </a:cxnLst>
            <a:rect l="0" t="0" r="r" b="b"/>
            <a:pathLst>
              <a:path w="457" h="66">
                <a:moveTo>
                  <a:pt x="457" y="66"/>
                </a:moveTo>
                <a:lnTo>
                  <a:pt x="0" y="0"/>
                </a:lnTo>
              </a:path>
            </a:pathLst>
          </a:custGeom>
          <a:noFill/>
          <a:ln w="381000">
            <a:solidFill>
              <a:srgbClr val="FFFF00"/>
            </a:solidFill>
            <a:round/>
            <a:headEnd type="none" w="med" len="med"/>
            <a:tailEnd type="triangle" w="med" len="med"/>
          </a:ln>
          <a:effectLst/>
        </p:spPr>
        <p:txBody>
          <a:bodyPr/>
          <a:lstStyle/>
          <a:p>
            <a:endParaRPr lang="en-US"/>
          </a:p>
        </p:txBody>
      </p:sp>
      <p:sp>
        <p:nvSpPr>
          <p:cNvPr id="25610" name="Freeform 10"/>
          <p:cNvSpPr>
            <a:spLocks/>
          </p:cNvSpPr>
          <p:nvPr/>
        </p:nvSpPr>
        <p:spPr bwMode="auto">
          <a:xfrm>
            <a:off x="3489325" y="4022725"/>
            <a:ext cx="5276850" cy="1295400"/>
          </a:xfrm>
          <a:custGeom>
            <a:avLst/>
            <a:gdLst/>
            <a:ahLst/>
            <a:cxnLst>
              <a:cxn ang="0">
                <a:pos x="0" y="605"/>
              </a:cxn>
              <a:cxn ang="0">
                <a:pos x="1000" y="760"/>
              </a:cxn>
              <a:cxn ang="0">
                <a:pos x="1239" y="788"/>
              </a:cxn>
              <a:cxn ang="0">
                <a:pos x="1488" y="807"/>
              </a:cxn>
              <a:cxn ang="0">
                <a:pos x="1815" y="816"/>
              </a:cxn>
              <a:cxn ang="0">
                <a:pos x="2122" y="807"/>
              </a:cxn>
              <a:cxn ang="0">
                <a:pos x="2439" y="768"/>
              </a:cxn>
              <a:cxn ang="0">
                <a:pos x="2756" y="720"/>
              </a:cxn>
              <a:cxn ang="0">
                <a:pos x="2986" y="653"/>
              </a:cxn>
              <a:cxn ang="0">
                <a:pos x="3111" y="567"/>
              </a:cxn>
              <a:cxn ang="0">
                <a:pos x="3255" y="432"/>
              </a:cxn>
              <a:cxn ang="0">
                <a:pos x="3322" y="269"/>
              </a:cxn>
              <a:cxn ang="0">
                <a:pos x="3267" y="125"/>
              </a:cxn>
              <a:cxn ang="0">
                <a:pos x="3053" y="48"/>
              </a:cxn>
              <a:cxn ang="0">
                <a:pos x="2950" y="34"/>
              </a:cxn>
              <a:cxn ang="0">
                <a:pos x="2852" y="20"/>
              </a:cxn>
              <a:cxn ang="0">
                <a:pos x="2775" y="20"/>
              </a:cxn>
              <a:cxn ang="0">
                <a:pos x="2669" y="10"/>
              </a:cxn>
              <a:cxn ang="0">
                <a:pos x="2554" y="0"/>
              </a:cxn>
            </a:cxnLst>
            <a:rect l="0" t="0" r="r" b="b"/>
            <a:pathLst>
              <a:path w="3324" h="816">
                <a:moveTo>
                  <a:pt x="0" y="605"/>
                </a:moveTo>
                <a:cubicBezTo>
                  <a:pt x="162" y="628"/>
                  <a:pt x="794" y="730"/>
                  <a:pt x="1000" y="760"/>
                </a:cubicBezTo>
                <a:cubicBezTo>
                  <a:pt x="1206" y="790"/>
                  <a:pt x="1158" y="780"/>
                  <a:pt x="1239" y="788"/>
                </a:cubicBezTo>
                <a:cubicBezTo>
                  <a:pt x="1320" y="796"/>
                  <a:pt x="1392" y="802"/>
                  <a:pt x="1488" y="807"/>
                </a:cubicBezTo>
                <a:cubicBezTo>
                  <a:pt x="1584" y="812"/>
                  <a:pt x="1709" y="816"/>
                  <a:pt x="1815" y="816"/>
                </a:cubicBezTo>
                <a:cubicBezTo>
                  <a:pt x="1921" y="816"/>
                  <a:pt x="2018" y="815"/>
                  <a:pt x="2122" y="807"/>
                </a:cubicBezTo>
                <a:cubicBezTo>
                  <a:pt x="2226" y="799"/>
                  <a:pt x="2333" y="782"/>
                  <a:pt x="2439" y="768"/>
                </a:cubicBezTo>
                <a:cubicBezTo>
                  <a:pt x="2545" y="754"/>
                  <a:pt x="2665" y="739"/>
                  <a:pt x="2756" y="720"/>
                </a:cubicBezTo>
                <a:cubicBezTo>
                  <a:pt x="2847" y="701"/>
                  <a:pt x="2927" y="678"/>
                  <a:pt x="2986" y="653"/>
                </a:cubicBezTo>
                <a:cubicBezTo>
                  <a:pt x="3045" y="628"/>
                  <a:pt x="3066" y="604"/>
                  <a:pt x="3111" y="567"/>
                </a:cubicBezTo>
                <a:cubicBezTo>
                  <a:pt x="3156" y="530"/>
                  <a:pt x="3220" y="482"/>
                  <a:pt x="3255" y="432"/>
                </a:cubicBezTo>
                <a:cubicBezTo>
                  <a:pt x="3290" y="382"/>
                  <a:pt x="3320" y="320"/>
                  <a:pt x="3322" y="269"/>
                </a:cubicBezTo>
                <a:cubicBezTo>
                  <a:pt x="3324" y="218"/>
                  <a:pt x="3312" y="162"/>
                  <a:pt x="3267" y="125"/>
                </a:cubicBezTo>
                <a:cubicBezTo>
                  <a:pt x="3222" y="88"/>
                  <a:pt x="3106" y="63"/>
                  <a:pt x="3053" y="48"/>
                </a:cubicBezTo>
                <a:cubicBezTo>
                  <a:pt x="3000" y="33"/>
                  <a:pt x="2983" y="39"/>
                  <a:pt x="2950" y="34"/>
                </a:cubicBezTo>
                <a:cubicBezTo>
                  <a:pt x="2917" y="29"/>
                  <a:pt x="2881" y="22"/>
                  <a:pt x="2852" y="20"/>
                </a:cubicBezTo>
                <a:cubicBezTo>
                  <a:pt x="2823" y="18"/>
                  <a:pt x="2805" y="22"/>
                  <a:pt x="2775" y="20"/>
                </a:cubicBezTo>
                <a:cubicBezTo>
                  <a:pt x="2745" y="18"/>
                  <a:pt x="2706" y="13"/>
                  <a:pt x="2669" y="10"/>
                </a:cubicBezTo>
                <a:cubicBezTo>
                  <a:pt x="2632" y="7"/>
                  <a:pt x="2578" y="2"/>
                  <a:pt x="2554" y="0"/>
                </a:cubicBezTo>
              </a:path>
            </a:pathLst>
          </a:custGeom>
          <a:noFill/>
          <a:ln w="381000" cap="flat">
            <a:solidFill>
              <a:srgbClr val="FFFF00"/>
            </a:solidFill>
            <a:prstDash val="solid"/>
            <a:round/>
            <a:headEnd/>
            <a:tailEnd/>
          </a:ln>
          <a:effectLst/>
        </p:spPr>
        <p:txBody>
          <a:bodyPr/>
          <a:lstStyle/>
          <a:p>
            <a:endParaRPr lang="en-US"/>
          </a:p>
        </p:txBody>
      </p:sp>
      <p:sp>
        <p:nvSpPr>
          <p:cNvPr id="25611" name="Freeform 11"/>
          <p:cNvSpPr>
            <a:spLocks/>
          </p:cNvSpPr>
          <p:nvPr/>
        </p:nvSpPr>
        <p:spPr bwMode="auto">
          <a:xfrm>
            <a:off x="7239000" y="-106363"/>
            <a:ext cx="1651000" cy="4144963"/>
          </a:xfrm>
          <a:custGeom>
            <a:avLst/>
            <a:gdLst/>
            <a:ahLst/>
            <a:cxnLst>
              <a:cxn ang="0">
                <a:pos x="0" y="0"/>
              </a:cxn>
              <a:cxn ang="0">
                <a:pos x="180" y="186"/>
              </a:cxn>
              <a:cxn ang="0">
                <a:pos x="270" y="231"/>
              </a:cxn>
              <a:cxn ang="0">
                <a:pos x="374" y="288"/>
              </a:cxn>
              <a:cxn ang="0">
                <a:pos x="509" y="374"/>
              </a:cxn>
              <a:cxn ang="0">
                <a:pos x="672" y="499"/>
              </a:cxn>
              <a:cxn ang="0">
                <a:pos x="778" y="605"/>
              </a:cxn>
              <a:cxn ang="0">
                <a:pos x="874" y="720"/>
              </a:cxn>
              <a:cxn ang="0">
                <a:pos x="931" y="854"/>
              </a:cxn>
              <a:cxn ang="0">
                <a:pos x="950" y="960"/>
              </a:cxn>
              <a:cxn ang="0">
                <a:pos x="979" y="1065"/>
              </a:cxn>
              <a:cxn ang="0">
                <a:pos x="1008" y="1209"/>
              </a:cxn>
              <a:cxn ang="0">
                <a:pos x="1037" y="1382"/>
              </a:cxn>
              <a:cxn ang="0">
                <a:pos x="1027" y="1507"/>
              </a:cxn>
              <a:cxn ang="0">
                <a:pos x="1027" y="1622"/>
              </a:cxn>
              <a:cxn ang="0">
                <a:pos x="998" y="1785"/>
              </a:cxn>
              <a:cxn ang="0">
                <a:pos x="979" y="1862"/>
              </a:cxn>
              <a:cxn ang="0">
                <a:pos x="951" y="2000"/>
              </a:cxn>
              <a:cxn ang="0">
                <a:pos x="912" y="2150"/>
              </a:cxn>
              <a:cxn ang="0">
                <a:pos x="883" y="2265"/>
              </a:cxn>
              <a:cxn ang="0">
                <a:pos x="835" y="2390"/>
              </a:cxn>
              <a:cxn ang="0">
                <a:pos x="724" y="2499"/>
              </a:cxn>
              <a:cxn ang="0">
                <a:pos x="633" y="2545"/>
              </a:cxn>
              <a:cxn ang="0">
                <a:pos x="497" y="2590"/>
              </a:cxn>
              <a:cxn ang="0">
                <a:pos x="346" y="2611"/>
              </a:cxn>
            </a:cxnLst>
            <a:rect l="0" t="0" r="r" b="b"/>
            <a:pathLst>
              <a:path w="1040" h="2611">
                <a:moveTo>
                  <a:pt x="0" y="0"/>
                </a:moveTo>
                <a:cubicBezTo>
                  <a:pt x="28" y="29"/>
                  <a:pt x="135" y="148"/>
                  <a:pt x="180" y="186"/>
                </a:cubicBezTo>
                <a:cubicBezTo>
                  <a:pt x="225" y="224"/>
                  <a:pt x="238" y="214"/>
                  <a:pt x="270" y="231"/>
                </a:cubicBezTo>
                <a:cubicBezTo>
                  <a:pt x="302" y="248"/>
                  <a:pt x="334" y="264"/>
                  <a:pt x="374" y="288"/>
                </a:cubicBezTo>
                <a:cubicBezTo>
                  <a:pt x="414" y="312"/>
                  <a:pt x="459" y="339"/>
                  <a:pt x="509" y="374"/>
                </a:cubicBezTo>
                <a:cubicBezTo>
                  <a:pt x="559" y="409"/>
                  <a:pt x="627" y="461"/>
                  <a:pt x="672" y="499"/>
                </a:cubicBezTo>
                <a:cubicBezTo>
                  <a:pt x="717" y="537"/>
                  <a:pt x="744" y="568"/>
                  <a:pt x="778" y="605"/>
                </a:cubicBezTo>
                <a:cubicBezTo>
                  <a:pt x="812" y="642"/>
                  <a:pt x="849" y="679"/>
                  <a:pt x="874" y="720"/>
                </a:cubicBezTo>
                <a:cubicBezTo>
                  <a:pt x="899" y="761"/>
                  <a:pt x="918" y="814"/>
                  <a:pt x="931" y="854"/>
                </a:cubicBezTo>
                <a:cubicBezTo>
                  <a:pt x="944" y="894"/>
                  <a:pt x="942" y="925"/>
                  <a:pt x="950" y="960"/>
                </a:cubicBezTo>
                <a:cubicBezTo>
                  <a:pt x="958" y="995"/>
                  <a:pt x="969" y="1024"/>
                  <a:pt x="979" y="1065"/>
                </a:cubicBezTo>
                <a:cubicBezTo>
                  <a:pt x="989" y="1106"/>
                  <a:pt x="998" y="1156"/>
                  <a:pt x="1008" y="1209"/>
                </a:cubicBezTo>
                <a:cubicBezTo>
                  <a:pt x="1018" y="1262"/>
                  <a:pt x="1034" y="1332"/>
                  <a:pt x="1037" y="1382"/>
                </a:cubicBezTo>
                <a:cubicBezTo>
                  <a:pt x="1040" y="1432"/>
                  <a:pt x="1029" y="1467"/>
                  <a:pt x="1027" y="1507"/>
                </a:cubicBezTo>
                <a:cubicBezTo>
                  <a:pt x="1025" y="1547"/>
                  <a:pt x="1032" y="1576"/>
                  <a:pt x="1027" y="1622"/>
                </a:cubicBezTo>
                <a:cubicBezTo>
                  <a:pt x="1022" y="1668"/>
                  <a:pt x="1006" y="1745"/>
                  <a:pt x="998" y="1785"/>
                </a:cubicBezTo>
                <a:cubicBezTo>
                  <a:pt x="990" y="1825"/>
                  <a:pt x="987" y="1826"/>
                  <a:pt x="979" y="1862"/>
                </a:cubicBezTo>
                <a:cubicBezTo>
                  <a:pt x="971" y="1898"/>
                  <a:pt x="962" y="1952"/>
                  <a:pt x="951" y="2000"/>
                </a:cubicBezTo>
                <a:cubicBezTo>
                  <a:pt x="940" y="2048"/>
                  <a:pt x="923" y="2106"/>
                  <a:pt x="912" y="2150"/>
                </a:cubicBezTo>
                <a:cubicBezTo>
                  <a:pt x="901" y="2194"/>
                  <a:pt x="896" y="2225"/>
                  <a:pt x="883" y="2265"/>
                </a:cubicBezTo>
                <a:cubicBezTo>
                  <a:pt x="870" y="2305"/>
                  <a:pt x="862" y="2351"/>
                  <a:pt x="835" y="2390"/>
                </a:cubicBezTo>
                <a:cubicBezTo>
                  <a:pt x="808" y="2429"/>
                  <a:pt x="758" y="2473"/>
                  <a:pt x="724" y="2499"/>
                </a:cubicBezTo>
                <a:cubicBezTo>
                  <a:pt x="690" y="2525"/>
                  <a:pt x="671" y="2530"/>
                  <a:pt x="633" y="2545"/>
                </a:cubicBezTo>
                <a:cubicBezTo>
                  <a:pt x="595" y="2560"/>
                  <a:pt x="545" y="2579"/>
                  <a:pt x="497" y="2590"/>
                </a:cubicBezTo>
                <a:cubicBezTo>
                  <a:pt x="449" y="2601"/>
                  <a:pt x="378" y="2607"/>
                  <a:pt x="346" y="2611"/>
                </a:cubicBezTo>
              </a:path>
            </a:pathLst>
          </a:custGeom>
          <a:noFill/>
          <a:ln w="381000">
            <a:solidFill>
              <a:srgbClr val="FFFF00"/>
            </a:solidFill>
            <a:round/>
            <a:headEnd type="none" w="med" len="med"/>
            <a:tailEnd type="none" w="med" len="med"/>
          </a:ln>
          <a:effectLst/>
        </p:spPr>
        <p:txBody>
          <a:bodyPr/>
          <a:lstStyle/>
          <a:p>
            <a:endParaRPr lang="en-US"/>
          </a:p>
        </p:txBody>
      </p:sp>
      <p:sp>
        <p:nvSpPr>
          <p:cNvPr id="25612" name="Text Box 12"/>
          <p:cNvSpPr txBox="1">
            <a:spLocks noChangeArrowheads="1"/>
          </p:cNvSpPr>
          <p:nvPr/>
        </p:nvSpPr>
        <p:spPr bwMode="auto">
          <a:xfrm>
            <a:off x="7277100" y="3741738"/>
            <a:ext cx="496888" cy="519112"/>
          </a:xfrm>
          <a:prstGeom prst="rect">
            <a:avLst/>
          </a:prstGeom>
          <a:noFill/>
          <a:ln w="9525">
            <a:noFill/>
            <a:miter lim="800000"/>
            <a:headEnd/>
            <a:tailEnd/>
          </a:ln>
          <a:effectLst/>
        </p:spPr>
        <p:txBody>
          <a:bodyPr wrap="none">
            <a:spAutoFit/>
          </a:bodyPr>
          <a:lstStyle/>
          <a:p>
            <a:pPr>
              <a:spcBef>
                <a:spcPct val="0"/>
              </a:spcBef>
              <a:buClrTx/>
              <a:buSzTx/>
              <a:buFontTx/>
              <a:buNone/>
            </a:pPr>
            <a:r>
              <a:rPr lang="en-AU" b="0">
                <a:solidFill>
                  <a:schemeClr val="bg1"/>
                </a:solidFill>
                <a:latin typeface="Impact" pitchFamily="34" charset="0"/>
              </a:rPr>
              <a:t>14</a:t>
            </a:r>
          </a:p>
        </p:txBody>
      </p:sp>
      <p:sp>
        <p:nvSpPr>
          <p:cNvPr id="25613" name="WordArt 13"/>
          <p:cNvSpPr>
            <a:spLocks noChangeArrowheads="1" noChangeShapeType="1" noTextEdit="1"/>
          </p:cNvSpPr>
          <p:nvPr/>
        </p:nvSpPr>
        <p:spPr bwMode="auto">
          <a:xfrm rot="190605">
            <a:off x="3729038" y="4972050"/>
            <a:ext cx="3867150" cy="457200"/>
          </a:xfrm>
          <a:prstGeom prst="rect">
            <a:avLst/>
          </a:prstGeom>
        </p:spPr>
        <p:txBody>
          <a:bodyPr wrap="none" fromWordArt="1">
            <a:prstTxWarp prst="textCanDown">
              <a:avLst>
                <a:gd name="adj" fmla="val 33333"/>
              </a:avLst>
            </a:prstTxWarp>
          </a:bodyPr>
          <a:lstStyle/>
          <a:p>
            <a:pPr algn="ctr"/>
            <a:r>
              <a:rPr lang="en-US" sz="2000" kern="10">
                <a:ln w="9525">
                  <a:solidFill>
                    <a:srgbClr val="000000"/>
                  </a:solidFill>
                  <a:round/>
                  <a:headEnd/>
                  <a:tailEnd/>
                </a:ln>
                <a:solidFill>
                  <a:srgbClr val="000000"/>
                </a:solidFill>
                <a:latin typeface="Arial"/>
                <a:cs typeface="Arial"/>
              </a:rPr>
              <a:t>Across tongue of the Egyptian Sea</a:t>
            </a:r>
          </a:p>
        </p:txBody>
      </p:sp>
      <p:sp>
        <p:nvSpPr>
          <p:cNvPr id="25614" name="WordArt 14"/>
          <p:cNvSpPr>
            <a:spLocks noChangeArrowheads="1" noChangeShapeType="1" noTextEdit="1"/>
          </p:cNvSpPr>
          <p:nvPr/>
        </p:nvSpPr>
        <p:spPr bwMode="auto">
          <a:xfrm rot="5171689">
            <a:off x="7816851" y="1703387"/>
            <a:ext cx="1752600" cy="257175"/>
          </a:xfrm>
          <a:prstGeom prst="rect">
            <a:avLst/>
          </a:prstGeom>
        </p:spPr>
        <p:txBody>
          <a:bodyPr spcFirstLastPara="1" wrap="none" fromWordArt="1">
            <a:prstTxWarp prst="textArchUp">
              <a:avLst>
                <a:gd name="adj" fmla="val 10800000"/>
              </a:avLst>
            </a:prstTxWarp>
          </a:bodyPr>
          <a:lstStyle/>
          <a:p>
            <a:pPr algn="ctr"/>
            <a:r>
              <a:rPr lang="en-US" sz="1800" kern="10">
                <a:ln w="9525">
                  <a:solidFill>
                    <a:srgbClr val="000000"/>
                  </a:solidFill>
                  <a:round/>
                  <a:headEnd/>
                  <a:tailEnd/>
                </a:ln>
                <a:solidFill>
                  <a:srgbClr val="000000"/>
                </a:solidFill>
                <a:latin typeface="Arial"/>
                <a:cs typeface="Arial"/>
              </a:rPr>
              <a:t>Across 'the River'</a:t>
            </a:r>
          </a:p>
        </p:txBody>
      </p:sp>
      <p:sp>
        <p:nvSpPr>
          <p:cNvPr id="25615" name="AutoShape 15"/>
          <p:cNvSpPr>
            <a:spLocks noChangeArrowheads="1"/>
          </p:cNvSpPr>
          <p:nvPr/>
        </p:nvSpPr>
        <p:spPr bwMode="auto">
          <a:xfrm rot="1182058">
            <a:off x="3635375" y="2276475"/>
            <a:ext cx="3024188" cy="1800225"/>
          </a:xfrm>
          <a:prstGeom prst="notchedRightArrow">
            <a:avLst>
              <a:gd name="adj1" fmla="val 50000"/>
              <a:gd name="adj2" fmla="val 41997"/>
            </a:avLst>
          </a:prstGeom>
          <a:solidFill>
            <a:srgbClr val="00FF00"/>
          </a:solidFill>
          <a:ln w="9525">
            <a:solidFill>
              <a:schemeClr val="bg1"/>
            </a:solidFill>
            <a:miter lim="800000"/>
            <a:headEnd/>
            <a:tailEnd/>
          </a:ln>
          <a:effectLst/>
        </p:spPr>
        <p:txBody>
          <a:bodyPr wrap="none" anchor="ctr"/>
          <a:lstStyle/>
          <a:p>
            <a:pPr algn="ctr">
              <a:spcBef>
                <a:spcPct val="0"/>
              </a:spcBef>
              <a:buClrTx/>
              <a:buSzTx/>
              <a:buFontTx/>
              <a:buNone/>
            </a:pPr>
            <a:r>
              <a:rPr lang="en-AU" sz="2000" b="0">
                <a:solidFill>
                  <a:schemeClr val="bg1"/>
                </a:solidFill>
                <a:latin typeface="Impact" pitchFamily="34" charset="0"/>
              </a:rPr>
              <a:t>All nations submit</a:t>
            </a:r>
          </a:p>
          <a:p>
            <a:pPr algn="ctr">
              <a:spcBef>
                <a:spcPct val="0"/>
              </a:spcBef>
              <a:buClrTx/>
              <a:buSzTx/>
              <a:buFontTx/>
              <a:buNone/>
            </a:pPr>
            <a:r>
              <a:rPr lang="en-AU" sz="2000" b="0">
                <a:solidFill>
                  <a:schemeClr val="bg1"/>
                </a:solidFill>
                <a:latin typeface="Impact" pitchFamily="34" charset="0"/>
              </a:rPr>
              <a:t>to Christ’s rule</a:t>
            </a:r>
          </a:p>
        </p:txBody>
      </p:sp>
      <p:sp>
        <p:nvSpPr>
          <p:cNvPr id="25616" name="Text Box 16"/>
          <p:cNvSpPr txBox="1">
            <a:spLocks noChangeArrowheads="1"/>
          </p:cNvSpPr>
          <p:nvPr/>
        </p:nvSpPr>
        <p:spPr bwMode="auto">
          <a:xfrm>
            <a:off x="6011863" y="3357563"/>
            <a:ext cx="463550" cy="457200"/>
          </a:xfrm>
          <a:prstGeom prst="rect">
            <a:avLst/>
          </a:prstGeom>
          <a:noFill/>
          <a:ln w="9525">
            <a:noFill/>
            <a:miter lim="800000"/>
            <a:headEnd/>
            <a:tailEnd/>
          </a:ln>
          <a:effectLst/>
        </p:spPr>
        <p:txBody>
          <a:bodyPr wrap="none">
            <a:spAutoFit/>
          </a:bodyPr>
          <a:lstStyle/>
          <a:p>
            <a:pPr>
              <a:spcBef>
                <a:spcPct val="0"/>
              </a:spcBef>
              <a:buClrTx/>
              <a:buSzTx/>
              <a:buFontTx/>
              <a:buNone/>
            </a:pPr>
            <a:r>
              <a:rPr lang="en-AU" sz="2400" b="0" dirty="0">
                <a:solidFill>
                  <a:schemeClr val="bg1"/>
                </a:solidFill>
                <a:latin typeface="Impact" pitchFamily="34" charset="0"/>
              </a:rPr>
              <a:t>15</a:t>
            </a:r>
          </a:p>
        </p:txBody>
      </p:sp>
      <p:sp>
        <p:nvSpPr>
          <p:cNvPr id="25617" name="Rectangle 17"/>
          <p:cNvSpPr>
            <a:spLocks noChangeArrowheads="1"/>
          </p:cNvSpPr>
          <p:nvPr/>
        </p:nvSpPr>
        <p:spPr bwMode="auto">
          <a:xfrm>
            <a:off x="3532188" y="5589588"/>
            <a:ext cx="5580062" cy="1252537"/>
          </a:xfrm>
          <a:prstGeom prst="rect">
            <a:avLst/>
          </a:prstGeom>
          <a:solidFill>
            <a:schemeClr val="accent1"/>
          </a:solidFill>
          <a:ln w="9525">
            <a:solidFill>
              <a:schemeClr val="bg1"/>
            </a:solidFill>
            <a:miter lim="800000"/>
            <a:headEnd/>
            <a:tailEnd/>
          </a:ln>
          <a:effectLst/>
        </p:spPr>
        <p:txBody>
          <a:bodyPr wrap="none" anchor="ctr"/>
          <a:lstStyle/>
          <a:p>
            <a:pPr algn="ctr">
              <a:spcBef>
                <a:spcPct val="0"/>
              </a:spcBef>
              <a:buClrTx/>
              <a:buSzTx/>
              <a:buFontTx/>
              <a:buNone/>
            </a:pPr>
            <a:r>
              <a:rPr lang="en-US" sz="2400" i="1">
                <a:solidFill>
                  <a:schemeClr val="bg1"/>
                </a:solidFill>
                <a:latin typeface="Arial" charset="0"/>
              </a:rPr>
              <a:t>“He shall have dominion also from</a:t>
            </a:r>
          </a:p>
          <a:p>
            <a:pPr algn="ctr">
              <a:spcBef>
                <a:spcPct val="0"/>
              </a:spcBef>
              <a:buClrTx/>
              <a:buSzTx/>
              <a:buFontTx/>
              <a:buNone/>
            </a:pPr>
            <a:r>
              <a:rPr lang="en-US" sz="2400" i="1">
                <a:solidFill>
                  <a:schemeClr val="bg1"/>
                </a:solidFill>
                <a:latin typeface="Arial" charset="0"/>
              </a:rPr>
              <a:t>sea to sea, and from the river unto</a:t>
            </a:r>
          </a:p>
          <a:p>
            <a:pPr algn="ctr">
              <a:spcBef>
                <a:spcPct val="0"/>
              </a:spcBef>
              <a:buClrTx/>
              <a:buSzTx/>
              <a:buFontTx/>
              <a:buNone/>
            </a:pPr>
            <a:r>
              <a:rPr lang="en-US" sz="2400" i="1">
                <a:solidFill>
                  <a:schemeClr val="bg1"/>
                </a:solidFill>
                <a:latin typeface="Arial" charset="0"/>
              </a:rPr>
              <a:t>the ends of the earth.” </a:t>
            </a:r>
            <a:r>
              <a:rPr lang="en-US" sz="2400" i="1">
                <a:solidFill>
                  <a:srgbClr val="FF0000"/>
                </a:solidFill>
                <a:latin typeface="Arial" charset="0"/>
              </a:rPr>
              <a:t>Ps.72:8</a:t>
            </a:r>
            <a:endParaRPr lang="en-AU" sz="2400" i="1">
              <a:solidFill>
                <a:srgbClr val="FF0000"/>
              </a:solidFill>
              <a:latin typeface="Arial" charset="0"/>
            </a:endParaRPr>
          </a:p>
        </p:txBody>
      </p:sp>
      <p:sp>
        <p:nvSpPr>
          <p:cNvPr id="17" name="Rectangle 24"/>
          <p:cNvSpPr txBox="1">
            <a:spLocks noChangeArrowheads="1"/>
          </p:cNvSpPr>
          <p:nvPr/>
        </p:nvSpPr>
        <p:spPr>
          <a:xfrm>
            <a:off x="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4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4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22" presetClass="entr" presetSubtype="1" fill="hold" grpId="0" nodeType="withEffect">
                                  <p:stCondLst>
                                    <p:cond delay="0"/>
                                  </p:stCondLst>
                                  <p:childTnLst>
                                    <p:set>
                                      <p:cBhvr>
                                        <p:cTn id="8" dur="1" fill="hold">
                                          <p:stCondLst>
                                            <p:cond delay="0"/>
                                          </p:stCondLst>
                                        </p:cTn>
                                        <p:tgtEl>
                                          <p:spTgt spid="25611"/>
                                        </p:tgtEl>
                                        <p:attrNameLst>
                                          <p:attrName>style.visibility</p:attrName>
                                        </p:attrNameLst>
                                      </p:cBhvr>
                                      <p:to>
                                        <p:strVal val="visible"/>
                                      </p:to>
                                    </p:set>
                                    <p:animEffect transition="in" filter="wipe(up)">
                                      <p:cBhvr>
                                        <p:cTn id="9" dur="500"/>
                                        <p:tgtEl>
                                          <p:spTgt spid="25611"/>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5610"/>
                                        </p:tgtEl>
                                        <p:attrNameLst>
                                          <p:attrName>style.visibility</p:attrName>
                                        </p:attrNameLst>
                                      </p:cBhvr>
                                      <p:to>
                                        <p:strVal val="visible"/>
                                      </p:to>
                                    </p:set>
                                    <p:animEffect transition="in" filter="wipe(left)">
                                      <p:cBhvr>
                                        <p:cTn id="12" dur="500"/>
                                        <p:tgtEl>
                                          <p:spTgt spid="256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5612"/>
                                        </p:tgtEl>
                                        <p:attrNameLst>
                                          <p:attrName>style.visibility</p:attrName>
                                        </p:attrNameLst>
                                      </p:cBhvr>
                                      <p:to>
                                        <p:strVal val="visible"/>
                                      </p:to>
                                    </p:set>
                                    <p:animEffect transition="in" filter="wipe(down)">
                                      <p:cBhvr>
                                        <p:cTn id="15" dur="500"/>
                                        <p:tgtEl>
                                          <p:spTgt spid="25612"/>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25609"/>
                                        </p:tgtEl>
                                        <p:attrNameLst>
                                          <p:attrName>style.visibility</p:attrName>
                                        </p:attrNameLst>
                                      </p:cBhvr>
                                      <p:to>
                                        <p:strVal val="visible"/>
                                      </p:to>
                                    </p:set>
                                    <p:animEffect transition="in" filter="wipe(right)">
                                      <p:cBhvr>
                                        <p:cTn id="18" dur="500"/>
                                        <p:tgtEl>
                                          <p:spTgt spid="2560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25614"/>
                                        </p:tgtEl>
                                        <p:attrNameLst>
                                          <p:attrName>style.visibility</p:attrName>
                                        </p:attrNameLst>
                                      </p:cBhvr>
                                      <p:to>
                                        <p:strVal val="visible"/>
                                      </p:to>
                                    </p:set>
                                    <p:animEffect transition="in" filter="wipe(up)">
                                      <p:cBhvr>
                                        <p:cTn id="21" dur="500"/>
                                        <p:tgtEl>
                                          <p:spTgt spid="256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5613"/>
                                        </p:tgtEl>
                                        <p:attrNameLst>
                                          <p:attrName>style.visibility</p:attrName>
                                        </p:attrNameLst>
                                      </p:cBhvr>
                                      <p:to>
                                        <p:strVal val="visible"/>
                                      </p:to>
                                    </p:set>
                                    <p:animEffect transition="in" filter="wipe(left)">
                                      <p:cBhvr>
                                        <p:cTn id="24" dur="500"/>
                                        <p:tgtEl>
                                          <p:spTgt spid="2561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603">
                                            <p:txEl>
                                              <p:pRg st="1" end="1"/>
                                            </p:txEl>
                                          </p:spTgt>
                                        </p:tgtEl>
                                        <p:attrNameLst>
                                          <p:attrName>style.visibility</p:attrName>
                                        </p:attrNameLst>
                                      </p:cBhvr>
                                      <p:to>
                                        <p:strVal val="visible"/>
                                      </p:to>
                                    </p:set>
                                  </p:childTnLst>
                                </p:cTn>
                              </p:par>
                              <p:par>
                                <p:cTn id="29" presetID="22" presetClass="entr" presetSubtype="8" fill="hold" grpId="0" nodeType="withEffect">
                                  <p:stCondLst>
                                    <p:cond delay="0"/>
                                  </p:stCondLst>
                                  <p:childTnLst>
                                    <p:set>
                                      <p:cBhvr>
                                        <p:cTn id="30" dur="1" fill="hold">
                                          <p:stCondLst>
                                            <p:cond delay="0"/>
                                          </p:stCondLst>
                                        </p:cTn>
                                        <p:tgtEl>
                                          <p:spTgt spid="25615"/>
                                        </p:tgtEl>
                                        <p:attrNameLst>
                                          <p:attrName>style.visibility</p:attrName>
                                        </p:attrNameLst>
                                      </p:cBhvr>
                                      <p:to>
                                        <p:strVal val="visible"/>
                                      </p:to>
                                    </p:set>
                                    <p:animEffect transition="in" filter="wipe(left)">
                                      <p:cBhvr>
                                        <p:cTn id="31" dur="500"/>
                                        <p:tgtEl>
                                          <p:spTgt spid="2561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616"/>
                                        </p:tgtEl>
                                        <p:attrNameLst>
                                          <p:attrName>style.visibility</p:attrName>
                                        </p:attrNameLst>
                                      </p:cBhvr>
                                      <p:to>
                                        <p:strVal val="visible"/>
                                      </p:to>
                                    </p:set>
                                    <p:animEffect transition="in" filter="wipe(left)">
                                      <p:cBhvr>
                                        <p:cTn id="34" dur="500"/>
                                        <p:tgtEl>
                                          <p:spTgt spid="25616"/>
                                        </p:tgtEl>
                                      </p:cBhvr>
                                    </p:animEffect>
                                  </p:childTnLst>
                                </p:cTn>
                              </p:par>
                            </p:childTnLst>
                          </p:cTn>
                        </p:par>
                        <p:par>
                          <p:cTn id="35" fill="hold">
                            <p:stCondLst>
                              <p:cond delay="500"/>
                            </p:stCondLst>
                            <p:childTnLst>
                              <p:par>
                                <p:cTn id="36" presetID="9" presetClass="entr" presetSubtype="0" fill="hold" grpId="0" nodeType="afterEffect">
                                  <p:stCondLst>
                                    <p:cond delay="3000"/>
                                  </p:stCondLst>
                                  <p:childTnLst>
                                    <p:set>
                                      <p:cBhvr>
                                        <p:cTn id="37" dur="1" fill="hold">
                                          <p:stCondLst>
                                            <p:cond delay="0"/>
                                          </p:stCondLst>
                                        </p:cTn>
                                        <p:tgtEl>
                                          <p:spTgt spid="25617"/>
                                        </p:tgtEl>
                                        <p:attrNameLst>
                                          <p:attrName>style.visibility</p:attrName>
                                        </p:attrNameLst>
                                      </p:cBhvr>
                                      <p:to>
                                        <p:strVal val="visible"/>
                                      </p:to>
                                    </p:set>
                                    <p:animEffect transition="in" filter="dissolve">
                                      <p:cBhvr>
                                        <p:cTn id="38" dur="50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animBg="1"/>
      <p:bldP spid="25610" grpId="0" animBg="1"/>
      <p:bldP spid="25611" grpId="0" animBg="1"/>
      <p:bldP spid="25612" grpId="0"/>
      <p:bldP spid="25613" grpId="0" animBg="1"/>
      <p:bldP spid="25614" grpId="0" animBg="1"/>
      <p:bldP spid="25615" grpId="0" animBg="1"/>
      <p:bldP spid="25616" grpId="0"/>
      <p:bldP spid="256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p:cNvSpPr>
            <a:spLocks noGrp="1" noChangeArrowheads="1"/>
          </p:cNvSpPr>
          <p:nvPr>
            <p:ph type="subTitle" idx="1"/>
          </p:nvPr>
        </p:nvSpPr>
        <p:spPr>
          <a:xfrm>
            <a:off x="0" y="1287000"/>
            <a:ext cx="9144000" cy="4878304"/>
          </a:xfrm>
        </p:spPr>
        <p:txBody>
          <a:bodyPr/>
          <a:lstStyle/>
          <a:p>
            <a:pPr algn="ctr">
              <a:lnSpc>
                <a:spcPct val="80000"/>
              </a:lnSpc>
              <a:spcBef>
                <a:spcPts val="0"/>
              </a:spcBef>
            </a:pPr>
            <a:r>
              <a:rPr lang="en-AU" sz="6600" dirty="0" smtClean="0">
                <a:ln>
                  <a:solidFill>
                    <a:schemeClr val="tx1"/>
                  </a:solidFill>
                </a:ln>
                <a:solidFill>
                  <a:srgbClr val="FF00FF"/>
                </a:solidFill>
                <a:effectLst/>
                <a:latin typeface="Monotype Corsiva" pitchFamily="66" charset="0"/>
              </a:rPr>
              <a:t>The work of Elijah and the Second Exodus of Israel</a:t>
            </a:r>
            <a:endParaRPr lang="en-AU" sz="6600" dirty="0">
              <a:ln>
                <a:solidFill>
                  <a:schemeClr val="tx1"/>
                </a:solidFill>
              </a:ln>
              <a:solidFill>
                <a:srgbClr val="FF00FF"/>
              </a:solidFill>
              <a:effectLst/>
              <a:latin typeface="Monotype Corsiva" pitchFamily="66" charset="0"/>
            </a:endParaRPr>
          </a:p>
          <a:p>
            <a:pPr algn="ctr">
              <a:spcBef>
                <a:spcPct val="35000"/>
              </a:spcBef>
              <a:buFontTx/>
              <a:buNone/>
            </a:pPr>
            <a:r>
              <a:rPr lang="en-AU" sz="3200" b="0" dirty="0" smtClean="0">
                <a:solidFill>
                  <a:srgbClr val="FFFF00"/>
                </a:solidFill>
                <a:effectLst/>
                <a:latin typeface="Arial Black" pitchFamily="34" charset="0"/>
              </a:rPr>
              <a:t>Next study (God willing)</a:t>
            </a:r>
            <a:endParaRPr lang="en-AU" sz="4000" b="0" dirty="0" smtClean="0">
              <a:solidFill>
                <a:srgbClr val="FFFF00"/>
              </a:solidFill>
              <a:effectLst/>
              <a:latin typeface="Arial Black" pitchFamily="34" charset="0"/>
            </a:endParaRPr>
          </a:p>
          <a:p>
            <a:pPr algn="ctr">
              <a:spcBef>
                <a:spcPct val="35000"/>
              </a:spcBef>
              <a:buFontTx/>
              <a:buNone/>
            </a:pPr>
            <a:r>
              <a:rPr lang="en-AU" sz="4800" b="0" dirty="0" smtClean="0">
                <a:solidFill>
                  <a:srgbClr val="FFFF00"/>
                </a:solidFill>
                <a:effectLst/>
                <a:latin typeface="Arial Black" pitchFamily="34" charset="0"/>
              </a:rPr>
              <a:t>Study 2</a:t>
            </a:r>
            <a:endParaRPr lang="en-AU" sz="4800" b="0" dirty="0">
              <a:solidFill>
                <a:srgbClr val="FFFF00"/>
              </a:solidFill>
              <a:effectLst/>
              <a:latin typeface="Arial Black" pitchFamily="34" charset="0"/>
            </a:endParaRPr>
          </a:p>
          <a:p>
            <a:pPr algn="ctr">
              <a:lnSpc>
                <a:spcPct val="95000"/>
              </a:lnSpc>
              <a:spcBef>
                <a:spcPct val="0"/>
              </a:spcBef>
              <a:buFontTx/>
              <a:buNone/>
            </a:pPr>
            <a:r>
              <a:rPr lang="en-AU" sz="4800" b="0" dirty="0" smtClean="0">
                <a:solidFill>
                  <a:srgbClr val="FFFF00"/>
                </a:solidFill>
                <a:effectLst/>
                <a:latin typeface="Arial Black" pitchFamily="34" charset="0"/>
              </a:rPr>
              <a:t>“The work of Elijah and the saints”</a:t>
            </a:r>
            <a:endParaRPr lang="en-AU" sz="4800" b="0" dirty="0">
              <a:solidFill>
                <a:srgbClr val="FFFF00"/>
              </a:solidFill>
              <a:effectLst/>
              <a:latin typeface="Arial Black" pitchFamily="34" charset="0"/>
            </a:endParaRPr>
          </a:p>
        </p:txBody>
      </p:sp>
      <p:sp>
        <p:nvSpPr>
          <p:cNvPr id="4" name="Rectangle 24"/>
          <p:cNvSpPr txBox="1">
            <a:spLocks noChangeArrowheads="1"/>
          </p:cNvSpPr>
          <p:nvPr/>
        </p:nvSpPr>
        <p:spPr>
          <a:xfrm>
            <a:off x="-25400" y="6365896"/>
            <a:ext cx="4500562"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50800" dist="38100" algn="l" rotWithShape="0">
                  <a:schemeClr val="tx1">
                    <a:alpha val="40000"/>
                  </a:schemeClr>
                </a:outerShdw>
              </a:effectLst>
              <a:uLnTx/>
              <a:uFillTx/>
              <a:latin typeface="Monotype Corsiva" pitchFamily="66" charset="0"/>
              <a:ea typeface="+mn-ea"/>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11020"/>
            <a:ext cx="9144000" cy="769441"/>
          </a:xfrm>
          <a:prstGeom prst="rect">
            <a:avLst/>
          </a:prstGeom>
          <a:noFill/>
        </p:spPr>
        <p:txBody>
          <a:bodyPr wrap="square" rtlCol="0">
            <a:spAutoFit/>
          </a:bodyPr>
          <a:lstStyle/>
          <a:p>
            <a:pPr algn="ctr">
              <a:buNone/>
            </a:pPr>
            <a:r>
              <a:rPr lang="en-AU" sz="4400" dirty="0" smtClean="0">
                <a:solidFill>
                  <a:srgbClr val="FFFF00"/>
                </a:solidFill>
                <a:effectLst>
                  <a:outerShdw blurRad="38100" dist="38100" dir="2700000" algn="tl">
                    <a:srgbClr val="000000">
                      <a:alpha val="43137"/>
                    </a:srgbClr>
                  </a:outerShdw>
                </a:effectLst>
                <a:latin typeface="+mj-lt"/>
              </a:rPr>
              <a:t>....</a:t>
            </a:r>
            <a:endParaRPr lang="en-US" sz="4400" dirty="0">
              <a:solidFill>
                <a:srgbClr val="FFFF00"/>
              </a:solidFill>
              <a:effectLst>
                <a:outerShdw blurRad="38100" dist="38100" dir="2700000" algn="tl">
                  <a:srgbClr val="000000">
                    <a:alpha val="43137"/>
                  </a:srgbClr>
                </a:outerShdw>
              </a:effectLst>
              <a:latin typeface="+mj-lt"/>
            </a:endParaRPr>
          </a:p>
        </p:txBody>
      </p:sp>
      <p:sp>
        <p:nvSpPr>
          <p:cNvPr id="9" name="TextBox 8"/>
          <p:cNvSpPr txBox="1"/>
          <p:nvPr/>
        </p:nvSpPr>
        <p:spPr>
          <a:xfrm>
            <a:off x="214282" y="1000108"/>
            <a:ext cx="8643998" cy="584775"/>
          </a:xfrm>
          <a:prstGeom prst="rect">
            <a:avLst/>
          </a:prstGeom>
          <a:noFill/>
        </p:spPr>
        <p:txBody>
          <a:bodyPr wrap="square" rtlCol="0">
            <a:spAutoFit/>
          </a:bodyPr>
          <a:lstStyle/>
          <a:p>
            <a:pPr marL="534988" indent="-534988">
              <a:buClr>
                <a:srgbClr val="FFFF00"/>
              </a:buClr>
              <a:buSzPct val="100000"/>
              <a:buFont typeface="Wingdings" pitchFamily="2" charset="2"/>
              <a:buChar char="v"/>
            </a:pPr>
            <a:r>
              <a:rPr lang="en-AU" sz="3200" dirty="0" smtClean="0">
                <a:latin typeface="+mn-lt"/>
              </a:rPr>
              <a:t>...</a:t>
            </a:r>
            <a:endParaRPr lang="en-US" sz="3200" dirty="0">
              <a:latin typeface="+mn-lt"/>
            </a:endParaRPr>
          </a:p>
        </p:txBody>
      </p:sp>
      <p:sp>
        <p:nvSpPr>
          <p:cNvPr id="7" name="Rectangle 24"/>
          <p:cNvSpPr>
            <a:spLocks noGrp="1" noChangeArrowheads="1"/>
          </p:cNvSpPr>
          <p:nvPr>
            <p:ph type="ftr" sz="quarter" idx="4294967295"/>
          </p:nvPr>
        </p:nvSpPr>
        <p:spPr>
          <a:xfrm>
            <a:off x="-27296" y="6322373"/>
            <a:ext cx="4500562" cy="549275"/>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dirty="0" smtClean="0">
                <a:ln>
                  <a:noFill/>
                </a:ln>
              </a:rPr>
              <a:t>The Second Exodus of Israel</a:t>
            </a:r>
            <a:endParaRPr lang="en-AU" dirty="0">
              <a:ln>
                <a:noFill/>
              </a:ln>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11020"/>
            <a:ext cx="9144000" cy="830997"/>
          </a:xfrm>
          <a:prstGeom prst="rect">
            <a:avLst/>
          </a:prstGeom>
          <a:noFill/>
        </p:spPr>
        <p:txBody>
          <a:bodyPr wrap="square" rtlCol="0">
            <a:spAutoFit/>
          </a:bodyPr>
          <a:lstStyle/>
          <a:p>
            <a:pPr algn="ctr">
              <a:buClr>
                <a:srgbClr val="00FFCC"/>
              </a:buClr>
              <a:buFont typeface="Wingdings" pitchFamily="2" charset="2"/>
              <a:buNone/>
            </a:pPr>
            <a:r>
              <a:rPr lang="en-AU" sz="4800" dirty="0" smtClean="0">
                <a:solidFill>
                  <a:srgbClr val="FFFF00"/>
                </a:solidFill>
                <a:effectLst>
                  <a:outerShdw blurRad="38100" dist="38100" dir="2700000" algn="tl">
                    <a:srgbClr val="FFFFFF"/>
                  </a:outerShdw>
                </a:effectLst>
                <a:latin typeface="Arial" charset="0"/>
                <a:ea typeface="+mj-ea"/>
                <a:cs typeface="+mj-cs"/>
              </a:rPr>
              <a:t>Information available</a:t>
            </a:r>
            <a:endParaRPr lang="en-US" sz="4800" dirty="0" smtClean="0">
              <a:solidFill>
                <a:srgbClr val="FFFF00"/>
              </a:solidFill>
              <a:effectLst>
                <a:outerShdw blurRad="38100" dist="38100" dir="2700000" algn="tl">
                  <a:srgbClr val="FFFFFF"/>
                </a:outerShdw>
              </a:effectLst>
              <a:latin typeface="Arial" charset="0"/>
              <a:ea typeface="+mj-ea"/>
              <a:cs typeface="+mj-cs"/>
            </a:endParaRPr>
          </a:p>
        </p:txBody>
      </p:sp>
      <p:sp>
        <p:nvSpPr>
          <p:cNvPr id="9" name="TextBox 8"/>
          <p:cNvSpPr txBox="1"/>
          <p:nvPr/>
        </p:nvSpPr>
        <p:spPr>
          <a:xfrm>
            <a:off x="323528" y="1196752"/>
            <a:ext cx="8568952" cy="4647426"/>
          </a:xfrm>
          <a:prstGeom prst="rect">
            <a:avLst/>
          </a:prstGeom>
          <a:noFill/>
        </p:spPr>
        <p:txBody>
          <a:bodyPr wrap="square" rtlCol="0">
            <a:spAutoFit/>
          </a:bodyPr>
          <a:lstStyle/>
          <a:p>
            <a:pPr algn="ctr">
              <a:buNone/>
            </a:pPr>
            <a:r>
              <a:rPr lang="en-AU" sz="4000" dirty="0" smtClean="0">
                <a:solidFill>
                  <a:srgbClr val="00FF00"/>
                </a:solidFill>
                <a:latin typeface="Arial"/>
              </a:rPr>
              <a:t>THE WORK OF ELIJAH AND THE SECOND EXODUS OF ISRAEL </a:t>
            </a:r>
          </a:p>
          <a:p>
            <a:pPr algn="ctr">
              <a:buNone/>
            </a:pPr>
            <a:r>
              <a:rPr lang="en-AU" sz="4000" dirty="0" smtClean="0">
                <a:solidFill>
                  <a:srgbClr val="FFFF00"/>
                </a:solidFill>
                <a:latin typeface="Arial"/>
              </a:rPr>
              <a:t>Extracts from the Logos Prophetic Supplement Volume 37 – 1970/71 – H.P. Mansfield </a:t>
            </a:r>
          </a:p>
          <a:p>
            <a:pPr algn="ctr">
              <a:buNone/>
            </a:pPr>
            <a:r>
              <a:rPr lang="en-AU" sz="4000" dirty="0" smtClean="0">
                <a:latin typeface="Arial"/>
              </a:rPr>
              <a:t>Pages 199-200 introducing the work of Elijah </a:t>
            </a:r>
          </a:p>
        </p:txBody>
      </p:sp>
      <p:sp>
        <p:nvSpPr>
          <p:cNvPr id="7" name="Rectangle 24"/>
          <p:cNvSpPr>
            <a:spLocks noGrp="1" noChangeArrowheads="1"/>
          </p:cNvSpPr>
          <p:nvPr>
            <p:ph type="ftr" sz="quarter" idx="4294967295"/>
          </p:nvPr>
        </p:nvSpPr>
        <p:spPr>
          <a:xfrm>
            <a:off x="-27296" y="6322373"/>
            <a:ext cx="4500562" cy="549275"/>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a:buClr>
                <a:srgbClr val="00FFCC"/>
              </a:buClr>
            </a:pPr>
            <a:r>
              <a:rPr lang="en-AU" dirty="0" smtClean="0"/>
              <a:t>The Second Exodus of Israel</a:t>
            </a:r>
            <a:endParaRPr lang="en-AU"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211020"/>
            <a:ext cx="9144000" cy="769441"/>
          </a:xfrm>
          <a:prstGeom prst="rect">
            <a:avLst/>
          </a:prstGeom>
          <a:noFill/>
        </p:spPr>
        <p:txBody>
          <a:bodyPr wrap="square" rtlCol="0">
            <a:spAutoFit/>
          </a:bodyPr>
          <a:lstStyle/>
          <a:p>
            <a:pPr algn="ctr">
              <a:buNone/>
            </a:pPr>
            <a:r>
              <a:rPr lang="en-AU" sz="4400" dirty="0" smtClean="0">
                <a:solidFill>
                  <a:srgbClr val="FFFF00"/>
                </a:solidFill>
                <a:effectLst>
                  <a:outerShdw blurRad="38100" dist="38100" dir="2700000" algn="tl">
                    <a:srgbClr val="FFFFFF"/>
                  </a:outerShdw>
                </a:effectLst>
                <a:latin typeface="Arial" charset="0"/>
                <a:ea typeface="+mj-ea"/>
                <a:cs typeface="+mj-cs"/>
              </a:rPr>
              <a:t>The Second Exodus</a:t>
            </a:r>
            <a:endParaRPr lang="en-US" sz="4400" dirty="0">
              <a:solidFill>
                <a:srgbClr val="FFFF00"/>
              </a:solidFill>
              <a:effectLst>
                <a:outerShdw blurRad="38100" dist="38100" dir="2700000" algn="tl">
                  <a:srgbClr val="FFFFFF"/>
                </a:outerShdw>
              </a:effectLst>
              <a:latin typeface="Arial" charset="0"/>
              <a:ea typeface="+mj-ea"/>
              <a:cs typeface="+mj-cs"/>
            </a:endParaRPr>
          </a:p>
        </p:txBody>
      </p:sp>
      <p:sp>
        <p:nvSpPr>
          <p:cNvPr id="9" name="TextBox 8"/>
          <p:cNvSpPr txBox="1"/>
          <p:nvPr/>
        </p:nvSpPr>
        <p:spPr>
          <a:xfrm>
            <a:off x="428596" y="799862"/>
            <a:ext cx="8286808" cy="5191165"/>
          </a:xfrm>
          <a:prstGeom prst="rect">
            <a:avLst/>
          </a:prstGeom>
          <a:noFill/>
        </p:spPr>
        <p:txBody>
          <a:bodyPr wrap="square" rtlCol="0">
            <a:spAutoFit/>
          </a:bodyPr>
          <a:lstStyle/>
          <a:p>
            <a:pPr marL="534988" indent="-534988" algn="ctr">
              <a:buClr>
                <a:srgbClr val="FFFF00"/>
              </a:buClr>
              <a:buSzPct val="100000"/>
              <a:buNone/>
            </a:pPr>
            <a:r>
              <a:rPr lang="en-US" sz="4000" dirty="0" smtClean="0">
                <a:ln w="19050">
                  <a:solidFill>
                    <a:schemeClr val="tx1"/>
                  </a:solidFill>
                </a:ln>
                <a:solidFill>
                  <a:srgbClr val="FF0000"/>
                </a:solidFill>
                <a:latin typeface="+mn-lt"/>
              </a:rPr>
              <a:t>Isa. 11:11  </a:t>
            </a:r>
          </a:p>
          <a:p>
            <a:pPr algn="just">
              <a:spcBef>
                <a:spcPts val="400"/>
              </a:spcBef>
              <a:buClr>
                <a:srgbClr val="FFFF00"/>
              </a:buClr>
              <a:buSzPct val="100000"/>
              <a:buNone/>
            </a:pPr>
            <a:r>
              <a:rPr lang="en-US" sz="3600" dirty="0" smtClean="0">
                <a:latin typeface="Bookman Old Style" pitchFamily="18" charset="0"/>
              </a:rPr>
              <a:t>In that day the Lord will extend his hand yet </a:t>
            </a:r>
            <a:r>
              <a:rPr lang="en-US" sz="3600" dirty="0" smtClean="0">
                <a:solidFill>
                  <a:srgbClr val="00FF00"/>
                </a:solidFill>
                <a:latin typeface="Bookman Old Style" pitchFamily="18" charset="0"/>
              </a:rPr>
              <a:t>a second time </a:t>
            </a:r>
            <a:r>
              <a:rPr lang="en-US" sz="3600" dirty="0" smtClean="0">
                <a:latin typeface="Bookman Old Style" pitchFamily="18" charset="0"/>
              </a:rPr>
              <a:t>to recover the remnant which is left of his people, from Assyria, from Egypt, from </a:t>
            </a:r>
            <a:r>
              <a:rPr lang="en-US" sz="3600" dirty="0" err="1" smtClean="0">
                <a:latin typeface="Bookman Old Style" pitchFamily="18" charset="0"/>
              </a:rPr>
              <a:t>Pathros</a:t>
            </a:r>
            <a:r>
              <a:rPr lang="en-US" sz="3600" dirty="0" smtClean="0">
                <a:latin typeface="Bookman Old Style" pitchFamily="18" charset="0"/>
              </a:rPr>
              <a:t>, from Ethiopia, from Elam, from </a:t>
            </a:r>
            <a:r>
              <a:rPr lang="en-US" sz="3600" dirty="0" smtClean="0">
                <a:ln>
                  <a:solidFill>
                    <a:schemeClr val="tx1"/>
                  </a:solidFill>
                </a:ln>
                <a:solidFill>
                  <a:srgbClr val="FFC000"/>
                </a:solidFill>
                <a:latin typeface="Bookman Old Style" pitchFamily="18" charset="0"/>
              </a:rPr>
              <a:t>Shinar</a:t>
            </a:r>
            <a:r>
              <a:rPr lang="en-US" sz="3600" dirty="0" smtClean="0">
                <a:latin typeface="Bookman Old Style" pitchFamily="18" charset="0"/>
              </a:rPr>
              <a:t>, from </a:t>
            </a:r>
            <a:r>
              <a:rPr lang="en-US" sz="3600" dirty="0" err="1" smtClean="0">
                <a:latin typeface="Bookman Old Style" pitchFamily="18" charset="0"/>
              </a:rPr>
              <a:t>Hamath</a:t>
            </a:r>
            <a:r>
              <a:rPr lang="en-US" sz="3600" dirty="0" smtClean="0">
                <a:latin typeface="Bookman Old Style" pitchFamily="18" charset="0"/>
              </a:rPr>
              <a:t>, and from the coastlands of the sea. </a:t>
            </a:r>
            <a:r>
              <a:rPr lang="en-US" sz="3600" dirty="0" smtClean="0">
                <a:ln>
                  <a:solidFill>
                    <a:schemeClr val="tx1"/>
                  </a:solidFill>
                </a:ln>
                <a:solidFill>
                  <a:srgbClr val="FF00FF"/>
                </a:solidFill>
                <a:latin typeface="+mn-lt"/>
              </a:rPr>
              <a:t>(RSV)</a:t>
            </a:r>
          </a:p>
        </p:txBody>
      </p:sp>
      <p:sp>
        <p:nvSpPr>
          <p:cNvPr id="7" name="Rectangle 24"/>
          <p:cNvSpPr>
            <a:spLocks noGrp="1" noChangeArrowheads="1"/>
          </p:cNvSpPr>
          <p:nvPr>
            <p:ph type="ftr" sz="quarter" idx="3"/>
          </p:nvPr>
        </p:nvSpPr>
        <p:spPr>
          <a:xfrm>
            <a:off x="-27296" y="6429396"/>
            <a:ext cx="4095240" cy="442252"/>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dirty="0" smtClean="0">
                <a:ln>
                  <a:noFill/>
                </a:ln>
                <a:effectLst/>
              </a:rPr>
              <a:t>The Second Exodus of Israel</a:t>
            </a:r>
            <a:endParaRPr lang="en-AU" dirty="0">
              <a:ln>
                <a:noFill/>
              </a:ln>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rossing the Red Sea.jpg"/>
          <p:cNvPicPr>
            <a:picLocks noChangeAspect="1"/>
          </p:cNvPicPr>
          <p:nvPr/>
        </p:nvPicPr>
        <p:blipFill>
          <a:blip r:embed="rId2" cstate="print"/>
          <a:stretch>
            <a:fillRect/>
          </a:stretch>
        </p:blipFill>
        <p:spPr>
          <a:xfrm>
            <a:off x="0" y="-14053"/>
            <a:ext cx="9144000" cy="6886106"/>
          </a:xfrm>
          <a:prstGeom prst="rect">
            <a:avLst/>
          </a:prstGeom>
        </p:spPr>
      </p:pic>
      <p:sp>
        <p:nvSpPr>
          <p:cNvPr id="8" name="TextBox 7"/>
          <p:cNvSpPr txBox="1"/>
          <p:nvPr/>
        </p:nvSpPr>
        <p:spPr>
          <a:xfrm>
            <a:off x="0" y="58615"/>
            <a:ext cx="9144000" cy="769441"/>
          </a:xfrm>
          <a:prstGeom prst="rect">
            <a:avLst/>
          </a:prstGeom>
          <a:noFill/>
        </p:spPr>
        <p:txBody>
          <a:bodyPr wrap="square" rtlCol="0">
            <a:spAutoFit/>
          </a:bodyPr>
          <a:lstStyle/>
          <a:p>
            <a:pPr algn="ctr">
              <a:buNone/>
            </a:pPr>
            <a:r>
              <a:rPr lang="en-AU" sz="4400" dirty="0" smtClean="0">
                <a:ln>
                  <a:solidFill>
                    <a:schemeClr val="bg1"/>
                  </a:solidFill>
                </a:ln>
                <a:solidFill>
                  <a:srgbClr val="FFFF00"/>
                </a:solidFill>
                <a:effectLst>
                  <a:outerShdw blurRad="38100" dist="38100" dir="2700000" algn="tl">
                    <a:srgbClr val="000000">
                      <a:alpha val="43137"/>
                    </a:srgbClr>
                  </a:outerShdw>
                </a:effectLst>
                <a:latin typeface="+mj-lt"/>
              </a:rPr>
              <a:t>The Exodus from Egypt</a:t>
            </a:r>
            <a:endParaRPr lang="en-US" sz="4400" dirty="0">
              <a:ln>
                <a:solidFill>
                  <a:schemeClr val="bg1"/>
                </a:solidFill>
              </a:ln>
              <a:solidFill>
                <a:srgbClr val="FFFF00"/>
              </a:solidFill>
              <a:effectLst>
                <a:outerShdw blurRad="38100" dist="38100" dir="2700000" algn="tl">
                  <a:srgbClr val="000000">
                    <a:alpha val="43137"/>
                  </a:srgbClr>
                </a:outerShdw>
              </a:effectLst>
              <a:latin typeface="+mj-lt"/>
            </a:endParaRPr>
          </a:p>
        </p:txBody>
      </p:sp>
      <p:sp>
        <p:nvSpPr>
          <p:cNvPr id="7" name="Rectangle 24"/>
          <p:cNvSpPr>
            <a:spLocks noGrp="1" noChangeArrowheads="1"/>
          </p:cNvSpPr>
          <p:nvPr>
            <p:ph type="ftr" sz="quarter" idx="3"/>
          </p:nvPr>
        </p:nvSpPr>
        <p:spPr>
          <a:xfrm>
            <a:off x="-27296" y="6322373"/>
            <a:ext cx="4500562" cy="549275"/>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dirty="0" smtClean="0">
                <a:ln>
                  <a:noFill/>
                </a:ln>
              </a:rPr>
              <a:t>The Second Exodus of Israel</a:t>
            </a:r>
            <a:endParaRPr lang="en-AU" dirty="0">
              <a:ln>
                <a:noFill/>
              </a:l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a:p>
        </p:txBody>
      </p:sp>
      <p:sp>
        <p:nvSpPr>
          <p:cNvPr id="3" name="Subtitle 2"/>
          <p:cNvSpPr>
            <a:spLocks noGrp="1"/>
          </p:cNvSpPr>
          <p:nvPr>
            <p:ph type="subTitle" idx="1"/>
          </p:nvPr>
        </p:nvSpPr>
        <p:spPr/>
        <p:txBody>
          <a:bodyPr/>
          <a:lstStyle/>
          <a:p>
            <a:endParaRPr lang="en-AU"/>
          </a:p>
        </p:txBody>
      </p:sp>
      <p:pic>
        <p:nvPicPr>
          <p:cNvPr id="4" name="Picture 3" descr="Slide1.JPG"/>
          <p:cNvPicPr>
            <a:picLocks noChangeAspect="1"/>
          </p:cNvPicPr>
          <p:nvPr/>
        </p:nvPicPr>
        <p:blipFill>
          <a:blip r:embed="rId2" cstate="print"/>
          <a:stretch>
            <a:fillRect/>
          </a:stretch>
        </p:blipFill>
        <p:spPr>
          <a:xfrm>
            <a:off x="0" y="0"/>
            <a:ext cx="9144000" cy="6858000"/>
          </a:xfrm>
          <a:prstGeom prst="rect">
            <a:avLst/>
          </a:prstGeom>
        </p:spPr>
      </p:pic>
      <p:sp>
        <p:nvSpPr>
          <p:cNvPr id="14" name="Rectangle 13"/>
          <p:cNvSpPr/>
          <p:nvPr/>
        </p:nvSpPr>
        <p:spPr>
          <a:xfrm>
            <a:off x="0" y="2996952"/>
            <a:ext cx="1835696" cy="16561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buClrTx/>
              <a:buSzTx/>
              <a:buFontTx/>
              <a:buNone/>
            </a:pPr>
            <a:endParaRPr lang="en-AU" sz="1800" b="0">
              <a:solidFill>
                <a:prstClr val="white"/>
              </a:solidFill>
            </a:endParaRPr>
          </a:p>
        </p:txBody>
      </p:sp>
      <p:sp>
        <p:nvSpPr>
          <p:cNvPr id="16" name="TextBox 15"/>
          <p:cNvSpPr txBox="1"/>
          <p:nvPr/>
        </p:nvSpPr>
        <p:spPr>
          <a:xfrm>
            <a:off x="110840" y="3478356"/>
            <a:ext cx="3635896" cy="3416320"/>
          </a:xfrm>
          <a:prstGeom prst="rect">
            <a:avLst/>
          </a:prstGeom>
          <a:solidFill>
            <a:schemeClr val="tx1"/>
          </a:solidFill>
        </p:spPr>
        <p:txBody>
          <a:bodyPr wrap="square" rtlCol="0">
            <a:spAutoFit/>
          </a:bodyPr>
          <a:lstStyle/>
          <a:p>
            <a:pPr algn="ctr" fontAlgn="auto">
              <a:spcBef>
                <a:spcPts val="0"/>
              </a:spcBef>
              <a:spcAft>
                <a:spcPts val="0"/>
              </a:spcAft>
              <a:buClrTx/>
              <a:buSzTx/>
              <a:buFontTx/>
              <a:buNone/>
            </a:pPr>
            <a:endParaRPr lang="en-US" sz="1000" b="0" dirty="0" smtClean="0">
              <a:solidFill>
                <a:prstClr val="white"/>
              </a:solidFill>
              <a:latin typeface="Arial Black" pitchFamily="34" charset="0"/>
              <a:cs typeface="Arial" pitchFamily="34" charset="0"/>
            </a:endParaRPr>
          </a:p>
          <a:p>
            <a:pPr algn="ctr" fontAlgn="auto">
              <a:spcBef>
                <a:spcPts val="0"/>
              </a:spcBef>
              <a:spcAft>
                <a:spcPts val="0"/>
              </a:spcAft>
              <a:buClrTx/>
              <a:buSzTx/>
              <a:buFontTx/>
              <a:buNone/>
            </a:pPr>
            <a:r>
              <a:rPr lang="en-US" sz="3200" b="0" dirty="0" smtClean="0">
                <a:solidFill>
                  <a:srgbClr val="00FF00"/>
                </a:solidFill>
                <a:latin typeface="Arial Black" pitchFamily="34" charset="0"/>
                <a:cs typeface="Arial" pitchFamily="34" charset="0"/>
              </a:rPr>
              <a:t>The </a:t>
            </a:r>
            <a:r>
              <a:rPr lang="en-US" b="0" dirty="0" smtClean="0">
                <a:solidFill>
                  <a:srgbClr val="00FF00"/>
                </a:solidFill>
                <a:latin typeface="Arial Black" pitchFamily="34" charset="0"/>
                <a:cs typeface="Arial" pitchFamily="34" charset="0"/>
              </a:rPr>
              <a:t>Wilderness</a:t>
            </a:r>
            <a:r>
              <a:rPr lang="en-US" sz="3200" b="0" dirty="0" smtClean="0">
                <a:solidFill>
                  <a:srgbClr val="00FF00"/>
                </a:solidFill>
                <a:latin typeface="Arial Black" pitchFamily="34" charset="0"/>
                <a:cs typeface="Arial" pitchFamily="34" charset="0"/>
              </a:rPr>
              <a:t> of Sin (Bush) – </a:t>
            </a:r>
            <a:r>
              <a:rPr lang="en-US" sz="3200" b="0" dirty="0" smtClean="0">
                <a:ln>
                  <a:solidFill>
                    <a:prstClr val="white"/>
                  </a:solidFill>
                </a:ln>
                <a:solidFill>
                  <a:srgbClr val="00FFFF"/>
                </a:solidFill>
                <a:latin typeface="Arial Black" pitchFamily="34" charset="0"/>
                <a:cs typeface="Arial" pitchFamily="34" charset="0"/>
              </a:rPr>
              <a:t>Type of the wilderness of the peoples – </a:t>
            </a:r>
            <a:r>
              <a:rPr lang="en-US" sz="3200" b="0" dirty="0" smtClean="0">
                <a:ln w="19050">
                  <a:solidFill>
                    <a:prstClr val="white"/>
                  </a:solidFill>
                </a:ln>
                <a:solidFill>
                  <a:srgbClr val="FF0000"/>
                </a:solidFill>
                <a:latin typeface="Arial Black" pitchFamily="34" charset="0"/>
                <a:cs typeface="Arial" pitchFamily="34" charset="0"/>
              </a:rPr>
              <a:t>Ezek. 20:35</a:t>
            </a:r>
          </a:p>
          <a:p>
            <a:pPr algn="ctr" fontAlgn="auto">
              <a:spcBef>
                <a:spcPts val="0"/>
              </a:spcBef>
              <a:spcAft>
                <a:spcPts val="0"/>
              </a:spcAft>
              <a:buClrTx/>
              <a:buSzTx/>
              <a:buFontTx/>
              <a:buNone/>
            </a:pPr>
            <a:endParaRPr lang="en-AU" sz="1400" b="0" dirty="0">
              <a:solidFill>
                <a:prstClr val="white"/>
              </a:solidFill>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subTitle" idx="1"/>
          </p:nvPr>
        </p:nvSpPr>
        <p:spPr>
          <a:xfrm>
            <a:off x="2341563" y="1484784"/>
            <a:ext cx="6407150" cy="4823940"/>
          </a:xfrm>
        </p:spPr>
        <p:txBody>
          <a:bodyPr/>
          <a:lstStyle/>
          <a:p>
            <a:pPr algn="ctr" eaLnBrk="1" hangingPunct="1">
              <a:buClr>
                <a:srgbClr val="FFFF00"/>
              </a:buClr>
              <a:buFont typeface="Wingdings" pitchFamily="2" charset="2"/>
              <a:buNone/>
              <a:defRPr/>
            </a:pPr>
            <a:r>
              <a:rPr lang="en-AU" sz="3600" dirty="0" smtClean="0">
                <a:ln w="19050">
                  <a:solidFill>
                    <a:schemeClr val="tx1"/>
                  </a:solidFill>
                </a:ln>
                <a:solidFill>
                  <a:srgbClr val="FF0000"/>
                </a:solidFill>
                <a:latin typeface="Arial Black" pitchFamily="34" charset="0"/>
              </a:rPr>
              <a:t>1 Kings 17:1</a:t>
            </a:r>
          </a:p>
          <a:p>
            <a:pPr algn="just" eaLnBrk="1" hangingPunct="1">
              <a:buClr>
                <a:srgbClr val="FFFF00"/>
              </a:buClr>
              <a:buFont typeface="Wingdings" pitchFamily="2" charset="2"/>
              <a:buNone/>
              <a:defRPr/>
            </a:pPr>
            <a:r>
              <a:rPr lang="en-AU" sz="3200" dirty="0" smtClean="0">
                <a:latin typeface="Bookman Old Style" pitchFamily="18" charset="0"/>
              </a:rPr>
              <a:t>And Elijah the </a:t>
            </a:r>
            <a:r>
              <a:rPr lang="en-AU" sz="3200" dirty="0" err="1" smtClean="0">
                <a:latin typeface="Bookman Old Style" pitchFamily="18" charset="0"/>
              </a:rPr>
              <a:t>Tishbite</a:t>
            </a:r>
            <a:r>
              <a:rPr lang="en-AU" sz="3200" dirty="0" smtClean="0">
                <a:latin typeface="Bookman Old Style" pitchFamily="18" charset="0"/>
              </a:rPr>
              <a:t>, </a:t>
            </a:r>
            <a:r>
              <a:rPr lang="en-AU" sz="3200" i="1" dirty="0" smtClean="0">
                <a:latin typeface="Bookman Old Style" pitchFamily="18" charset="0"/>
              </a:rPr>
              <a:t>who was</a:t>
            </a:r>
            <a:r>
              <a:rPr lang="en-AU" sz="3200" dirty="0" smtClean="0">
                <a:latin typeface="Bookman Old Style" pitchFamily="18" charset="0"/>
              </a:rPr>
              <a:t> of the inhabitants of Gilead, said unto Ahab, </a:t>
            </a:r>
            <a:r>
              <a:rPr lang="en-AU" sz="3200" i="1" dirty="0" smtClean="0">
                <a:latin typeface="Bookman Old Style" pitchFamily="18" charset="0"/>
              </a:rPr>
              <a:t>As</a:t>
            </a:r>
            <a:r>
              <a:rPr lang="en-AU" sz="3200" dirty="0" smtClean="0">
                <a:latin typeface="Bookman Old Style" pitchFamily="18" charset="0"/>
              </a:rPr>
              <a:t> the LORD God of Israel </a:t>
            </a:r>
            <a:r>
              <a:rPr lang="en-AU" sz="3200" dirty="0" err="1" smtClean="0">
                <a:latin typeface="Bookman Old Style" pitchFamily="18" charset="0"/>
              </a:rPr>
              <a:t>liveth</a:t>
            </a:r>
            <a:r>
              <a:rPr lang="en-AU" sz="3200" dirty="0" smtClean="0">
                <a:latin typeface="Bookman Old Style" pitchFamily="18" charset="0"/>
              </a:rPr>
              <a:t>, before whom I stand, there shall not be dew nor rain these years, but according to my word.</a:t>
            </a:r>
          </a:p>
        </p:txBody>
      </p:sp>
      <p:sp>
        <p:nvSpPr>
          <p:cNvPr id="29699" name="Text Box 3"/>
          <p:cNvSpPr txBox="1">
            <a:spLocks noChangeArrowheads="1"/>
          </p:cNvSpPr>
          <p:nvPr/>
        </p:nvSpPr>
        <p:spPr bwMode="auto">
          <a:xfrm>
            <a:off x="2124075" y="148485"/>
            <a:ext cx="7019925" cy="1311128"/>
          </a:xfrm>
          <a:prstGeom prst="rect">
            <a:avLst/>
          </a:prstGeom>
          <a:noFill/>
          <a:ln w="9525">
            <a:noFill/>
            <a:miter lim="800000"/>
            <a:headEnd/>
            <a:tailEnd/>
          </a:ln>
          <a:effectLst/>
        </p:spPr>
        <p:txBody>
          <a:bodyPr>
            <a:spAutoFit/>
          </a:bodyPr>
          <a:lstStyle/>
          <a:p>
            <a:pPr algn="ctr">
              <a:lnSpc>
                <a:spcPct val="90000"/>
              </a:lnSpc>
              <a:spcBef>
                <a:spcPts val="0"/>
              </a:spcBef>
              <a:buNone/>
              <a:defRPr/>
            </a:pPr>
            <a:r>
              <a:rPr lang="en-US" sz="4400" b="1" dirty="0" smtClean="0">
                <a:solidFill>
                  <a:srgbClr val="FFFF66"/>
                </a:solidFill>
                <a:effectLst>
                  <a:outerShdw blurRad="38100" dist="38100" dir="2700000" algn="tl">
                    <a:srgbClr val="FFFFFF"/>
                  </a:outerShdw>
                </a:effectLst>
                <a:latin typeface="+mn-lt"/>
              </a:rPr>
              <a:t>Not led by Moses, but by Elijah </a:t>
            </a:r>
            <a:r>
              <a:rPr lang="en-US" sz="4400" b="1" dirty="0">
                <a:solidFill>
                  <a:srgbClr val="FFFF66"/>
                </a:solidFill>
                <a:effectLst>
                  <a:outerShdw blurRad="38100" dist="38100" dir="2700000" algn="tl">
                    <a:srgbClr val="FFFFFF"/>
                  </a:outerShdw>
                </a:effectLst>
                <a:latin typeface="+mn-lt"/>
              </a:rPr>
              <a:t>the </a:t>
            </a:r>
            <a:r>
              <a:rPr lang="en-US" sz="4400" b="1" dirty="0" err="1">
                <a:solidFill>
                  <a:srgbClr val="FFFF66"/>
                </a:solidFill>
                <a:effectLst>
                  <a:outerShdw blurRad="38100" dist="38100" dir="2700000" algn="tl">
                    <a:srgbClr val="FFFFFF"/>
                  </a:outerShdw>
                </a:effectLst>
                <a:latin typeface="+mn-lt"/>
              </a:rPr>
              <a:t>Tishbite</a:t>
            </a:r>
            <a:endParaRPr lang="en-AU" sz="4400" b="1" dirty="0">
              <a:solidFill>
                <a:srgbClr val="FFFF66"/>
              </a:solidFill>
              <a:effectLst>
                <a:outerShdw blurRad="38100" dist="38100" dir="2700000" algn="tl">
                  <a:srgbClr val="FFFFFF"/>
                </a:outerShdw>
              </a:effectLst>
              <a:latin typeface="+mn-lt"/>
            </a:endParaRPr>
          </a:p>
        </p:txBody>
      </p:sp>
      <p:pic>
        <p:nvPicPr>
          <p:cNvPr id="24581" name="Picture 4"/>
          <p:cNvPicPr>
            <a:picLocks noChangeAspect="1" noChangeArrowheads="1"/>
          </p:cNvPicPr>
          <p:nvPr/>
        </p:nvPicPr>
        <p:blipFill>
          <a:blip r:embed="rId2" cstate="print"/>
          <a:srcRect/>
          <a:stretch>
            <a:fillRect/>
          </a:stretch>
        </p:blipFill>
        <p:spPr bwMode="auto">
          <a:xfrm>
            <a:off x="0" y="0"/>
            <a:ext cx="2051050" cy="6237288"/>
          </a:xfrm>
          <a:prstGeom prst="rect">
            <a:avLst/>
          </a:prstGeom>
          <a:noFill/>
          <a:ln w="9525">
            <a:noFill/>
            <a:miter lim="800000"/>
            <a:headEnd/>
            <a:tailEnd/>
          </a:ln>
        </p:spPr>
      </p:pic>
      <p:sp>
        <p:nvSpPr>
          <p:cNvPr id="6" name="Rectangle 24"/>
          <p:cNvSpPr txBox="1">
            <a:spLocks noChangeArrowheads="1"/>
          </p:cNvSpPr>
          <p:nvPr/>
        </p:nvSpPr>
        <p:spPr>
          <a:xfrm>
            <a:off x="252104" y="6360473"/>
            <a:ext cx="4500562" cy="549275"/>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outerShdw blurRad="38100" dist="38100" dir="2700000" algn="tl">
                    <a:srgbClr val="FFFFFF"/>
                  </a:outerShdw>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outerShdw blurRad="38100" dist="38100" dir="2700000" algn="tl">
                  <a:srgbClr val="FFFFFF"/>
                </a:outerShdw>
              </a:effectLst>
              <a:uLnTx/>
              <a:uFillTx/>
              <a:latin typeface="Monotype Corsiva" pitchFamily="66"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ctrTitle"/>
          </p:nvPr>
        </p:nvSpPr>
        <p:spPr>
          <a:xfrm>
            <a:off x="0" y="133493"/>
            <a:ext cx="9144000" cy="630237"/>
          </a:xfrm>
        </p:spPr>
        <p:txBody>
          <a:bodyPr/>
          <a:lstStyle/>
          <a:p>
            <a:r>
              <a:rPr lang="en-US" sz="4400" dirty="0"/>
              <a:t>The </a:t>
            </a:r>
            <a:r>
              <a:rPr lang="en-US" sz="4400" dirty="0" smtClean="0"/>
              <a:t>deliverance </a:t>
            </a:r>
            <a:r>
              <a:rPr lang="en-US" sz="4400" dirty="0"/>
              <a:t>of Jacob</a:t>
            </a:r>
          </a:p>
        </p:txBody>
      </p:sp>
      <p:sp>
        <p:nvSpPr>
          <p:cNvPr id="86019" name="Rectangle 3"/>
          <p:cNvSpPr>
            <a:spLocks noGrp="1" noChangeArrowheads="1"/>
          </p:cNvSpPr>
          <p:nvPr>
            <p:ph type="subTitle" idx="1"/>
          </p:nvPr>
        </p:nvSpPr>
        <p:spPr>
          <a:xfrm>
            <a:off x="250825" y="765175"/>
            <a:ext cx="8893175" cy="2807841"/>
          </a:xfrm>
        </p:spPr>
        <p:txBody>
          <a:bodyPr/>
          <a:lstStyle/>
          <a:p>
            <a:pPr marL="0" indent="0">
              <a:lnSpc>
                <a:spcPct val="85000"/>
              </a:lnSpc>
              <a:spcBef>
                <a:spcPts val="0"/>
              </a:spcBef>
              <a:spcAft>
                <a:spcPts val="600"/>
              </a:spcAft>
              <a:buNone/>
            </a:pPr>
            <a:r>
              <a:rPr lang="en-US" sz="3200" b="0" dirty="0">
                <a:solidFill>
                  <a:srgbClr val="00FF00"/>
                </a:solidFill>
                <a:latin typeface="Impact" pitchFamily="34" charset="0"/>
              </a:rPr>
              <a:t>There are two stages to the deliverance of Jacob:</a:t>
            </a:r>
          </a:p>
          <a:p>
            <a:pPr marL="450850" indent="-450850">
              <a:lnSpc>
                <a:spcPct val="85000"/>
              </a:lnSpc>
              <a:spcBef>
                <a:spcPts val="0"/>
              </a:spcBef>
              <a:spcAft>
                <a:spcPts val="600"/>
              </a:spcAft>
              <a:buFont typeface="Wingdings" pitchFamily="2" charset="2"/>
              <a:buAutoNum type="arabicPeriod"/>
            </a:pPr>
            <a:r>
              <a:rPr lang="en-US" sz="3200" dirty="0">
                <a:ln>
                  <a:solidFill>
                    <a:schemeClr val="tx1"/>
                  </a:solidFill>
                </a:ln>
                <a:solidFill>
                  <a:srgbClr val="00FFFF"/>
                </a:solidFill>
              </a:rPr>
              <a:t>Christ</a:t>
            </a:r>
            <a:r>
              <a:rPr lang="en-US" sz="3200" dirty="0"/>
              <a:t> will </a:t>
            </a:r>
            <a:r>
              <a:rPr lang="en-US" sz="3200" dirty="0">
                <a:solidFill>
                  <a:srgbClr val="FFFF00"/>
                </a:solidFill>
              </a:rPr>
              <a:t>“save the tents of Judah”</a:t>
            </a:r>
            <a:r>
              <a:rPr lang="en-US" sz="3200" dirty="0"/>
              <a:t> first immediately after Armageddon – </a:t>
            </a:r>
            <a:r>
              <a:rPr lang="en-US" sz="3200" dirty="0">
                <a:ln w="19050">
                  <a:solidFill>
                    <a:schemeClr val="tx1"/>
                  </a:solidFill>
                </a:ln>
                <a:solidFill>
                  <a:srgbClr val="FF0000"/>
                </a:solidFill>
              </a:rPr>
              <a:t>Zech. 12</a:t>
            </a:r>
            <a:r>
              <a:rPr lang="en-US" sz="3200" dirty="0"/>
              <a:t>.</a:t>
            </a:r>
          </a:p>
          <a:p>
            <a:pPr marL="450850" indent="-450850">
              <a:lnSpc>
                <a:spcPct val="85000"/>
              </a:lnSpc>
              <a:spcBef>
                <a:spcPts val="0"/>
              </a:spcBef>
              <a:spcAft>
                <a:spcPts val="600"/>
              </a:spcAft>
              <a:buFont typeface="Wingdings" pitchFamily="2" charset="2"/>
              <a:buAutoNum type="arabicPeriod"/>
            </a:pPr>
            <a:r>
              <a:rPr lang="en-US" sz="3200" dirty="0">
                <a:ln>
                  <a:solidFill>
                    <a:schemeClr val="tx1"/>
                  </a:solidFill>
                </a:ln>
                <a:solidFill>
                  <a:srgbClr val="FFC000"/>
                </a:solidFill>
              </a:rPr>
              <a:t>Elijah</a:t>
            </a:r>
            <a:r>
              <a:rPr lang="en-US" sz="3200" dirty="0"/>
              <a:t> will lead the Second Exodus for 40 years to recover all Jews outside the Land – </a:t>
            </a:r>
            <a:r>
              <a:rPr lang="en-US" sz="3200" dirty="0">
                <a:ln w="19050">
                  <a:solidFill>
                    <a:schemeClr val="tx1"/>
                  </a:solidFill>
                </a:ln>
                <a:solidFill>
                  <a:srgbClr val="FF0000"/>
                </a:solidFill>
              </a:rPr>
              <a:t>Ezek. 20</a:t>
            </a:r>
            <a:r>
              <a:rPr lang="en-US" sz="3200" dirty="0"/>
              <a:t>.</a:t>
            </a:r>
          </a:p>
        </p:txBody>
      </p:sp>
      <p:sp>
        <p:nvSpPr>
          <p:cNvPr id="86020" name="Rectangle 4"/>
          <p:cNvSpPr>
            <a:spLocks noChangeArrowheads="1"/>
          </p:cNvSpPr>
          <p:nvPr/>
        </p:nvSpPr>
        <p:spPr bwMode="auto">
          <a:xfrm>
            <a:off x="323850" y="5059785"/>
            <a:ext cx="8496300" cy="1009650"/>
          </a:xfrm>
          <a:prstGeom prst="rect">
            <a:avLst/>
          </a:prstGeom>
          <a:solidFill>
            <a:srgbClr val="FFFF00"/>
          </a:solidFill>
          <a:ln w="28575">
            <a:solidFill>
              <a:schemeClr val="tx1"/>
            </a:solidFill>
            <a:miter lim="800000"/>
            <a:headEnd/>
            <a:tailEnd/>
          </a:ln>
          <a:effectLst/>
        </p:spPr>
        <p:txBody>
          <a:bodyPr wrap="none" anchor="ctr"/>
          <a:lstStyle/>
          <a:p>
            <a:pPr algn="ctr">
              <a:spcBef>
                <a:spcPct val="0"/>
              </a:spcBef>
              <a:buClrTx/>
              <a:buSzTx/>
              <a:buFontTx/>
              <a:buNone/>
            </a:pPr>
            <a:r>
              <a:rPr kumimoji="1" lang="en-AU" sz="3200" b="0" dirty="0">
                <a:solidFill>
                  <a:srgbClr val="000000"/>
                </a:solidFill>
                <a:latin typeface="Arial Black" pitchFamily="34" charset="0"/>
              </a:rPr>
              <a:t>The Second Exodus of Isra</a:t>
            </a:r>
            <a:r>
              <a:rPr kumimoji="1" lang="en-AU" b="0" dirty="0">
                <a:solidFill>
                  <a:srgbClr val="000000"/>
                </a:solidFill>
                <a:latin typeface="Arial Black" pitchFamily="34" charset="0"/>
              </a:rPr>
              <a:t>el</a:t>
            </a:r>
          </a:p>
        </p:txBody>
      </p:sp>
      <p:sp>
        <p:nvSpPr>
          <p:cNvPr id="86021" name="Text Box 5"/>
          <p:cNvSpPr txBox="1">
            <a:spLocks noChangeArrowheads="1"/>
          </p:cNvSpPr>
          <p:nvPr/>
        </p:nvSpPr>
        <p:spPr bwMode="auto">
          <a:xfrm>
            <a:off x="4745703" y="6045990"/>
            <a:ext cx="1611312" cy="519112"/>
          </a:xfrm>
          <a:prstGeom prst="rect">
            <a:avLst/>
          </a:prstGeom>
          <a:noFill/>
          <a:ln w="9525">
            <a:noFill/>
            <a:miter lim="800000"/>
            <a:headEnd/>
            <a:tailEnd/>
          </a:ln>
          <a:effectLst/>
        </p:spPr>
        <p:txBody>
          <a:bodyPr wrap="none">
            <a:spAutoFit/>
          </a:bodyPr>
          <a:lstStyle/>
          <a:p>
            <a:pPr>
              <a:spcBef>
                <a:spcPct val="0"/>
              </a:spcBef>
              <a:buClrTx/>
              <a:buSzTx/>
              <a:buFontTx/>
              <a:buNone/>
            </a:pPr>
            <a:r>
              <a:rPr kumimoji="1" lang="en-AU" dirty="0">
                <a:ln>
                  <a:solidFill>
                    <a:srgbClr val="FFFFFF"/>
                  </a:solidFill>
                </a:ln>
                <a:solidFill>
                  <a:srgbClr val="FF66FF"/>
                </a:solidFill>
                <a:latin typeface="Arial" charset="0"/>
              </a:rPr>
              <a:t>40 years</a:t>
            </a:r>
          </a:p>
        </p:txBody>
      </p:sp>
      <p:sp>
        <p:nvSpPr>
          <p:cNvPr id="86022" name="Rectangle 6"/>
          <p:cNvSpPr>
            <a:spLocks noChangeArrowheads="1"/>
          </p:cNvSpPr>
          <p:nvPr/>
        </p:nvSpPr>
        <p:spPr bwMode="auto">
          <a:xfrm>
            <a:off x="827088" y="3548485"/>
            <a:ext cx="2520950" cy="1008063"/>
          </a:xfrm>
          <a:prstGeom prst="rect">
            <a:avLst/>
          </a:prstGeom>
          <a:solidFill>
            <a:srgbClr val="00FFFF"/>
          </a:solidFill>
          <a:ln w="28575">
            <a:solidFill>
              <a:schemeClr val="tx1"/>
            </a:solidFill>
            <a:miter lim="800000"/>
            <a:headEnd/>
            <a:tailEnd/>
          </a:ln>
          <a:effectLst/>
        </p:spPr>
        <p:txBody>
          <a:bodyPr wrap="none" anchor="ctr"/>
          <a:lstStyle/>
          <a:p>
            <a:pPr algn="ctr">
              <a:spcBef>
                <a:spcPct val="0"/>
              </a:spcBef>
              <a:buClrTx/>
              <a:buSzTx/>
              <a:buFontTx/>
              <a:buNone/>
            </a:pPr>
            <a:r>
              <a:rPr kumimoji="1" lang="en-AU" b="0">
                <a:solidFill>
                  <a:srgbClr val="000000"/>
                </a:solidFill>
                <a:latin typeface="Arial Black" pitchFamily="34" charset="0"/>
              </a:rPr>
              <a:t>Judah saved</a:t>
            </a:r>
          </a:p>
        </p:txBody>
      </p:sp>
      <p:sp>
        <p:nvSpPr>
          <p:cNvPr id="86023" name="AutoShape 7"/>
          <p:cNvSpPr>
            <a:spLocks noChangeArrowheads="1"/>
          </p:cNvSpPr>
          <p:nvPr/>
        </p:nvSpPr>
        <p:spPr bwMode="auto">
          <a:xfrm rot="-27729119">
            <a:off x="62707" y="4241428"/>
            <a:ext cx="1530350" cy="1008063"/>
          </a:xfrm>
          <a:prstGeom prst="irregularSeal1">
            <a:avLst/>
          </a:prstGeom>
          <a:gradFill rotWithShape="1">
            <a:gsLst>
              <a:gs pos="0">
                <a:srgbClr val="FFFF00"/>
              </a:gs>
              <a:gs pos="50000">
                <a:srgbClr val="FF0000"/>
              </a:gs>
              <a:gs pos="100000">
                <a:srgbClr val="FFFF00"/>
              </a:gs>
            </a:gsLst>
            <a:lin ang="2700000" scaled="1"/>
          </a:gradFill>
          <a:ln w="9525">
            <a:solidFill>
              <a:srgbClr val="FF0000"/>
            </a:solidFill>
            <a:miter lim="800000"/>
            <a:headEnd/>
            <a:tailEnd/>
          </a:ln>
          <a:effectLst/>
        </p:spPr>
        <p:txBody>
          <a:bodyPr vert="eaVert" wrap="none" anchor="ctr"/>
          <a:lstStyle/>
          <a:p>
            <a:pPr algn="ctr">
              <a:spcBef>
                <a:spcPct val="0"/>
              </a:spcBef>
              <a:buClrTx/>
              <a:buSzTx/>
              <a:buFontTx/>
              <a:buNone/>
            </a:pPr>
            <a:endParaRPr kumimoji="1" lang="en-US" sz="2400" b="0">
              <a:solidFill>
                <a:srgbClr val="FFFFFF"/>
              </a:solidFill>
            </a:endParaRPr>
          </a:p>
        </p:txBody>
      </p:sp>
      <p:sp>
        <p:nvSpPr>
          <p:cNvPr id="86024" name="Text Box 8"/>
          <p:cNvSpPr txBox="1">
            <a:spLocks noChangeArrowheads="1"/>
          </p:cNvSpPr>
          <p:nvPr/>
        </p:nvSpPr>
        <p:spPr bwMode="auto">
          <a:xfrm>
            <a:off x="539552" y="4556548"/>
            <a:ext cx="2327112" cy="461665"/>
          </a:xfrm>
          <a:prstGeom prst="rect">
            <a:avLst/>
          </a:prstGeom>
          <a:noFill/>
          <a:ln w="9525">
            <a:noFill/>
            <a:miter lim="800000"/>
            <a:headEnd/>
            <a:tailEnd/>
          </a:ln>
          <a:effectLst/>
        </p:spPr>
        <p:txBody>
          <a:bodyPr wrap="none">
            <a:spAutoFit/>
          </a:bodyPr>
          <a:lstStyle/>
          <a:p>
            <a:pPr>
              <a:spcBef>
                <a:spcPct val="0"/>
              </a:spcBef>
              <a:buClrTx/>
              <a:buSzTx/>
              <a:buFontTx/>
              <a:buNone/>
            </a:pPr>
            <a:r>
              <a:rPr kumimoji="1" lang="en-AU" sz="2400" b="0" i="1" dirty="0">
                <a:ln>
                  <a:solidFill>
                    <a:srgbClr val="FFFFFF"/>
                  </a:solidFill>
                </a:ln>
                <a:solidFill>
                  <a:srgbClr val="FF0000"/>
                </a:solidFill>
                <a:effectLst>
                  <a:outerShdw blurRad="38100" dist="38100" dir="2700000" algn="tl">
                    <a:srgbClr val="FFFFFF"/>
                  </a:outerShdw>
                </a:effectLst>
                <a:latin typeface="Arial Black" pitchFamily="34" charset="0"/>
              </a:rPr>
              <a:t>Armageddon</a:t>
            </a:r>
          </a:p>
        </p:txBody>
      </p:sp>
      <p:sp>
        <p:nvSpPr>
          <p:cNvPr id="86025" name="Text Box 9"/>
          <p:cNvSpPr txBox="1">
            <a:spLocks noChangeArrowheads="1"/>
          </p:cNvSpPr>
          <p:nvPr/>
        </p:nvSpPr>
        <p:spPr bwMode="auto">
          <a:xfrm>
            <a:off x="3348038" y="3404023"/>
            <a:ext cx="1879600" cy="579437"/>
          </a:xfrm>
          <a:prstGeom prst="rect">
            <a:avLst/>
          </a:prstGeom>
          <a:noFill/>
          <a:ln w="9525">
            <a:noFill/>
            <a:miter lim="800000"/>
            <a:headEnd/>
            <a:tailEnd/>
          </a:ln>
          <a:effectLst/>
        </p:spPr>
        <p:txBody>
          <a:bodyPr wrap="none">
            <a:spAutoFit/>
          </a:bodyPr>
          <a:lstStyle/>
          <a:p>
            <a:pPr>
              <a:spcBef>
                <a:spcPct val="0"/>
              </a:spcBef>
              <a:buClrTx/>
              <a:buSzTx/>
              <a:buFontTx/>
              <a:buNone/>
            </a:pPr>
            <a:r>
              <a:rPr kumimoji="1" lang="en-AU" sz="3200" b="0">
                <a:solidFill>
                  <a:srgbClr val="00FF00"/>
                </a:solidFill>
                <a:latin typeface="Arial Black" pitchFamily="34" charset="0"/>
              </a:rPr>
              <a:t>Stage 1</a:t>
            </a:r>
          </a:p>
        </p:txBody>
      </p:sp>
      <p:sp>
        <p:nvSpPr>
          <p:cNvPr id="86026" name="Text Box 10"/>
          <p:cNvSpPr txBox="1">
            <a:spLocks noChangeArrowheads="1"/>
          </p:cNvSpPr>
          <p:nvPr/>
        </p:nvSpPr>
        <p:spPr bwMode="auto">
          <a:xfrm>
            <a:off x="6940550" y="4485110"/>
            <a:ext cx="1879600" cy="579438"/>
          </a:xfrm>
          <a:prstGeom prst="rect">
            <a:avLst/>
          </a:prstGeom>
          <a:noFill/>
          <a:ln w="9525">
            <a:noFill/>
            <a:miter lim="800000"/>
            <a:headEnd/>
            <a:tailEnd/>
          </a:ln>
          <a:effectLst/>
        </p:spPr>
        <p:txBody>
          <a:bodyPr wrap="none">
            <a:spAutoFit/>
          </a:bodyPr>
          <a:lstStyle/>
          <a:p>
            <a:pPr>
              <a:spcBef>
                <a:spcPct val="0"/>
              </a:spcBef>
              <a:buClrTx/>
              <a:buSzTx/>
              <a:buFontTx/>
              <a:buNone/>
            </a:pPr>
            <a:r>
              <a:rPr kumimoji="1" lang="en-AU" sz="3200" b="0">
                <a:solidFill>
                  <a:srgbClr val="00FF00"/>
                </a:solidFill>
                <a:latin typeface="Arial Black" pitchFamily="34" charset="0"/>
              </a:rPr>
              <a:t>Stage 2</a:t>
            </a:r>
          </a:p>
        </p:txBody>
      </p:sp>
      <p:sp>
        <p:nvSpPr>
          <p:cNvPr id="12" name="Rectangle 24"/>
          <p:cNvSpPr>
            <a:spLocks noGrp="1" noChangeArrowheads="1"/>
          </p:cNvSpPr>
          <p:nvPr>
            <p:ph type="ftr" sz="quarter" idx="4294967295"/>
          </p:nvPr>
        </p:nvSpPr>
        <p:spPr>
          <a:xfrm>
            <a:off x="-27296" y="6429396"/>
            <a:ext cx="4095240" cy="442252"/>
          </a:xfr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r>
              <a:rPr lang="en-AU" dirty="0" smtClean="0">
                <a:ln>
                  <a:noFill/>
                </a:ln>
                <a:effectLst/>
              </a:rPr>
              <a:t>The Second Exodus of Israel</a:t>
            </a:r>
            <a:endParaRPr lang="en-AU" dirty="0">
              <a:ln>
                <a:noFill/>
              </a:ln>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571473" y="188913"/>
            <a:ext cx="8001056" cy="1439862"/>
          </a:xfrm>
        </p:spPr>
        <p:txBody>
          <a:bodyPr/>
          <a:lstStyle/>
          <a:p>
            <a:pPr>
              <a:lnSpc>
                <a:spcPct val="90000"/>
              </a:lnSpc>
            </a:pPr>
            <a:r>
              <a:rPr lang="en-AU" sz="4800" dirty="0"/>
              <a:t>Israel and Judah in the Prophetic Scriptures</a:t>
            </a:r>
          </a:p>
        </p:txBody>
      </p:sp>
      <p:sp>
        <p:nvSpPr>
          <p:cNvPr id="129027" name="Rectangle 3"/>
          <p:cNvSpPr>
            <a:spLocks noGrp="1" noChangeArrowheads="1"/>
          </p:cNvSpPr>
          <p:nvPr>
            <p:ph type="subTitle" idx="1"/>
          </p:nvPr>
        </p:nvSpPr>
        <p:spPr>
          <a:xfrm>
            <a:off x="107950" y="1693884"/>
            <a:ext cx="8748713" cy="4735512"/>
          </a:xfrm>
        </p:spPr>
        <p:txBody>
          <a:bodyPr/>
          <a:lstStyle/>
          <a:p>
            <a:pPr marL="723900" indent="-723900"/>
            <a:r>
              <a:rPr lang="en-AU" sz="3600" b="0" dirty="0">
                <a:solidFill>
                  <a:srgbClr val="00FF00"/>
                </a:solidFill>
                <a:latin typeface="Arial Black" pitchFamily="34" charset="0"/>
              </a:rPr>
              <a:t>‘Israel’, ‘Ephraim’</a:t>
            </a:r>
            <a:r>
              <a:rPr lang="en-AU" sz="3600" dirty="0">
                <a:solidFill>
                  <a:srgbClr val="00FF00"/>
                </a:solidFill>
              </a:rPr>
              <a:t> </a:t>
            </a:r>
            <a:r>
              <a:rPr lang="en-AU" sz="3600" dirty="0"/>
              <a:t>and</a:t>
            </a:r>
            <a:r>
              <a:rPr lang="en-AU" sz="3600" dirty="0">
                <a:solidFill>
                  <a:srgbClr val="00FF00"/>
                </a:solidFill>
              </a:rPr>
              <a:t> </a:t>
            </a:r>
            <a:r>
              <a:rPr lang="en-AU" sz="3600" b="0" dirty="0">
                <a:solidFill>
                  <a:srgbClr val="00FF00"/>
                </a:solidFill>
                <a:latin typeface="Arial Black" pitchFamily="34" charset="0"/>
              </a:rPr>
              <a:t>‘the remnant of Jacob’</a:t>
            </a:r>
            <a:r>
              <a:rPr lang="en-AU" sz="3600" dirty="0"/>
              <a:t> – Refers to scattered Jewry worldwide – </a:t>
            </a:r>
            <a:r>
              <a:rPr lang="en-AU" sz="3600" dirty="0">
                <a:ln w="19050">
                  <a:solidFill>
                    <a:schemeClr val="tx1"/>
                  </a:solidFill>
                </a:ln>
                <a:solidFill>
                  <a:srgbClr val="FF0000"/>
                </a:solidFill>
              </a:rPr>
              <a:t>Zech. 9:13; Ezek. 20:27,30,39; Mic. 5:7-8</a:t>
            </a:r>
            <a:r>
              <a:rPr lang="en-AU" sz="3600" dirty="0"/>
              <a:t>.</a:t>
            </a:r>
          </a:p>
          <a:p>
            <a:pPr marL="723900" indent="-723900"/>
            <a:r>
              <a:rPr lang="en-AU" sz="3600" b="0" dirty="0">
                <a:ln>
                  <a:solidFill>
                    <a:schemeClr val="tx1"/>
                  </a:solidFill>
                </a:ln>
                <a:solidFill>
                  <a:srgbClr val="33CCFF"/>
                </a:solidFill>
                <a:latin typeface="Arial Black" pitchFamily="34" charset="0"/>
              </a:rPr>
              <a:t>‘Judah’</a:t>
            </a:r>
            <a:r>
              <a:rPr lang="en-AU" sz="3600" dirty="0">
                <a:ln>
                  <a:solidFill>
                    <a:schemeClr val="tx1"/>
                  </a:solidFill>
                </a:ln>
                <a:solidFill>
                  <a:srgbClr val="FF0000"/>
                </a:solidFill>
              </a:rPr>
              <a:t> </a:t>
            </a:r>
            <a:r>
              <a:rPr lang="en-AU" sz="3600" dirty="0"/>
              <a:t>– Refers to the Jews in the Land at Christ’s return –</a:t>
            </a:r>
            <a:r>
              <a:rPr lang="en-AU" sz="3600" dirty="0">
                <a:solidFill>
                  <a:srgbClr val="FF0000"/>
                </a:solidFill>
              </a:rPr>
              <a:t> </a:t>
            </a:r>
            <a:r>
              <a:rPr lang="en-AU" sz="3600" dirty="0">
                <a:ln w="19050">
                  <a:solidFill>
                    <a:schemeClr val="tx1"/>
                  </a:solidFill>
                </a:ln>
                <a:solidFill>
                  <a:srgbClr val="FF0000"/>
                </a:solidFill>
              </a:rPr>
              <a:t>Zech. 12:7</a:t>
            </a:r>
            <a:r>
              <a:rPr lang="en-AU" sz="3600" dirty="0"/>
              <a:t>.</a:t>
            </a:r>
          </a:p>
        </p:txBody>
      </p:sp>
      <p:sp>
        <p:nvSpPr>
          <p:cNvPr id="129028" name="Text Box 4"/>
          <p:cNvSpPr txBox="1">
            <a:spLocks noChangeArrowheads="1"/>
          </p:cNvSpPr>
          <p:nvPr/>
        </p:nvSpPr>
        <p:spPr bwMode="auto">
          <a:xfrm>
            <a:off x="395288" y="5286388"/>
            <a:ext cx="8353425" cy="1066800"/>
          </a:xfrm>
          <a:prstGeom prst="rect">
            <a:avLst/>
          </a:prstGeom>
          <a:noFill/>
          <a:ln w="9525">
            <a:noFill/>
            <a:miter lim="800000"/>
            <a:headEnd/>
            <a:tailEnd/>
          </a:ln>
          <a:effectLst/>
        </p:spPr>
        <p:txBody>
          <a:bodyPr>
            <a:spAutoFit/>
          </a:bodyPr>
          <a:lstStyle/>
          <a:p>
            <a:pPr algn="ctr">
              <a:spcBef>
                <a:spcPct val="50000"/>
              </a:spcBef>
              <a:buClrTx/>
              <a:buSzTx/>
              <a:buFontTx/>
              <a:buNone/>
            </a:pPr>
            <a:r>
              <a:rPr lang="en-AU" sz="3200" b="0" dirty="0">
                <a:solidFill>
                  <a:srgbClr val="FFFF00"/>
                </a:solidFill>
                <a:latin typeface="Arial Black" pitchFamily="34" charset="0"/>
              </a:rPr>
              <a:t>When the people are the subject – not the Land!</a:t>
            </a:r>
          </a:p>
        </p:txBody>
      </p:sp>
      <p:sp>
        <p:nvSpPr>
          <p:cNvPr id="7" name="Rectangle 24"/>
          <p:cNvSpPr txBox="1">
            <a:spLocks noChangeArrowheads="1"/>
          </p:cNvSpPr>
          <p:nvPr/>
        </p:nvSpPr>
        <p:spPr>
          <a:xfrm>
            <a:off x="-27296" y="6387831"/>
            <a:ext cx="4095240" cy="442252"/>
          </a:xfrm>
          <a:prstGeom prst="rect">
            <a:avLst/>
          </a:prstGeom>
        </p:spPr>
        <p:txBody>
          <a:bodyPr/>
          <a:lstStyle>
            <a:lvl1pPr>
              <a:buFontTx/>
              <a:buNone/>
              <a:defRPr sz="2800">
                <a:solidFill>
                  <a:srgbClr val="FF9900"/>
                </a:solidFill>
                <a:effectLst>
                  <a:outerShdw blurRad="38100" dist="38100" dir="2700000" algn="tl">
                    <a:srgbClr val="FFFFFF"/>
                  </a:outerShdw>
                </a:effectLst>
                <a:latin typeface="Monotype Corsiva" pitchFamily="66" charset="0"/>
              </a:defRPr>
            </a:lvl1pPr>
          </a:lstStyle>
          <a:p>
            <a:pPr marL="0" marR="0" lvl="0" indent="0" algn="l" defTabSz="914400" rtl="0" eaLnBrk="1" fontAlgn="base" latinLnBrk="0" hangingPunct="1">
              <a:lnSpc>
                <a:spcPct val="100000"/>
              </a:lnSpc>
              <a:spcBef>
                <a:spcPct val="20000"/>
              </a:spcBef>
              <a:spcAft>
                <a:spcPct val="0"/>
              </a:spcAft>
              <a:buClr>
                <a:schemeClr val="hlink"/>
              </a:buClr>
              <a:buSzPct val="75000"/>
              <a:buFontTx/>
              <a:buNone/>
              <a:tabLst/>
              <a:defRPr/>
            </a:pPr>
            <a:r>
              <a:rPr kumimoji="0" lang="en-AU" sz="2800" b="1" i="0" u="none" strike="noStrike" kern="1200" cap="none" spc="0" normalizeH="0" baseline="0" noProof="0" dirty="0" smtClean="0">
                <a:ln>
                  <a:noFill/>
                </a:ln>
                <a:solidFill>
                  <a:srgbClr val="FF9900"/>
                </a:solidFill>
                <a:effectLst/>
                <a:uLnTx/>
                <a:uFillTx/>
                <a:latin typeface="Monotype Corsiva" pitchFamily="66" charset="0"/>
                <a:ea typeface="+mn-ea"/>
                <a:cs typeface="+mn-cs"/>
              </a:rPr>
              <a:t>The Second Exodus of Israel</a:t>
            </a:r>
            <a:endParaRPr kumimoji="0" lang="en-AU" sz="2800" b="1" i="0" u="none" strike="noStrike" kern="1200" cap="none" spc="0" normalizeH="0" baseline="0" noProof="0" dirty="0">
              <a:ln>
                <a:noFill/>
              </a:ln>
              <a:solidFill>
                <a:srgbClr val="FF9900"/>
              </a:solidFill>
              <a:effectLst/>
              <a:uLnTx/>
              <a:uFillTx/>
              <a:latin typeface="Monotype Corsiva"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p:bld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rbit">
  <a:themeElements>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2_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2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2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2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2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2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2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2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Generic">
  <a:themeElements>
    <a:clrScheme name="1_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_Generic">
      <a:majorFont>
        <a:latin typeface="Arial Narrow"/>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1_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1_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rbit">
  <a:themeElements>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1_Orbi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1_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1_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1_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1_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1_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1_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1_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75000"/>
          <a:buFont typeface="Wingdings" pitchFamily="2" charset="2"/>
          <a:buChar char="l"/>
          <a:tabLst/>
          <a:defRPr kumimoji="0" lang="en-AU" sz="2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6522</TotalTime>
  <Words>2020</Words>
  <Application>Microsoft Office PowerPoint</Application>
  <PresentationFormat>On-screen Show (4:3)</PresentationFormat>
  <Paragraphs>249</Paragraphs>
  <Slides>28</Slides>
  <Notes>0</Notes>
  <HiddenSlides>0</HiddenSlides>
  <MMClips>0</MMClips>
  <ScaleCrop>false</ScaleCrop>
  <HeadingPairs>
    <vt:vector size="6" baseType="variant">
      <vt:variant>
        <vt:lpstr>Theme</vt:lpstr>
      </vt:variant>
      <vt:variant>
        <vt:i4>15</vt:i4>
      </vt:variant>
      <vt:variant>
        <vt:lpstr>Embedded OLE Servers</vt:lpstr>
      </vt:variant>
      <vt:variant>
        <vt:i4>2</vt:i4>
      </vt:variant>
      <vt:variant>
        <vt:lpstr>Slide Titles</vt:lpstr>
      </vt:variant>
      <vt:variant>
        <vt:i4>28</vt:i4>
      </vt:variant>
    </vt:vector>
  </HeadingPairs>
  <TitlesOfParts>
    <vt:vector size="45" baseType="lpstr">
      <vt:lpstr>Orbit</vt:lpstr>
      <vt:lpstr>Custom Design</vt:lpstr>
      <vt:lpstr>1_Custom Design</vt:lpstr>
      <vt:lpstr>1_Mountain Top</vt:lpstr>
      <vt:lpstr>3_Orbit</vt:lpstr>
      <vt:lpstr>2_Orbit</vt:lpstr>
      <vt:lpstr>4_Orbit</vt:lpstr>
      <vt:lpstr>6_Orbit</vt:lpstr>
      <vt:lpstr>7_Orbit</vt:lpstr>
      <vt:lpstr>Office Theme</vt:lpstr>
      <vt:lpstr>10_Orbit</vt:lpstr>
      <vt:lpstr>1_Generic</vt:lpstr>
      <vt:lpstr>2_Generic</vt:lpstr>
      <vt:lpstr>5_Orbit</vt:lpstr>
      <vt:lpstr>2_Mountain Top</vt:lpstr>
      <vt:lpstr>Photo Editor Photo</vt:lpstr>
      <vt:lpstr>CorelDRAW! Graphic</vt:lpstr>
      <vt:lpstr>Slide 1</vt:lpstr>
      <vt:lpstr>Queen Elizabeth and war!</vt:lpstr>
      <vt:lpstr>Slide 3</vt:lpstr>
      <vt:lpstr>Slide 4</vt:lpstr>
      <vt:lpstr>Slide 5</vt:lpstr>
      <vt:lpstr>Slide 6</vt:lpstr>
      <vt:lpstr>Slide 7</vt:lpstr>
      <vt:lpstr>The deliverance of Jacob</vt:lpstr>
      <vt:lpstr>Israel and Judah in the Prophetic Scriptures</vt:lpstr>
      <vt:lpstr>Slide 10</vt:lpstr>
      <vt:lpstr>The Second Exodus of Israel</vt:lpstr>
      <vt:lpstr>Slide 12</vt:lpstr>
      <vt:lpstr>Slide 13</vt:lpstr>
      <vt:lpstr>The length of the little scroll Rev. 10:1-2</vt:lpstr>
      <vt:lpstr>Slide 15</vt:lpstr>
      <vt:lpstr>40 years preparation for Kingdom</vt:lpstr>
      <vt:lpstr>The Millennium</vt:lpstr>
      <vt:lpstr>Events of the Jubilee Period</vt:lpstr>
      <vt:lpstr>The Jubilee Period</vt:lpstr>
      <vt:lpstr>Timeline for 10 years prior to Armageddon</vt:lpstr>
      <vt:lpstr>Events unknown to the world</vt:lpstr>
      <vt:lpstr>Events leading to Armageddon</vt:lpstr>
      <vt:lpstr>Gog victorious</vt:lpstr>
      <vt:lpstr>Armageddon and aftermath</vt:lpstr>
      <vt:lpstr>Subjugation of the Nations</vt:lpstr>
      <vt:lpstr>The Second Exodus of Israel</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 Cowie</dc:creator>
  <cp:lastModifiedBy>Jim Cowie</cp:lastModifiedBy>
  <cp:revision>347</cp:revision>
  <dcterms:created xsi:type="dcterms:W3CDTF">2006-01-06T04:44:25Z</dcterms:created>
  <dcterms:modified xsi:type="dcterms:W3CDTF">2016-12-24T17:07:35Z</dcterms:modified>
</cp:coreProperties>
</file>