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Layouts/slideLayout1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Layouts/slideLayout118.xml" ContentType="application/vnd.openxmlformats-officedocument.presentationml.slideLayout+xml"/>
  <Default Extension="bin" ContentType="application/vnd.openxmlformats-officedocument.oleObject"/>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59" r:id="rId2"/>
    <p:sldMasterId id="2147483660" r:id="rId3"/>
    <p:sldMasterId id="2147483706" r:id="rId4"/>
    <p:sldMasterId id="2147483756" r:id="rId5"/>
    <p:sldMasterId id="2147483768" r:id="rId6"/>
    <p:sldMasterId id="2147483780" r:id="rId7"/>
    <p:sldMasterId id="2147483792" r:id="rId8"/>
    <p:sldMasterId id="2147483805" r:id="rId9"/>
    <p:sldMasterId id="2147483818" r:id="rId10"/>
    <p:sldMasterId id="2147483830" r:id="rId11"/>
  </p:sldMasterIdLst>
  <p:sldIdLst>
    <p:sldId id="364" r:id="rId12"/>
    <p:sldId id="442" r:id="rId13"/>
    <p:sldId id="443" r:id="rId14"/>
    <p:sldId id="444" r:id="rId15"/>
    <p:sldId id="434" r:id="rId16"/>
    <p:sldId id="445" r:id="rId17"/>
    <p:sldId id="446" r:id="rId18"/>
    <p:sldId id="447" r:id="rId19"/>
    <p:sldId id="421" r:id="rId20"/>
    <p:sldId id="422" r:id="rId21"/>
    <p:sldId id="423" r:id="rId22"/>
    <p:sldId id="428" r:id="rId23"/>
    <p:sldId id="429" r:id="rId24"/>
    <p:sldId id="430" r:id="rId25"/>
    <p:sldId id="431" r:id="rId26"/>
    <p:sldId id="432" r:id="rId27"/>
    <p:sldId id="433" r:id="rId28"/>
    <p:sldId id="435" r:id="rId29"/>
    <p:sldId id="436" r:id="rId30"/>
    <p:sldId id="437" r:id="rId31"/>
    <p:sldId id="438" r:id="rId32"/>
    <p:sldId id="439" r:id="rId33"/>
    <p:sldId id="440" r:id="rId34"/>
    <p:sldId id="441" r:id="rId35"/>
    <p:sldId id="414" r:id="rId36"/>
    <p:sldId id="402" r:id="rId37"/>
  </p:sldIdLst>
  <p:sldSz cx="9144000" cy="6858000" type="screen4x3"/>
  <p:notesSz cx="6858000" cy="9144000"/>
  <p:defaultTextStyle>
    <a:defPPr>
      <a:defRPr lang="en-AU"/>
    </a:defPPr>
    <a:lvl1pPr algn="l" rtl="0" fontAlgn="base">
      <a:spcBef>
        <a:spcPct val="20000"/>
      </a:spcBef>
      <a:spcAft>
        <a:spcPct val="0"/>
      </a:spcAft>
      <a:buClr>
        <a:schemeClr val="hlink"/>
      </a:buClr>
      <a:buSzPct val="75000"/>
      <a:buFont typeface="Wingdings" pitchFamily="2" charset="2"/>
      <a:buChar char="l"/>
      <a:defRPr sz="2800" b="1"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hlink"/>
      </a:buClr>
      <a:buSzPct val="75000"/>
      <a:buFont typeface="Wingdings" pitchFamily="2" charset="2"/>
      <a:buChar char="l"/>
      <a:defRPr sz="2800" b="1"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hlink"/>
      </a:buClr>
      <a:buSzPct val="75000"/>
      <a:buFont typeface="Wingdings" pitchFamily="2" charset="2"/>
      <a:buChar char="l"/>
      <a:defRPr sz="2800" b="1"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hlink"/>
      </a:buClr>
      <a:buSzPct val="75000"/>
      <a:buFont typeface="Wingdings" pitchFamily="2" charset="2"/>
      <a:buChar char="l"/>
      <a:defRPr sz="2800" b="1"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hlink"/>
      </a:buClr>
      <a:buSzPct val="75000"/>
      <a:buFont typeface="Wingdings" pitchFamily="2" charset="2"/>
      <a:buChar char="l"/>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FF00"/>
    <a:srgbClr val="00FFFF"/>
    <a:srgbClr val="FFFF00"/>
    <a:srgbClr val="FF66FF"/>
    <a:srgbClr val="FF00FF"/>
    <a:srgbClr val="FF0000"/>
    <a:srgbClr val="FF9900"/>
    <a:srgbClr val="66FF33"/>
    <a:srgbClr val="FF33CC"/>
    <a:srgbClr val="66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24763" autoAdjust="0"/>
    <p:restoredTop sz="98281" autoAdjust="0"/>
  </p:normalViewPr>
  <p:slideViewPr>
    <p:cSldViewPr>
      <p:cViewPr varScale="1">
        <p:scale>
          <a:sx n="69" d="100"/>
          <a:sy n="69" d="100"/>
        </p:scale>
        <p:origin x="-1098" y="-108"/>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4868863"/>
            <a:ext cx="1763713" cy="1989137"/>
            <a:chOff x="0" y="2458"/>
            <a:chExt cx="2142" cy="1858"/>
          </a:xfrm>
        </p:grpSpPr>
        <p:sp>
          <p:nvSpPr>
            <p:cNvPr id="1433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434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US"/>
            </a:p>
          </p:txBody>
        </p:sp>
        <p:sp>
          <p:nvSpPr>
            <p:cNvPr id="1434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434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434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sp>
          <p:nvSpPr>
            <p:cNvPr id="1434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a:p>
          </p:txBody>
        </p:sp>
        <p:sp>
          <p:nvSpPr>
            <p:cNvPr id="1434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grpSp>
      <p:sp>
        <p:nvSpPr>
          <p:cNvPr id="14346" name="Rectangle 10"/>
          <p:cNvSpPr>
            <a:spLocks noGrp="1" noChangeArrowheads="1"/>
          </p:cNvSpPr>
          <p:nvPr>
            <p:ph type="ctrTitle" sz="quarter"/>
          </p:nvPr>
        </p:nvSpPr>
        <p:spPr>
          <a:xfrm>
            <a:off x="0" y="0"/>
            <a:ext cx="9144000" cy="836613"/>
          </a:xfrm>
        </p:spPr>
        <p:txBody>
          <a:bodyPr/>
          <a:lstStyle>
            <a:lvl1pPr>
              <a:defRPr sz="3600">
                <a:solidFill>
                  <a:srgbClr val="FFFF00"/>
                </a:solidFill>
                <a:latin typeface="Arial Black" pitchFamily="34" charset="0"/>
              </a:defRPr>
            </a:lvl1pPr>
          </a:lstStyle>
          <a:p>
            <a:r>
              <a:rPr lang="en-AU"/>
              <a:t>Click to edit Master title style</a:t>
            </a:r>
          </a:p>
        </p:txBody>
      </p:sp>
      <p:sp>
        <p:nvSpPr>
          <p:cNvPr id="14347" name="Rectangle 11"/>
          <p:cNvSpPr>
            <a:spLocks noGrp="1" noChangeArrowheads="1"/>
          </p:cNvSpPr>
          <p:nvPr>
            <p:ph type="subTitle" sz="quarter" idx="1"/>
          </p:nvPr>
        </p:nvSpPr>
        <p:spPr>
          <a:xfrm>
            <a:off x="1371600" y="908050"/>
            <a:ext cx="7772400" cy="5949950"/>
          </a:xfrm>
        </p:spPr>
        <p:txBody>
          <a:bodyPr/>
          <a:lstStyle>
            <a:lvl1pPr marL="0" indent="0">
              <a:buFont typeface="Wingdings" pitchFamily="2" charset="2"/>
              <a:buNone/>
              <a:defRPr sz="2800" b="1"/>
            </a:lvl1pPr>
          </a:lstStyle>
          <a:p>
            <a:r>
              <a:rPr lang="en-AU"/>
              <a:t>Click to edit Master subtitle style</a:t>
            </a:r>
          </a:p>
        </p:txBody>
      </p:sp>
      <p:sp>
        <p:nvSpPr>
          <p:cNvPr id="14349" name="Rectangle 13"/>
          <p:cNvSpPr>
            <a:spLocks noGrp="1" noChangeArrowheads="1"/>
          </p:cNvSpPr>
          <p:nvPr>
            <p:ph type="ftr" sz="quarter" idx="3"/>
          </p:nvPr>
        </p:nvSpPr>
        <p:spPr>
          <a:xfrm>
            <a:off x="0" y="5373688"/>
            <a:ext cx="1331913" cy="1484312"/>
          </a:xfrm>
        </p:spPr>
        <p:txBody>
          <a:bodyPr/>
          <a:lstStyle>
            <a:lvl1pPr algn="l">
              <a:defRPr sz="1800">
                <a:solidFill>
                  <a:srgbClr val="FFFF66"/>
                </a:solidFill>
                <a:effectLst/>
                <a:latin typeface="Impact" pitchFamily="34" charset="0"/>
              </a:defRPr>
            </a:lvl1pPr>
          </a:lstStyle>
          <a:p>
            <a:r>
              <a:rPr lang="en-AU"/>
              <a:t>Events Subsequent to the Return of Christ</a:t>
            </a:r>
          </a:p>
        </p:txBody>
      </p:sp>
      <p:sp>
        <p:nvSpPr>
          <p:cNvPr id="14350" name="Rectangle 14"/>
          <p:cNvSpPr>
            <a:spLocks noGrp="1" noChangeArrowheads="1"/>
          </p:cNvSpPr>
          <p:nvPr>
            <p:ph type="sldNum" sz="quarter" idx="4"/>
          </p:nvPr>
        </p:nvSpPr>
        <p:spPr>
          <a:xfrm>
            <a:off x="827088" y="6524625"/>
            <a:ext cx="514350" cy="333375"/>
          </a:xfrm>
        </p:spPr>
        <p:txBody>
          <a:bodyPr/>
          <a:lstStyle>
            <a:lvl1pPr>
              <a:defRPr sz="1400"/>
            </a:lvl1pPr>
          </a:lstStyle>
          <a:p>
            <a:fld id="{77951C8A-8003-4776-8778-18EB8AA5177B}" type="slidenum">
              <a:rPr lang="en-AU"/>
              <a:pPr/>
              <a:t>‹#›</a:t>
            </a:fld>
            <a:endParaRPr lang="en-A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331EC95F-FDD5-46C4-AA0C-B8D01B4770EA}" type="slidenum">
              <a:rPr lang="en-AU"/>
              <a:pPr/>
              <a:t>‹#›</a:t>
            </a:fld>
            <a:endParaRPr lang="en-A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F88F6CF-13CB-4279-8FF5-469BDA942EF7}"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31EC95F-FDD5-46C4-AA0C-B8D01B4770EA}"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6CA2FBB-8813-4B4F-8D3D-8EE6F0A81DA8}"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AU">
              <a:solidFill>
                <a:srgbClr val="FFFFFF"/>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AU">
              <a:solidFill>
                <a:srgbClr val="FFFFFF"/>
              </a:solidFill>
            </a:endParaRPr>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B471FA89-5E09-4A9A-800B-F85CE97B9846}"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5060" name="Rectangle 4"/>
          <p:cNvSpPr>
            <a:spLocks noGrp="1" noChangeArrowheads="1"/>
          </p:cNvSpPr>
          <p:nvPr>
            <p:ph type="ctrTitle" sz="quarter"/>
          </p:nvPr>
        </p:nvSpPr>
        <p:spPr>
          <a:xfrm>
            <a:off x="0" y="188913"/>
            <a:ext cx="2843213" cy="6669087"/>
          </a:xfrm>
        </p:spPr>
        <p:txBody>
          <a:bodyPr anchor="b"/>
          <a:lstStyle>
            <a:lvl1pPr>
              <a:lnSpc>
                <a:spcPct val="80000"/>
              </a:lnSpc>
              <a:defRPr sz="6600">
                <a:effectLst>
                  <a:outerShdw blurRad="38100" dist="38100" dir="2700000" algn="tl">
                    <a:srgbClr val="FFFFFF"/>
                  </a:outerShdw>
                </a:effectLst>
              </a:defRPr>
            </a:lvl1pPr>
          </a:lstStyle>
          <a:p>
            <a:r>
              <a:rPr lang="en-AU"/>
              <a:t>Click to edit Master title style</a:t>
            </a:r>
          </a:p>
        </p:txBody>
      </p:sp>
      <p:sp>
        <p:nvSpPr>
          <p:cNvPr id="45061" name="Rectangle 5"/>
          <p:cNvSpPr>
            <a:spLocks noGrp="1" noChangeArrowheads="1"/>
          </p:cNvSpPr>
          <p:nvPr>
            <p:ph type="subTitle" sz="quarter" idx="1"/>
          </p:nvPr>
        </p:nvSpPr>
        <p:spPr>
          <a:xfrm>
            <a:off x="4572000" y="0"/>
            <a:ext cx="4572000" cy="1752600"/>
          </a:xfrm>
        </p:spPr>
        <p:txBody>
          <a:bodyPr/>
          <a:lstStyle>
            <a:lvl1pPr marL="0" indent="0">
              <a:buFont typeface="Wingdings" pitchFamily="2" charset="2"/>
              <a:buNone/>
              <a:defRPr sz="2400"/>
            </a:lvl1pPr>
          </a:lstStyle>
          <a:p>
            <a:r>
              <a:rPr lang="en-AU"/>
              <a:t>Click to edit Master subtitle style</a:t>
            </a:r>
          </a:p>
        </p:txBody>
      </p:sp>
    </p:spTree>
  </p:cSld>
  <p:clrMapOvr>
    <a:masterClrMapping/>
  </p:clrMapOvr>
  <p:transition spd="med" advClick="0" advTm="10800"/>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buClr>
                <a:srgbClr val="800000"/>
              </a:buClr>
            </a:pPr>
            <a:fld id="{0419F7C6-5E34-4A30-BC09-3CECABF05FCB}" type="slidenum">
              <a:rPr lang="en-AU">
                <a:solidFill>
                  <a:srgbClr val="FFFFFF"/>
                </a:solidFill>
              </a:rPr>
              <a:pPr>
                <a:buClr>
                  <a:srgbClr val="800000"/>
                </a:buClr>
              </a:pPr>
              <a:t>‹#›</a:t>
            </a:fld>
            <a:endParaRPr lang="en-AU">
              <a:solidFill>
                <a:srgbClr val="FFFFFF"/>
              </a:solidFill>
            </a:endParaRPr>
          </a:p>
        </p:txBody>
      </p:sp>
    </p:spTree>
  </p:cSld>
  <p:clrMapOvr>
    <a:masterClrMapping/>
  </p:clrMapOvr>
  <p:transition spd="med" advClick="0" advTm="10800"/>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buClr>
                <a:srgbClr val="800000"/>
              </a:buClr>
            </a:pPr>
            <a:fld id="{8B86FE4F-F4E1-4E17-8BE0-AC2D5686FF50}" type="slidenum">
              <a:rPr lang="en-AU">
                <a:solidFill>
                  <a:srgbClr val="FFFFFF"/>
                </a:solidFill>
              </a:rPr>
              <a:pPr>
                <a:buClr>
                  <a:srgbClr val="800000"/>
                </a:buClr>
              </a:pPr>
              <a:t>‹#›</a:t>
            </a:fld>
            <a:endParaRPr lang="en-AU">
              <a:solidFill>
                <a:srgbClr val="FFFFFF"/>
              </a:solidFill>
            </a:endParaRPr>
          </a:p>
        </p:txBody>
      </p:sp>
    </p:spTree>
  </p:cSld>
  <p:clrMapOvr>
    <a:masterClrMapping/>
  </p:clrMapOvr>
  <p:transition spd="med" advClick="0" advTm="10800"/>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a:buClr>
                <a:srgbClr val="800000"/>
              </a:buClr>
            </a:pPr>
            <a:fld id="{6A8B22FC-DB78-456E-AD9E-FF9808284265}" type="slidenum">
              <a:rPr lang="en-AU">
                <a:solidFill>
                  <a:srgbClr val="FFFFFF"/>
                </a:solidFill>
              </a:rPr>
              <a:pPr>
                <a:buClr>
                  <a:srgbClr val="800000"/>
                </a:buClr>
              </a:pPr>
              <a:t>‹#›</a:t>
            </a:fld>
            <a:endParaRPr lang="en-AU">
              <a:solidFill>
                <a:srgbClr val="FFFFFF"/>
              </a:solidFill>
            </a:endParaRPr>
          </a:p>
        </p:txBody>
      </p:sp>
    </p:spTree>
  </p:cSld>
  <p:clrMapOvr>
    <a:masterClrMapping/>
  </p:clrMapOvr>
  <p:transition spd="med" advClick="0" advTm="10800"/>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8" name="Footer Placeholder 7"/>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pPr>
              <a:buClr>
                <a:srgbClr val="800000"/>
              </a:buClr>
            </a:pPr>
            <a:fld id="{CD17EAA4-4942-4474-815D-9FC4706883DE}" type="slidenum">
              <a:rPr lang="en-AU">
                <a:solidFill>
                  <a:srgbClr val="FFFFFF"/>
                </a:solidFill>
              </a:rPr>
              <a:pPr>
                <a:buClr>
                  <a:srgbClr val="800000"/>
                </a:buClr>
              </a:pPr>
              <a:t>‹#›</a:t>
            </a:fld>
            <a:endParaRPr lang="en-AU">
              <a:solidFill>
                <a:srgbClr val="FFFFFF"/>
              </a:solidFill>
            </a:endParaRPr>
          </a:p>
        </p:txBody>
      </p:sp>
    </p:spTree>
  </p:cSld>
  <p:clrMapOvr>
    <a:masterClrMapping/>
  </p:clrMapOvr>
  <p:transition spd="med" advClick="0" advTm="10800"/>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4" name="Footer Placeholder 3"/>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pPr>
              <a:buClr>
                <a:srgbClr val="800000"/>
              </a:buClr>
            </a:pPr>
            <a:fld id="{6127DA54-A792-45E3-934C-CD0FBAB4C7F1}" type="slidenum">
              <a:rPr lang="en-AU">
                <a:solidFill>
                  <a:srgbClr val="FFFFFF"/>
                </a:solidFill>
              </a:rPr>
              <a:pPr>
                <a:buClr>
                  <a:srgbClr val="800000"/>
                </a:buClr>
              </a:pPr>
              <a:t>‹#›</a:t>
            </a:fld>
            <a:endParaRPr lang="en-AU">
              <a:solidFill>
                <a:srgbClr val="FFFFFF"/>
              </a:solidFill>
            </a:endParaRPr>
          </a:p>
        </p:txBody>
      </p:sp>
    </p:spTree>
  </p:cSld>
  <p:clrMapOvr>
    <a:masterClrMapping/>
  </p:clrMapOvr>
  <p:transition spd="med" advClick="0" advTm="108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76CA2FBB-8813-4B4F-8D3D-8EE6F0A81DA8}" type="slidenum">
              <a:rPr lang="en-AU"/>
              <a:pPr/>
              <a:t>‹#›</a:t>
            </a:fld>
            <a:endParaRPr lang="en-A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3" name="Footer Placeholder 2"/>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pPr>
              <a:buClr>
                <a:srgbClr val="800000"/>
              </a:buClr>
            </a:pPr>
            <a:fld id="{532D3889-10F0-4C49-A31A-2EA9AE7085FA}" type="slidenum">
              <a:rPr lang="en-AU">
                <a:solidFill>
                  <a:srgbClr val="FFFFFF"/>
                </a:solidFill>
              </a:rPr>
              <a:pPr>
                <a:buClr>
                  <a:srgbClr val="800000"/>
                </a:buClr>
              </a:pPr>
              <a:t>‹#›</a:t>
            </a:fld>
            <a:endParaRPr lang="en-AU">
              <a:solidFill>
                <a:srgbClr val="FFFFFF"/>
              </a:solidFill>
            </a:endParaRPr>
          </a:p>
        </p:txBody>
      </p:sp>
    </p:spTree>
  </p:cSld>
  <p:clrMapOvr>
    <a:masterClrMapping/>
  </p:clrMapOvr>
  <p:transition spd="med" advClick="0" advTm="10800"/>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a:buClr>
                <a:srgbClr val="800000"/>
              </a:buClr>
            </a:pPr>
            <a:fld id="{FC018CAA-0D09-4441-8538-47616B13FA8B}" type="slidenum">
              <a:rPr lang="en-AU">
                <a:solidFill>
                  <a:srgbClr val="FFFFFF"/>
                </a:solidFill>
              </a:rPr>
              <a:pPr>
                <a:buClr>
                  <a:srgbClr val="800000"/>
                </a:buClr>
              </a:pPr>
              <a:t>‹#›</a:t>
            </a:fld>
            <a:endParaRPr lang="en-AU">
              <a:solidFill>
                <a:srgbClr val="FFFFFF"/>
              </a:solidFill>
            </a:endParaRPr>
          </a:p>
        </p:txBody>
      </p:sp>
    </p:spTree>
  </p:cSld>
  <p:clrMapOvr>
    <a:masterClrMapping/>
  </p:clrMapOvr>
  <p:transition spd="med" advClick="0" advTm="10800"/>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a:buClr>
                <a:srgbClr val="800000"/>
              </a:buClr>
            </a:pPr>
            <a:fld id="{399C8E1E-1000-42C7-9A03-49127EDDBC9B}" type="slidenum">
              <a:rPr lang="en-AU">
                <a:solidFill>
                  <a:srgbClr val="FFFFFF"/>
                </a:solidFill>
              </a:rPr>
              <a:pPr>
                <a:buClr>
                  <a:srgbClr val="800000"/>
                </a:buClr>
              </a:pPr>
              <a:t>‹#›</a:t>
            </a:fld>
            <a:endParaRPr lang="en-AU">
              <a:solidFill>
                <a:srgbClr val="FFFFFF"/>
              </a:solidFill>
            </a:endParaRPr>
          </a:p>
        </p:txBody>
      </p:sp>
    </p:spTree>
  </p:cSld>
  <p:clrMapOvr>
    <a:masterClrMapping/>
  </p:clrMapOvr>
  <p:transition spd="med" advClick="0" advTm="10800"/>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buClr>
                <a:srgbClr val="800000"/>
              </a:buClr>
            </a:pPr>
            <a:fld id="{E5F68D04-7AD1-4494-B3A2-A03D9215F742}" type="slidenum">
              <a:rPr lang="en-AU">
                <a:solidFill>
                  <a:srgbClr val="FFFFFF"/>
                </a:solidFill>
              </a:rPr>
              <a:pPr>
                <a:buClr>
                  <a:srgbClr val="800000"/>
                </a:buClr>
              </a:pPr>
              <a:t>‹#›</a:t>
            </a:fld>
            <a:endParaRPr lang="en-AU">
              <a:solidFill>
                <a:srgbClr val="FFFFFF"/>
              </a:solidFill>
            </a:endParaRPr>
          </a:p>
        </p:txBody>
      </p:sp>
    </p:spTree>
  </p:cSld>
  <p:clrMapOvr>
    <a:masterClrMapping/>
  </p:clrMapOvr>
  <p:transition spd="med" advClick="0" advTm="10800"/>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buClr>
                <a:srgbClr val="800000"/>
              </a:buClr>
            </a:pPr>
            <a:fld id="{F1A285D3-6C72-4AF4-89E1-AABDBBEE7E49}" type="slidenum">
              <a:rPr lang="en-AU">
                <a:solidFill>
                  <a:srgbClr val="FFFFFF"/>
                </a:solidFill>
              </a:rPr>
              <a:pPr>
                <a:buClr>
                  <a:srgbClr val="800000"/>
                </a:buClr>
              </a:pPr>
              <a:t>‹#›</a:t>
            </a:fld>
            <a:endParaRPr lang="en-AU">
              <a:solidFill>
                <a:srgbClr val="FFFFFF"/>
              </a:solidFill>
            </a:endParaRPr>
          </a:p>
        </p:txBody>
      </p:sp>
    </p:spTree>
  </p:cSld>
  <p:clrMapOvr>
    <a:masterClrMapping/>
  </p:clrMapOvr>
  <p:transition spd="med" advClick="0" advTm="10800"/>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buClr>
                <a:srgbClr val="FF99FF"/>
              </a:buClr>
            </a:pPr>
            <a:endParaRPr lang="en-AU">
              <a:solidFill>
                <a:srgbClr val="336699"/>
              </a:solidFill>
            </a:endParaRPr>
          </a:p>
        </p:txBody>
      </p:sp>
      <p:sp>
        <p:nvSpPr>
          <p:cNvPr id="5" name="Footer Placeholder 4"/>
          <p:cNvSpPr>
            <a:spLocks noGrp="1"/>
          </p:cNvSpPr>
          <p:nvPr>
            <p:ph type="ftr" sz="quarter" idx="11"/>
          </p:nvPr>
        </p:nvSpPr>
        <p:spPr/>
        <p:txBody>
          <a:bodyPr/>
          <a:lstStyle>
            <a:lvl1pPr>
              <a:defRPr/>
            </a:lvl1pPr>
          </a:lstStyle>
          <a:p>
            <a:pPr>
              <a:buClr>
                <a:srgbClr val="FF99FF"/>
              </a:buClr>
            </a:pPr>
            <a:endParaRPr lang="en-AU">
              <a:solidFill>
                <a:srgbClr val="336699"/>
              </a:solidFill>
            </a:endParaRPr>
          </a:p>
        </p:txBody>
      </p:sp>
      <p:sp>
        <p:nvSpPr>
          <p:cNvPr id="6" name="Slide Number Placeholder 5"/>
          <p:cNvSpPr>
            <a:spLocks noGrp="1"/>
          </p:cNvSpPr>
          <p:nvPr>
            <p:ph type="sldNum" sz="quarter" idx="12"/>
          </p:nvPr>
        </p:nvSpPr>
        <p:spPr/>
        <p:txBody>
          <a:bodyPr/>
          <a:lstStyle>
            <a:lvl1pPr>
              <a:defRPr/>
            </a:lvl1pPr>
          </a:lstStyle>
          <a:p>
            <a:pPr>
              <a:buClr>
                <a:srgbClr val="FF99FF"/>
              </a:buClr>
            </a:pPr>
            <a:fld id="{4B0C1E1F-F927-44EC-9F7E-E2E9AFAF5B40}" type="slidenum">
              <a:rPr lang="en-AU">
                <a:solidFill>
                  <a:srgbClr val="336699"/>
                </a:solidFill>
              </a:rPr>
              <a:pPr>
                <a:buClr>
                  <a:srgbClr val="FF99FF"/>
                </a:buClr>
              </a:pPr>
              <a:t>‹#›</a:t>
            </a:fld>
            <a:endParaRPr lang="en-AU">
              <a:solidFill>
                <a:srgbClr val="336699"/>
              </a:solidFill>
            </a:endParaRPr>
          </a:p>
        </p:txBody>
      </p:sp>
    </p:spTree>
  </p:cSld>
  <p:clrMapOvr>
    <a:masterClrMapping/>
  </p:clrMapOvr>
  <p:transition spd="med" advClick="0" advTm="10800"/>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buClr>
                <a:srgbClr val="FF99FF"/>
              </a:buClr>
            </a:pPr>
            <a:endParaRPr lang="en-AU">
              <a:solidFill>
                <a:srgbClr val="336699"/>
              </a:solidFill>
            </a:endParaRPr>
          </a:p>
        </p:txBody>
      </p:sp>
      <p:sp>
        <p:nvSpPr>
          <p:cNvPr id="5" name="Footer Placeholder 4"/>
          <p:cNvSpPr>
            <a:spLocks noGrp="1"/>
          </p:cNvSpPr>
          <p:nvPr>
            <p:ph type="ftr" sz="quarter" idx="11"/>
          </p:nvPr>
        </p:nvSpPr>
        <p:spPr/>
        <p:txBody>
          <a:bodyPr/>
          <a:lstStyle>
            <a:lvl1pPr>
              <a:defRPr/>
            </a:lvl1pPr>
          </a:lstStyle>
          <a:p>
            <a:pPr>
              <a:buClr>
                <a:srgbClr val="FF99FF"/>
              </a:buClr>
            </a:pPr>
            <a:endParaRPr lang="en-AU">
              <a:solidFill>
                <a:srgbClr val="336699"/>
              </a:solidFill>
            </a:endParaRPr>
          </a:p>
        </p:txBody>
      </p:sp>
      <p:sp>
        <p:nvSpPr>
          <p:cNvPr id="6" name="Slide Number Placeholder 5"/>
          <p:cNvSpPr>
            <a:spLocks noGrp="1"/>
          </p:cNvSpPr>
          <p:nvPr>
            <p:ph type="sldNum" sz="quarter" idx="12"/>
          </p:nvPr>
        </p:nvSpPr>
        <p:spPr/>
        <p:txBody>
          <a:bodyPr/>
          <a:lstStyle>
            <a:lvl1pPr>
              <a:defRPr/>
            </a:lvl1pPr>
          </a:lstStyle>
          <a:p>
            <a:pPr>
              <a:buClr>
                <a:srgbClr val="FF99FF"/>
              </a:buClr>
            </a:pPr>
            <a:fld id="{BF06EC33-DD90-48B1-B72B-4096769690D2}" type="slidenum">
              <a:rPr lang="en-AU">
                <a:solidFill>
                  <a:srgbClr val="336699"/>
                </a:solidFill>
              </a:rPr>
              <a:pPr>
                <a:buClr>
                  <a:srgbClr val="FF99FF"/>
                </a:buClr>
              </a:pPr>
              <a:t>‹#›</a:t>
            </a:fld>
            <a:endParaRPr lang="en-AU">
              <a:solidFill>
                <a:srgbClr val="336699"/>
              </a:solidFill>
            </a:endParaRPr>
          </a:p>
        </p:txBody>
      </p:sp>
    </p:spTree>
  </p:cSld>
  <p:clrMapOvr>
    <a:masterClrMapping/>
  </p:clrMapOvr>
  <p:transition spd="med" advClick="0" advTm="10800"/>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buClr>
                <a:srgbClr val="FF99FF"/>
              </a:buClr>
            </a:pPr>
            <a:endParaRPr lang="en-AU">
              <a:solidFill>
                <a:srgbClr val="336699"/>
              </a:solidFill>
            </a:endParaRPr>
          </a:p>
        </p:txBody>
      </p:sp>
      <p:sp>
        <p:nvSpPr>
          <p:cNvPr id="5" name="Footer Placeholder 4"/>
          <p:cNvSpPr>
            <a:spLocks noGrp="1"/>
          </p:cNvSpPr>
          <p:nvPr>
            <p:ph type="ftr" sz="quarter" idx="11"/>
          </p:nvPr>
        </p:nvSpPr>
        <p:spPr/>
        <p:txBody>
          <a:bodyPr/>
          <a:lstStyle>
            <a:lvl1pPr>
              <a:defRPr/>
            </a:lvl1pPr>
          </a:lstStyle>
          <a:p>
            <a:pPr>
              <a:buClr>
                <a:srgbClr val="FF99FF"/>
              </a:buClr>
            </a:pPr>
            <a:endParaRPr lang="en-AU">
              <a:solidFill>
                <a:srgbClr val="336699"/>
              </a:solidFill>
            </a:endParaRPr>
          </a:p>
        </p:txBody>
      </p:sp>
      <p:sp>
        <p:nvSpPr>
          <p:cNvPr id="6" name="Slide Number Placeholder 5"/>
          <p:cNvSpPr>
            <a:spLocks noGrp="1"/>
          </p:cNvSpPr>
          <p:nvPr>
            <p:ph type="sldNum" sz="quarter" idx="12"/>
          </p:nvPr>
        </p:nvSpPr>
        <p:spPr/>
        <p:txBody>
          <a:bodyPr/>
          <a:lstStyle>
            <a:lvl1pPr>
              <a:defRPr/>
            </a:lvl1pPr>
          </a:lstStyle>
          <a:p>
            <a:pPr>
              <a:buClr>
                <a:srgbClr val="FF99FF"/>
              </a:buClr>
            </a:pPr>
            <a:fld id="{E1C8533B-9EB0-4C57-A1AE-E4F2275041BA}" type="slidenum">
              <a:rPr lang="en-AU">
                <a:solidFill>
                  <a:srgbClr val="336699"/>
                </a:solidFill>
              </a:rPr>
              <a:pPr>
                <a:buClr>
                  <a:srgbClr val="FF99FF"/>
                </a:buClr>
              </a:pPr>
              <a:t>‹#›</a:t>
            </a:fld>
            <a:endParaRPr lang="en-AU">
              <a:solidFill>
                <a:srgbClr val="336699"/>
              </a:solidFill>
            </a:endParaRPr>
          </a:p>
        </p:txBody>
      </p:sp>
    </p:spTree>
  </p:cSld>
  <p:clrMapOvr>
    <a:masterClrMapping/>
  </p:clrMapOvr>
  <p:transition spd="med" advClick="0" advTm="10800"/>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2413"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buClr>
                <a:srgbClr val="FF99FF"/>
              </a:buClr>
            </a:pPr>
            <a:endParaRPr lang="en-AU">
              <a:solidFill>
                <a:srgbClr val="336699"/>
              </a:solidFill>
            </a:endParaRPr>
          </a:p>
        </p:txBody>
      </p:sp>
      <p:sp>
        <p:nvSpPr>
          <p:cNvPr id="6" name="Footer Placeholder 5"/>
          <p:cNvSpPr>
            <a:spLocks noGrp="1"/>
          </p:cNvSpPr>
          <p:nvPr>
            <p:ph type="ftr" sz="quarter" idx="11"/>
          </p:nvPr>
        </p:nvSpPr>
        <p:spPr/>
        <p:txBody>
          <a:bodyPr/>
          <a:lstStyle>
            <a:lvl1pPr>
              <a:defRPr/>
            </a:lvl1pPr>
          </a:lstStyle>
          <a:p>
            <a:pPr>
              <a:buClr>
                <a:srgbClr val="FF99FF"/>
              </a:buClr>
            </a:pPr>
            <a:endParaRPr lang="en-AU">
              <a:solidFill>
                <a:srgbClr val="336699"/>
              </a:solidFill>
            </a:endParaRPr>
          </a:p>
        </p:txBody>
      </p:sp>
      <p:sp>
        <p:nvSpPr>
          <p:cNvPr id="7" name="Slide Number Placeholder 6"/>
          <p:cNvSpPr>
            <a:spLocks noGrp="1"/>
          </p:cNvSpPr>
          <p:nvPr>
            <p:ph type="sldNum" sz="quarter" idx="12"/>
          </p:nvPr>
        </p:nvSpPr>
        <p:spPr/>
        <p:txBody>
          <a:bodyPr/>
          <a:lstStyle>
            <a:lvl1pPr>
              <a:defRPr/>
            </a:lvl1pPr>
          </a:lstStyle>
          <a:p>
            <a:pPr>
              <a:buClr>
                <a:srgbClr val="FF99FF"/>
              </a:buClr>
            </a:pPr>
            <a:fld id="{1B3379DA-78A9-45EF-BDB9-CA57C859BD82}" type="slidenum">
              <a:rPr lang="en-AU">
                <a:solidFill>
                  <a:srgbClr val="336699"/>
                </a:solidFill>
              </a:rPr>
              <a:pPr>
                <a:buClr>
                  <a:srgbClr val="FF99FF"/>
                </a:buClr>
              </a:pPr>
              <a:t>‹#›</a:t>
            </a:fld>
            <a:endParaRPr lang="en-AU">
              <a:solidFill>
                <a:srgbClr val="336699"/>
              </a:solidFill>
            </a:endParaRPr>
          </a:p>
        </p:txBody>
      </p:sp>
    </p:spTree>
  </p:cSld>
  <p:clrMapOvr>
    <a:masterClrMapping/>
  </p:clrMapOvr>
  <p:transition spd="med" advClick="0" advTm="10800"/>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buClr>
                <a:srgbClr val="FF99FF"/>
              </a:buClr>
            </a:pPr>
            <a:endParaRPr lang="en-AU">
              <a:solidFill>
                <a:srgbClr val="336699"/>
              </a:solidFill>
            </a:endParaRPr>
          </a:p>
        </p:txBody>
      </p:sp>
      <p:sp>
        <p:nvSpPr>
          <p:cNvPr id="8" name="Footer Placeholder 7"/>
          <p:cNvSpPr>
            <a:spLocks noGrp="1"/>
          </p:cNvSpPr>
          <p:nvPr>
            <p:ph type="ftr" sz="quarter" idx="11"/>
          </p:nvPr>
        </p:nvSpPr>
        <p:spPr/>
        <p:txBody>
          <a:bodyPr/>
          <a:lstStyle>
            <a:lvl1pPr>
              <a:defRPr/>
            </a:lvl1pPr>
          </a:lstStyle>
          <a:p>
            <a:pPr>
              <a:buClr>
                <a:srgbClr val="FF99FF"/>
              </a:buClr>
            </a:pPr>
            <a:endParaRPr lang="en-AU">
              <a:solidFill>
                <a:srgbClr val="336699"/>
              </a:solidFill>
            </a:endParaRPr>
          </a:p>
        </p:txBody>
      </p:sp>
      <p:sp>
        <p:nvSpPr>
          <p:cNvPr id="9" name="Slide Number Placeholder 8"/>
          <p:cNvSpPr>
            <a:spLocks noGrp="1"/>
          </p:cNvSpPr>
          <p:nvPr>
            <p:ph type="sldNum" sz="quarter" idx="12"/>
          </p:nvPr>
        </p:nvSpPr>
        <p:spPr/>
        <p:txBody>
          <a:bodyPr/>
          <a:lstStyle>
            <a:lvl1pPr>
              <a:defRPr/>
            </a:lvl1pPr>
          </a:lstStyle>
          <a:p>
            <a:pPr>
              <a:buClr>
                <a:srgbClr val="FF99FF"/>
              </a:buClr>
            </a:pPr>
            <a:fld id="{89D7F7C7-E904-46B2-8BED-65A9B38CA682}" type="slidenum">
              <a:rPr lang="en-AU">
                <a:solidFill>
                  <a:srgbClr val="336699"/>
                </a:solidFill>
              </a:rPr>
              <a:pPr>
                <a:buClr>
                  <a:srgbClr val="FF99FF"/>
                </a:buClr>
              </a:pPr>
              <a:t>‹#›</a:t>
            </a:fld>
            <a:endParaRPr lang="en-AU">
              <a:solidFill>
                <a:srgbClr val="336699"/>
              </a:solidFill>
            </a:endParaRPr>
          </a:p>
        </p:txBody>
      </p:sp>
    </p:spTree>
  </p:cSld>
  <p:clrMapOvr>
    <a:masterClrMapping/>
  </p:clrMapOvr>
  <p:transition spd="med" advClick="0" advTm="10800"/>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AU"/>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AU"/>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B471FA89-5E09-4A9A-800B-F85CE97B9846}" type="slidenum">
              <a:rPr lang="en-AU"/>
              <a:pPr/>
              <a:t>‹#›</a:t>
            </a:fld>
            <a:endParaRPr lang="en-AU"/>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buClr>
                <a:srgbClr val="FF99FF"/>
              </a:buClr>
            </a:pPr>
            <a:endParaRPr lang="en-AU">
              <a:solidFill>
                <a:srgbClr val="336699"/>
              </a:solidFill>
            </a:endParaRPr>
          </a:p>
        </p:txBody>
      </p:sp>
      <p:sp>
        <p:nvSpPr>
          <p:cNvPr id="4" name="Footer Placeholder 3"/>
          <p:cNvSpPr>
            <a:spLocks noGrp="1"/>
          </p:cNvSpPr>
          <p:nvPr>
            <p:ph type="ftr" sz="quarter" idx="11"/>
          </p:nvPr>
        </p:nvSpPr>
        <p:spPr/>
        <p:txBody>
          <a:bodyPr/>
          <a:lstStyle>
            <a:lvl1pPr>
              <a:defRPr/>
            </a:lvl1pPr>
          </a:lstStyle>
          <a:p>
            <a:pPr>
              <a:buClr>
                <a:srgbClr val="FF99FF"/>
              </a:buClr>
            </a:pPr>
            <a:endParaRPr lang="en-AU">
              <a:solidFill>
                <a:srgbClr val="336699"/>
              </a:solidFill>
            </a:endParaRPr>
          </a:p>
        </p:txBody>
      </p:sp>
      <p:sp>
        <p:nvSpPr>
          <p:cNvPr id="5" name="Slide Number Placeholder 4"/>
          <p:cNvSpPr>
            <a:spLocks noGrp="1"/>
          </p:cNvSpPr>
          <p:nvPr>
            <p:ph type="sldNum" sz="quarter" idx="12"/>
          </p:nvPr>
        </p:nvSpPr>
        <p:spPr/>
        <p:txBody>
          <a:bodyPr/>
          <a:lstStyle>
            <a:lvl1pPr>
              <a:defRPr/>
            </a:lvl1pPr>
          </a:lstStyle>
          <a:p>
            <a:pPr>
              <a:buClr>
                <a:srgbClr val="FF99FF"/>
              </a:buClr>
            </a:pPr>
            <a:fld id="{1A7EDD02-9187-4B5F-A620-D006086B9FA1}" type="slidenum">
              <a:rPr lang="en-AU">
                <a:solidFill>
                  <a:srgbClr val="336699"/>
                </a:solidFill>
              </a:rPr>
              <a:pPr>
                <a:buClr>
                  <a:srgbClr val="FF99FF"/>
                </a:buClr>
              </a:pPr>
              <a:t>‹#›</a:t>
            </a:fld>
            <a:endParaRPr lang="en-AU">
              <a:solidFill>
                <a:srgbClr val="336699"/>
              </a:solidFill>
            </a:endParaRPr>
          </a:p>
        </p:txBody>
      </p:sp>
    </p:spTree>
  </p:cSld>
  <p:clrMapOvr>
    <a:masterClrMapping/>
  </p:clrMapOvr>
  <p:transition spd="med" advClick="0" advTm="10800"/>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buClr>
                <a:srgbClr val="FF99FF"/>
              </a:buClr>
            </a:pPr>
            <a:endParaRPr lang="en-AU">
              <a:solidFill>
                <a:srgbClr val="336699"/>
              </a:solidFill>
            </a:endParaRPr>
          </a:p>
        </p:txBody>
      </p:sp>
      <p:sp>
        <p:nvSpPr>
          <p:cNvPr id="3" name="Footer Placeholder 2"/>
          <p:cNvSpPr>
            <a:spLocks noGrp="1"/>
          </p:cNvSpPr>
          <p:nvPr>
            <p:ph type="ftr" sz="quarter" idx="11"/>
          </p:nvPr>
        </p:nvSpPr>
        <p:spPr/>
        <p:txBody>
          <a:bodyPr/>
          <a:lstStyle>
            <a:lvl1pPr>
              <a:defRPr/>
            </a:lvl1pPr>
          </a:lstStyle>
          <a:p>
            <a:pPr>
              <a:buClr>
                <a:srgbClr val="FF99FF"/>
              </a:buClr>
            </a:pPr>
            <a:endParaRPr lang="en-AU">
              <a:solidFill>
                <a:srgbClr val="336699"/>
              </a:solidFill>
            </a:endParaRPr>
          </a:p>
        </p:txBody>
      </p:sp>
      <p:sp>
        <p:nvSpPr>
          <p:cNvPr id="4" name="Slide Number Placeholder 3"/>
          <p:cNvSpPr>
            <a:spLocks noGrp="1"/>
          </p:cNvSpPr>
          <p:nvPr>
            <p:ph type="sldNum" sz="quarter" idx="12"/>
          </p:nvPr>
        </p:nvSpPr>
        <p:spPr/>
        <p:txBody>
          <a:bodyPr/>
          <a:lstStyle>
            <a:lvl1pPr>
              <a:defRPr/>
            </a:lvl1pPr>
          </a:lstStyle>
          <a:p>
            <a:pPr>
              <a:buClr>
                <a:srgbClr val="FF99FF"/>
              </a:buClr>
            </a:pPr>
            <a:fld id="{F4ED5A2A-FD52-4C4F-B65B-B375F4FBE1AB}" type="slidenum">
              <a:rPr lang="en-AU">
                <a:solidFill>
                  <a:srgbClr val="336699"/>
                </a:solidFill>
              </a:rPr>
              <a:pPr>
                <a:buClr>
                  <a:srgbClr val="FF99FF"/>
                </a:buClr>
              </a:pPr>
              <a:t>‹#›</a:t>
            </a:fld>
            <a:endParaRPr lang="en-AU">
              <a:solidFill>
                <a:srgbClr val="336699"/>
              </a:solidFill>
            </a:endParaRPr>
          </a:p>
        </p:txBody>
      </p:sp>
    </p:spTree>
  </p:cSld>
  <p:clrMapOvr>
    <a:masterClrMapping/>
  </p:clrMapOvr>
  <p:transition spd="med" advClick="0" advTm="10800"/>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buClr>
                <a:srgbClr val="FF99FF"/>
              </a:buClr>
            </a:pPr>
            <a:endParaRPr lang="en-AU">
              <a:solidFill>
                <a:srgbClr val="336699"/>
              </a:solidFill>
            </a:endParaRPr>
          </a:p>
        </p:txBody>
      </p:sp>
      <p:sp>
        <p:nvSpPr>
          <p:cNvPr id="6" name="Footer Placeholder 5"/>
          <p:cNvSpPr>
            <a:spLocks noGrp="1"/>
          </p:cNvSpPr>
          <p:nvPr>
            <p:ph type="ftr" sz="quarter" idx="11"/>
          </p:nvPr>
        </p:nvSpPr>
        <p:spPr/>
        <p:txBody>
          <a:bodyPr/>
          <a:lstStyle>
            <a:lvl1pPr>
              <a:defRPr/>
            </a:lvl1pPr>
          </a:lstStyle>
          <a:p>
            <a:pPr>
              <a:buClr>
                <a:srgbClr val="FF99FF"/>
              </a:buClr>
            </a:pPr>
            <a:endParaRPr lang="en-AU">
              <a:solidFill>
                <a:srgbClr val="336699"/>
              </a:solidFill>
            </a:endParaRPr>
          </a:p>
        </p:txBody>
      </p:sp>
      <p:sp>
        <p:nvSpPr>
          <p:cNvPr id="7" name="Slide Number Placeholder 6"/>
          <p:cNvSpPr>
            <a:spLocks noGrp="1"/>
          </p:cNvSpPr>
          <p:nvPr>
            <p:ph type="sldNum" sz="quarter" idx="12"/>
          </p:nvPr>
        </p:nvSpPr>
        <p:spPr/>
        <p:txBody>
          <a:bodyPr/>
          <a:lstStyle>
            <a:lvl1pPr>
              <a:defRPr/>
            </a:lvl1pPr>
          </a:lstStyle>
          <a:p>
            <a:pPr>
              <a:buClr>
                <a:srgbClr val="FF99FF"/>
              </a:buClr>
            </a:pPr>
            <a:fld id="{BF6BED0E-EB25-4EF7-804B-2B2D62323472}" type="slidenum">
              <a:rPr lang="en-AU">
                <a:solidFill>
                  <a:srgbClr val="336699"/>
                </a:solidFill>
              </a:rPr>
              <a:pPr>
                <a:buClr>
                  <a:srgbClr val="FF99FF"/>
                </a:buClr>
              </a:pPr>
              <a:t>‹#›</a:t>
            </a:fld>
            <a:endParaRPr lang="en-AU">
              <a:solidFill>
                <a:srgbClr val="336699"/>
              </a:solidFill>
            </a:endParaRPr>
          </a:p>
        </p:txBody>
      </p:sp>
    </p:spTree>
  </p:cSld>
  <p:clrMapOvr>
    <a:masterClrMapping/>
  </p:clrMapOvr>
  <p:transition spd="med" advClick="0" advTm="10800"/>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buClr>
                <a:srgbClr val="FF99FF"/>
              </a:buClr>
            </a:pPr>
            <a:endParaRPr lang="en-AU">
              <a:solidFill>
                <a:srgbClr val="336699"/>
              </a:solidFill>
            </a:endParaRPr>
          </a:p>
        </p:txBody>
      </p:sp>
      <p:sp>
        <p:nvSpPr>
          <p:cNvPr id="6" name="Footer Placeholder 5"/>
          <p:cNvSpPr>
            <a:spLocks noGrp="1"/>
          </p:cNvSpPr>
          <p:nvPr>
            <p:ph type="ftr" sz="quarter" idx="11"/>
          </p:nvPr>
        </p:nvSpPr>
        <p:spPr/>
        <p:txBody>
          <a:bodyPr/>
          <a:lstStyle>
            <a:lvl1pPr>
              <a:defRPr/>
            </a:lvl1pPr>
          </a:lstStyle>
          <a:p>
            <a:pPr>
              <a:buClr>
                <a:srgbClr val="FF99FF"/>
              </a:buClr>
            </a:pPr>
            <a:endParaRPr lang="en-AU">
              <a:solidFill>
                <a:srgbClr val="336699"/>
              </a:solidFill>
            </a:endParaRPr>
          </a:p>
        </p:txBody>
      </p:sp>
      <p:sp>
        <p:nvSpPr>
          <p:cNvPr id="7" name="Slide Number Placeholder 6"/>
          <p:cNvSpPr>
            <a:spLocks noGrp="1"/>
          </p:cNvSpPr>
          <p:nvPr>
            <p:ph type="sldNum" sz="quarter" idx="12"/>
          </p:nvPr>
        </p:nvSpPr>
        <p:spPr/>
        <p:txBody>
          <a:bodyPr/>
          <a:lstStyle>
            <a:lvl1pPr>
              <a:defRPr/>
            </a:lvl1pPr>
          </a:lstStyle>
          <a:p>
            <a:pPr>
              <a:buClr>
                <a:srgbClr val="FF99FF"/>
              </a:buClr>
            </a:pPr>
            <a:fld id="{C1A0D338-903D-4C03-9169-9254DE6A02E5}" type="slidenum">
              <a:rPr lang="en-AU">
                <a:solidFill>
                  <a:srgbClr val="336699"/>
                </a:solidFill>
              </a:rPr>
              <a:pPr>
                <a:buClr>
                  <a:srgbClr val="FF99FF"/>
                </a:buClr>
              </a:pPr>
              <a:t>‹#›</a:t>
            </a:fld>
            <a:endParaRPr lang="en-AU">
              <a:solidFill>
                <a:srgbClr val="336699"/>
              </a:solidFill>
            </a:endParaRPr>
          </a:p>
        </p:txBody>
      </p:sp>
    </p:spTree>
  </p:cSld>
  <p:clrMapOvr>
    <a:masterClrMapping/>
  </p:clrMapOvr>
  <p:transition spd="med" advClick="0" advTm="10800"/>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buClr>
                <a:srgbClr val="FF99FF"/>
              </a:buClr>
            </a:pPr>
            <a:endParaRPr lang="en-AU">
              <a:solidFill>
                <a:srgbClr val="336699"/>
              </a:solidFill>
            </a:endParaRPr>
          </a:p>
        </p:txBody>
      </p:sp>
      <p:sp>
        <p:nvSpPr>
          <p:cNvPr id="5" name="Footer Placeholder 4"/>
          <p:cNvSpPr>
            <a:spLocks noGrp="1"/>
          </p:cNvSpPr>
          <p:nvPr>
            <p:ph type="ftr" sz="quarter" idx="11"/>
          </p:nvPr>
        </p:nvSpPr>
        <p:spPr/>
        <p:txBody>
          <a:bodyPr/>
          <a:lstStyle>
            <a:lvl1pPr>
              <a:defRPr/>
            </a:lvl1pPr>
          </a:lstStyle>
          <a:p>
            <a:pPr>
              <a:buClr>
                <a:srgbClr val="FF99FF"/>
              </a:buClr>
            </a:pPr>
            <a:endParaRPr lang="en-AU">
              <a:solidFill>
                <a:srgbClr val="336699"/>
              </a:solidFill>
            </a:endParaRPr>
          </a:p>
        </p:txBody>
      </p:sp>
      <p:sp>
        <p:nvSpPr>
          <p:cNvPr id="6" name="Slide Number Placeholder 5"/>
          <p:cNvSpPr>
            <a:spLocks noGrp="1"/>
          </p:cNvSpPr>
          <p:nvPr>
            <p:ph type="sldNum" sz="quarter" idx="12"/>
          </p:nvPr>
        </p:nvSpPr>
        <p:spPr/>
        <p:txBody>
          <a:bodyPr/>
          <a:lstStyle>
            <a:lvl1pPr>
              <a:defRPr/>
            </a:lvl1pPr>
          </a:lstStyle>
          <a:p>
            <a:pPr>
              <a:buClr>
                <a:srgbClr val="FF99FF"/>
              </a:buClr>
            </a:pPr>
            <a:fld id="{166ABEE8-5A32-469D-84CD-D1C5C1B2540D}" type="slidenum">
              <a:rPr lang="en-AU">
                <a:solidFill>
                  <a:srgbClr val="336699"/>
                </a:solidFill>
              </a:rPr>
              <a:pPr>
                <a:buClr>
                  <a:srgbClr val="FF99FF"/>
                </a:buClr>
              </a:pPr>
              <a:t>‹#›</a:t>
            </a:fld>
            <a:endParaRPr lang="en-AU">
              <a:solidFill>
                <a:srgbClr val="336699"/>
              </a:solidFill>
            </a:endParaRPr>
          </a:p>
        </p:txBody>
      </p:sp>
    </p:spTree>
  </p:cSld>
  <p:clrMapOvr>
    <a:masterClrMapping/>
  </p:clrMapOvr>
  <p:transition spd="med" advClick="0" advTm="10800"/>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9313" y="247650"/>
            <a:ext cx="1943100" cy="5543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247650"/>
            <a:ext cx="5676900" cy="5543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buClr>
                <a:srgbClr val="FF99FF"/>
              </a:buClr>
            </a:pPr>
            <a:endParaRPr lang="en-AU">
              <a:solidFill>
                <a:srgbClr val="336699"/>
              </a:solidFill>
            </a:endParaRPr>
          </a:p>
        </p:txBody>
      </p:sp>
      <p:sp>
        <p:nvSpPr>
          <p:cNvPr id="5" name="Footer Placeholder 4"/>
          <p:cNvSpPr>
            <a:spLocks noGrp="1"/>
          </p:cNvSpPr>
          <p:nvPr>
            <p:ph type="ftr" sz="quarter" idx="11"/>
          </p:nvPr>
        </p:nvSpPr>
        <p:spPr/>
        <p:txBody>
          <a:bodyPr/>
          <a:lstStyle>
            <a:lvl1pPr>
              <a:defRPr/>
            </a:lvl1pPr>
          </a:lstStyle>
          <a:p>
            <a:pPr>
              <a:buClr>
                <a:srgbClr val="FF99FF"/>
              </a:buClr>
            </a:pPr>
            <a:endParaRPr lang="en-AU">
              <a:solidFill>
                <a:srgbClr val="336699"/>
              </a:solidFill>
            </a:endParaRPr>
          </a:p>
        </p:txBody>
      </p:sp>
      <p:sp>
        <p:nvSpPr>
          <p:cNvPr id="6" name="Slide Number Placeholder 5"/>
          <p:cNvSpPr>
            <a:spLocks noGrp="1"/>
          </p:cNvSpPr>
          <p:nvPr>
            <p:ph type="sldNum" sz="quarter" idx="12"/>
          </p:nvPr>
        </p:nvSpPr>
        <p:spPr/>
        <p:txBody>
          <a:bodyPr/>
          <a:lstStyle>
            <a:lvl1pPr>
              <a:defRPr/>
            </a:lvl1pPr>
          </a:lstStyle>
          <a:p>
            <a:pPr>
              <a:buClr>
                <a:srgbClr val="FF99FF"/>
              </a:buClr>
            </a:pPr>
            <a:fld id="{912925B4-09FB-4138-89F4-8602FE0F8176}" type="slidenum">
              <a:rPr lang="en-AU">
                <a:solidFill>
                  <a:srgbClr val="336699"/>
                </a:solidFill>
              </a:rPr>
              <a:pPr>
                <a:buClr>
                  <a:srgbClr val="FF99FF"/>
                </a:buClr>
              </a:pPr>
              <a:t>‹#›</a:t>
            </a:fld>
            <a:endParaRPr lang="en-AU">
              <a:solidFill>
                <a:srgbClr val="336699"/>
              </a:solidFill>
            </a:endParaRPr>
          </a:p>
        </p:txBody>
      </p:sp>
    </p:spTree>
  </p:cSld>
  <p:clrMapOvr>
    <a:masterClrMapping/>
  </p:clrMapOvr>
  <p:transition spd="med" advClick="0" advTm="10800"/>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0013" y="247650"/>
            <a:ext cx="7772400" cy="5543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400800"/>
            <a:ext cx="1905000" cy="457200"/>
          </a:xfrm>
        </p:spPr>
        <p:txBody>
          <a:bodyPr/>
          <a:lstStyle>
            <a:lvl1pPr>
              <a:defRPr/>
            </a:lvl1pPr>
          </a:lstStyle>
          <a:p>
            <a:pPr>
              <a:buClr>
                <a:srgbClr val="FF99FF"/>
              </a:buClr>
            </a:pPr>
            <a:endParaRPr lang="en-AU">
              <a:solidFill>
                <a:srgbClr val="336699"/>
              </a:solidFill>
            </a:endParaRPr>
          </a:p>
        </p:txBody>
      </p:sp>
      <p:sp>
        <p:nvSpPr>
          <p:cNvPr id="4" name="Footer Placeholder 3"/>
          <p:cNvSpPr>
            <a:spLocks noGrp="1"/>
          </p:cNvSpPr>
          <p:nvPr>
            <p:ph type="ftr" sz="quarter" idx="11"/>
          </p:nvPr>
        </p:nvSpPr>
        <p:spPr>
          <a:xfrm>
            <a:off x="4267200" y="6400800"/>
            <a:ext cx="2895600" cy="457200"/>
          </a:xfrm>
        </p:spPr>
        <p:txBody>
          <a:bodyPr/>
          <a:lstStyle>
            <a:lvl1pPr>
              <a:defRPr/>
            </a:lvl1pPr>
          </a:lstStyle>
          <a:p>
            <a:pPr>
              <a:buClr>
                <a:srgbClr val="FF99FF"/>
              </a:buClr>
            </a:pPr>
            <a:endParaRPr lang="en-AU">
              <a:solidFill>
                <a:srgbClr val="336699"/>
              </a:solidFill>
            </a:endParaRPr>
          </a:p>
        </p:txBody>
      </p:sp>
      <p:sp>
        <p:nvSpPr>
          <p:cNvPr id="5" name="Slide Number Placeholder 4"/>
          <p:cNvSpPr>
            <a:spLocks noGrp="1"/>
          </p:cNvSpPr>
          <p:nvPr>
            <p:ph type="sldNum" sz="quarter" idx="12"/>
          </p:nvPr>
        </p:nvSpPr>
        <p:spPr>
          <a:xfrm>
            <a:off x="7237413" y="6399213"/>
            <a:ext cx="1905000" cy="457200"/>
          </a:xfrm>
        </p:spPr>
        <p:txBody>
          <a:bodyPr/>
          <a:lstStyle>
            <a:lvl1pPr>
              <a:defRPr/>
            </a:lvl1pPr>
          </a:lstStyle>
          <a:p>
            <a:pPr>
              <a:buClr>
                <a:srgbClr val="FF99FF"/>
              </a:buClr>
            </a:pPr>
            <a:fld id="{7C1B4BFE-24C4-4096-8E4E-FE886C88960F}" type="slidenum">
              <a:rPr lang="en-AU">
                <a:solidFill>
                  <a:srgbClr val="336699"/>
                </a:solidFill>
              </a:rPr>
              <a:pPr>
                <a:buClr>
                  <a:srgbClr val="FF99FF"/>
                </a:buClr>
              </a:pPr>
              <a:t>‹#›</a:t>
            </a:fld>
            <a:endParaRPr lang="en-AU">
              <a:solidFill>
                <a:srgbClr val="336699"/>
              </a:solidFill>
            </a:endParaRPr>
          </a:p>
        </p:txBody>
      </p:sp>
    </p:spTree>
  </p:cSld>
  <p:clrMapOvr>
    <a:masterClrMapping/>
  </p:clrMapOvr>
  <p:transition spd="med" advClick="0" advTm="1080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2FBC8D05-83AD-46E4-9586-C640FD33FE12}" type="slidenum">
              <a:rPr lang="en-AU"/>
              <a:pPr/>
              <a:t>‹#›</a:t>
            </a:fld>
            <a:endParaRPr lang="en-A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E2C59321-A137-47E2-B523-788B65700CD1}" type="slidenum">
              <a:rPr lang="en-AU"/>
              <a:pPr/>
              <a:t>‹#›</a:t>
            </a:fld>
            <a:endParaRPr lang="en-A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346" name="Rectangle 10"/>
          <p:cNvSpPr>
            <a:spLocks noGrp="1" noChangeArrowheads="1"/>
          </p:cNvSpPr>
          <p:nvPr>
            <p:ph type="ctrTitle" sz="quarter"/>
          </p:nvPr>
        </p:nvSpPr>
        <p:spPr>
          <a:xfrm>
            <a:off x="0" y="0"/>
            <a:ext cx="9144000" cy="836613"/>
          </a:xfrm>
        </p:spPr>
        <p:txBody>
          <a:bodyPr/>
          <a:lstStyle>
            <a:lvl1pPr>
              <a:defRPr sz="3600">
                <a:solidFill>
                  <a:srgbClr val="FFFF00"/>
                </a:solidFill>
                <a:latin typeface="Arial Black" pitchFamily="34" charset="0"/>
              </a:defRPr>
            </a:lvl1pPr>
          </a:lstStyle>
          <a:p>
            <a:r>
              <a:rPr lang="en-AU" dirty="0"/>
              <a:t>Click to edit Master title style</a:t>
            </a:r>
          </a:p>
        </p:txBody>
      </p:sp>
      <p:sp>
        <p:nvSpPr>
          <p:cNvPr id="14347" name="Rectangle 11"/>
          <p:cNvSpPr>
            <a:spLocks noGrp="1" noChangeArrowheads="1"/>
          </p:cNvSpPr>
          <p:nvPr>
            <p:ph type="subTitle" sz="quarter" idx="1"/>
          </p:nvPr>
        </p:nvSpPr>
        <p:spPr>
          <a:xfrm>
            <a:off x="285720" y="908050"/>
            <a:ext cx="8572560" cy="5592784"/>
          </a:xfrm>
        </p:spPr>
        <p:txBody>
          <a:bodyPr/>
          <a:lstStyle>
            <a:lvl1pPr marL="0" indent="0">
              <a:buFont typeface="Wingdings" pitchFamily="2" charset="2"/>
              <a:buNone/>
              <a:defRPr sz="2800" b="1"/>
            </a:lvl1pPr>
          </a:lstStyle>
          <a:p>
            <a:r>
              <a:rPr lang="en-AU"/>
              <a:t>Click to edit Master subtitle style</a:t>
            </a:r>
          </a:p>
        </p:txBody>
      </p:sp>
      <p:sp>
        <p:nvSpPr>
          <p:cNvPr id="14349" name="Rectangle 13"/>
          <p:cNvSpPr>
            <a:spLocks noGrp="1" noChangeArrowheads="1"/>
          </p:cNvSpPr>
          <p:nvPr>
            <p:ph type="ftr" sz="quarter" idx="3"/>
          </p:nvPr>
        </p:nvSpPr>
        <p:spPr>
          <a:xfrm>
            <a:off x="0" y="6429396"/>
            <a:ext cx="3571868" cy="428604"/>
          </a:xfrm>
        </p:spPr>
        <p:txBody>
          <a:bodyPr/>
          <a:lstStyle>
            <a:lvl1pPr algn="l">
              <a:lnSpc>
                <a:spcPct val="80000"/>
              </a:lnSpc>
              <a:defRPr sz="2400" b="1">
                <a:ln>
                  <a:solidFill>
                    <a:schemeClr val="tx1"/>
                  </a:solidFill>
                </a:ln>
                <a:solidFill>
                  <a:srgbClr val="FFFF66"/>
                </a:solidFill>
                <a:effectLst>
                  <a:outerShdw blurRad="38100" dist="38100" dir="2700000" algn="tl">
                    <a:srgbClr val="000000">
                      <a:alpha val="43137"/>
                    </a:srgbClr>
                  </a:outerShdw>
                </a:effectLst>
                <a:latin typeface="Monotype Corsiva" pitchFamily="66" charset="0"/>
              </a:defRPr>
            </a:lvl1pPr>
          </a:lstStyle>
          <a:p>
            <a:r>
              <a:rPr lang="en-AU" dirty="0" smtClean="0"/>
              <a:t>The Second Exodus of Israel</a:t>
            </a:r>
            <a:endParaRPr lang="en-AU" dirty="0"/>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2FBC8D05-83AD-46E4-9586-C640FD33FE12}" type="slidenum">
              <a:rPr lang="en-AU"/>
              <a:pPr/>
              <a:t>‹#›</a:t>
            </a:fld>
            <a:endParaRPr lang="en-A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E2C59321-A137-47E2-B523-788B65700CD1}" type="slidenum">
              <a:rPr lang="en-AU"/>
              <a:pPr/>
              <a:t>‹#›</a:t>
            </a:fld>
            <a:endParaRPr lang="en-A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049DA8A4-0CF2-4DEC-8C04-F5ED7C61AA7A}" type="slidenum">
              <a:rPr lang="en-AU"/>
              <a:pPr/>
              <a:t>‹#›</a:t>
            </a:fld>
            <a:endParaRPr lang="en-A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p>
        </p:txBody>
      </p:sp>
      <p:sp>
        <p:nvSpPr>
          <p:cNvPr id="8" name="Footer Placeholder 7"/>
          <p:cNvSpPr>
            <a:spLocks noGrp="1"/>
          </p:cNvSpPr>
          <p:nvPr>
            <p:ph type="ftr" sz="quarter" idx="11"/>
          </p:nvPr>
        </p:nvSpPr>
        <p:spPr/>
        <p:txBody>
          <a:bodyPr/>
          <a:lstStyle>
            <a:lvl1pPr>
              <a:defRPr/>
            </a:lvl1pPr>
          </a:lstStyle>
          <a:p>
            <a:endParaRPr lang="en-AU"/>
          </a:p>
        </p:txBody>
      </p:sp>
      <p:sp>
        <p:nvSpPr>
          <p:cNvPr id="9" name="Slide Number Placeholder 8"/>
          <p:cNvSpPr>
            <a:spLocks noGrp="1"/>
          </p:cNvSpPr>
          <p:nvPr>
            <p:ph type="sldNum" sz="quarter" idx="12"/>
          </p:nvPr>
        </p:nvSpPr>
        <p:spPr/>
        <p:txBody>
          <a:bodyPr/>
          <a:lstStyle>
            <a:lvl1pPr>
              <a:defRPr/>
            </a:lvl1pPr>
          </a:lstStyle>
          <a:p>
            <a:fld id="{150A56CA-07E4-43EA-958E-E644AAFB8ECB}" type="slidenum">
              <a:rPr lang="en-AU"/>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049DA8A4-0CF2-4DEC-8C04-F5ED7C61AA7A}" type="slidenum">
              <a:rPr lang="en-AU"/>
              <a:pPr/>
              <a:t>‹#›</a:t>
            </a:fld>
            <a:endParaRPr lang="en-A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p>
        </p:txBody>
      </p:sp>
      <p:sp>
        <p:nvSpPr>
          <p:cNvPr id="4" name="Footer Placeholder 3"/>
          <p:cNvSpPr>
            <a:spLocks noGrp="1"/>
          </p:cNvSpPr>
          <p:nvPr>
            <p:ph type="ftr" sz="quarter" idx="11"/>
          </p:nvPr>
        </p:nvSpPr>
        <p:spPr/>
        <p:txBody>
          <a:bodyPr/>
          <a:lstStyle>
            <a:lvl1pPr>
              <a:defRPr/>
            </a:lvl1pPr>
          </a:lstStyle>
          <a:p>
            <a:endParaRPr lang="en-AU"/>
          </a:p>
        </p:txBody>
      </p:sp>
      <p:sp>
        <p:nvSpPr>
          <p:cNvPr id="5" name="Slide Number Placeholder 4"/>
          <p:cNvSpPr>
            <a:spLocks noGrp="1"/>
          </p:cNvSpPr>
          <p:nvPr>
            <p:ph type="sldNum" sz="quarter" idx="12"/>
          </p:nvPr>
        </p:nvSpPr>
        <p:spPr/>
        <p:txBody>
          <a:bodyPr/>
          <a:lstStyle>
            <a:lvl1pPr>
              <a:defRPr/>
            </a:lvl1pPr>
          </a:lstStyle>
          <a:p>
            <a:fld id="{2DE34784-6E99-450C-9DB4-3A573EDA6C52}" type="slidenum">
              <a:rPr lang="en-AU"/>
              <a:pPr/>
              <a:t>‹#›</a:t>
            </a:fld>
            <a:endParaRPr lang="en-A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p>
        </p:txBody>
      </p:sp>
      <p:sp>
        <p:nvSpPr>
          <p:cNvPr id="3" name="Footer Placeholder 2"/>
          <p:cNvSpPr>
            <a:spLocks noGrp="1"/>
          </p:cNvSpPr>
          <p:nvPr>
            <p:ph type="ftr" sz="quarter" idx="11"/>
          </p:nvPr>
        </p:nvSpPr>
        <p:spPr/>
        <p:txBody>
          <a:bodyPr/>
          <a:lstStyle>
            <a:lvl1pPr>
              <a:defRPr/>
            </a:lvl1pPr>
          </a:lstStyle>
          <a:p>
            <a:endParaRPr lang="en-AU"/>
          </a:p>
        </p:txBody>
      </p:sp>
      <p:sp>
        <p:nvSpPr>
          <p:cNvPr id="4" name="Slide Number Placeholder 3"/>
          <p:cNvSpPr>
            <a:spLocks noGrp="1"/>
          </p:cNvSpPr>
          <p:nvPr>
            <p:ph type="sldNum" sz="quarter" idx="12"/>
          </p:nvPr>
        </p:nvSpPr>
        <p:spPr/>
        <p:txBody>
          <a:bodyPr/>
          <a:lstStyle>
            <a:lvl1pPr>
              <a:defRPr/>
            </a:lvl1pPr>
          </a:lstStyle>
          <a:p>
            <a:fld id="{D17F2169-17FF-4E8A-97B9-FFF77838CBB1}" type="slidenum">
              <a:rPr lang="en-AU"/>
              <a:pPr/>
              <a:t>‹#›</a:t>
            </a:fld>
            <a:endParaRPr lang="en-A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647A4F12-E314-492A-804F-11E8FBEF0627}" type="slidenum">
              <a:rPr lang="en-AU"/>
              <a:pPr/>
              <a:t>‹#›</a:t>
            </a:fld>
            <a:endParaRPr lang="en-A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4F88F6CF-13CB-4279-8FF5-469BDA942EF7}" type="slidenum">
              <a:rPr lang="en-AU"/>
              <a:pPr/>
              <a:t>‹#›</a:t>
            </a:fld>
            <a:endParaRPr lang="en-A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331EC95F-FDD5-46C4-AA0C-B8D01B4770EA}" type="slidenum">
              <a:rPr lang="en-AU"/>
              <a:pPr/>
              <a:t>‹#›</a:t>
            </a:fld>
            <a:endParaRPr lang="en-A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76CA2FBB-8813-4B4F-8D3D-8EE6F0A81DA8}" type="slidenum">
              <a:rPr lang="en-AU"/>
              <a:pPr/>
              <a:t>‹#›</a:t>
            </a:fld>
            <a:endParaRPr lang="en-A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AU"/>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AU"/>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B471FA89-5E09-4A9A-800B-F85CE97B9846}" type="slidenum">
              <a:rPr lang="en-AU"/>
              <a:pPr/>
              <a:t>‹#›</a:t>
            </a:fld>
            <a:endParaRPr lang="en-A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6513" y="4941888"/>
            <a:ext cx="1944688" cy="1909762"/>
            <a:chOff x="0" y="2458"/>
            <a:chExt cx="2142" cy="1858"/>
          </a:xfrm>
        </p:grpSpPr>
        <p:sp>
          <p:nvSpPr>
            <p:cNvPr id="1433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434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US"/>
            </a:p>
          </p:txBody>
        </p:sp>
        <p:sp>
          <p:nvSpPr>
            <p:cNvPr id="1434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434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434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sp>
          <p:nvSpPr>
            <p:cNvPr id="1434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a:p>
          </p:txBody>
        </p:sp>
        <p:sp>
          <p:nvSpPr>
            <p:cNvPr id="1434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grpSp>
      <p:sp>
        <p:nvSpPr>
          <p:cNvPr id="14346" name="Rectangle 10"/>
          <p:cNvSpPr>
            <a:spLocks noGrp="1" noChangeArrowheads="1"/>
          </p:cNvSpPr>
          <p:nvPr>
            <p:ph type="ctrTitle" sz="quarter"/>
          </p:nvPr>
        </p:nvSpPr>
        <p:spPr>
          <a:xfrm>
            <a:off x="0" y="0"/>
            <a:ext cx="9144000" cy="836613"/>
          </a:xfrm>
        </p:spPr>
        <p:txBody>
          <a:bodyPr/>
          <a:lstStyle>
            <a:lvl1pPr>
              <a:defRPr sz="3600">
                <a:solidFill>
                  <a:srgbClr val="FFFF00"/>
                </a:solidFill>
                <a:latin typeface="Arial Black" pitchFamily="34" charset="0"/>
              </a:defRPr>
            </a:lvl1pPr>
          </a:lstStyle>
          <a:p>
            <a:r>
              <a:rPr lang="en-AU"/>
              <a:t>Click to edit Master title style</a:t>
            </a:r>
          </a:p>
        </p:txBody>
      </p:sp>
      <p:sp>
        <p:nvSpPr>
          <p:cNvPr id="14347" name="Rectangle 11"/>
          <p:cNvSpPr>
            <a:spLocks noGrp="1" noChangeArrowheads="1"/>
          </p:cNvSpPr>
          <p:nvPr>
            <p:ph type="subTitle" sz="quarter" idx="1"/>
          </p:nvPr>
        </p:nvSpPr>
        <p:spPr>
          <a:xfrm>
            <a:off x="1371600" y="908050"/>
            <a:ext cx="7772400" cy="5949950"/>
          </a:xfrm>
        </p:spPr>
        <p:txBody>
          <a:bodyPr/>
          <a:lstStyle>
            <a:lvl1pPr marL="0" indent="0">
              <a:buFont typeface="Wingdings" pitchFamily="2" charset="2"/>
              <a:buNone/>
              <a:defRPr sz="2800" b="1"/>
            </a:lvl1pPr>
          </a:lstStyle>
          <a:p>
            <a:r>
              <a:rPr lang="en-AU"/>
              <a:t>Click to edit Master subtitle style</a:t>
            </a:r>
          </a:p>
        </p:txBody>
      </p:sp>
      <p:sp>
        <p:nvSpPr>
          <p:cNvPr id="14349" name="Rectangle 13"/>
          <p:cNvSpPr>
            <a:spLocks noGrp="1" noChangeArrowheads="1"/>
          </p:cNvSpPr>
          <p:nvPr>
            <p:ph type="ftr" sz="quarter" idx="3"/>
          </p:nvPr>
        </p:nvSpPr>
        <p:spPr>
          <a:xfrm>
            <a:off x="0" y="5373688"/>
            <a:ext cx="1331913" cy="1484312"/>
          </a:xfrm>
        </p:spPr>
        <p:txBody>
          <a:bodyPr/>
          <a:lstStyle>
            <a:lvl1pPr algn="l">
              <a:defRPr sz="1800">
                <a:solidFill>
                  <a:srgbClr val="FFFF66"/>
                </a:solidFill>
                <a:effectLst/>
                <a:latin typeface="Impact" pitchFamily="34" charset="0"/>
              </a:defRPr>
            </a:lvl1pPr>
          </a:lstStyle>
          <a:p>
            <a:r>
              <a:rPr lang="en-AU"/>
              <a:t>Events Subsequent to the Return of Christ</a:t>
            </a:r>
          </a:p>
        </p:txBody>
      </p:sp>
      <p:sp>
        <p:nvSpPr>
          <p:cNvPr id="14350" name="Rectangle 14"/>
          <p:cNvSpPr>
            <a:spLocks noGrp="1" noChangeArrowheads="1"/>
          </p:cNvSpPr>
          <p:nvPr>
            <p:ph type="sldNum" sz="quarter" idx="4"/>
          </p:nvPr>
        </p:nvSpPr>
        <p:spPr>
          <a:xfrm>
            <a:off x="827088" y="6524625"/>
            <a:ext cx="514350" cy="333375"/>
          </a:xfrm>
        </p:spPr>
        <p:txBody>
          <a:bodyPr/>
          <a:lstStyle>
            <a:lvl1pPr>
              <a:defRPr sz="1400"/>
            </a:lvl1pPr>
          </a:lstStyle>
          <a:p>
            <a:fld id="{CAC7A294-BFF0-4582-B0E5-00F68D1A8506}" type="slidenum">
              <a:rPr lang="en-AU"/>
              <a:pPr/>
              <a:t>‹#›</a:t>
            </a:fld>
            <a:endParaRPr lang="en-AU"/>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8AB4085D-3F9F-4037-98CB-9C8492B95DA9}" type="slidenum">
              <a:rPr lang="en-AU"/>
              <a:pPr/>
              <a:t>‹#›</a:t>
            </a:fld>
            <a:endParaRPr lang="en-A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88411A54-779C-4057-9B6A-8272AD87E2AB}" type="slidenum">
              <a:rPr lang="en-AU"/>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p>
        </p:txBody>
      </p:sp>
      <p:sp>
        <p:nvSpPr>
          <p:cNvPr id="8" name="Footer Placeholder 7"/>
          <p:cNvSpPr>
            <a:spLocks noGrp="1"/>
          </p:cNvSpPr>
          <p:nvPr>
            <p:ph type="ftr" sz="quarter" idx="11"/>
          </p:nvPr>
        </p:nvSpPr>
        <p:spPr/>
        <p:txBody>
          <a:bodyPr/>
          <a:lstStyle>
            <a:lvl1pPr>
              <a:defRPr/>
            </a:lvl1pPr>
          </a:lstStyle>
          <a:p>
            <a:endParaRPr lang="en-AU"/>
          </a:p>
        </p:txBody>
      </p:sp>
      <p:sp>
        <p:nvSpPr>
          <p:cNvPr id="9" name="Slide Number Placeholder 8"/>
          <p:cNvSpPr>
            <a:spLocks noGrp="1"/>
          </p:cNvSpPr>
          <p:nvPr>
            <p:ph type="sldNum" sz="quarter" idx="12"/>
          </p:nvPr>
        </p:nvSpPr>
        <p:spPr/>
        <p:txBody>
          <a:bodyPr/>
          <a:lstStyle>
            <a:lvl1pPr>
              <a:defRPr/>
            </a:lvl1pPr>
          </a:lstStyle>
          <a:p>
            <a:fld id="{150A56CA-07E4-43EA-958E-E644AAFB8ECB}" type="slidenum">
              <a:rPr lang="en-AU"/>
              <a:pPr/>
              <a:t>‹#›</a:t>
            </a:fld>
            <a:endParaRPr lang="en-A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48236549-6A40-49A8-98AC-2A795ED9DF67}" type="slidenum">
              <a:rPr lang="en-AU"/>
              <a:pPr/>
              <a:t>‹#›</a:t>
            </a:fld>
            <a:endParaRPr lang="en-A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p>
        </p:txBody>
      </p:sp>
      <p:sp>
        <p:nvSpPr>
          <p:cNvPr id="8" name="Footer Placeholder 7"/>
          <p:cNvSpPr>
            <a:spLocks noGrp="1"/>
          </p:cNvSpPr>
          <p:nvPr>
            <p:ph type="ftr" sz="quarter" idx="11"/>
          </p:nvPr>
        </p:nvSpPr>
        <p:spPr/>
        <p:txBody>
          <a:bodyPr/>
          <a:lstStyle>
            <a:lvl1pPr>
              <a:defRPr/>
            </a:lvl1pPr>
          </a:lstStyle>
          <a:p>
            <a:endParaRPr lang="en-AU"/>
          </a:p>
        </p:txBody>
      </p:sp>
      <p:sp>
        <p:nvSpPr>
          <p:cNvPr id="9" name="Slide Number Placeholder 8"/>
          <p:cNvSpPr>
            <a:spLocks noGrp="1"/>
          </p:cNvSpPr>
          <p:nvPr>
            <p:ph type="sldNum" sz="quarter" idx="12"/>
          </p:nvPr>
        </p:nvSpPr>
        <p:spPr/>
        <p:txBody>
          <a:bodyPr/>
          <a:lstStyle>
            <a:lvl1pPr>
              <a:defRPr/>
            </a:lvl1pPr>
          </a:lstStyle>
          <a:p>
            <a:fld id="{778AF208-5D29-4911-B789-A4AA268F0414}" type="slidenum">
              <a:rPr lang="en-AU"/>
              <a:pPr/>
              <a:t>‹#›</a:t>
            </a:fld>
            <a:endParaRPr lang="en-A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p>
        </p:txBody>
      </p:sp>
      <p:sp>
        <p:nvSpPr>
          <p:cNvPr id="4" name="Footer Placeholder 3"/>
          <p:cNvSpPr>
            <a:spLocks noGrp="1"/>
          </p:cNvSpPr>
          <p:nvPr>
            <p:ph type="ftr" sz="quarter" idx="11"/>
          </p:nvPr>
        </p:nvSpPr>
        <p:spPr/>
        <p:txBody>
          <a:bodyPr/>
          <a:lstStyle>
            <a:lvl1pPr>
              <a:defRPr/>
            </a:lvl1pPr>
          </a:lstStyle>
          <a:p>
            <a:endParaRPr lang="en-AU"/>
          </a:p>
        </p:txBody>
      </p:sp>
      <p:sp>
        <p:nvSpPr>
          <p:cNvPr id="5" name="Slide Number Placeholder 4"/>
          <p:cNvSpPr>
            <a:spLocks noGrp="1"/>
          </p:cNvSpPr>
          <p:nvPr>
            <p:ph type="sldNum" sz="quarter" idx="12"/>
          </p:nvPr>
        </p:nvSpPr>
        <p:spPr/>
        <p:txBody>
          <a:bodyPr/>
          <a:lstStyle>
            <a:lvl1pPr>
              <a:defRPr/>
            </a:lvl1pPr>
          </a:lstStyle>
          <a:p>
            <a:fld id="{F7C5E1EE-4288-4957-8B5E-1293C17CC12B}" type="slidenum">
              <a:rPr lang="en-AU"/>
              <a:pPr/>
              <a:t>‹#›</a:t>
            </a:fld>
            <a:endParaRPr lang="en-A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p>
        </p:txBody>
      </p:sp>
      <p:sp>
        <p:nvSpPr>
          <p:cNvPr id="3" name="Footer Placeholder 2"/>
          <p:cNvSpPr>
            <a:spLocks noGrp="1"/>
          </p:cNvSpPr>
          <p:nvPr>
            <p:ph type="ftr" sz="quarter" idx="11"/>
          </p:nvPr>
        </p:nvSpPr>
        <p:spPr/>
        <p:txBody>
          <a:bodyPr/>
          <a:lstStyle>
            <a:lvl1pPr>
              <a:defRPr/>
            </a:lvl1pPr>
          </a:lstStyle>
          <a:p>
            <a:endParaRPr lang="en-AU"/>
          </a:p>
        </p:txBody>
      </p:sp>
      <p:sp>
        <p:nvSpPr>
          <p:cNvPr id="4" name="Slide Number Placeholder 3"/>
          <p:cNvSpPr>
            <a:spLocks noGrp="1"/>
          </p:cNvSpPr>
          <p:nvPr>
            <p:ph type="sldNum" sz="quarter" idx="12"/>
          </p:nvPr>
        </p:nvSpPr>
        <p:spPr/>
        <p:txBody>
          <a:bodyPr/>
          <a:lstStyle>
            <a:lvl1pPr>
              <a:defRPr/>
            </a:lvl1pPr>
          </a:lstStyle>
          <a:p>
            <a:fld id="{59478A03-17F6-4F69-8CD3-E4C5E86B7BAB}" type="slidenum">
              <a:rPr lang="en-AU"/>
              <a:pPr/>
              <a:t>‹#›</a:t>
            </a:fld>
            <a:endParaRPr lang="en-A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E658CDAC-CBEA-4D94-AD04-178FA186834A}" type="slidenum">
              <a:rPr lang="en-AU"/>
              <a:pPr/>
              <a:t>‹#›</a:t>
            </a:fld>
            <a:endParaRPr lang="en-A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994C4B5D-9AE1-4C00-B438-4A9A13DF6D29}" type="slidenum">
              <a:rPr lang="en-AU"/>
              <a:pPr/>
              <a:t>‹#›</a:t>
            </a:fld>
            <a:endParaRPr lang="en-A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1AAE81CD-EE30-46AE-8CA1-DA7E34D5336B}" type="slidenum">
              <a:rPr lang="en-AU"/>
              <a:pPr/>
              <a:t>‹#›</a:t>
            </a:fld>
            <a:endParaRPr lang="en-A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D4959D24-6B66-4208-9963-E957E34646AA}" type="slidenum">
              <a:rPr lang="en-AU"/>
              <a:pPr/>
              <a:t>‹#›</a:t>
            </a:fld>
            <a:endParaRPr lang="en-A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Arc 2"/>
          <p:cNvSpPr>
            <a:spLocks/>
          </p:cNvSpPr>
          <p:nvPr userDrawn="1"/>
        </p:nvSpPr>
        <p:spPr bwMode="auto">
          <a:xfrm>
            <a:off x="0" y="6237288"/>
            <a:ext cx="5652120" cy="6207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a:spcBef>
                <a:spcPct val="0"/>
              </a:spcBef>
              <a:buClrTx/>
              <a:buSzTx/>
              <a:buFontTx/>
              <a:buNone/>
            </a:pPr>
            <a:endParaRPr kumimoji="1" lang="en-US" sz="2400" b="0">
              <a:solidFill>
                <a:srgbClr val="FFFFFF"/>
              </a:solidFill>
            </a:endParaRPr>
          </a:p>
        </p:txBody>
      </p:sp>
      <p:sp>
        <p:nvSpPr>
          <p:cNvPr id="6147" name="Rectangle 3"/>
          <p:cNvSpPr>
            <a:spLocks noGrp="1" noChangeArrowheads="1"/>
          </p:cNvSpPr>
          <p:nvPr>
            <p:ph type="ctrTitle" sz="quarter"/>
          </p:nvPr>
        </p:nvSpPr>
        <p:spPr>
          <a:xfrm>
            <a:off x="0" y="0"/>
            <a:ext cx="9142413" cy="765175"/>
          </a:xfrm>
        </p:spPr>
        <p:txBody>
          <a:bodyPr anchor="b"/>
          <a:lstStyle>
            <a:lvl1pPr algn="ctr">
              <a:lnSpc>
                <a:spcPct val="80000"/>
              </a:lnSpc>
              <a:defRPr sz="4000">
                <a:solidFill>
                  <a:srgbClr val="FFFF00"/>
                </a:solidFill>
                <a:effectLst>
                  <a:outerShdw blurRad="38100" dist="38100" dir="2700000" algn="tl">
                    <a:srgbClr val="FFFFFF"/>
                  </a:outerShdw>
                </a:effectLst>
                <a:latin typeface="Arial" charset="0"/>
              </a:defRPr>
            </a:lvl1pPr>
          </a:lstStyle>
          <a:p>
            <a:r>
              <a:rPr lang="en-AU"/>
              <a:t>Click to edit Master title style</a:t>
            </a:r>
          </a:p>
        </p:txBody>
      </p:sp>
      <p:sp>
        <p:nvSpPr>
          <p:cNvPr id="6148" name="Rectangle 4"/>
          <p:cNvSpPr>
            <a:spLocks noGrp="1" noChangeArrowheads="1"/>
          </p:cNvSpPr>
          <p:nvPr>
            <p:ph type="subTitle" sz="quarter" idx="1"/>
          </p:nvPr>
        </p:nvSpPr>
        <p:spPr>
          <a:xfrm>
            <a:off x="179388" y="908050"/>
            <a:ext cx="8785225" cy="5545138"/>
          </a:xfrm>
        </p:spPr>
        <p:txBody>
          <a:bodyPr/>
          <a:lstStyle>
            <a:lvl1pPr marL="531813" indent="-531813">
              <a:buClr>
                <a:srgbClr val="FFFF00"/>
              </a:buClr>
              <a:buSzTx/>
              <a:buFont typeface="Wingdings" pitchFamily="2" charset="2"/>
              <a:buChar char="v"/>
              <a:defRPr b="1"/>
            </a:lvl1pPr>
          </a:lstStyle>
          <a:p>
            <a:r>
              <a:rPr lang="en-AU"/>
              <a:t>Click to edit Master subtitle style</a:t>
            </a:r>
          </a:p>
        </p:txBody>
      </p:sp>
    </p:spTree>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2E2185C-3771-4516-8814-56F4753BC12A}"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p>
        </p:txBody>
      </p:sp>
      <p:sp>
        <p:nvSpPr>
          <p:cNvPr id="4" name="Footer Placeholder 3"/>
          <p:cNvSpPr>
            <a:spLocks noGrp="1"/>
          </p:cNvSpPr>
          <p:nvPr>
            <p:ph type="ftr" sz="quarter" idx="11"/>
          </p:nvPr>
        </p:nvSpPr>
        <p:spPr/>
        <p:txBody>
          <a:bodyPr/>
          <a:lstStyle>
            <a:lvl1pPr>
              <a:defRPr/>
            </a:lvl1pPr>
          </a:lstStyle>
          <a:p>
            <a:endParaRPr lang="en-AU"/>
          </a:p>
        </p:txBody>
      </p:sp>
      <p:sp>
        <p:nvSpPr>
          <p:cNvPr id="5" name="Slide Number Placeholder 4"/>
          <p:cNvSpPr>
            <a:spLocks noGrp="1"/>
          </p:cNvSpPr>
          <p:nvPr>
            <p:ph type="sldNum" sz="quarter" idx="12"/>
          </p:nvPr>
        </p:nvSpPr>
        <p:spPr/>
        <p:txBody>
          <a:bodyPr/>
          <a:lstStyle>
            <a:lvl1pPr>
              <a:defRPr/>
            </a:lvl1pPr>
          </a:lstStyle>
          <a:p>
            <a:fld id="{2DE34784-6E99-450C-9DB4-3A573EDA6C52}" type="slidenum">
              <a:rPr lang="en-AU"/>
              <a:pPr/>
              <a:t>‹#›</a:t>
            </a:fld>
            <a:endParaRPr lang="en-A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C0ADCE5-BF69-40E2-8203-8DF639A3B645}"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386CBFE2-43D6-4BB2-A73C-1D29A0CEA618}"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AU">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A2615FA5-47C5-46CC-AEE9-7EAA2BE46EDE}"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AU">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F1F9C24B-3F31-4226-9896-C3174314AE25}"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AU">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727BD874-9AFB-455F-9BC6-09B0A6EB8F53}"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DDE64386-AA12-4E6A-AA7A-637022877A3B}"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88C0422B-7FD7-4A85-9E37-2E6FF845DC6C}"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DFFAEFC-3E6B-4120-9E6D-FD17CB1ECF38}"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984E49D-64BA-4A0F-98E2-79ED727A3CDC}"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5007" name="Arc 15"/>
          <p:cNvSpPr>
            <a:spLocks/>
          </p:cNvSpPr>
          <p:nvPr userDrawn="1"/>
        </p:nvSpPr>
        <p:spPr bwMode="auto">
          <a:xfrm>
            <a:off x="0" y="6237312"/>
            <a:ext cx="5004048" cy="6206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a:spcBef>
                <a:spcPct val="0"/>
              </a:spcBef>
              <a:buClrTx/>
              <a:buSzTx/>
              <a:buFontTx/>
              <a:buNone/>
            </a:pPr>
            <a:endParaRPr kumimoji="1" lang="en-US" sz="2400" b="0">
              <a:solidFill>
                <a:srgbClr val="FFFFFF"/>
              </a:solidFill>
            </a:endParaRPr>
          </a:p>
        </p:txBody>
      </p:sp>
      <p:sp>
        <p:nvSpPr>
          <p:cNvPr id="85004" name="Rectangle 12"/>
          <p:cNvSpPr>
            <a:spLocks noGrp="1" noChangeArrowheads="1"/>
          </p:cNvSpPr>
          <p:nvPr>
            <p:ph type="ctrTitle" sz="quarter"/>
          </p:nvPr>
        </p:nvSpPr>
        <p:spPr>
          <a:xfrm>
            <a:off x="0" y="44450"/>
            <a:ext cx="9142413" cy="720725"/>
          </a:xfrm>
        </p:spPr>
        <p:txBody>
          <a:bodyPr anchor="b"/>
          <a:lstStyle>
            <a:lvl1pPr algn="ctr">
              <a:lnSpc>
                <a:spcPct val="80000"/>
              </a:lnSpc>
              <a:defRPr sz="3600">
                <a:solidFill>
                  <a:srgbClr val="FFFF66"/>
                </a:solidFill>
                <a:effectLst>
                  <a:outerShdw blurRad="38100" dist="38100" dir="2700000" algn="tl">
                    <a:srgbClr val="FFFFFF"/>
                  </a:outerShdw>
                </a:effectLst>
                <a:latin typeface="Arial" charset="0"/>
              </a:defRPr>
            </a:lvl1pPr>
          </a:lstStyle>
          <a:p>
            <a:r>
              <a:rPr lang="en-AU"/>
              <a:t>Click to edit Master title style</a:t>
            </a:r>
          </a:p>
        </p:txBody>
      </p:sp>
      <p:sp>
        <p:nvSpPr>
          <p:cNvPr id="85005" name="Rectangle 13"/>
          <p:cNvSpPr>
            <a:spLocks noGrp="1" noChangeArrowheads="1"/>
          </p:cNvSpPr>
          <p:nvPr>
            <p:ph type="subTitle" sz="quarter" idx="1"/>
          </p:nvPr>
        </p:nvSpPr>
        <p:spPr>
          <a:xfrm>
            <a:off x="323850" y="836613"/>
            <a:ext cx="8569325" cy="5472112"/>
          </a:xfrm>
        </p:spPr>
        <p:txBody>
          <a:bodyPr/>
          <a:lstStyle>
            <a:lvl1pPr marL="531813" indent="-531813">
              <a:buClr>
                <a:srgbClr val="FFFF00"/>
              </a:buClr>
              <a:buSzTx/>
              <a:buFont typeface="Wingdings" pitchFamily="2" charset="2"/>
              <a:buChar char="v"/>
              <a:defRPr b="1"/>
            </a:lvl1pPr>
          </a:lstStyle>
          <a:p>
            <a:r>
              <a:rPr lang="en-AU"/>
              <a:t>Click to edit Master subtitle style</a:t>
            </a:r>
          </a:p>
        </p:txBody>
      </p:sp>
      <p:sp>
        <p:nvSpPr>
          <p:cNvPr id="85006" name="Rectangle 14"/>
          <p:cNvSpPr>
            <a:spLocks noGrp="1" noChangeArrowheads="1"/>
          </p:cNvSpPr>
          <p:nvPr>
            <p:ph type="ftr" sz="quarter" idx="3"/>
          </p:nvPr>
        </p:nvSpPr>
        <p:spPr>
          <a:xfrm>
            <a:off x="7938" y="6464300"/>
            <a:ext cx="3311525" cy="387350"/>
          </a:xfrm>
        </p:spPr>
        <p:txBody>
          <a:bodyPr/>
          <a:lstStyle>
            <a:lvl1pPr algn="l">
              <a:defRPr sz="2400" b="1">
                <a:solidFill>
                  <a:srgbClr val="FFFF00"/>
                </a:solidFill>
                <a:latin typeface="Monotype Corsiva" pitchFamily="66" charset="0"/>
              </a:defRPr>
            </a:lvl1pPr>
          </a:lstStyle>
          <a:p>
            <a:endParaRPr lang="en-A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p>
        </p:txBody>
      </p:sp>
      <p:sp>
        <p:nvSpPr>
          <p:cNvPr id="3" name="Footer Placeholder 2"/>
          <p:cNvSpPr>
            <a:spLocks noGrp="1"/>
          </p:cNvSpPr>
          <p:nvPr>
            <p:ph type="ftr" sz="quarter" idx="11"/>
          </p:nvPr>
        </p:nvSpPr>
        <p:spPr/>
        <p:txBody>
          <a:bodyPr/>
          <a:lstStyle>
            <a:lvl1pPr>
              <a:defRPr/>
            </a:lvl1pPr>
          </a:lstStyle>
          <a:p>
            <a:endParaRPr lang="en-AU"/>
          </a:p>
        </p:txBody>
      </p:sp>
      <p:sp>
        <p:nvSpPr>
          <p:cNvPr id="4" name="Slide Number Placeholder 3"/>
          <p:cNvSpPr>
            <a:spLocks noGrp="1"/>
          </p:cNvSpPr>
          <p:nvPr>
            <p:ph type="sldNum" sz="quarter" idx="12"/>
          </p:nvPr>
        </p:nvSpPr>
        <p:spPr/>
        <p:txBody>
          <a:bodyPr/>
          <a:lstStyle>
            <a:lvl1pPr>
              <a:defRPr/>
            </a:lvl1pPr>
          </a:lstStyle>
          <a:p>
            <a:fld id="{D17F2169-17FF-4E8A-97B9-FFF77838CBB1}" type="slidenum">
              <a:rPr lang="en-AU"/>
              <a:pPr/>
              <a:t>‹#›</a:t>
            </a:fld>
            <a:endParaRPr lang="en-A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A3714F6-C47A-4862-82A6-0767C35CCE3D}"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F67204A-725D-407F-B83A-F8004E35B6AF}"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6AEBA54B-AC77-4D9E-A08A-CCD54E01D6E1}"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AU">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2BA95449-840A-4934-9EBD-5DE66638BB80}"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AU">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7FBF31CE-EAE3-4917-8F6F-8E16AA41CF0C}"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AU">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B71A6870-5511-4A6C-AE0B-85BA3E3EDDBD}"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DCFEFBB-C05A-4FF8-95EC-C2C36BA1DB61}"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760CDE5-CD85-483F-A9A3-22071957A824}"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3681101-7F7C-4E20-9026-71B96E668598}"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CC8C1E3-A1E8-400C-B266-8A735D466FC1}"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647A4F12-E314-492A-804F-11E8FBEF0627}" type="slidenum">
              <a:rPr lang="en-AU"/>
              <a:pPr/>
              <a:t>‹#›</a:t>
            </a:fld>
            <a:endParaRPr lang="en-A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336699"/>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336699"/>
              </a:solidFill>
            </a:endParaRPr>
          </a:p>
        </p:txBody>
      </p:sp>
      <p:sp>
        <p:nvSpPr>
          <p:cNvPr id="6" name="Slide Number Placeholder 5"/>
          <p:cNvSpPr>
            <a:spLocks noGrp="1"/>
          </p:cNvSpPr>
          <p:nvPr>
            <p:ph type="sldNum" sz="quarter" idx="12"/>
          </p:nvPr>
        </p:nvSpPr>
        <p:spPr/>
        <p:txBody>
          <a:bodyPr/>
          <a:lstStyle>
            <a:lvl1pPr>
              <a:defRPr/>
            </a:lvl1pPr>
          </a:lstStyle>
          <a:p>
            <a:fld id="{17DC5931-6C20-4A9F-B957-936274F618CD}" type="slidenum">
              <a:rPr lang="en-AU">
                <a:solidFill>
                  <a:srgbClr val="336699"/>
                </a:solidFill>
              </a:rPr>
              <a:pPr/>
              <a:t>‹#›</a:t>
            </a:fld>
            <a:endParaRPr lang="en-AU">
              <a:solidFill>
                <a:srgbClr val="336699"/>
              </a:solidFill>
            </a:endParaRPr>
          </a:p>
        </p:txBody>
      </p:sp>
    </p:spTree>
  </p:cSld>
  <p:clrMapOvr>
    <a:masterClrMapping/>
  </p:clrMapOvr>
  <p:transition spd="med" advClick="0" advTm="10800"/>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336699"/>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336699"/>
              </a:solidFill>
            </a:endParaRPr>
          </a:p>
        </p:txBody>
      </p:sp>
      <p:sp>
        <p:nvSpPr>
          <p:cNvPr id="6" name="Slide Number Placeholder 5"/>
          <p:cNvSpPr>
            <a:spLocks noGrp="1"/>
          </p:cNvSpPr>
          <p:nvPr>
            <p:ph type="sldNum" sz="quarter" idx="12"/>
          </p:nvPr>
        </p:nvSpPr>
        <p:spPr/>
        <p:txBody>
          <a:bodyPr/>
          <a:lstStyle>
            <a:lvl1pPr>
              <a:defRPr/>
            </a:lvl1pPr>
          </a:lstStyle>
          <a:p>
            <a:fld id="{0364B115-D395-4AD6-9433-BEC2DAF0D363}" type="slidenum">
              <a:rPr lang="en-AU">
                <a:solidFill>
                  <a:srgbClr val="336699"/>
                </a:solidFill>
              </a:rPr>
              <a:pPr/>
              <a:t>‹#›</a:t>
            </a:fld>
            <a:endParaRPr lang="en-AU">
              <a:solidFill>
                <a:srgbClr val="336699"/>
              </a:solidFill>
            </a:endParaRPr>
          </a:p>
        </p:txBody>
      </p:sp>
    </p:spTree>
  </p:cSld>
  <p:clrMapOvr>
    <a:masterClrMapping/>
  </p:clrMapOvr>
  <p:transition spd="med" advClick="0" advTm="10800"/>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solidFill>
                <a:srgbClr val="336699"/>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336699"/>
              </a:solidFill>
            </a:endParaRPr>
          </a:p>
        </p:txBody>
      </p:sp>
      <p:sp>
        <p:nvSpPr>
          <p:cNvPr id="6" name="Slide Number Placeholder 5"/>
          <p:cNvSpPr>
            <a:spLocks noGrp="1"/>
          </p:cNvSpPr>
          <p:nvPr>
            <p:ph type="sldNum" sz="quarter" idx="12"/>
          </p:nvPr>
        </p:nvSpPr>
        <p:spPr/>
        <p:txBody>
          <a:bodyPr/>
          <a:lstStyle>
            <a:lvl1pPr>
              <a:defRPr/>
            </a:lvl1pPr>
          </a:lstStyle>
          <a:p>
            <a:fld id="{3B5AF8A8-C113-4739-9363-FD3E1EFA63EA}" type="slidenum">
              <a:rPr lang="en-AU">
                <a:solidFill>
                  <a:srgbClr val="336699"/>
                </a:solidFill>
              </a:rPr>
              <a:pPr/>
              <a:t>‹#›</a:t>
            </a:fld>
            <a:endParaRPr lang="en-AU">
              <a:solidFill>
                <a:srgbClr val="336699"/>
              </a:solidFill>
            </a:endParaRPr>
          </a:p>
        </p:txBody>
      </p:sp>
    </p:spTree>
  </p:cSld>
  <p:clrMapOvr>
    <a:masterClrMapping/>
  </p:clrMapOvr>
  <p:transition spd="med" advClick="0" advTm="10800"/>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2413"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solidFill>
                <a:srgbClr val="336699"/>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336699"/>
              </a:solidFill>
            </a:endParaRPr>
          </a:p>
        </p:txBody>
      </p:sp>
      <p:sp>
        <p:nvSpPr>
          <p:cNvPr id="7" name="Slide Number Placeholder 6"/>
          <p:cNvSpPr>
            <a:spLocks noGrp="1"/>
          </p:cNvSpPr>
          <p:nvPr>
            <p:ph type="sldNum" sz="quarter" idx="12"/>
          </p:nvPr>
        </p:nvSpPr>
        <p:spPr/>
        <p:txBody>
          <a:bodyPr/>
          <a:lstStyle>
            <a:lvl1pPr>
              <a:defRPr/>
            </a:lvl1pPr>
          </a:lstStyle>
          <a:p>
            <a:fld id="{D91A0B17-4777-43F1-9601-D7106B51723C}" type="slidenum">
              <a:rPr lang="en-AU">
                <a:solidFill>
                  <a:srgbClr val="336699"/>
                </a:solidFill>
              </a:rPr>
              <a:pPr/>
              <a:t>‹#›</a:t>
            </a:fld>
            <a:endParaRPr lang="en-AU">
              <a:solidFill>
                <a:srgbClr val="336699"/>
              </a:solidFill>
            </a:endParaRPr>
          </a:p>
        </p:txBody>
      </p:sp>
    </p:spTree>
  </p:cSld>
  <p:clrMapOvr>
    <a:masterClrMapping/>
  </p:clrMapOvr>
  <p:transition spd="med" advClick="0" advTm="10800"/>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solidFill>
                <a:srgbClr val="336699"/>
              </a:solidFill>
            </a:endParaRPr>
          </a:p>
        </p:txBody>
      </p:sp>
      <p:sp>
        <p:nvSpPr>
          <p:cNvPr id="8" name="Footer Placeholder 7"/>
          <p:cNvSpPr>
            <a:spLocks noGrp="1"/>
          </p:cNvSpPr>
          <p:nvPr>
            <p:ph type="ftr" sz="quarter" idx="11"/>
          </p:nvPr>
        </p:nvSpPr>
        <p:spPr/>
        <p:txBody>
          <a:bodyPr/>
          <a:lstStyle>
            <a:lvl1pPr>
              <a:defRPr/>
            </a:lvl1pPr>
          </a:lstStyle>
          <a:p>
            <a:endParaRPr lang="en-AU">
              <a:solidFill>
                <a:srgbClr val="336699"/>
              </a:solidFill>
            </a:endParaRPr>
          </a:p>
        </p:txBody>
      </p:sp>
      <p:sp>
        <p:nvSpPr>
          <p:cNvPr id="9" name="Slide Number Placeholder 8"/>
          <p:cNvSpPr>
            <a:spLocks noGrp="1"/>
          </p:cNvSpPr>
          <p:nvPr>
            <p:ph type="sldNum" sz="quarter" idx="12"/>
          </p:nvPr>
        </p:nvSpPr>
        <p:spPr/>
        <p:txBody>
          <a:bodyPr/>
          <a:lstStyle>
            <a:lvl1pPr>
              <a:defRPr/>
            </a:lvl1pPr>
          </a:lstStyle>
          <a:p>
            <a:fld id="{0CC6DF63-3DE0-4662-8987-6E282DC05CAF}" type="slidenum">
              <a:rPr lang="en-AU">
                <a:solidFill>
                  <a:srgbClr val="336699"/>
                </a:solidFill>
              </a:rPr>
              <a:pPr/>
              <a:t>‹#›</a:t>
            </a:fld>
            <a:endParaRPr lang="en-AU">
              <a:solidFill>
                <a:srgbClr val="336699"/>
              </a:solidFill>
            </a:endParaRPr>
          </a:p>
        </p:txBody>
      </p:sp>
    </p:spTree>
  </p:cSld>
  <p:clrMapOvr>
    <a:masterClrMapping/>
  </p:clrMapOvr>
  <p:transition spd="med" advClick="0" advTm="10800"/>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solidFill>
                <a:srgbClr val="336699"/>
              </a:solidFill>
            </a:endParaRPr>
          </a:p>
        </p:txBody>
      </p:sp>
      <p:sp>
        <p:nvSpPr>
          <p:cNvPr id="4" name="Footer Placeholder 3"/>
          <p:cNvSpPr>
            <a:spLocks noGrp="1"/>
          </p:cNvSpPr>
          <p:nvPr>
            <p:ph type="ftr" sz="quarter" idx="11"/>
          </p:nvPr>
        </p:nvSpPr>
        <p:spPr/>
        <p:txBody>
          <a:bodyPr/>
          <a:lstStyle>
            <a:lvl1pPr>
              <a:defRPr/>
            </a:lvl1pPr>
          </a:lstStyle>
          <a:p>
            <a:endParaRPr lang="en-AU">
              <a:solidFill>
                <a:srgbClr val="336699"/>
              </a:solidFill>
            </a:endParaRPr>
          </a:p>
        </p:txBody>
      </p:sp>
      <p:sp>
        <p:nvSpPr>
          <p:cNvPr id="5" name="Slide Number Placeholder 4"/>
          <p:cNvSpPr>
            <a:spLocks noGrp="1"/>
          </p:cNvSpPr>
          <p:nvPr>
            <p:ph type="sldNum" sz="quarter" idx="12"/>
          </p:nvPr>
        </p:nvSpPr>
        <p:spPr/>
        <p:txBody>
          <a:bodyPr/>
          <a:lstStyle>
            <a:lvl1pPr>
              <a:defRPr/>
            </a:lvl1pPr>
          </a:lstStyle>
          <a:p>
            <a:fld id="{F37E9671-0706-44A8-85B0-767733B21AF1}" type="slidenum">
              <a:rPr lang="en-AU">
                <a:solidFill>
                  <a:srgbClr val="336699"/>
                </a:solidFill>
              </a:rPr>
              <a:pPr/>
              <a:t>‹#›</a:t>
            </a:fld>
            <a:endParaRPr lang="en-AU">
              <a:solidFill>
                <a:srgbClr val="336699"/>
              </a:solidFill>
            </a:endParaRPr>
          </a:p>
        </p:txBody>
      </p:sp>
    </p:spTree>
  </p:cSld>
  <p:clrMapOvr>
    <a:masterClrMapping/>
  </p:clrMapOvr>
  <p:transition spd="med" advClick="0" advTm="10800"/>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solidFill>
                <a:srgbClr val="336699"/>
              </a:solidFill>
            </a:endParaRPr>
          </a:p>
        </p:txBody>
      </p:sp>
      <p:sp>
        <p:nvSpPr>
          <p:cNvPr id="3" name="Footer Placeholder 2"/>
          <p:cNvSpPr>
            <a:spLocks noGrp="1"/>
          </p:cNvSpPr>
          <p:nvPr>
            <p:ph type="ftr" sz="quarter" idx="11"/>
          </p:nvPr>
        </p:nvSpPr>
        <p:spPr/>
        <p:txBody>
          <a:bodyPr/>
          <a:lstStyle>
            <a:lvl1pPr>
              <a:defRPr/>
            </a:lvl1pPr>
          </a:lstStyle>
          <a:p>
            <a:endParaRPr lang="en-AU">
              <a:solidFill>
                <a:srgbClr val="336699"/>
              </a:solidFill>
            </a:endParaRPr>
          </a:p>
        </p:txBody>
      </p:sp>
      <p:sp>
        <p:nvSpPr>
          <p:cNvPr id="4" name="Slide Number Placeholder 3"/>
          <p:cNvSpPr>
            <a:spLocks noGrp="1"/>
          </p:cNvSpPr>
          <p:nvPr>
            <p:ph type="sldNum" sz="quarter" idx="12"/>
          </p:nvPr>
        </p:nvSpPr>
        <p:spPr/>
        <p:txBody>
          <a:bodyPr/>
          <a:lstStyle>
            <a:lvl1pPr>
              <a:defRPr/>
            </a:lvl1pPr>
          </a:lstStyle>
          <a:p>
            <a:fld id="{084F6E54-63C0-48C6-AEC9-1C97470EEB59}" type="slidenum">
              <a:rPr lang="en-AU">
                <a:solidFill>
                  <a:srgbClr val="336699"/>
                </a:solidFill>
              </a:rPr>
              <a:pPr/>
              <a:t>‹#›</a:t>
            </a:fld>
            <a:endParaRPr lang="en-AU">
              <a:solidFill>
                <a:srgbClr val="336699"/>
              </a:solidFill>
            </a:endParaRPr>
          </a:p>
        </p:txBody>
      </p:sp>
    </p:spTree>
  </p:cSld>
  <p:clrMapOvr>
    <a:masterClrMapping/>
  </p:clrMapOvr>
  <p:transition spd="med" advClick="0" advTm="10800"/>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336699"/>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336699"/>
              </a:solidFill>
            </a:endParaRPr>
          </a:p>
        </p:txBody>
      </p:sp>
      <p:sp>
        <p:nvSpPr>
          <p:cNvPr id="7" name="Slide Number Placeholder 6"/>
          <p:cNvSpPr>
            <a:spLocks noGrp="1"/>
          </p:cNvSpPr>
          <p:nvPr>
            <p:ph type="sldNum" sz="quarter" idx="12"/>
          </p:nvPr>
        </p:nvSpPr>
        <p:spPr/>
        <p:txBody>
          <a:bodyPr/>
          <a:lstStyle>
            <a:lvl1pPr>
              <a:defRPr/>
            </a:lvl1pPr>
          </a:lstStyle>
          <a:p>
            <a:fld id="{284EFF2D-AE8B-4E7B-AB3D-259DAF727AA5}" type="slidenum">
              <a:rPr lang="en-AU">
                <a:solidFill>
                  <a:srgbClr val="336699"/>
                </a:solidFill>
              </a:rPr>
              <a:pPr/>
              <a:t>‹#›</a:t>
            </a:fld>
            <a:endParaRPr lang="en-AU">
              <a:solidFill>
                <a:srgbClr val="336699"/>
              </a:solidFill>
            </a:endParaRPr>
          </a:p>
        </p:txBody>
      </p:sp>
    </p:spTree>
  </p:cSld>
  <p:clrMapOvr>
    <a:masterClrMapping/>
  </p:clrMapOvr>
  <p:transition spd="med" advClick="0" advTm="10800"/>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336699"/>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336699"/>
              </a:solidFill>
            </a:endParaRPr>
          </a:p>
        </p:txBody>
      </p:sp>
      <p:sp>
        <p:nvSpPr>
          <p:cNvPr id="7" name="Slide Number Placeholder 6"/>
          <p:cNvSpPr>
            <a:spLocks noGrp="1"/>
          </p:cNvSpPr>
          <p:nvPr>
            <p:ph type="sldNum" sz="quarter" idx="12"/>
          </p:nvPr>
        </p:nvSpPr>
        <p:spPr/>
        <p:txBody>
          <a:bodyPr/>
          <a:lstStyle>
            <a:lvl1pPr>
              <a:defRPr/>
            </a:lvl1pPr>
          </a:lstStyle>
          <a:p>
            <a:fld id="{661ADB54-78BA-49DE-A240-EABF373430C9}" type="slidenum">
              <a:rPr lang="en-AU">
                <a:solidFill>
                  <a:srgbClr val="336699"/>
                </a:solidFill>
              </a:rPr>
              <a:pPr/>
              <a:t>‹#›</a:t>
            </a:fld>
            <a:endParaRPr lang="en-AU">
              <a:solidFill>
                <a:srgbClr val="336699"/>
              </a:solidFill>
            </a:endParaRPr>
          </a:p>
        </p:txBody>
      </p:sp>
    </p:spTree>
  </p:cSld>
  <p:clrMapOvr>
    <a:masterClrMapping/>
  </p:clrMapOvr>
  <p:transition spd="med" advClick="0" advTm="10800"/>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336699"/>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336699"/>
              </a:solidFill>
            </a:endParaRPr>
          </a:p>
        </p:txBody>
      </p:sp>
      <p:sp>
        <p:nvSpPr>
          <p:cNvPr id="6" name="Slide Number Placeholder 5"/>
          <p:cNvSpPr>
            <a:spLocks noGrp="1"/>
          </p:cNvSpPr>
          <p:nvPr>
            <p:ph type="sldNum" sz="quarter" idx="12"/>
          </p:nvPr>
        </p:nvSpPr>
        <p:spPr/>
        <p:txBody>
          <a:bodyPr/>
          <a:lstStyle>
            <a:lvl1pPr>
              <a:defRPr/>
            </a:lvl1pPr>
          </a:lstStyle>
          <a:p>
            <a:fld id="{F7C2512D-0199-444A-9EDB-8DDEAC62A99F}" type="slidenum">
              <a:rPr lang="en-AU">
                <a:solidFill>
                  <a:srgbClr val="336699"/>
                </a:solidFill>
              </a:rPr>
              <a:pPr/>
              <a:t>‹#›</a:t>
            </a:fld>
            <a:endParaRPr lang="en-AU">
              <a:solidFill>
                <a:srgbClr val="336699"/>
              </a:solidFill>
            </a:endParaRPr>
          </a:p>
        </p:txBody>
      </p:sp>
    </p:spTree>
  </p:cSld>
  <p:clrMapOvr>
    <a:masterClrMapping/>
  </p:clrMapOvr>
  <p:transition spd="med" advClick="0" advTm="108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4F88F6CF-13CB-4279-8FF5-469BDA942EF7}" type="slidenum">
              <a:rPr lang="en-AU"/>
              <a:pPr/>
              <a:t>‹#›</a:t>
            </a:fld>
            <a:endParaRPr lang="en-A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9313" y="247650"/>
            <a:ext cx="1943100" cy="5543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247650"/>
            <a:ext cx="5676900" cy="5543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336699"/>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336699"/>
              </a:solidFill>
            </a:endParaRPr>
          </a:p>
        </p:txBody>
      </p:sp>
      <p:sp>
        <p:nvSpPr>
          <p:cNvPr id="6" name="Slide Number Placeholder 5"/>
          <p:cNvSpPr>
            <a:spLocks noGrp="1"/>
          </p:cNvSpPr>
          <p:nvPr>
            <p:ph type="sldNum" sz="quarter" idx="12"/>
          </p:nvPr>
        </p:nvSpPr>
        <p:spPr/>
        <p:txBody>
          <a:bodyPr/>
          <a:lstStyle>
            <a:lvl1pPr>
              <a:defRPr/>
            </a:lvl1pPr>
          </a:lstStyle>
          <a:p>
            <a:fld id="{CF5E5DF0-0467-4AE1-B115-64755270E7B5}" type="slidenum">
              <a:rPr lang="en-AU">
                <a:solidFill>
                  <a:srgbClr val="336699"/>
                </a:solidFill>
              </a:rPr>
              <a:pPr/>
              <a:t>‹#›</a:t>
            </a:fld>
            <a:endParaRPr lang="en-AU">
              <a:solidFill>
                <a:srgbClr val="336699"/>
              </a:solidFill>
            </a:endParaRPr>
          </a:p>
        </p:txBody>
      </p:sp>
    </p:spTree>
  </p:cSld>
  <p:clrMapOvr>
    <a:masterClrMapping/>
  </p:clrMapOvr>
  <p:transition spd="med" advClick="0" advTm="10800"/>
</p:sldLayout>
</file>

<file path=ppt/slideLayouts/slideLayout9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0013" y="247650"/>
            <a:ext cx="7772400" cy="5543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400800"/>
            <a:ext cx="1905000" cy="457200"/>
          </a:xfrm>
        </p:spPr>
        <p:txBody>
          <a:bodyPr/>
          <a:lstStyle>
            <a:lvl1pPr>
              <a:defRPr/>
            </a:lvl1pPr>
          </a:lstStyle>
          <a:p>
            <a:endParaRPr lang="en-AU">
              <a:solidFill>
                <a:srgbClr val="336699"/>
              </a:solidFill>
            </a:endParaRPr>
          </a:p>
        </p:txBody>
      </p:sp>
      <p:sp>
        <p:nvSpPr>
          <p:cNvPr id="4" name="Footer Placeholder 3"/>
          <p:cNvSpPr>
            <a:spLocks noGrp="1"/>
          </p:cNvSpPr>
          <p:nvPr>
            <p:ph type="ftr" sz="quarter" idx="11"/>
          </p:nvPr>
        </p:nvSpPr>
        <p:spPr>
          <a:xfrm>
            <a:off x="4267200" y="6400800"/>
            <a:ext cx="2895600" cy="457200"/>
          </a:xfrm>
        </p:spPr>
        <p:txBody>
          <a:bodyPr/>
          <a:lstStyle>
            <a:lvl1pPr>
              <a:defRPr/>
            </a:lvl1pPr>
          </a:lstStyle>
          <a:p>
            <a:endParaRPr lang="en-AU">
              <a:solidFill>
                <a:srgbClr val="336699"/>
              </a:solidFill>
            </a:endParaRPr>
          </a:p>
        </p:txBody>
      </p:sp>
      <p:sp>
        <p:nvSpPr>
          <p:cNvPr id="5" name="Slide Number Placeholder 4"/>
          <p:cNvSpPr>
            <a:spLocks noGrp="1"/>
          </p:cNvSpPr>
          <p:nvPr>
            <p:ph type="sldNum" sz="quarter" idx="12"/>
          </p:nvPr>
        </p:nvSpPr>
        <p:spPr>
          <a:xfrm>
            <a:off x="7237413" y="6399213"/>
            <a:ext cx="1905000" cy="457200"/>
          </a:xfrm>
        </p:spPr>
        <p:txBody>
          <a:bodyPr/>
          <a:lstStyle>
            <a:lvl1pPr>
              <a:defRPr/>
            </a:lvl1pPr>
          </a:lstStyle>
          <a:p>
            <a:fld id="{F998FFFD-03C0-4189-8498-66EF359F1E0F}" type="slidenum">
              <a:rPr lang="en-AU">
                <a:solidFill>
                  <a:srgbClr val="336699"/>
                </a:solidFill>
              </a:rPr>
              <a:pPr/>
              <a:t>‹#›</a:t>
            </a:fld>
            <a:endParaRPr lang="en-AU">
              <a:solidFill>
                <a:srgbClr val="336699"/>
              </a:solidFill>
            </a:endParaRPr>
          </a:p>
        </p:txBody>
      </p:sp>
    </p:spTree>
  </p:cSld>
  <p:clrMapOvr>
    <a:masterClrMapping/>
  </p:clrMapOvr>
  <p:transition spd="med" advClick="0" advTm="10800"/>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346" name="Rectangle 10"/>
          <p:cNvSpPr>
            <a:spLocks noGrp="1" noChangeArrowheads="1"/>
          </p:cNvSpPr>
          <p:nvPr>
            <p:ph type="ctrTitle" sz="quarter"/>
          </p:nvPr>
        </p:nvSpPr>
        <p:spPr>
          <a:xfrm>
            <a:off x="0" y="0"/>
            <a:ext cx="9144000" cy="836613"/>
          </a:xfrm>
        </p:spPr>
        <p:txBody>
          <a:bodyPr/>
          <a:lstStyle>
            <a:lvl1pPr>
              <a:defRPr sz="3600">
                <a:solidFill>
                  <a:srgbClr val="FFFF00"/>
                </a:solidFill>
                <a:latin typeface="Arial Black" pitchFamily="34" charset="0"/>
              </a:defRPr>
            </a:lvl1pPr>
          </a:lstStyle>
          <a:p>
            <a:r>
              <a:rPr lang="en-AU"/>
              <a:t>Click to edit Master title style</a:t>
            </a:r>
          </a:p>
        </p:txBody>
      </p:sp>
      <p:sp>
        <p:nvSpPr>
          <p:cNvPr id="14347" name="Rectangle 11"/>
          <p:cNvSpPr>
            <a:spLocks noGrp="1" noChangeArrowheads="1"/>
          </p:cNvSpPr>
          <p:nvPr>
            <p:ph type="subTitle" sz="quarter" idx="1"/>
          </p:nvPr>
        </p:nvSpPr>
        <p:spPr>
          <a:xfrm>
            <a:off x="285720" y="908050"/>
            <a:ext cx="8643998" cy="5449908"/>
          </a:xfrm>
        </p:spPr>
        <p:txBody>
          <a:bodyPr/>
          <a:lstStyle>
            <a:lvl1pPr marL="0" indent="0">
              <a:buFont typeface="Wingdings" pitchFamily="2" charset="2"/>
              <a:buNone/>
              <a:defRPr sz="2800" b="1"/>
            </a:lvl1pPr>
          </a:lstStyle>
          <a:p>
            <a:r>
              <a:rPr lang="en-AU"/>
              <a:t>Click to edit Master subtitle style</a:t>
            </a:r>
          </a:p>
        </p:txBody>
      </p:sp>
      <p:sp>
        <p:nvSpPr>
          <p:cNvPr id="14349" name="Rectangle 13"/>
          <p:cNvSpPr>
            <a:spLocks noGrp="1" noChangeArrowheads="1"/>
          </p:cNvSpPr>
          <p:nvPr>
            <p:ph type="ftr" sz="quarter" idx="3"/>
          </p:nvPr>
        </p:nvSpPr>
        <p:spPr>
          <a:xfrm>
            <a:off x="0" y="6429396"/>
            <a:ext cx="3428992" cy="428604"/>
          </a:xfrm>
        </p:spPr>
        <p:txBody>
          <a:bodyPr/>
          <a:lstStyle>
            <a:lvl1pPr algn="l">
              <a:lnSpc>
                <a:spcPct val="80000"/>
              </a:lnSpc>
              <a:defRPr sz="2400" b="1">
                <a:ln>
                  <a:solidFill>
                    <a:schemeClr val="tx1"/>
                  </a:solidFill>
                </a:ln>
                <a:solidFill>
                  <a:srgbClr val="FFFF66"/>
                </a:solidFill>
                <a:effectLst>
                  <a:outerShdw blurRad="38100" dist="38100" dir="2700000" algn="tl">
                    <a:srgbClr val="000000">
                      <a:alpha val="43137"/>
                    </a:srgbClr>
                  </a:outerShdw>
                </a:effectLst>
                <a:latin typeface="Monotype Corsiva" pitchFamily="66" charset="0"/>
              </a:defRPr>
            </a:lvl1pPr>
          </a:lstStyle>
          <a:p>
            <a:r>
              <a:rPr lang="en-AU" dirty="0" smtClean="0">
                <a:ln>
                  <a:solidFill>
                    <a:srgbClr val="FFFFFF"/>
                  </a:solidFill>
                </a:ln>
              </a:rPr>
              <a:t>The Second Exodus of Israel</a:t>
            </a:r>
            <a:endParaRPr lang="en-AU" dirty="0">
              <a:ln>
                <a:solidFill>
                  <a:srgbClr val="FFFFFF"/>
                </a:solidFill>
              </a:ln>
            </a:endParaRPr>
          </a:p>
        </p:txBody>
      </p:sp>
    </p:spTree>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FBC8D05-83AD-46E4-9586-C640FD33FE12}"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2C59321-A137-47E2-B523-788B65700CD1}"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49DA8A4-0CF2-4DEC-8C04-F5ED7C61AA7A}"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AU">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150A56CA-07E4-43EA-958E-E644AAFB8ECB}"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AU">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2DE34784-6E99-450C-9DB4-3A573EDA6C52}"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AU">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D17F2169-17FF-4E8A-97B9-FFF77838CBB1}"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647A4F12-E314-492A-804F-11E8FBEF0627}" type="slidenum">
              <a:rPr lang="en-AU">
                <a:solidFill>
                  <a:srgbClr val="FFFFFF"/>
                </a:solidFill>
              </a:rPr>
              <a:pPr/>
              <a:t>‹#›</a:t>
            </a:fld>
            <a:endParaRPr lang="en-AU">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theme" Target="../theme/theme11.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3902075"/>
            <a:ext cx="3400425" cy="2949575"/>
            <a:chOff x="0" y="2458"/>
            <a:chExt cx="2142" cy="1858"/>
          </a:xfrm>
        </p:grpSpPr>
        <p:sp>
          <p:nvSpPr>
            <p:cNvPr id="1331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331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US"/>
            </a:p>
          </p:txBody>
        </p:sp>
        <p:sp>
          <p:nvSpPr>
            <p:cNvPr id="1331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331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331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sp>
          <p:nvSpPr>
            <p:cNvPr id="1332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a:p>
          </p:txBody>
        </p:sp>
        <p:sp>
          <p:nvSpPr>
            <p:cNvPr id="1332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grpSp>
      <p:sp>
        <p:nvSpPr>
          <p:cNvPr id="13322"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AU" smtClean="0"/>
              <a:t>Click to edit Master title style</a:t>
            </a:r>
          </a:p>
        </p:txBody>
      </p:sp>
      <p:sp>
        <p:nvSpPr>
          <p:cNvPr id="13323"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3324"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b="0">
                <a:effectLst>
                  <a:outerShdw blurRad="38100" dist="38100" dir="2700000" algn="tl">
                    <a:srgbClr val="010199"/>
                  </a:outerShdw>
                </a:effectLst>
                <a:latin typeface="+mn-lt"/>
              </a:defRPr>
            </a:lvl1pPr>
          </a:lstStyle>
          <a:p>
            <a:endParaRPr lang="en-AU"/>
          </a:p>
        </p:txBody>
      </p:sp>
      <p:sp>
        <p:nvSpPr>
          <p:cNvPr id="1332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b="0">
                <a:effectLst>
                  <a:outerShdw blurRad="38100" dist="38100" dir="2700000" algn="tl">
                    <a:srgbClr val="010199"/>
                  </a:outerShdw>
                </a:effectLst>
                <a:latin typeface="+mn-lt"/>
              </a:defRPr>
            </a:lvl1pPr>
          </a:lstStyle>
          <a:p>
            <a:endParaRPr lang="en-AU"/>
          </a:p>
        </p:txBody>
      </p:sp>
      <p:sp>
        <p:nvSpPr>
          <p:cNvPr id="13326"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b="0">
                <a:effectLst>
                  <a:outerShdw blurRad="38100" dist="38100" dir="2700000" algn="tl">
                    <a:srgbClr val="010199"/>
                  </a:outerShdw>
                </a:effectLst>
                <a:latin typeface="+mn-lt"/>
              </a:defRPr>
            </a:lvl1pPr>
          </a:lstStyle>
          <a:p>
            <a:fld id="{7B81B1D2-CEB1-455B-BAF7-5E6F19068D95}" type="slidenum">
              <a:rPr lang="en-AU"/>
              <a:pPr/>
              <a:t>‹#›</a:t>
            </a:fld>
            <a:endParaRPr lang="en-AU"/>
          </a:p>
        </p:txBody>
      </p:sp>
    </p:spTree>
  </p:cSld>
  <p:clrMap bg1="dk2" tx1="lt1" bg2="dk1" tx2="lt2" accent1="accent1" accent2="accent2" accent3="accent3" accent4="accent4" accent5="accent5" accent6="accent6" hlink="hlink" folHlink="folHlink"/>
  <p:sldLayoutIdLst>
    <p:sldLayoutId id="2147483658"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93"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Arc 2"/>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rgbClr val="000066"/>
              </a:gs>
            </a:gsLst>
            <a:lin ang="0" scaled="1"/>
          </a:gradFill>
          <a:ln w="9525">
            <a:noFill/>
            <a:round/>
            <a:headEnd type="none" w="sm" len="sm"/>
            <a:tailEnd type="none" w="sm" len="sm"/>
          </a:ln>
        </p:spPr>
        <p:txBody>
          <a:bodyPr/>
          <a:lstStyle/>
          <a:p>
            <a:pPr>
              <a:buClr>
                <a:srgbClr val="800000"/>
              </a:buClr>
            </a:pPr>
            <a:endParaRPr kumimoji="1" lang="en-US" sz="2400">
              <a:solidFill>
                <a:srgbClr val="FFFFFF"/>
              </a:solidFill>
            </a:endParaRPr>
          </a:p>
        </p:txBody>
      </p:sp>
      <p:sp>
        <p:nvSpPr>
          <p:cNvPr id="44035"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AU" smtClean="0"/>
              <a:t>Click to edit Master title style</a:t>
            </a:r>
          </a:p>
        </p:txBody>
      </p:sp>
      <p:sp>
        <p:nvSpPr>
          <p:cNvPr id="44036"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44037"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a:latin typeface="+mn-lt"/>
              </a:defRPr>
            </a:lvl1pPr>
          </a:lstStyle>
          <a:p>
            <a:pPr>
              <a:buClr>
                <a:srgbClr val="800000"/>
              </a:buClr>
            </a:pPr>
            <a:endParaRPr lang="en-AU">
              <a:solidFill>
                <a:srgbClr val="FFFFFF"/>
              </a:solidFill>
            </a:endParaRPr>
          </a:p>
        </p:txBody>
      </p:sp>
      <p:sp>
        <p:nvSpPr>
          <p:cNvPr id="44038"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latin typeface="+mn-lt"/>
              </a:defRPr>
            </a:lvl1pPr>
          </a:lstStyle>
          <a:p>
            <a:pPr>
              <a:buClr>
                <a:srgbClr val="800000"/>
              </a:buClr>
            </a:pPr>
            <a:endParaRPr lang="en-AU">
              <a:solidFill>
                <a:srgbClr val="FFFFFF"/>
              </a:solidFill>
            </a:endParaRPr>
          </a:p>
        </p:txBody>
      </p:sp>
      <p:sp>
        <p:nvSpPr>
          <p:cNvPr id="44039"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a:latin typeface="+mn-lt"/>
              </a:defRPr>
            </a:lvl1pPr>
          </a:lstStyle>
          <a:p>
            <a:pPr>
              <a:buClr>
                <a:srgbClr val="800000"/>
              </a:buClr>
            </a:pPr>
            <a:fld id="{E384890A-9455-4794-BCAF-3B23F3A5BAFF}" type="slidenum">
              <a:rPr lang="en-AU">
                <a:solidFill>
                  <a:srgbClr val="FFFFFF"/>
                </a:solidFill>
              </a:rPr>
              <a:pPr>
                <a:buClr>
                  <a:srgbClr val="800000"/>
                </a:buClr>
              </a:pPr>
              <a:t>‹#›</a:t>
            </a:fld>
            <a:endParaRPr lang="en-AU">
              <a:solidFill>
                <a:srgbClr val="FFFFFF"/>
              </a:solidFill>
            </a:endParaRPr>
          </a:p>
        </p:txBody>
      </p:sp>
    </p:spTree>
  </p:cSld>
  <p:clrMap bg1="dk2" tx1="lt1" bg2="dk1" tx2="lt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ransition spd="med" advClick="0" advTm="10800"/>
  <p:txStyles>
    <p:titleStyle>
      <a:lvl1pPr algn="l" rtl="0" fontAlgn="base">
        <a:lnSpc>
          <a:spcPct val="70000"/>
        </a:lnSpc>
        <a:spcBef>
          <a:spcPct val="0"/>
        </a:spcBef>
        <a:spcAft>
          <a:spcPct val="0"/>
        </a:spcAft>
        <a:defRPr sz="4800" b="1">
          <a:solidFill>
            <a:schemeClr val="tx2"/>
          </a:solidFill>
          <a:latin typeface="+mj-lt"/>
          <a:ea typeface="+mj-ea"/>
          <a:cs typeface="+mj-cs"/>
        </a:defRPr>
      </a:lvl1pPr>
      <a:lvl2pPr algn="l" rtl="0" fontAlgn="base">
        <a:lnSpc>
          <a:spcPct val="70000"/>
        </a:lnSpc>
        <a:spcBef>
          <a:spcPct val="0"/>
        </a:spcBef>
        <a:spcAft>
          <a:spcPct val="0"/>
        </a:spcAft>
        <a:defRPr sz="4800" b="1">
          <a:solidFill>
            <a:schemeClr val="tx2"/>
          </a:solidFill>
          <a:latin typeface="Arial Narrow" pitchFamily="34" charset="0"/>
        </a:defRPr>
      </a:lvl2pPr>
      <a:lvl3pPr algn="l" rtl="0" fontAlgn="base">
        <a:lnSpc>
          <a:spcPct val="70000"/>
        </a:lnSpc>
        <a:spcBef>
          <a:spcPct val="0"/>
        </a:spcBef>
        <a:spcAft>
          <a:spcPct val="0"/>
        </a:spcAft>
        <a:defRPr sz="4800" b="1">
          <a:solidFill>
            <a:schemeClr val="tx2"/>
          </a:solidFill>
          <a:latin typeface="Arial Narrow" pitchFamily="34" charset="0"/>
        </a:defRPr>
      </a:lvl3pPr>
      <a:lvl4pPr algn="l" rtl="0" fontAlgn="base">
        <a:lnSpc>
          <a:spcPct val="70000"/>
        </a:lnSpc>
        <a:spcBef>
          <a:spcPct val="0"/>
        </a:spcBef>
        <a:spcAft>
          <a:spcPct val="0"/>
        </a:spcAft>
        <a:defRPr sz="4800" b="1">
          <a:solidFill>
            <a:schemeClr val="tx2"/>
          </a:solidFill>
          <a:latin typeface="Arial Narrow" pitchFamily="34" charset="0"/>
        </a:defRPr>
      </a:lvl4pPr>
      <a:lvl5pPr algn="l" rtl="0" fontAlgn="base">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fontAlgn="base">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fontAlgn="base">
        <a:spcBef>
          <a:spcPct val="20000"/>
        </a:spcBef>
        <a:spcAft>
          <a:spcPct val="0"/>
        </a:spcAft>
        <a:buClr>
          <a:schemeClr val="tx2"/>
        </a:buClr>
        <a:buSzPct val="100000"/>
        <a:buChar char="•"/>
        <a:defRPr sz="2000">
          <a:solidFill>
            <a:schemeClr val="tx1"/>
          </a:solidFill>
          <a:latin typeface="+mn-lt"/>
        </a:defRPr>
      </a:lvl4pPr>
      <a:lvl5pPr marL="2057400" indent="-228600" algn="l" rtl="0" fontAlgn="base">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80975" y="0"/>
            <a:ext cx="750888" cy="6865938"/>
            <a:chOff x="3" y="0"/>
            <a:chExt cx="1089" cy="4325"/>
          </a:xfrm>
        </p:grpSpPr>
        <p:sp>
          <p:nvSpPr>
            <p:cNvPr id="61443" name="Arc 3"/>
            <p:cNvSpPr>
              <a:spLocks/>
            </p:cNvSpPr>
            <p:nvPr/>
          </p:nvSpPr>
          <p:spPr bwMode="auto">
            <a:xfrm>
              <a:off x="3" y="293"/>
              <a:ext cx="252" cy="4032"/>
            </a:xfrm>
            <a:custGeom>
              <a:avLst/>
              <a:gdLst>
                <a:gd name="G0" fmla="+- 21600 0 0"/>
                <a:gd name="G1" fmla="+- 21600 0 0"/>
                <a:gd name="G2" fmla="+- 21600 0 0"/>
                <a:gd name="T0" fmla="*/ 21600 w 21600"/>
                <a:gd name="T1" fmla="*/ 43200 h 43200"/>
                <a:gd name="T2" fmla="*/ 21600 w 21600"/>
                <a:gd name="T3" fmla="*/ 0 h 43200"/>
                <a:gd name="T4" fmla="*/ 21600 w 21600"/>
                <a:gd name="T5" fmla="*/ 21600 h 43200"/>
              </a:gdLst>
              <a:ahLst/>
              <a:cxnLst>
                <a:cxn ang="0">
                  <a:pos x="T0" y="T1"/>
                </a:cxn>
                <a:cxn ang="0">
                  <a:pos x="T2" y="T3"/>
                </a:cxn>
                <a:cxn ang="0">
                  <a:pos x="T4" y="T5"/>
                </a:cxn>
              </a:cxnLst>
              <a:rect l="0" t="0" r="r" b="b"/>
              <a:pathLst>
                <a:path w="21600" h="43200" fill="none" extrusionOk="0">
                  <a:moveTo>
                    <a:pt x="21600" y="43200"/>
                  </a:moveTo>
                  <a:cubicBezTo>
                    <a:pt x="9670" y="43200"/>
                    <a:pt x="0" y="33529"/>
                    <a:pt x="0" y="21600"/>
                  </a:cubicBezTo>
                  <a:cubicBezTo>
                    <a:pt x="-1" y="9670"/>
                    <a:pt x="9670" y="0"/>
                    <a:pt x="21599" y="0"/>
                  </a:cubicBezTo>
                </a:path>
                <a:path w="21600" h="43200" stroke="0" extrusionOk="0">
                  <a:moveTo>
                    <a:pt x="21600" y="43200"/>
                  </a:moveTo>
                  <a:cubicBezTo>
                    <a:pt x="9670" y="43200"/>
                    <a:pt x="0" y="33529"/>
                    <a:pt x="0" y="21600"/>
                  </a:cubicBezTo>
                  <a:cubicBezTo>
                    <a:pt x="-1" y="9670"/>
                    <a:pt x="9670" y="0"/>
                    <a:pt x="21599" y="0"/>
                  </a:cubicBezTo>
                  <a:lnTo>
                    <a:pt x="21600" y="21600"/>
                  </a:lnTo>
                  <a:close/>
                </a:path>
              </a:pathLst>
            </a:custGeom>
            <a:gradFill rotWithShape="0">
              <a:gsLst>
                <a:gs pos="0">
                  <a:schemeClr val="bg2"/>
                </a:gs>
                <a:gs pos="100000">
                  <a:schemeClr val="bg1"/>
                </a:gs>
              </a:gsLst>
              <a:path path="shape">
                <a:fillToRect l="50000" t="50000" r="50000" b="50000"/>
              </a:path>
            </a:gradFill>
            <a:ln w="9525">
              <a:noFill/>
              <a:round/>
              <a:headEnd type="none" w="sm" len="sm"/>
              <a:tailEnd type="none" w="sm" len="sm"/>
            </a:ln>
            <a:effectLst/>
          </p:spPr>
          <p:txBody>
            <a:bodyPr/>
            <a:lstStyle/>
            <a:p>
              <a:pPr>
                <a:buClr>
                  <a:srgbClr val="FF99FF"/>
                </a:buClr>
              </a:pPr>
              <a:endParaRPr lang="en-US">
                <a:solidFill>
                  <a:srgbClr val="336699"/>
                </a:solidFill>
              </a:endParaRPr>
            </a:p>
          </p:txBody>
        </p:sp>
        <p:sp>
          <p:nvSpPr>
            <p:cNvPr id="61444" name="Arc 4"/>
            <p:cNvSpPr>
              <a:spLocks/>
            </p:cNvSpPr>
            <p:nvPr/>
          </p:nvSpPr>
          <p:spPr bwMode="auto">
            <a:xfrm>
              <a:off x="840" y="293"/>
              <a:ext cx="252" cy="4032"/>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gradFill rotWithShape="0">
              <a:gsLst>
                <a:gs pos="0">
                  <a:schemeClr val="bg2"/>
                </a:gs>
                <a:gs pos="100000">
                  <a:schemeClr val="bg1"/>
                </a:gs>
              </a:gsLst>
              <a:path path="shape">
                <a:fillToRect l="50000" t="50000" r="50000" b="50000"/>
              </a:path>
            </a:gradFill>
            <a:ln w="9525">
              <a:noFill/>
              <a:round/>
              <a:headEnd type="none" w="sm" len="sm"/>
              <a:tailEnd type="none" w="sm" len="sm"/>
            </a:ln>
            <a:effectLst/>
          </p:spPr>
          <p:txBody>
            <a:bodyPr/>
            <a:lstStyle/>
            <a:p>
              <a:pPr>
                <a:buClr>
                  <a:srgbClr val="FF99FF"/>
                </a:buClr>
              </a:pPr>
              <a:endParaRPr lang="en-US">
                <a:solidFill>
                  <a:srgbClr val="336699"/>
                </a:solidFill>
              </a:endParaRPr>
            </a:p>
          </p:txBody>
        </p:sp>
        <p:sp>
          <p:nvSpPr>
            <p:cNvPr id="61445" name="Rectangle 5"/>
            <p:cNvSpPr>
              <a:spLocks noChangeArrowheads="1"/>
            </p:cNvSpPr>
            <p:nvPr/>
          </p:nvSpPr>
          <p:spPr bwMode="auto">
            <a:xfrm>
              <a:off x="204" y="0"/>
              <a:ext cx="672" cy="4319"/>
            </a:xfrm>
            <a:prstGeom prst="rect">
              <a:avLst/>
            </a:prstGeom>
            <a:blipFill dpi="0" rotWithShape="0">
              <a:blip r:embed="rId14" cstate="print"/>
              <a:srcRect/>
              <a:tile tx="0" ty="0" sx="100000" sy="100000" flip="none" algn="tl"/>
            </a:blipFill>
            <a:ln w="9525">
              <a:noFill/>
              <a:miter lim="800000"/>
              <a:headEnd/>
              <a:tailEnd/>
            </a:ln>
            <a:effectLst/>
          </p:spPr>
          <p:txBody>
            <a:bodyPr/>
            <a:lstStyle/>
            <a:p>
              <a:pPr>
                <a:buClr>
                  <a:srgbClr val="FF99FF"/>
                </a:buClr>
              </a:pPr>
              <a:endParaRPr lang="en-US">
                <a:solidFill>
                  <a:srgbClr val="336699"/>
                </a:solidFill>
              </a:endParaRPr>
            </a:p>
          </p:txBody>
        </p:sp>
        <p:sp>
          <p:nvSpPr>
            <p:cNvPr id="61446" name="AutoShape 6"/>
            <p:cNvSpPr>
              <a:spLocks noChangeArrowheads="1"/>
            </p:cNvSpPr>
            <p:nvPr/>
          </p:nvSpPr>
          <p:spPr bwMode="auto">
            <a:xfrm rot="6000000">
              <a:off x="348" y="372"/>
              <a:ext cx="456" cy="360"/>
            </a:xfrm>
            <a:prstGeom prst="triangle">
              <a:avLst>
                <a:gd name="adj" fmla="val 49995"/>
              </a:avLst>
            </a:prstGeom>
            <a:gradFill rotWithShape="0">
              <a:gsLst>
                <a:gs pos="0">
                  <a:schemeClr val="accent1"/>
                </a:gs>
                <a:gs pos="100000">
                  <a:schemeClr val="hlink"/>
                </a:gs>
              </a:gsLst>
              <a:lin ang="0" scaled="1"/>
            </a:gradFill>
            <a:ln w="9525">
              <a:noFill/>
              <a:miter lim="800000"/>
              <a:headEnd/>
              <a:tailEnd/>
            </a:ln>
            <a:effectLst>
              <a:outerShdw dist="107763" dir="2700000" algn="ctr" rotWithShape="0">
                <a:schemeClr val="bg2"/>
              </a:outerShdw>
            </a:effectLst>
          </p:spPr>
          <p:txBody>
            <a:bodyPr/>
            <a:lstStyle/>
            <a:p>
              <a:pPr>
                <a:buClr>
                  <a:srgbClr val="FF99FF"/>
                </a:buClr>
              </a:pPr>
              <a:endParaRPr lang="en-US">
                <a:solidFill>
                  <a:srgbClr val="336699"/>
                </a:solidFill>
              </a:endParaRPr>
            </a:p>
          </p:txBody>
        </p:sp>
      </p:grpSp>
      <p:sp>
        <p:nvSpPr>
          <p:cNvPr id="61447" name="Rectangle 7"/>
          <p:cNvSpPr>
            <a:spLocks noGrp="1" noChangeArrowheads="1"/>
          </p:cNvSpPr>
          <p:nvPr>
            <p:ph type="title"/>
          </p:nvPr>
        </p:nvSpPr>
        <p:spPr bwMode="auto">
          <a:xfrm>
            <a:off x="1370013" y="247650"/>
            <a:ext cx="7772400" cy="11430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en-AU" smtClean="0"/>
              <a:t>Click to edit Master title style</a:t>
            </a:r>
          </a:p>
        </p:txBody>
      </p:sp>
      <p:sp>
        <p:nvSpPr>
          <p:cNvPr id="61448" name="Rectangle 8"/>
          <p:cNvSpPr>
            <a:spLocks noGrp="1" noChangeArrowheads="1"/>
          </p:cNvSpPr>
          <p:nvPr>
            <p:ph type="body" idx="1"/>
          </p:nvPr>
        </p:nvSpPr>
        <p:spPr bwMode="auto">
          <a:xfrm>
            <a:off x="1370013" y="16764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61449" name="Rectangle 9"/>
          <p:cNvSpPr>
            <a:spLocks noGrp="1" noChangeArrowheads="1"/>
          </p:cNvSpPr>
          <p:nvPr>
            <p:ph type="dt" sz="half" idx="2"/>
          </p:nvPr>
        </p:nvSpPr>
        <p:spPr bwMode="auto">
          <a:xfrm>
            <a:off x="457200" y="64008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mj-lt"/>
              </a:defRPr>
            </a:lvl1pPr>
          </a:lstStyle>
          <a:p>
            <a:pPr>
              <a:buClr>
                <a:srgbClr val="FF99FF"/>
              </a:buClr>
            </a:pPr>
            <a:endParaRPr lang="en-AU">
              <a:solidFill>
                <a:srgbClr val="336699"/>
              </a:solidFill>
            </a:endParaRPr>
          </a:p>
        </p:txBody>
      </p:sp>
      <p:sp>
        <p:nvSpPr>
          <p:cNvPr id="61450" name="Rectangle 10"/>
          <p:cNvSpPr>
            <a:spLocks noGrp="1" noChangeArrowheads="1"/>
          </p:cNvSpPr>
          <p:nvPr>
            <p:ph type="ftr" sz="quarter" idx="3"/>
          </p:nvPr>
        </p:nvSpPr>
        <p:spPr bwMode="auto">
          <a:xfrm>
            <a:off x="4267200" y="64008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mj-lt"/>
              </a:defRPr>
            </a:lvl1pPr>
          </a:lstStyle>
          <a:p>
            <a:pPr>
              <a:buClr>
                <a:srgbClr val="FF99FF"/>
              </a:buClr>
            </a:pPr>
            <a:endParaRPr lang="en-AU">
              <a:solidFill>
                <a:srgbClr val="336699"/>
              </a:solidFill>
            </a:endParaRPr>
          </a:p>
        </p:txBody>
      </p:sp>
      <p:sp>
        <p:nvSpPr>
          <p:cNvPr id="61451" name="Rectangle 11"/>
          <p:cNvSpPr>
            <a:spLocks noGrp="1" noChangeArrowheads="1"/>
          </p:cNvSpPr>
          <p:nvPr>
            <p:ph type="sldNum" sz="quarter" idx="4"/>
          </p:nvPr>
        </p:nvSpPr>
        <p:spPr bwMode="auto">
          <a:xfrm>
            <a:off x="7237413" y="63992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j-lt"/>
              </a:defRPr>
            </a:lvl1pPr>
          </a:lstStyle>
          <a:p>
            <a:pPr>
              <a:buClr>
                <a:srgbClr val="FF99FF"/>
              </a:buClr>
            </a:pPr>
            <a:fld id="{184A01A1-B850-4F70-8542-F54C24110C29}" type="slidenum">
              <a:rPr lang="en-AU">
                <a:solidFill>
                  <a:srgbClr val="336699"/>
                </a:solidFill>
              </a:rPr>
              <a:pPr>
                <a:buClr>
                  <a:srgbClr val="FF99FF"/>
                </a:buClr>
              </a:pPr>
              <a:t>‹#›</a:t>
            </a:fld>
            <a:endParaRPr lang="en-AU">
              <a:solidFill>
                <a:srgbClr val="336699"/>
              </a:solidFill>
            </a:endParaRPr>
          </a:p>
        </p:txBody>
      </p:sp>
      <p:grpSp>
        <p:nvGrpSpPr>
          <p:cNvPr id="3" name="Group 12"/>
          <p:cNvGrpSpPr>
            <a:grpSpLocks/>
          </p:cNvGrpSpPr>
          <p:nvPr userDrawn="1"/>
        </p:nvGrpSpPr>
        <p:grpSpPr bwMode="auto">
          <a:xfrm>
            <a:off x="8574088" y="-12700"/>
            <a:ext cx="750887" cy="6865938"/>
            <a:chOff x="3" y="0"/>
            <a:chExt cx="1089" cy="4325"/>
          </a:xfrm>
        </p:grpSpPr>
        <p:sp>
          <p:nvSpPr>
            <p:cNvPr id="61453" name="Arc 13"/>
            <p:cNvSpPr>
              <a:spLocks/>
            </p:cNvSpPr>
            <p:nvPr/>
          </p:nvSpPr>
          <p:spPr bwMode="auto">
            <a:xfrm>
              <a:off x="3" y="293"/>
              <a:ext cx="252" cy="4032"/>
            </a:xfrm>
            <a:custGeom>
              <a:avLst/>
              <a:gdLst>
                <a:gd name="G0" fmla="+- 21600 0 0"/>
                <a:gd name="G1" fmla="+- 21600 0 0"/>
                <a:gd name="G2" fmla="+- 21600 0 0"/>
                <a:gd name="T0" fmla="*/ 21600 w 21600"/>
                <a:gd name="T1" fmla="*/ 43200 h 43200"/>
                <a:gd name="T2" fmla="*/ 21600 w 21600"/>
                <a:gd name="T3" fmla="*/ 0 h 43200"/>
                <a:gd name="T4" fmla="*/ 21600 w 21600"/>
                <a:gd name="T5" fmla="*/ 21600 h 43200"/>
              </a:gdLst>
              <a:ahLst/>
              <a:cxnLst>
                <a:cxn ang="0">
                  <a:pos x="T0" y="T1"/>
                </a:cxn>
                <a:cxn ang="0">
                  <a:pos x="T2" y="T3"/>
                </a:cxn>
                <a:cxn ang="0">
                  <a:pos x="T4" y="T5"/>
                </a:cxn>
              </a:cxnLst>
              <a:rect l="0" t="0" r="r" b="b"/>
              <a:pathLst>
                <a:path w="21600" h="43200" fill="none" extrusionOk="0">
                  <a:moveTo>
                    <a:pt x="21600" y="43200"/>
                  </a:moveTo>
                  <a:cubicBezTo>
                    <a:pt x="9670" y="43200"/>
                    <a:pt x="0" y="33529"/>
                    <a:pt x="0" y="21600"/>
                  </a:cubicBezTo>
                  <a:cubicBezTo>
                    <a:pt x="-1" y="9670"/>
                    <a:pt x="9670" y="0"/>
                    <a:pt x="21599" y="0"/>
                  </a:cubicBezTo>
                </a:path>
                <a:path w="21600" h="43200" stroke="0" extrusionOk="0">
                  <a:moveTo>
                    <a:pt x="21600" y="43200"/>
                  </a:moveTo>
                  <a:cubicBezTo>
                    <a:pt x="9670" y="43200"/>
                    <a:pt x="0" y="33529"/>
                    <a:pt x="0" y="21600"/>
                  </a:cubicBezTo>
                  <a:cubicBezTo>
                    <a:pt x="-1" y="9670"/>
                    <a:pt x="9670" y="0"/>
                    <a:pt x="21599" y="0"/>
                  </a:cubicBezTo>
                  <a:lnTo>
                    <a:pt x="21600" y="21600"/>
                  </a:lnTo>
                  <a:close/>
                </a:path>
              </a:pathLst>
            </a:custGeom>
            <a:gradFill rotWithShape="0">
              <a:gsLst>
                <a:gs pos="0">
                  <a:schemeClr val="bg2"/>
                </a:gs>
                <a:gs pos="100000">
                  <a:schemeClr val="bg1"/>
                </a:gs>
              </a:gsLst>
              <a:path path="shape">
                <a:fillToRect l="50000" t="50000" r="50000" b="50000"/>
              </a:path>
            </a:gradFill>
            <a:ln w="9525">
              <a:noFill/>
              <a:round/>
              <a:headEnd type="none" w="sm" len="sm"/>
              <a:tailEnd type="none" w="sm" len="sm"/>
            </a:ln>
            <a:effectLst/>
          </p:spPr>
          <p:txBody>
            <a:bodyPr/>
            <a:lstStyle/>
            <a:p>
              <a:pPr>
                <a:buClr>
                  <a:srgbClr val="FF99FF"/>
                </a:buClr>
              </a:pPr>
              <a:endParaRPr lang="en-US">
                <a:solidFill>
                  <a:srgbClr val="336699"/>
                </a:solidFill>
              </a:endParaRPr>
            </a:p>
          </p:txBody>
        </p:sp>
        <p:sp>
          <p:nvSpPr>
            <p:cNvPr id="61454" name="Arc 14"/>
            <p:cNvSpPr>
              <a:spLocks/>
            </p:cNvSpPr>
            <p:nvPr/>
          </p:nvSpPr>
          <p:spPr bwMode="auto">
            <a:xfrm>
              <a:off x="840" y="293"/>
              <a:ext cx="252" cy="4032"/>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gradFill rotWithShape="0">
              <a:gsLst>
                <a:gs pos="0">
                  <a:schemeClr val="bg2"/>
                </a:gs>
                <a:gs pos="100000">
                  <a:schemeClr val="bg1"/>
                </a:gs>
              </a:gsLst>
              <a:path path="shape">
                <a:fillToRect l="50000" t="50000" r="50000" b="50000"/>
              </a:path>
            </a:gradFill>
            <a:ln w="9525">
              <a:noFill/>
              <a:round/>
              <a:headEnd type="none" w="sm" len="sm"/>
              <a:tailEnd type="none" w="sm" len="sm"/>
            </a:ln>
            <a:effectLst/>
          </p:spPr>
          <p:txBody>
            <a:bodyPr/>
            <a:lstStyle/>
            <a:p>
              <a:pPr>
                <a:buClr>
                  <a:srgbClr val="FF99FF"/>
                </a:buClr>
              </a:pPr>
              <a:endParaRPr lang="en-US">
                <a:solidFill>
                  <a:srgbClr val="336699"/>
                </a:solidFill>
              </a:endParaRPr>
            </a:p>
          </p:txBody>
        </p:sp>
        <p:sp>
          <p:nvSpPr>
            <p:cNvPr id="61455" name="Rectangle 15"/>
            <p:cNvSpPr>
              <a:spLocks noChangeArrowheads="1"/>
            </p:cNvSpPr>
            <p:nvPr/>
          </p:nvSpPr>
          <p:spPr bwMode="auto">
            <a:xfrm>
              <a:off x="204" y="0"/>
              <a:ext cx="672" cy="4319"/>
            </a:xfrm>
            <a:prstGeom prst="rect">
              <a:avLst/>
            </a:prstGeom>
            <a:blipFill dpi="0" rotWithShape="0">
              <a:blip r:embed="rId14" cstate="print"/>
              <a:srcRect/>
              <a:tile tx="0" ty="0" sx="100000" sy="100000" flip="none" algn="tl"/>
            </a:blipFill>
            <a:ln w="9525">
              <a:noFill/>
              <a:miter lim="800000"/>
              <a:headEnd/>
              <a:tailEnd/>
            </a:ln>
            <a:effectLst/>
          </p:spPr>
          <p:txBody>
            <a:bodyPr/>
            <a:lstStyle/>
            <a:p>
              <a:pPr>
                <a:buClr>
                  <a:srgbClr val="FF99FF"/>
                </a:buClr>
              </a:pPr>
              <a:endParaRPr lang="en-US">
                <a:solidFill>
                  <a:srgbClr val="336699"/>
                </a:solidFill>
              </a:endParaRPr>
            </a:p>
          </p:txBody>
        </p:sp>
        <p:sp>
          <p:nvSpPr>
            <p:cNvPr id="61456" name="AutoShape 16"/>
            <p:cNvSpPr>
              <a:spLocks noChangeArrowheads="1"/>
            </p:cNvSpPr>
            <p:nvPr/>
          </p:nvSpPr>
          <p:spPr bwMode="auto">
            <a:xfrm rot="6000000">
              <a:off x="348" y="372"/>
              <a:ext cx="456" cy="360"/>
            </a:xfrm>
            <a:prstGeom prst="triangle">
              <a:avLst>
                <a:gd name="adj" fmla="val 49995"/>
              </a:avLst>
            </a:prstGeom>
            <a:gradFill rotWithShape="0">
              <a:gsLst>
                <a:gs pos="0">
                  <a:schemeClr val="accent1"/>
                </a:gs>
                <a:gs pos="100000">
                  <a:schemeClr val="hlink"/>
                </a:gs>
              </a:gsLst>
              <a:lin ang="0" scaled="1"/>
            </a:gradFill>
            <a:ln w="9525">
              <a:noFill/>
              <a:miter lim="800000"/>
              <a:headEnd/>
              <a:tailEnd/>
            </a:ln>
            <a:effectLst>
              <a:outerShdw dist="107763" dir="2700000" algn="ctr" rotWithShape="0">
                <a:schemeClr val="bg2"/>
              </a:outerShdw>
            </a:effectLst>
          </p:spPr>
          <p:txBody>
            <a:bodyPr/>
            <a:lstStyle/>
            <a:p>
              <a:pPr>
                <a:buClr>
                  <a:srgbClr val="FF99FF"/>
                </a:buClr>
              </a:pPr>
              <a:endParaRPr lang="en-US">
                <a:solidFill>
                  <a:srgbClr val="336699"/>
                </a:solidFill>
              </a:endParaRPr>
            </a:p>
          </p:txBody>
        </p:sp>
      </p:gr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ransition spd="med" advClick="0" advTm="1080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b="1">
          <a:solidFill>
            <a:schemeClr val="tx1"/>
          </a:solidFill>
          <a:latin typeface="+mn-lt"/>
          <a:ea typeface="+mn-ea"/>
          <a:cs typeface="+mn-cs"/>
        </a:defRPr>
      </a:lvl1pPr>
      <a:lvl2pPr marL="742950" indent="-285750" algn="l" rtl="0" fontAlgn="base">
        <a:spcBef>
          <a:spcPct val="20000"/>
        </a:spcBef>
        <a:spcAft>
          <a:spcPct val="0"/>
        </a:spcAft>
        <a:buChar char="–"/>
        <a:defRPr sz="2800" b="1">
          <a:solidFill>
            <a:schemeClr val="tx1"/>
          </a:solidFill>
          <a:latin typeface="+mn-lt"/>
        </a:defRPr>
      </a:lvl2pPr>
      <a:lvl3pPr marL="1143000" indent="-228600" algn="l" rtl="0" fontAlgn="base">
        <a:spcBef>
          <a:spcPct val="20000"/>
        </a:spcBef>
        <a:spcAft>
          <a:spcPct val="0"/>
        </a:spcAft>
        <a:buChar char="•"/>
        <a:defRPr sz="2400" b="1">
          <a:solidFill>
            <a:schemeClr val="tx1"/>
          </a:solidFill>
          <a:latin typeface="+mn-lt"/>
        </a:defRPr>
      </a:lvl3pPr>
      <a:lvl4pPr marL="1600200" indent="-228600" algn="l" rtl="0" fontAlgn="base">
        <a:spcBef>
          <a:spcPct val="20000"/>
        </a:spcBef>
        <a:spcAft>
          <a:spcPct val="0"/>
        </a:spcAft>
        <a:buChar char="–"/>
        <a:defRPr sz="2000" b="1">
          <a:solidFill>
            <a:schemeClr val="tx1"/>
          </a:solidFill>
          <a:latin typeface="+mn-lt"/>
        </a:defRPr>
      </a:lvl4pPr>
      <a:lvl5pPr marL="2057400" indent="-228600" algn="l" rtl="0" fontAlgn="base">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3902075"/>
            <a:ext cx="3400425" cy="2949575"/>
            <a:chOff x="0" y="2458"/>
            <a:chExt cx="2142" cy="1858"/>
          </a:xfrm>
        </p:grpSpPr>
        <p:sp>
          <p:nvSpPr>
            <p:cNvPr id="1331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331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US"/>
            </a:p>
          </p:txBody>
        </p:sp>
        <p:sp>
          <p:nvSpPr>
            <p:cNvPr id="1331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331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331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sp>
          <p:nvSpPr>
            <p:cNvPr id="1332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a:p>
          </p:txBody>
        </p:sp>
        <p:sp>
          <p:nvSpPr>
            <p:cNvPr id="1332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grpSp>
      <p:sp>
        <p:nvSpPr>
          <p:cNvPr id="13322"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AU" smtClean="0"/>
              <a:t>Click to edit Master title style</a:t>
            </a:r>
          </a:p>
        </p:txBody>
      </p:sp>
      <p:sp>
        <p:nvSpPr>
          <p:cNvPr id="13323"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3324"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b="0">
                <a:effectLst>
                  <a:outerShdw blurRad="38100" dist="38100" dir="2700000" algn="tl">
                    <a:srgbClr val="010199"/>
                  </a:outerShdw>
                </a:effectLst>
                <a:latin typeface="+mn-lt"/>
              </a:defRPr>
            </a:lvl1pPr>
          </a:lstStyle>
          <a:p>
            <a:endParaRPr lang="en-AU"/>
          </a:p>
        </p:txBody>
      </p:sp>
      <p:sp>
        <p:nvSpPr>
          <p:cNvPr id="1332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b="0">
                <a:effectLst>
                  <a:outerShdw blurRad="38100" dist="38100" dir="2700000" algn="tl">
                    <a:srgbClr val="010199"/>
                  </a:outerShdw>
                </a:effectLst>
                <a:latin typeface="+mn-lt"/>
              </a:defRPr>
            </a:lvl1pPr>
          </a:lstStyle>
          <a:p>
            <a:endParaRPr lang="en-AU"/>
          </a:p>
        </p:txBody>
      </p:sp>
      <p:sp>
        <p:nvSpPr>
          <p:cNvPr id="13326"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b="0">
                <a:effectLst>
                  <a:outerShdw blurRad="38100" dist="38100" dir="2700000" algn="tl">
                    <a:srgbClr val="010199"/>
                  </a:outerShdw>
                </a:effectLst>
                <a:latin typeface="+mn-lt"/>
              </a:defRPr>
            </a:lvl1pPr>
          </a:lstStyle>
          <a:p>
            <a:fld id="{7B81B1D2-CEB1-455B-BAF7-5E6F19068D95}" type="slidenum">
              <a:rPr lang="en-AU"/>
              <a:pPr/>
              <a:t>‹#›</a:t>
            </a:fld>
            <a:endParaRPr lang="en-AU"/>
          </a:p>
        </p:txBody>
      </p:sp>
    </p:spTree>
  </p:cSld>
  <p:clrMap bg1="dk2" tx1="lt1" bg2="dk1"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3902075"/>
            <a:ext cx="3400425" cy="2949575"/>
            <a:chOff x="0" y="2458"/>
            <a:chExt cx="2142" cy="1858"/>
          </a:xfrm>
        </p:grpSpPr>
        <p:sp>
          <p:nvSpPr>
            <p:cNvPr id="1331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331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US"/>
            </a:p>
          </p:txBody>
        </p:sp>
        <p:sp>
          <p:nvSpPr>
            <p:cNvPr id="1331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331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331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sp>
          <p:nvSpPr>
            <p:cNvPr id="1332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a:p>
          </p:txBody>
        </p:sp>
        <p:sp>
          <p:nvSpPr>
            <p:cNvPr id="1332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grpSp>
      <p:sp>
        <p:nvSpPr>
          <p:cNvPr id="13322"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AU" smtClean="0"/>
              <a:t>Click to edit Master title style</a:t>
            </a:r>
          </a:p>
        </p:txBody>
      </p:sp>
      <p:sp>
        <p:nvSpPr>
          <p:cNvPr id="13323"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3324"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b="0">
                <a:effectLst>
                  <a:outerShdw blurRad="38100" dist="38100" dir="2700000" algn="tl">
                    <a:srgbClr val="010199"/>
                  </a:outerShdw>
                </a:effectLst>
                <a:latin typeface="+mn-lt"/>
              </a:defRPr>
            </a:lvl1pPr>
          </a:lstStyle>
          <a:p>
            <a:endParaRPr lang="en-AU"/>
          </a:p>
        </p:txBody>
      </p:sp>
      <p:sp>
        <p:nvSpPr>
          <p:cNvPr id="1332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b="0">
                <a:effectLst>
                  <a:outerShdw blurRad="38100" dist="38100" dir="2700000" algn="tl">
                    <a:srgbClr val="010199"/>
                  </a:outerShdw>
                </a:effectLst>
                <a:latin typeface="+mn-lt"/>
              </a:defRPr>
            </a:lvl1pPr>
          </a:lstStyle>
          <a:p>
            <a:endParaRPr lang="en-AU"/>
          </a:p>
        </p:txBody>
      </p:sp>
      <p:sp>
        <p:nvSpPr>
          <p:cNvPr id="13326"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b="0">
                <a:effectLst>
                  <a:outerShdw blurRad="38100" dist="38100" dir="2700000" algn="tl">
                    <a:srgbClr val="010199"/>
                  </a:outerShdw>
                </a:effectLst>
                <a:latin typeface="+mn-lt"/>
              </a:defRPr>
            </a:lvl1pPr>
          </a:lstStyle>
          <a:p>
            <a:fld id="{ED3F396A-03F0-4BE2-ACC3-87045BA32832}" type="slidenum">
              <a:rPr lang="en-AU"/>
              <a:pPr/>
              <a:t>‹#›</a:t>
            </a:fld>
            <a:endParaRPr lang="en-AU"/>
          </a:p>
        </p:txBody>
      </p:sp>
    </p:spTree>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Arc 2"/>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a:spcBef>
                <a:spcPct val="0"/>
              </a:spcBef>
              <a:buClrTx/>
              <a:buSzTx/>
              <a:buFontTx/>
              <a:buNone/>
            </a:pPr>
            <a:endParaRPr kumimoji="1" lang="en-US" sz="2400" b="0">
              <a:solidFill>
                <a:srgbClr val="FFFFFF"/>
              </a:solidFill>
            </a:endParaRPr>
          </a:p>
        </p:txBody>
      </p:sp>
      <p:sp>
        <p:nvSpPr>
          <p:cNvPr id="5123"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AU" smtClean="0"/>
              <a:t>Click to edit Master title style</a:t>
            </a:r>
          </a:p>
        </p:txBody>
      </p:sp>
      <p:sp>
        <p:nvSpPr>
          <p:cNvPr id="5124"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5125"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a:lvl1pPr>
          </a:lstStyle>
          <a:p>
            <a:pPr>
              <a:spcBef>
                <a:spcPct val="0"/>
              </a:spcBef>
              <a:buClrTx/>
              <a:buSzTx/>
              <a:buFontTx/>
              <a:buNone/>
            </a:pPr>
            <a:endParaRPr lang="en-AU" b="0">
              <a:solidFill>
                <a:srgbClr val="FFFFFF"/>
              </a:solidFill>
              <a:latin typeface="Arial" charset="0"/>
            </a:endParaRPr>
          </a:p>
        </p:txBody>
      </p:sp>
      <p:sp>
        <p:nvSpPr>
          <p:cNvPr id="5126"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lvl1pPr>
          </a:lstStyle>
          <a:p>
            <a:pPr>
              <a:spcBef>
                <a:spcPct val="0"/>
              </a:spcBef>
              <a:buClrTx/>
              <a:buSzTx/>
              <a:buFontTx/>
              <a:buNone/>
            </a:pPr>
            <a:endParaRPr lang="en-AU" b="0">
              <a:solidFill>
                <a:srgbClr val="FFFFFF"/>
              </a:solidFill>
              <a:latin typeface="Arial" charset="0"/>
            </a:endParaRPr>
          </a:p>
        </p:txBody>
      </p:sp>
      <p:sp>
        <p:nvSpPr>
          <p:cNvPr id="5127"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a:lvl1pPr>
          </a:lstStyle>
          <a:p>
            <a:pPr>
              <a:spcBef>
                <a:spcPct val="0"/>
              </a:spcBef>
              <a:buClrTx/>
              <a:buSzTx/>
              <a:buFontTx/>
              <a:buNone/>
            </a:pPr>
            <a:fld id="{860993B6-C40A-4DF1-B269-7896EDF1AAB4}" type="slidenum">
              <a:rPr lang="en-AU" b="0">
                <a:solidFill>
                  <a:srgbClr val="FFFFFF"/>
                </a:solidFill>
                <a:latin typeface="Arial" charset="0"/>
              </a:rPr>
              <a:pPr>
                <a:spcBef>
                  <a:spcPct val="0"/>
                </a:spcBef>
                <a:buClrTx/>
                <a:buSzTx/>
                <a:buFontTx/>
                <a:buNone/>
              </a:pPr>
              <a:t>‹#›</a:t>
            </a:fld>
            <a:endParaRPr lang="en-AU" b="0">
              <a:solidFill>
                <a:srgbClr val="FFFFFF"/>
              </a:solidFill>
              <a:latin typeface="Arial" charset="0"/>
            </a:endParaRPr>
          </a:p>
        </p:txBody>
      </p:sp>
    </p:spTree>
  </p:cSld>
  <p:clrMap bg1="dk2" tx1="lt1" bg2="dk1"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rtl="0" fontAlgn="base">
        <a:lnSpc>
          <a:spcPct val="70000"/>
        </a:lnSpc>
        <a:spcBef>
          <a:spcPct val="0"/>
        </a:spcBef>
        <a:spcAft>
          <a:spcPct val="0"/>
        </a:spcAft>
        <a:defRPr sz="4800" b="1">
          <a:solidFill>
            <a:schemeClr val="tx2"/>
          </a:solidFill>
          <a:latin typeface="+mj-lt"/>
          <a:ea typeface="+mj-ea"/>
          <a:cs typeface="+mj-cs"/>
        </a:defRPr>
      </a:lvl1pPr>
      <a:lvl2pPr algn="l" rtl="0" fontAlgn="base">
        <a:lnSpc>
          <a:spcPct val="70000"/>
        </a:lnSpc>
        <a:spcBef>
          <a:spcPct val="0"/>
        </a:spcBef>
        <a:spcAft>
          <a:spcPct val="0"/>
        </a:spcAft>
        <a:defRPr sz="4800" b="1">
          <a:solidFill>
            <a:schemeClr val="tx2"/>
          </a:solidFill>
          <a:latin typeface="Arial Narrow" pitchFamily="34" charset="0"/>
        </a:defRPr>
      </a:lvl2pPr>
      <a:lvl3pPr algn="l" rtl="0" fontAlgn="base">
        <a:lnSpc>
          <a:spcPct val="70000"/>
        </a:lnSpc>
        <a:spcBef>
          <a:spcPct val="0"/>
        </a:spcBef>
        <a:spcAft>
          <a:spcPct val="0"/>
        </a:spcAft>
        <a:defRPr sz="4800" b="1">
          <a:solidFill>
            <a:schemeClr val="tx2"/>
          </a:solidFill>
          <a:latin typeface="Arial Narrow" pitchFamily="34" charset="0"/>
        </a:defRPr>
      </a:lvl3pPr>
      <a:lvl4pPr algn="l" rtl="0" fontAlgn="base">
        <a:lnSpc>
          <a:spcPct val="70000"/>
        </a:lnSpc>
        <a:spcBef>
          <a:spcPct val="0"/>
        </a:spcBef>
        <a:spcAft>
          <a:spcPct val="0"/>
        </a:spcAft>
        <a:defRPr sz="4800" b="1">
          <a:solidFill>
            <a:schemeClr val="tx2"/>
          </a:solidFill>
          <a:latin typeface="Arial Narrow" pitchFamily="34" charset="0"/>
        </a:defRPr>
      </a:lvl4pPr>
      <a:lvl5pPr algn="l" rtl="0" fontAlgn="base">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fontAlgn="base">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fontAlgn="base">
        <a:spcBef>
          <a:spcPct val="20000"/>
        </a:spcBef>
        <a:spcAft>
          <a:spcPct val="0"/>
        </a:spcAft>
        <a:buClr>
          <a:schemeClr val="tx2"/>
        </a:buClr>
        <a:buSzPct val="100000"/>
        <a:buChar char="•"/>
        <a:defRPr sz="2000">
          <a:solidFill>
            <a:schemeClr val="tx1"/>
          </a:solidFill>
          <a:latin typeface="+mn-lt"/>
        </a:defRPr>
      </a:lvl4pPr>
      <a:lvl5pPr marL="2057400" indent="-228600" algn="l" rtl="0" fontAlgn="base">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Arc 2"/>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a:spcBef>
                <a:spcPct val="0"/>
              </a:spcBef>
              <a:buClrTx/>
              <a:buSzTx/>
              <a:buFontTx/>
              <a:buNone/>
            </a:pPr>
            <a:endParaRPr kumimoji="1" lang="en-US" sz="2400" b="0">
              <a:solidFill>
                <a:srgbClr val="FFFFFF"/>
              </a:solidFill>
            </a:endParaRPr>
          </a:p>
        </p:txBody>
      </p:sp>
      <p:sp>
        <p:nvSpPr>
          <p:cNvPr id="83971"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AU" smtClean="0"/>
              <a:t>Click to edit Master title style</a:t>
            </a:r>
          </a:p>
        </p:txBody>
      </p:sp>
      <p:sp>
        <p:nvSpPr>
          <p:cNvPr id="83972"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83973"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a:lvl1pPr>
          </a:lstStyle>
          <a:p>
            <a:pPr>
              <a:spcBef>
                <a:spcPct val="0"/>
              </a:spcBef>
              <a:buClrTx/>
              <a:buSzTx/>
              <a:buFontTx/>
              <a:buNone/>
            </a:pPr>
            <a:endParaRPr lang="en-AU" b="0">
              <a:solidFill>
                <a:srgbClr val="FFFFFF"/>
              </a:solidFill>
              <a:latin typeface="Arial" charset="0"/>
            </a:endParaRPr>
          </a:p>
        </p:txBody>
      </p:sp>
      <p:sp>
        <p:nvSpPr>
          <p:cNvPr id="83974"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lvl1pPr>
          </a:lstStyle>
          <a:p>
            <a:pPr>
              <a:spcBef>
                <a:spcPct val="0"/>
              </a:spcBef>
              <a:buClrTx/>
              <a:buSzTx/>
              <a:buFontTx/>
              <a:buNone/>
            </a:pPr>
            <a:endParaRPr lang="en-AU" b="0">
              <a:solidFill>
                <a:srgbClr val="FFFFFF"/>
              </a:solidFill>
              <a:latin typeface="Arial" charset="0"/>
            </a:endParaRPr>
          </a:p>
        </p:txBody>
      </p:sp>
      <p:sp>
        <p:nvSpPr>
          <p:cNvPr id="83975"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a:lvl1pPr>
          </a:lstStyle>
          <a:p>
            <a:pPr>
              <a:spcBef>
                <a:spcPct val="0"/>
              </a:spcBef>
              <a:buClrTx/>
              <a:buSzTx/>
              <a:buFontTx/>
              <a:buNone/>
            </a:pPr>
            <a:fld id="{534E0F8B-B1D2-4F23-8C02-A51C68C24F08}" type="slidenum">
              <a:rPr lang="en-AU" b="0">
                <a:solidFill>
                  <a:srgbClr val="FFFFFF"/>
                </a:solidFill>
                <a:latin typeface="Arial" charset="0"/>
              </a:rPr>
              <a:pPr>
                <a:spcBef>
                  <a:spcPct val="0"/>
                </a:spcBef>
                <a:buClrTx/>
                <a:buSzTx/>
                <a:buFontTx/>
                <a:buNone/>
              </a:pPr>
              <a:t>‹#›</a:t>
            </a:fld>
            <a:endParaRPr lang="en-AU" b="0">
              <a:solidFill>
                <a:srgbClr val="FFFFFF"/>
              </a:solidFill>
              <a:latin typeface="Arial" charset="0"/>
            </a:endParaRPr>
          </a:p>
        </p:txBody>
      </p:sp>
    </p:spTree>
  </p:cSld>
  <p:clrMap bg1="dk2" tx1="lt1" bg2="dk1"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l" rtl="0" fontAlgn="base">
        <a:lnSpc>
          <a:spcPct val="70000"/>
        </a:lnSpc>
        <a:spcBef>
          <a:spcPct val="0"/>
        </a:spcBef>
        <a:spcAft>
          <a:spcPct val="0"/>
        </a:spcAft>
        <a:defRPr sz="4800" b="1">
          <a:solidFill>
            <a:schemeClr val="tx2"/>
          </a:solidFill>
          <a:latin typeface="+mj-lt"/>
          <a:ea typeface="+mj-ea"/>
          <a:cs typeface="+mj-cs"/>
        </a:defRPr>
      </a:lvl1pPr>
      <a:lvl2pPr algn="l" rtl="0" fontAlgn="base">
        <a:lnSpc>
          <a:spcPct val="70000"/>
        </a:lnSpc>
        <a:spcBef>
          <a:spcPct val="0"/>
        </a:spcBef>
        <a:spcAft>
          <a:spcPct val="0"/>
        </a:spcAft>
        <a:defRPr sz="4800" b="1">
          <a:solidFill>
            <a:schemeClr val="tx2"/>
          </a:solidFill>
          <a:latin typeface="Arial Narrow" pitchFamily="34" charset="0"/>
          <a:cs typeface="Arial" charset="0"/>
        </a:defRPr>
      </a:lvl2pPr>
      <a:lvl3pPr algn="l" rtl="0" fontAlgn="base">
        <a:lnSpc>
          <a:spcPct val="70000"/>
        </a:lnSpc>
        <a:spcBef>
          <a:spcPct val="0"/>
        </a:spcBef>
        <a:spcAft>
          <a:spcPct val="0"/>
        </a:spcAft>
        <a:defRPr sz="4800" b="1">
          <a:solidFill>
            <a:schemeClr val="tx2"/>
          </a:solidFill>
          <a:latin typeface="Arial Narrow" pitchFamily="34" charset="0"/>
          <a:cs typeface="Arial" charset="0"/>
        </a:defRPr>
      </a:lvl3pPr>
      <a:lvl4pPr algn="l" rtl="0" fontAlgn="base">
        <a:lnSpc>
          <a:spcPct val="70000"/>
        </a:lnSpc>
        <a:spcBef>
          <a:spcPct val="0"/>
        </a:spcBef>
        <a:spcAft>
          <a:spcPct val="0"/>
        </a:spcAft>
        <a:defRPr sz="4800" b="1">
          <a:solidFill>
            <a:schemeClr val="tx2"/>
          </a:solidFill>
          <a:latin typeface="Arial Narrow" pitchFamily="34" charset="0"/>
          <a:cs typeface="Arial" charset="0"/>
        </a:defRPr>
      </a:lvl4pPr>
      <a:lvl5pPr algn="l" rtl="0" fontAlgn="base">
        <a:lnSpc>
          <a:spcPct val="70000"/>
        </a:lnSpc>
        <a:spcBef>
          <a:spcPct val="0"/>
        </a:spcBef>
        <a:spcAft>
          <a:spcPct val="0"/>
        </a:spcAft>
        <a:defRPr sz="4800" b="1">
          <a:solidFill>
            <a:schemeClr val="tx2"/>
          </a:solidFill>
          <a:latin typeface="Arial Narrow" pitchFamily="34" charset="0"/>
          <a:cs typeface="Arial" charset="0"/>
        </a:defRPr>
      </a:lvl5pPr>
      <a:lvl6pPr marL="457200" algn="l" rtl="0" fontAlgn="base">
        <a:lnSpc>
          <a:spcPct val="70000"/>
        </a:lnSpc>
        <a:spcBef>
          <a:spcPct val="0"/>
        </a:spcBef>
        <a:spcAft>
          <a:spcPct val="0"/>
        </a:spcAft>
        <a:defRPr sz="4800" b="1">
          <a:solidFill>
            <a:schemeClr val="tx2"/>
          </a:solidFill>
          <a:latin typeface="Arial Narrow" pitchFamily="34" charset="0"/>
          <a:cs typeface="Arial" charset="0"/>
        </a:defRPr>
      </a:lvl6pPr>
      <a:lvl7pPr marL="914400" algn="l" rtl="0" fontAlgn="base">
        <a:lnSpc>
          <a:spcPct val="70000"/>
        </a:lnSpc>
        <a:spcBef>
          <a:spcPct val="0"/>
        </a:spcBef>
        <a:spcAft>
          <a:spcPct val="0"/>
        </a:spcAft>
        <a:defRPr sz="4800" b="1">
          <a:solidFill>
            <a:schemeClr val="tx2"/>
          </a:solidFill>
          <a:latin typeface="Arial Narrow" pitchFamily="34" charset="0"/>
          <a:cs typeface="Arial" charset="0"/>
        </a:defRPr>
      </a:lvl7pPr>
      <a:lvl8pPr marL="1371600" algn="l" rtl="0" fontAlgn="base">
        <a:lnSpc>
          <a:spcPct val="70000"/>
        </a:lnSpc>
        <a:spcBef>
          <a:spcPct val="0"/>
        </a:spcBef>
        <a:spcAft>
          <a:spcPct val="0"/>
        </a:spcAft>
        <a:defRPr sz="4800" b="1">
          <a:solidFill>
            <a:schemeClr val="tx2"/>
          </a:solidFill>
          <a:latin typeface="Arial Narrow" pitchFamily="34" charset="0"/>
          <a:cs typeface="Arial" charset="0"/>
        </a:defRPr>
      </a:lvl8pPr>
      <a:lvl9pPr marL="1828800" algn="l" rtl="0" fontAlgn="base">
        <a:lnSpc>
          <a:spcPct val="70000"/>
        </a:lnSpc>
        <a:spcBef>
          <a:spcPct val="0"/>
        </a:spcBef>
        <a:spcAft>
          <a:spcPct val="0"/>
        </a:spcAft>
        <a:defRPr sz="4800" b="1">
          <a:solidFill>
            <a:schemeClr val="tx2"/>
          </a:solidFill>
          <a:latin typeface="Arial Narrow" pitchFamily="34" charset="0"/>
          <a:cs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65000"/>
        <a:buFont typeface="Wingdings" pitchFamily="2" charset="2"/>
        <a:buChar char="u"/>
        <a:defRPr sz="2600">
          <a:solidFill>
            <a:schemeClr val="tx1"/>
          </a:solidFill>
          <a:latin typeface="+mn-lt"/>
          <a:cs typeface="+mn-cs"/>
        </a:defRPr>
      </a:lvl2pPr>
      <a:lvl3pPr marL="1143000" indent="-228600" algn="l" rtl="0" fontAlgn="base">
        <a:spcBef>
          <a:spcPct val="20000"/>
        </a:spcBef>
        <a:spcAft>
          <a:spcPct val="0"/>
        </a:spcAft>
        <a:buClr>
          <a:schemeClr val="hlink"/>
        </a:buClr>
        <a:buSzPct val="65000"/>
        <a:buFont typeface="Wingdings" pitchFamily="2" charset="2"/>
        <a:buChar char="«"/>
        <a:defRPr sz="2400">
          <a:solidFill>
            <a:schemeClr val="tx1"/>
          </a:solidFill>
          <a:latin typeface="+mn-lt"/>
          <a:cs typeface="+mn-cs"/>
        </a:defRPr>
      </a:lvl3pPr>
      <a:lvl4pPr marL="1600200" indent="-228600" algn="l" rtl="0" fontAlgn="base">
        <a:spcBef>
          <a:spcPct val="20000"/>
        </a:spcBef>
        <a:spcAft>
          <a:spcPct val="0"/>
        </a:spcAft>
        <a:buClr>
          <a:schemeClr val="tx2"/>
        </a:buClr>
        <a:buSzPct val="100000"/>
        <a:buChar char="•"/>
        <a:defRPr sz="2000">
          <a:solidFill>
            <a:schemeClr val="tx1"/>
          </a:solidFill>
          <a:latin typeface="+mn-lt"/>
          <a:cs typeface="+mn-cs"/>
        </a:defRPr>
      </a:lvl4pPr>
      <a:lvl5pPr marL="2057400" indent="-228600" algn="l" rtl="0" fontAlgn="base">
        <a:spcBef>
          <a:spcPct val="20000"/>
        </a:spcBef>
        <a:spcAft>
          <a:spcPct val="0"/>
        </a:spcAft>
        <a:buClr>
          <a:schemeClr val="hlink"/>
        </a:buClr>
        <a:buSzPct val="100000"/>
        <a:buChar char="–"/>
        <a:defRPr sz="2000">
          <a:solidFill>
            <a:schemeClr val="tx1"/>
          </a:solidFill>
          <a:latin typeface="+mn-lt"/>
          <a:cs typeface="+mn-cs"/>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cs typeface="+mn-cs"/>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cs typeface="+mn-cs"/>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cs typeface="+mn-cs"/>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80975" y="0"/>
            <a:ext cx="750888" cy="6865938"/>
            <a:chOff x="3" y="0"/>
            <a:chExt cx="1089" cy="4325"/>
          </a:xfrm>
        </p:grpSpPr>
        <p:sp>
          <p:nvSpPr>
            <p:cNvPr id="61443" name="Arc 3"/>
            <p:cNvSpPr>
              <a:spLocks/>
            </p:cNvSpPr>
            <p:nvPr/>
          </p:nvSpPr>
          <p:spPr bwMode="auto">
            <a:xfrm>
              <a:off x="3" y="293"/>
              <a:ext cx="252" cy="4032"/>
            </a:xfrm>
            <a:custGeom>
              <a:avLst/>
              <a:gdLst>
                <a:gd name="G0" fmla="+- 21600 0 0"/>
                <a:gd name="G1" fmla="+- 21600 0 0"/>
                <a:gd name="G2" fmla="+- 21600 0 0"/>
                <a:gd name="T0" fmla="*/ 21600 w 21600"/>
                <a:gd name="T1" fmla="*/ 43200 h 43200"/>
                <a:gd name="T2" fmla="*/ 21600 w 21600"/>
                <a:gd name="T3" fmla="*/ 0 h 43200"/>
                <a:gd name="T4" fmla="*/ 21600 w 21600"/>
                <a:gd name="T5" fmla="*/ 21600 h 43200"/>
              </a:gdLst>
              <a:ahLst/>
              <a:cxnLst>
                <a:cxn ang="0">
                  <a:pos x="T0" y="T1"/>
                </a:cxn>
                <a:cxn ang="0">
                  <a:pos x="T2" y="T3"/>
                </a:cxn>
                <a:cxn ang="0">
                  <a:pos x="T4" y="T5"/>
                </a:cxn>
              </a:cxnLst>
              <a:rect l="0" t="0" r="r" b="b"/>
              <a:pathLst>
                <a:path w="21600" h="43200" fill="none" extrusionOk="0">
                  <a:moveTo>
                    <a:pt x="21600" y="43200"/>
                  </a:moveTo>
                  <a:cubicBezTo>
                    <a:pt x="9670" y="43200"/>
                    <a:pt x="0" y="33529"/>
                    <a:pt x="0" y="21600"/>
                  </a:cubicBezTo>
                  <a:cubicBezTo>
                    <a:pt x="-1" y="9670"/>
                    <a:pt x="9670" y="0"/>
                    <a:pt x="21599" y="0"/>
                  </a:cubicBezTo>
                </a:path>
                <a:path w="21600" h="43200" stroke="0" extrusionOk="0">
                  <a:moveTo>
                    <a:pt x="21600" y="43200"/>
                  </a:moveTo>
                  <a:cubicBezTo>
                    <a:pt x="9670" y="43200"/>
                    <a:pt x="0" y="33529"/>
                    <a:pt x="0" y="21600"/>
                  </a:cubicBezTo>
                  <a:cubicBezTo>
                    <a:pt x="-1" y="9670"/>
                    <a:pt x="9670" y="0"/>
                    <a:pt x="21599" y="0"/>
                  </a:cubicBezTo>
                  <a:lnTo>
                    <a:pt x="21600" y="21600"/>
                  </a:lnTo>
                  <a:close/>
                </a:path>
              </a:pathLst>
            </a:custGeom>
            <a:gradFill rotWithShape="0">
              <a:gsLst>
                <a:gs pos="0">
                  <a:schemeClr val="bg2"/>
                </a:gs>
                <a:gs pos="100000">
                  <a:schemeClr val="bg1"/>
                </a:gs>
              </a:gsLst>
              <a:path path="shape">
                <a:fillToRect l="50000" t="50000" r="50000" b="50000"/>
              </a:path>
            </a:gradFill>
            <a:ln w="9525">
              <a:noFill/>
              <a:round/>
              <a:headEnd type="none" w="sm" len="sm"/>
              <a:tailEnd type="none" w="sm" len="sm"/>
            </a:ln>
            <a:effectLst/>
          </p:spPr>
          <p:txBody>
            <a:bodyPr/>
            <a:lstStyle/>
            <a:p>
              <a:pPr>
                <a:spcBef>
                  <a:spcPct val="0"/>
                </a:spcBef>
                <a:buClrTx/>
                <a:buSzTx/>
                <a:buFontTx/>
                <a:buNone/>
              </a:pPr>
              <a:endParaRPr lang="en-US" sz="1800" b="0" smtClean="0">
                <a:solidFill>
                  <a:srgbClr val="336699"/>
                </a:solidFill>
                <a:latin typeface="Tahoma" pitchFamily="34" charset="0"/>
              </a:endParaRPr>
            </a:p>
          </p:txBody>
        </p:sp>
        <p:sp>
          <p:nvSpPr>
            <p:cNvPr id="61444" name="Arc 4"/>
            <p:cNvSpPr>
              <a:spLocks/>
            </p:cNvSpPr>
            <p:nvPr/>
          </p:nvSpPr>
          <p:spPr bwMode="auto">
            <a:xfrm>
              <a:off x="840" y="293"/>
              <a:ext cx="252" cy="4032"/>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gradFill rotWithShape="0">
              <a:gsLst>
                <a:gs pos="0">
                  <a:schemeClr val="bg2"/>
                </a:gs>
                <a:gs pos="100000">
                  <a:schemeClr val="bg1"/>
                </a:gs>
              </a:gsLst>
              <a:path path="shape">
                <a:fillToRect l="50000" t="50000" r="50000" b="50000"/>
              </a:path>
            </a:gradFill>
            <a:ln w="9525">
              <a:noFill/>
              <a:round/>
              <a:headEnd type="none" w="sm" len="sm"/>
              <a:tailEnd type="none" w="sm" len="sm"/>
            </a:ln>
            <a:effectLst/>
          </p:spPr>
          <p:txBody>
            <a:bodyPr/>
            <a:lstStyle/>
            <a:p>
              <a:pPr>
                <a:spcBef>
                  <a:spcPct val="0"/>
                </a:spcBef>
                <a:buClrTx/>
                <a:buSzTx/>
                <a:buFontTx/>
                <a:buNone/>
              </a:pPr>
              <a:endParaRPr lang="en-US" sz="1800" b="0" smtClean="0">
                <a:solidFill>
                  <a:srgbClr val="336699"/>
                </a:solidFill>
                <a:latin typeface="Tahoma" pitchFamily="34" charset="0"/>
              </a:endParaRPr>
            </a:p>
          </p:txBody>
        </p:sp>
        <p:sp>
          <p:nvSpPr>
            <p:cNvPr id="61445" name="Rectangle 5"/>
            <p:cNvSpPr>
              <a:spLocks noChangeArrowheads="1"/>
            </p:cNvSpPr>
            <p:nvPr/>
          </p:nvSpPr>
          <p:spPr bwMode="auto">
            <a:xfrm>
              <a:off x="204" y="0"/>
              <a:ext cx="672" cy="4319"/>
            </a:xfrm>
            <a:prstGeom prst="rect">
              <a:avLst/>
            </a:prstGeom>
            <a:blipFill dpi="0" rotWithShape="0">
              <a:blip r:embed="rId14" cstate="print"/>
              <a:srcRect/>
              <a:tile tx="0" ty="0" sx="100000" sy="100000" flip="none" algn="tl"/>
            </a:blipFill>
            <a:ln w="9525">
              <a:noFill/>
              <a:miter lim="800000"/>
              <a:headEnd/>
              <a:tailEnd/>
            </a:ln>
            <a:effectLst/>
          </p:spPr>
          <p:txBody>
            <a:bodyPr/>
            <a:lstStyle/>
            <a:p>
              <a:pPr>
                <a:spcBef>
                  <a:spcPct val="0"/>
                </a:spcBef>
                <a:buClrTx/>
                <a:buSzTx/>
                <a:buFontTx/>
                <a:buNone/>
              </a:pPr>
              <a:endParaRPr lang="en-US" sz="1800" b="0" smtClean="0">
                <a:solidFill>
                  <a:srgbClr val="336699"/>
                </a:solidFill>
                <a:latin typeface="Tahoma" pitchFamily="34" charset="0"/>
              </a:endParaRPr>
            </a:p>
          </p:txBody>
        </p:sp>
        <p:sp>
          <p:nvSpPr>
            <p:cNvPr id="61446" name="AutoShape 6"/>
            <p:cNvSpPr>
              <a:spLocks noChangeArrowheads="1"/>
            </p:cNvSpPr>
            <p:nvPr/>
          </p:nvSpPr>
          <p:spPr bwMode="auto">
            <a:xfrm rot="6000000">
              <a:off x="348" y="372"/>
              <a:ext cx="456" cy="360"/>
            </a:xfrm>
            <a:prstGeom prst="triangle">
              <a:avLst>
                <a:gd name="adj" fmla="val 49995"/>
              </a:avLst>
            </a:prstGeom>
            <a:gradFill rotWithShape="0">
              <a:gsLst>
                <a:gs pos="0">
                  <a:schemeClr val="accent1"/>
                </a:gs>
                <a:gs pos="100000">
                  <a:schemeClr val="hlink"/>
                </a:gs>
              </a:gsLst>
              <a:lin ang="0" scaled="1"/>
            </a:gradFill>
            <a:ln w="9525">
              <a:noFill/>
              <a:miter lim="800000"/>
              <a:headEnd/>
              <a:tailEnd/>
            </a:ln>
            <a:effectLst>
              <a:outerShdw dist="107763" dir="2700000" algn="ctr" rotWithShape="0">
                <a:schemeClr val="bg2"/>
              </a:outerShdw>
            </a:effectLst>
          </p:spPr>
          <p:txBody>
            <a:bodyPr/>
            <a:lstStyle/>
            <a:p>
              <a:pPr>
                <a:spcBef>
                  <a:spcPct val="0"/>
                </a:spcBef>
                <a:buClrTx/>
                <a:buSzTx/>
                <a:buFontTx/>
                <a:buNone/>
              </a:pPr>
              <a:endParaRPr lang="en-US" sz="1800" b="0" smtClean="0">
                <a:solidFill>
                  <a:srgbClr val="336699"/>
                </a:solidFill>
                <a:latin typeface="Tahoma" pitchFamily="34" charset="0"/>
              </a:endParaRPr>
            </a:p>
          </p:txBody>
        </p:sp>
      </p:grpSp>
      <p:sp>
        <p:nvSpPr>
          <p:cNvPr id="61447" name="Rectangle 7"/>
          <p:cNvSpPr>
            <a:spLocks noGrp="1" noChangeArrowheads="1"/>
          </p:cNvSpPr>
          <p:nvPr>
            <p:ph type="title"/>
          </p:nvPr>
        </p:nvSpPr>
        <p:spPr bwMode="auto">
          <a:xfrm>
            <a:off x="1370013" y="247650"/>
            <a:ext cx="7772400" cy="11430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en-AU" smtClean="0"/>
              <a:t>Click to edit Master title style</a:t>
            </a:r>
          </a:p>
        </p:txBody>
      </p:sp>
      <p:sp>
        <p:nvSpPr>
          <p:cNvPr id="61448" name="Rectangle 8"/>
          <p:cNvSpPr>
            <a:spLocks noGrp="1" noChangeArrowheads="1"/>
          </p:cNvSpPr>
          <p:nvPr>
            <p:ph type="body" idx="1"/>
          </p:nvPr>
        </p:nvSpPr>
        <p:spPr bwMode="auto">
          <a:xfrm>
            <a:off x="1370013" y="16764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61449" name="Rectangle 9"/>
          <p:cNvSpPr>
            <a:spLocks noGrp="1" noChangeArrowheads="1"/>
          </p:cNvSpPr>
          <p:nvPr>
            <p:ph type="dt" sz="half" idx="2"/>
          </p:nvPr>
        </p:nvSpPr>
        <p:spPr bwMode="auto">
          <a:xfrm>
            <a:off x="457200" y="64008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mj-lt"/>
              </a:defRPr>
            </a:lvl1pPr>
          </a:lstStyle>
          <a:p>
            <a:pPr>
              <a:spcBef>
                <a:spcPct val="0"/>
              </a:spcBef>
              <a:buClrTx/>
              <a:buSzTx/>
              <a:buFontTx/>
              <a:buNone/>
            </a:pPr>
            <a:endParaRPr lang="en-AU" b="0" smtClean="0">
              <a:solidFill>
                <a:srgbClr val="336699"/>
              </a:solidFill>
            </a:endParaRPr>
          </a:p>
        </p:txBody>
      </p:sp>
      <p:sp>
        <p:nvSpPr>
          <p:cNvPr id="61450" name="Rectangle 10"/>
          <p:cNvSpPr>
            <a:spLocks noGrp="1" noChangeArrowheads="1"/>
          </p:cNvSpPr>
          <p:nvPr>
            <p:ph type="ftr" sz="quarter" idx="3"/>
          </p:nvPr>
        </p:nvSpPr>
        <p:spPr bwMode="auto">
          <a:xfrm>
            <a:off x="4267200" y="64008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mj-lt"/>
              </a:defRPr>
            </a:lvl1pPr>
          </a:lstStyle>
          <a:p>
            <a:pPr>
              <a:spcBef>
                <a:spcPct val="0"/>
              </a:spcBef>
              <a:buClrTx/>
              <a:buSzTx/>
              <a:buFontTx/>
              <a:buNone/>
            </a:pPr>
            <a:endParaRPr lang="en-AU" b="0" smtClean="0">
              <a:solidFill>
                <a:srgbClr val="336699"/>
              </a:solidFill>
            </a:endParaRPr>
          </a:p>
        </p:txBody>
      </p:sp>
      <p:sp>
        <p:nvSpPr>
          <p:cNvPr id="61451" name="Rectangle 11"/>
          <p:cNvSpPr>
            <a:spLocks noGrp="1" noChangeArrowheads="1"/>
          </p:cNvSpPr>
          <p:nvPr>
            <p:ph type="sldNum" sz="quarter" idx="4"/>
          </p:nvPr>
        </p:nvSpPr>
        <p:spPr bwMode="auto">
          <a:xfrm>
            <a:off x="7237413" y="63992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j-lt"/>
              </a:defRPr>
            </a:lvl1pPr>
          </a:lstStyle>
          <a:p>
            <a:pPr>
              <a:spcBef>
                <a:spcPct val="0"/>
              </a:spcBef>
              <a:buClrTx/>
              <a:buSzTx/>
              <a:buFontTx/>
              <a:buNone/>
            </a:pPr>
            <a:fld id="{A48E116D-C1B9-4B4D-A298-C2B2752088B8}" type="slidenum">
              <a:rPr lang="en-AU" b="0" smtClean="0">
                <a:solidFill>
                  <a:srgbClr val="336699"/>
                </a:solidFill>
              </a:rPr>
              <a:pPr>
                <a:spcBef>
                  <a:spcPct val="0"/>
                </a:spcBef>
                <a:buClrTx/>
                <a:buSzTx/>
                <a:buFontTx/>
                <a:buNone/>
              </a:pPr>
              <a:t>‹#›</a:t>
            </a:fld>
            <a:endParaRPr lang="en-AU" b="0" smtClean="0">
              <a:solidFill>
                <a:srgbClr val="336699"/>
              </a:solidFill>
            </a:endParaRPr>
          </a:p>
        </p:txBody>
      </p:sp>
      <p:grpSp>
        <p:nvGrpSpPr>
          <p:cNvPr id="3" name="Group 12"/>
          <p:cNvGrpSpPr>
            <a:grpSpLocks/>
          </p:cNvGrpSpPr>
          <p:nvPr userDrawn="1"/>
        </p:nvGrpSpPr>
        <p:grpSpPr bwMode="auto">
          <a:xfrm>
            <a:off x="8574088" y="-12700"/>
            <a:ext cx="750887" cy="6865938"/>
            <a:chOff x="3" y="0"/>
            <a:chExt cx="1089" cy="4325"/>
          </a:xfrm>
        </p:grpSpPr>
        <p:sp>
          <p:nvSpPr>
            <p:cNvPr id="61453" name="Arc 13"/>
            <p:cNvSpPr>
              <a:spLocks/>
            </p:cNvSpPr>
            <p:nvPr/>
          </p:nvSpPr>
          <p:spPr bwMode="auto">
            <a:xfrm>
              <a:off x="3" y="293"/>
              <a:ext cx="252" cy="4032"/>
            </a:xfrm>
            <a:custGeom>
              <a:avLst/>
              <a:gdLst>
                <a:gd name="G0" fmla="+- 21600 0 0"/>
                <a:gd name="G1" fmla="+- 21600 0 0"/>
                <a:gd name="G2" fmla="+- 21600 0 0"/>
                <a:gd name="T0" fmla="*/ 21600 w 21600"/>
                <a:gd name="T1" fmla="*/ 43200 h 43200"/>
                <a:gd name="T2" fmla="*/ 21600 w 21600"/>
                <a:gd name="T3" fmla="*/ 0 h 43200"/>
                <a:gd name="T4" fmla="*/ 21600 w 21600"/>
                <a:gd name="T5" fmla="*/ 21600 h 43200"/>
              </a:gdLst>
              <a:ahLst/>
              <a:cxnLst>
                <a:cxn ang="0">
                  <a:pos x="T0" y="T1"/>
                </a:cxn>
                <a:cxn ang="0">
                  <a:pos x="T2" y="T3"/>
                </a:cxn>
                <a:cxn ang="0">
                  <a:pos x="T4" y="T5"/>
                </a:cxn>
              </a:cxnLst>
              <a:rect l="0" t="0" r="r" b="b"/>
              <a:pathLst>
                <a:path w="21600" h="43200" fill="none" extrusionOk="0">
                  <a:moveTo>
                    <a:pt x="21600" y="43200"/>
                  </a:moveTo>
                  <a:cubicBezTo>
                    <a:pt x="9670" y="43200"/>
                    <a:pt x="0" y="33529"/>
                    <a:pt x="0" y="21600"/>
                  </a:cubicBezTo>
                  <a:cubicBezTo>
                    <a:pt x="-1" y="9670"/>
                    <a:pt x="9670" y="0"/>
                    <a:pt x="21599" y="0"/>
                  </a:cubicBezTo>
                </a:path>
                <a:path w="21600" h="43200" stroke="0" extrusionOk="0">
                  <a:moveTo>
                    <a:pt x="21600" y="43200"/>
                  </a:moveTo>
                  <a:cubicBezTo>
                    <a:pt x="9670" y="43200"/>
                    <a:pt x="0" y="33529"/>
                    <a:pt x="0" y="21600"/>
                  </a:cubicBezTo>
                  <a:cubicBezTo>
                    <a:pt x="-1" y="9670"/>
                    <a:pt x="9670" y="0"/>
                    <a:pt x="21599" y="0"/>
                  </a:cubicBezTo>
                  <a:lnTo>
                    <a:pt x="21600" y="21600"/>
                  </a:lnTo>
                  <a:close/>
                </a:path>
              </a:pathLst>
            </a:custGeom>
            <a:gradFill rotWithShape="0">
              <a:gsLst>
                <a:gs pos="0">
                  <a:schemeClr val="bg2"/>
                </a:gs>
                <a:gs pos="100000">
                  <a:schemeClr val="bg1"/>
                </a:gs>
              </a:gsLst>
              <a:path path="shape">
                <a:fillToRect l="50000" t="50000" r="50000" b="50000"/>
              </a:path>
            </a:gradFill>
            <a:ln w="9525">
              <a:noFill/>
              <a:round/>
              <a:headEnd type="none" w="sm" len="sm"/>
              <a:tailEnd type="none" w="sm" len="sm"/>
            </a:ln>
            <a:effectLst/>
          </p:spPr>
          <p:txBody>
            <a:bodyPr/>
            <a:lstStyle/>
            <a:p>
              <a:pPr>
                <a:spcBef>
                  <a:spcPct val="0"/>
                </a:spcBef>
                <a:buClrTx/>
                <a:buSzTx/>
                <a:buFontTx/>
                <a:buNone/>
              </a:pPr>
              <a:endParaRPr lang="en-US" sz="1800" b="0" smtClean="0">
                <a:solidFill>
                  <a:srgbClr val="336699"/>
                </a:solidFill>
                <a:latin typeface="Tahoma" pitchFamily="34" charset="0"/>
              </a:endParaRPr>
            </a:p>
          </p:txBody>
        </p:sp>
        <p:sp>
          <p:nvSpPr>
            <p:cNvPr id="61454" name="Arc 14"/>
            <p:cNvSpPr>
              <a:spLocks/>
            </p:cNvSpPr>
            <p:nvPr/>
          </p:nvSpPr>
          <p:spPr bwMode="auto">
            <a:xfrm>
              <a:off x="840" y="293"/>
              <a:ext cx="252" cy="4032"/>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gradFill rotWithShape="0">
              <a:gsLst>
                <a:gs pos="0">
                  <a:schemeClr val="bg2"/>
                </a:gs>
                <a:gs pos="100000">
                  <a:schemeClr val="bg1"/>
                </a:gs>
              </a:gsLst>
              <a:path path="shape">
                <a:fillToRect l="50000" t="50000" r="50000" b="50000"/>
              </a:path>
            </a:gradFill>
            <a:ln w="9525">
              <a:noFill/>
              <a:round/>
              <a:headEnd type="none" w="sm" len="sm"/>
              <a:tailEnd type="none" w="sm" len="sm"/>
            </a:ln>
            <a:effectLst/>
          </p:spPr>
          <p:txBody>
            <a:bodyPr/>
            <a:lstStyle/>
            <a:p>
              <a:pPr>
                <a:spcBef>
                  <a:spcPct val="0"/>
                </a:spcBef>
                <a:buClrTx/>
                <a:buSzTx/>
                <a:buFontTx/>
                <a:buNone/>
              </a:pPr>
              <a:endParaRPr lang="en-US" sz="1800" b="0" smtClean="0">
                <a:solidFill>
                  <a:srgbClr val="336699"/>
                </a:solidFill>
                <a:latin typeface="Tahoma" pitchFamily="34" charset="0"/>
              </a:endParaRPr>
            </a:p>
          </p:txBody>
        </p:sp>
        <p:sp>
          <p:nvSpPr>
            <p:cNvPr id="61455" name="Rectangle 15"/>
            <p:cNvSpPr>
              <a:spLocks noChangeArrowheads="1"/>
            </p:cNvSpPr>
            <p:nvPr/>
          </p:nvSpPr>
          <p:spPr bwMode="auto">
            <a:xfrm>
              <a:off x="204" y="0"/>
              <a:ext cx="672" cy="4319"/>
            </a:xfrm>
            <a:prstGeom prst="rect">
              <a:avLst/>
            </a:prstGeom>
            <a:blipFill dpi="0" rotWithShape="0">
              <a:blip r:embed="rId14" cstate="print"/>
              <a:srcRect/>
              <a:tile tx="0" ty="0" sx="100000" sy="100000" flip="none" algn="tl"/>
            </a:blipFill>
            <a:ln w="9525">
              <a:noFill/>
              <a:miter lim="800000"/>
              <a:headEnd/>
              <a:tailEnd/>
            </a:ln>
            <a:effectLst/>
          </p:spPr>
          <p:txBody>
            <a:bodyPr/>
            <a:lstStyle/>
            <a:p>
              <a:pPr>
                <a:spcBef>
                  <a:spcPct val="0"/>
                </a:spcBef>
                <a:buClrTx/>
                <a:buSzTx/>
                <a:buFontTx/>
                <a:buNone/>
              </a:pPr>
              <a:endParaRPr lang="en-US" sz="1800" b="0" smtClean="0">
                <a:solidFill>
                  <a:srgbClr val="336699"/>
                </a:solidFill>
                <a:latin typeface="Tahoma" pitchFamily="34" charset="0"/>
              </a:endParaRPr>
            </a:p>
          </p:txBody>
        </p:sp>
        <p:sp>
          <p:nvSpPr>
            <p:cNvPr id="61456" name="AutoShape 16"/>
            <p:cNvSpPr>
              <a:spLocks noChangeArrowheads="1"/>
            </p:cNvSpPr>
            <p:nvPr/>
          </p:nvSpPr>
          <p:spPr bwMode="auto">
            <a:xfrm rot="6000000">
              <a:off x="348" y="372"/>
              <a:ext cx="456" cy="360"/>
            </a:xfrm>
            <a:prstGeom prst="triangle">
              <a:avLst>
                <a:gd name="adj" fmla="val 49995"/>
              </a:avLst>
            </a:prstGeom>
            <a:gradFill rotWithShape="0">
              <a:gsLst>
                <a:gs pos="0">
                  <a:schemeClr val="accent1"/>
                </a:gs>
                <a:gs pos="100000">
                  <a:schemeClr val="hlink"/>
                </a:gs>
              </a:gsLst>
              <a:lin ang="0" scaled="1"/>
            </a:gradFill>
            <a:ln w="9525">
              <a:noFill/>
              <a:miter lim="800000"/>
              <a:headEnd/>
              <a:tailEnd/>
            </a:ln>
            <a:effectLst>
              <a:outerShdw dist="107763" dir="2700000" algn="ctr" rotWithShape="0">
                <a:schemeClr val="bg2"/>
              </a:outerShdw>
            </a:effectLst>
          </p:spPr>
          <p:txBody>
            <a:bodyPr/>
            <a:lstStyle/>
            <a:p>
              <a:pPr>
                <a:spcBef>
                  <a:spcPct val="0"/>
                </a:spcBef>
                <a:buClrTx/>
                <a:buSzTx/>
                <a:buFontTx/>
                <a:buNone/>
              </a:pPr>
              <a:endParaRPr lang="en-US" sz="1800" b="0" smtClean="0">
                <a:solidFill>
                  <a:srgbClr val="336699"/>
                </a:solidFill>
                <a:latin typeface="Tahoma" pitchFamily="34" charset="0"/>
              </a:endParaRPr>
            </a:p>
          </p:txBody>
        </p: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transition spd="med" advClick="0" advTm="1080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b="1">
          <a:solidFill>
            <a:schemeClr val="tx1"/>
          </a:solidFill>
          <a:latin typeface="+mn-lt"/>
          <a:ea typeface="+mn-ea"/>
          <a:cs typeface="+mn-cs"/>
        </a:defRPr>
      </a:lvl1pPr>
      <a:lvl2pPr marL="742950" indent="-285750" algn="l" rtl="0" fontAlgn="base">
        <a:spcBef>
          <a:spcPct val="20000"/>
        </a:spcBef>
        <a:spcAft>
          <a:spcPct val="0"/>
        </a:spcAft>
        <a:buChar char="–"/>
        <a:defRPr sz="2800" b="1">
          <a:solidFill>
            <a:schemeClr val="tx1"/>
          </a:solidFill>
          <a:latin typeface="+mn-lt"/>
        </a:defRPr>
      </a:lvl2pPr>
      <a:lvl3pPr marL="1143000" indent="-228600" algn="l" rtl="0" fontAlgn="base">
        <a:spcBef>
          <a:spcPct val="20000"/>
        </a:spcBef>
        <a:spcAft>
          <a:spcPct val="0"/>
        </a:spcAft>
        <a:buChar char="•"/>
        <a:defRPr sz="2400" b="1">
          <a:solidFill>
            <a:schemeClr val="tx1"/>
          </a:solidFill>
          <a:latin typeface="+mn-lt"/>
        </a:defRPr>
      </a:lvl3pPr>
      <a:lvl4pPr marL="1600200" indent="-228600" algn="l" rtl="0" fontAlgn="base">
        <a:spcBef>
          <a:spcPct val="20000"/>
        </a:spcBef>
        <a:spcAft>
          <a:spcPct val="0"/>
        </a:spcAft>
        <a:buChar char="–"/>
        <a:defRPr sz="2000" b="1">
          <a:solidFill>
            <a:schemeClr val="tx1"/>
          </a:solidFill>
          <a:latin typeface="+mn-lt"/>
        </a:defRPr>
      </a:lvl4pPr>
      <a:lvl5pPr marL="2057400" indent="-228600" algn="l" rtl="0" fontAlgn="base">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3902075"/>
            <a:ext cx="3400425" cy="2949575"/>
            <a:chOff x="0" y="2458"/>
            <a:chExt cx="2142" cy="1858"/>
          </a:xfrm>
        </p:grpSpPr>
        <p:sp>
          <p:nvSpPr>
            <p:cNvPr id="1331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331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buClr>
                  <a:srgbClr val="FFFFCC"/>
                </a:buClr>
              </a:pPr>
              <a:endParaRPr lang="en-US">
                <a:solidFill>
                  <a:srgbClr val="FFFFFF"/>
                </a:solidFill>
              </a:endParaRPr>
            </a:p>
          </p:txBody>
        </p:sp>
        <p:sp>
          <p:nvSpPr>
            <p:cNvPr id="1331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331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331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buClr>
                  <a:srgbClr val="FFFFCC"/>
                </a:buClr>
              </a:pPr>
              <a:endParaRPr lang="en-US">
                <a:solidFill>
                  <a:srgbClr val="FFFFFF"/>
                </a:solidFill>
              </a:endParaRPr>
            </a:p>
          </p:txBody>
        </p:sp>
        <p:sp>
          <p:nvSpPr>
            <p:cNvPr id="1332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buClr>
                  <a:srgbClr val="FFFFCC"/>
                </a:buClr>
              </a:pPr>
              <a:endParaRPr lang="en-US">
                <a:solidFill>
                  <a:srgbClr val="FFFFFF"/>
                </a:solidFill>
              </a:endParaRPr>
            </a:p>
          </p:txBody>
        </p:sp>
        <p:sp>
          <p:nvSpPr>
            <p:cNvPr id="1332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buClr>
                  <a:srgbClr val="FFFFCC"/>
                </a:buClr>
              </a:pPr>
              <a:endParaRPr lang="en-US">
                <a:solidFill>
                  <a:srgbClr val="FFFFFF"/>
                </a:solidFill>
              </a:endParaRPr>
            </a:p>
          </p:txBody>
        </p:sp>
      </p:grpSp>
      <p:sp>
        <p:nvSpPr>
          <p:cNvPr id="13322"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AU" smtClean="0"/>
              <a:t>Click to edit Master title style</a:t>
            </a:r>
          </a:p>
        </p:txBody>
      </p:sp>
      <p:sp>
        <p:nvSpPr>
          <p:cNvPr id="13323"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3324"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b="0">
                <a:effectLst>
                  <a:outerShdw blurRad="38100" dist="38100" dir="2700000" algn="tl">
                    <a:srgbClr val="010199"/>
                  </a:outerShdw>
                </a:effectLst>
                <a:latin typeface="+mn-lt"/>
              </a:defRPr>
            </a:lvl1pPr>
          </a:lstStyle>
          <a:p>
            <a:endParaRPr lang="en-AU">
              <a:solidFill>
                <a:srgbClr val="FFFFFF"/>
              </a:solidFill>
            </a:endParaRPr>
          </a:p>
        </p:txBody>
      </p:sp>
      <p:sp>
        <p:nvSpPr>
          <p:cNvPr id="1332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b="0">
                <a:effectLst>
                  <a:outerShdw blurRad="38100" dist="38100" dir="2700000" algn="tl">
                    <a:srgbClr val="010199"/>
                  </a:outerShdw>
                </a:effectLst>
                <a:latin typeface="+mn-lt"/>
              </a:defRPr>
            </a:lvl1pPr>
          </a:lstStyle>
          <a:p>
            <a:endParaRPr lang="en-AU">
              <a:solidFill>
                <a:srgbClr val="FFFFFF"/>
              </a:solidFill>
            </a:endParaRPr>
          </a:p>
        </p:txBody>
      </p:sp>
      <p:sp>
        <p:nvSpPr>
          <p:cNvPr id="13326"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b="0">
                <a:effectLst>
                  <a:outerShdw blurRad="38100" dist="38100" dir="2700000" algn="tl">
                    <a:srgbClr val="010199"/>
                  </a:outerShdw>
                </a:effectLst>
                <a:latin typeface="+mn-lt"/>
              </a:defRPr>
            </a:lvl1pPr>
          </a:lstStyle>
          <a:p>
            <a:fld id="{7B81B1D2-CEB1-455B-BAF7-5E6F19068D95}" type="slidenum">
              <a:rPr lang="en-AU">
                <a:solidFill>
                  <a:srgbClr val="FFFFFF"/>
                </a:solidFill>
              </a:rPr>
              <a:pPr/>
              <a:t>‹#›</a:t>
            </a:fld>
            <a:endParaRPr lang="en-AU">
              <a:solidFill>
                <a:srgbClr val="FFFFFF"/>
              </a:solidFill>
            </a:endParaRPr>
          </a:p>
        </p:txBody>
      </p:sp>
    </p:spTree>
  </p:cSld>
  <p:clrMap bg1="dk2" tx1="lt1" bg2="dk1"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gif"/><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1.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6.xml"/><Relationship Id="rId1" Type="http://schemas.openxmlformats.org/officeDocument/2006/relationships/vmlDrawing" Target="../drawings/vmlDrawing2.v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ftr" sz="quarter" idx="3"/>
          </p:nvPr>
        </p:nvSpPr>
        <p:spPr/>
        <p:txBody>
          <a:bodyPr/>
          <a:lstStyle/>
          <a:p>
            <a:r>
              <a:rPr lang="en-AU"/>
              <a:t>Events Subsequent to the Return of Christ</a:t>
            </a:r>
          </a:p>
        </p:txBody>
      </p:sp>
      <p:sp>
        <p:nvSpPr>
          <p:cNvPr id="141314" name="Rectangle 2"/>
          <p:cNvSpPr>
            <a:spLocks noChangeArrowheads="1"/>
          </p:cNvSpPr>
          <p:nvPr/>
        </p:nvSpPr>
        <p:spPr bwMode="auto">
          <a:xfrm>
            <a:off x="0" y="5013325"/>
            <a:ext cx="1547813" cy="1844675"/>
          </a:xfrm>
          <a:prstGeom prst="rect">
            <a:avLst/>
          </a:prstGeom>
          <a:solidFill>
            <a:schemeClr val="bg1"/>
          </a:solidFill>
          <a:ln w="9525" algn="ctr">
            <a:noFill/>
            <a:miter lim="800000"/>
            <a:headEnd/>
            <a:tailEnd/>
          </a:ln>
          <a:effectLst/>
        </p:spPr>
        <p:txBody>
          <a:bodyPr wrap="none" anchor="ctr"/>
          <a:lstStyle/>
          <a:p>
            <a:endParaRPr lang="en-US"/>
          </a:p>
        </p:txBody>
      </p:sp>
      <p:sp>
        <p:nvSpPr>
          <p:cNvPr id="141315" name="Rectangle 3"/>
          <p:cNvSpPr>
            <a:spLocks noGrp="1" noChangeArrowheads="1"/>
          </p:cNvSpPr>
          <p:nvPr>
            <p:ph type="subTitle" idx="1"/>
          </p:nvPr>
        </p:nvSpPr>
        <p:spPr>
          <a:xfrm>
            <a:off x="458469" y="3664345"/>
            <a:ext cx="8069747" cy="2735586"/>
          </a:xfrm>
        </p:spPr>
        <p:txBody>
          <a:bodyPr/>
          <a:lstStyle/>
          <a:p>
            <a:pPr algn="ctr">
              <a:spcBef>
                <a:spcPts val="2400"/>
              </a:spcBef>
              <a:buFontTx/>
              <a:buNone/>
            </a:pPr>
            <a:r>
              <a:rPr lang="en-AU" sz="5400" b="0" dirty="0" smtClean="0">
                <a:solidFill>
                  <a:srgbClr val="FFFF00"/>
                </a:solidFill>
                <a:effectLst/>
                <a:latin typeface="Arial Black" pitchFamily="34" charset="0"/>
              </a:rPr>
              <a:t>Study 3</a:t>
            </a:r>
            <a:endParaRPr lang="en-AU" sz="5400" b="0" dirty="0">
              <a:solidFill>
                <a:srgbClr val="FFFF00"/>
              </a:solidFill>
              <a:effectLst/>
              <a:latin typeface="Arial Black" pitchFamily="34" charset="0"/>
            </a:endParaRPr>
          </a:p>
          <a:p>
            <a:pPr algn="ctr">
              <a:lnSpc>
                <a:spcPct val="95000"/>
              </a:lnSpc>
              <a:spcBef>
                <a:spcPct val="0"/>
              </a:spcBef>
              <a:buFontTx/>
              <a:buNone/>
            </a:pPr>
            <a:r>
              <a:rPr lang="en-AU" sz="5400" b="0" dirty="0" smtClean="0">
                <a:solidFill>
                  <a:srgbClr val="FFFF00"/>
                </a:solidFill>
                <a:effectLst/>
                <a:latin typeface="Arial Black" pitchFamily="34" charset="0"/>
              </a:rPr>
              <a:t>“Stirring in a valley of dry bones”</a:t>
            </a:r>
            <a:endParaRPr lang="en-AU" sz="5400" b="0" dirty="0">
              <a:solidFill>
                <a:srgbClr val="FFFF00"/>
              </a:solidFill>
              <a:effectLst/>
              <a:latin typeface="Arial Black" pitchFamily="34" charset="0"/>
            </a:endParaRPr>
          </a:p>
        </p:txBody>
      </p:sp>
      <p:sp>
        <p:nvSpPr>
          <p:cNvPr id="5" name="Rectangle 3"/>
          <p:cNvSpPr txBox="1">
            <a:spLocks noChangeArrowheads="1"/>
          </p:cNvSpPr>
          <p:nvPr/>
        </p:nvSpPr>
        <p:spPr bwMode="auto">
          <a:xfrm>
            <a:off x="144016" y="526042"/>
            <a:ext cx="8460432" cy="3146692"/>
          </a:xfrm>
          <a:prstGeom prst="rect">
            <a:avLst/>
          </a:prstGeom>
          <a:noFill/>
          <a:ln w="9525">
            <a:noFill/>
            <a:miter lim="800000"/>
            <a:headEnd/>
            <a:tailEnd/>
          </a:ln>
          <a:effectLst/>
        </p:spPr>
        <p:txBody>
          <a:bodyPr vert="horz" wrap="square" lIns="92075" tIns="46037" rIns="92075" bIns="46037" numCol="1" anchor="t" anchorCtr="0" compatLnSpc="1">
            <a:prstTxWarp prst="textNoShape">
              <a:avLst/>
            </a:prstTxWarp>
          </a:bodyPr>
          <a:lstStyle/>
          <a:p>
            <a:pPr marR="0" lvl="0" algn="ctr" defTabSz="914400" rtl="0" eaLnBrk="1" fontAlgn="base" latinLnBrk="0" hangingPunct="1">
              <a:lnSpc>
                <a:spcPct val="80000"/>
              </a:lnSpc>
              <a:spcBef>
                <a:spcPct val="20000"/>
              </a:spcBef>
              <a:spcAft>
                <a:spcPct val="0"/>
              </a:spcAft>
              <a:buClr>
                <a:srgbClr val="FFFF00"/>
              </a:buClr>
              <a:buSzTx/>
              <a:buFont typeface="Wingdings" pitchFamily="2" charset="2"/>
              <a:buNone/>
              <a:tabLst/>
              <a:defRPr/>
            </a:pPr>
            <a:r>
              <a:rPr kumimoji="0" lang="en-AU" sz="8000" b="1" i="0" u="none" strike="noStrike" kern="0" cap="none" spc="0" normalizeH="0" baseline="0" noProof="0" dirty="0" smtClean="0">
                <a:ln>
                  <a:solidFill>
                    <a:schemeClr val="tx1"/>
                  </a:solidFill>
                </a:ln>
                <a:solidFill>
                  <a:srgbClr val="FF3399"/>
                </a:solidFill>
                <a:effectLst>
                  <a:outerShdw blurRad="38100" dist="38100" dir="2700000" algn="tl">
                    <a:srgbClr val="FFFFFF"/>
                  </a:outerShdw>
                </a:effectLst>
                <a:uLnTx/>
                <a:uFillTx/>
                <a:latin typeface="Monotype Corsiva" pitchFamily="66" charset="0"/>
                <a:ea typeface="+mn-ea"/>
                <a:cs typeface="+mn-cs"/>
              </a:rPr>
              <a:t>The work of Elijah and the Second Exodus of Israel</a:t>
            </a:r>
          </a:p>
        </p:txBody>
      </p:sp>
      <p:sp>
        <p:nvSpPr>
          <p:cNvPr id="6" name="Arc 3"/>
          <p:cNvSpPr>
            <a:spLocks/>
          </p:cNvSpPr>
          <p:nvPr/>
        </p:nvSpPr>
        <p:spPr bwMode="auto">
          <a:xfrm>
            <a:off x="0" y="6237312"/>
            <a:ext cx="5148064" cy="6206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rgbClr val="000000"/>
              </a:gs>
              <a:gs pos="100000">
                <a:srgbClr val="0033CC"/>
              </a:gs>
            </a:gsLst>
            <a:lin ang="5400000" scaled="1"/>
          </a:gradFill>
          <a:ln w="9525">
            <a:noFill/>
            <a:round/>
            <a:headEnd type="none" w="sm" len="sm"/>
            <a:tailEnd type="none" w="sm" len="sm"/>
          </a:ln>
        </p:spPr>
        <p:txBody>
          <a:bodyPr/>
          <a:lstStyle/>
          <a:p>
            <a:pPr fontAlgn="auto">
              <a:spcBef>
                <a:spcPts val="0"/>
              </a:spcBef>
              <a:spcAft>
                <a:spcPts val="0"/>
              </a:spcAft>
              <a:buClrTx/>
              <a:buSzTx/>
              <a:buFontTx/>
              <a:buNone/>
              <a:defRPr/>
            </a:pPr>
            <a:endParaRPr lang="en-US" sz="1800" b="0" kern="0">
              <a:solidFill>
                <a:sysClr val="windowText" lastClr="000000"/>
              </a:solidFill>
            </a:endParaRPr>
          </a:p>
        </p:txBody>
      </p:sp>
      <p:sp>
        <p:nvSpPr>
          <p:cNvPr id="7" name="Rectangle 24"/>
          <p:cNvSpPr txBox="1">
            <a:spLocks noChangeArrowheads="1"/>
          </p:cNvSpPr>
          <p:nvPr/>
        </p:nvSpPr>
        <p:spPr>
          <a:xfrm>
            <a:off x="0" y="6365896"/>
            <a:ext cx="4500562" cy="442252"/>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marL="0" marR="0" lvl="0" indent="0" algn="l" defTabSz="914400" rtl="0" eaLnBrk="1" fontAlgn="base" latinLnBrk="0" hangingPunct="1">
              <a:lnSpc>
                <a:spcPct val="100000"/>
              </a:lnSpc>
              <a:spcBef>
                <a:spcPct val="20000"/>
              </a:spcBef>
              <a:spcAft>
                <a:spcPct val="0"/>
              </a:spcAft>
              <a:buClr>
                <a:schemeClr val="hlink"/>
              </a:buClr>
              <a:buSzPct val="75000"/>
              <a:buFontTx/>
              <a:buNone/>
              <a:tabLst/>
              <a:defRPr/>
            </a:pPr>
            <a:r>
              <a:rPr kumimoji="0" lang="en-AU" sz="2800" b="1" i="0" u="none" strike="noStrike" kern="1200" cap="none" spc="0" normalizeH="0" baseline="0" noProof="0" dirty="0" smtClean="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rPr>
              <a:t>The Second Exodus of Israel</a:t>
            </a:r>
            <a:endParaRPr kumimoji="0" lang="en-AU" sz="2800" b="1" i="0" u="none" strike="noStrike" kern="1200" cap="none" spc="0" normalizeH="0" baseline="0" noProof="0" dirty="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0" y="0"/>
            <a:ext cx="9144000" cy="908720"/>
          </a:xfrm>
        </p:spPr>
        <p:txBody>
          <a:bodyPr/>
          <a:lstStyle/>
          <a:p>
            <a:r>
              <a:rPr lang="en-AU" sz="4400" dirty="0" smtClean="0"/>
              <a:t>A valley of dry bones – </a:t>
            </a:r>
            <a:r>
              <a:rPr lang="en-AU" sz="4400" dirty="0" smtClean="0">
                <a:ln w="19050">
                  <a:solidFill>
                    <a:schemeClr val="tx1"/>
                  </a:solidFill>
                </a:ln>
                <a:solidFill>
                  <a:srgbClr val="FF0000"/>
                </a:solidFill>
                <a:effectLst/>
              </a:rPr>
              <a:t>V.1-14</a:t>
            </a:r>
            <a:endParaRPr lang="en-AU" sz="4400" dirty="0">
              <a:ln w="19050">
                <a:solidFill>
                  <a:schemeClr val="tx1"/>
                </a:solidFill>
              </a:ln>
              <a:solidFill>
                <a:srgbClr val="FF0000"/>
              </a:solidFill>
              <a:effectLst/>
            </a:endParaRPr>
          </a:p>
        </p:txBody>
      </p:sp>
      <p:sp>
        <p:nvSpPr>
          <p:cNvPr id="55299" name="Rectangle 3"/>
          <p:cNvSpPr>
            <a:spLocks noGrp="1" noChangeArrowheads="1"/>
          </p:cNvSpPr>
          <p:nvPr>
            <p:ph type="subTitle" idx="1"/>
          </p:nvPr>
        </p:nvSpPr>
        <p:spPr>
          <a:xfrm>
            <a:off x="179512" y="983461"/>
            <a:ext cx="5472608" cy="792757"/>
          </a:xfrm>
        </p:spPr>
        <p:txBody>
          <a:bodyPr/>
          <a:lstStyle/>
          <a:p>
            <a:pPr marL="533400" indent="-533400">
              <a:lnSpc>
                <a:spcPct val="95000"/>
              </a:lnSpc>
              <a:buNone/>
            </a:pPr>
            <a:r>
              <a:rPr lang="en-AU" sz="2400" dirty="0" smtClean="0">
                <a:solidFill>
                  <a:srgbClr val="00FF00"/>
                </a:solidFill>
                <a:latin typeface="Bookman Old Style" pitchFamily="18" charset="0"/>
              </a:rPr>
              <a:t>“...and, lo, they were very dry”</a:t>
            </a:r>
            <a:endParaRPr lang="en-AU" sz="2400" dirty="0">
              <a:solidFill>
                <a:srgbClr val="00FF00"/>
              </a:solidFill>
              <a:latin typeface="Bookman Old Style" pitchFamily="18" charset="0"/>
            </a:endParaRPr>
          </a:p>
        </p:txBody>
      </p:sp>
      <p:pic>
        <p:nvPicPr>
          <p:cNvPr id="201730" name="Picture 2" descr="Bergen-Belsen concentration camp"/>
          <p:cNvPicPr>
            <a:picLocks noChangeAspect="1" noChangeArrowheads="1"/>
          </p:cNvPicPr>
          <p:nvPr/>
        </p:nvPicPr>
        <p:blipFill>
          <a:blip r:embed="rId2" cstate="print"/>
          <a:srcRect/>
          <a:stretch>
            <a:fillRect/>
          </a:stretch>
        </p:blipFill>
        <p:spPr bwMode="auto">
          <a:xfrm>
            <a:off x="5596700" y="2537498"/>
            <a:ext cx="3491880" cy="4265082"/>
          </a:xfrm>
          <a:prstGeom prst="rect">
            <a:avLst/>
          </a:prstGeom>
          <a:noFill/>
          <a:ln w="57150">
            <a:solidFill>
              <a:srgbClr val="FF0000"/>
            </a:solidFill>
          </a:ln>
        </p:spPr>
      </p:pic>
      <p:pic>
        <p:nvPicPr>
          <p:cNvPr id="201734" name="Picture 6" descr="http://t0.gstatic.com/images?q=tbn:ANd9GcQTvf_h83xFRpi7MpYNIMLVLQQam0uN9rkWDvkYDNZb7dAhuqkL"/>
          <p:cNvPicPr>
            <a:picLocks noChangeAspect="1" noChangeArrowheads="1"/>
          </p:cNvPicPr>
          <p:nvPr/>
        </p:nvPicPr>
        <p:blipFill>
          <a:blip r:embed="rId3" cstate="print"/>
          <a:srcRect/>
          <a:stretch>
            <a:fillRect/>
          </a:stretch>
        </p:blipFill>
        <p:spPr bwMode="auto">
          <a:xfrm>
            <a:off x="83130" y="1606638"/>
            <a:ext cx="5436096" cy="4661117"/>
          </a:xfrm>
          <a:prstGeom prst="rect">
            <a:avLst/>
          </a:prstGeom>
          <a:noFill/>
          <a:ln w="57150">
            <a:solidFill>
              <a:srgbClr val="FF0000"/>
            </a:solidFill>
          </a:ln>
        </p:spPr>
      </p:pic>
      <p:sp>
        <p:nvSpPr>
          <p:cNvPr id="8" name="TextBox 7"/>
          <p:cNvSpPr txBox="1"/>
          <p:nvPr/>
        </p:nvSpPr>
        <p:spPr>
          <a:xfrm>
            <a:off x="5721395" y="1063858"/>
            <a:ext cx="3312368" cy="1384995"/>
          </a:xfrm>
          <a:prstGeom prst="rect">
            <a:avLst/>
          </a:prstGeom>
          <a:noFill/>
        </p:spPr>
        <p:txBody>
          <a:bodyPr wrap="square" rtlCol="0">
            <a:spAutoFit/>
          </a:bodyPr>
          <a:lstStyle/>
          <a:p>
            <a:pPr>
              <a:spcBef>
                <a:spcPct val="0"/>
              </a:spcBef>
              <a:buClrTx/>
              <a:buSzTx/>
              <a:buFontTx/>
              <a:buNone/>
            </a:pPr>
            <a:r>
              <a:rPr lang="en-US" dirty="0" smtClean="0">
                <a:ln w="19050">
                  <a:solidFill>
                    <a:srgbClr val="FFFFFF"/>
                  </a:solidFill>
                </a:ln>
                <a:solidFill>
                  <a:srgbClr val="FF0000"/>
                </a:solidFill>
                <a:latin typeface="Arial" charset="0"/>
              </a:rPr>
              <a:t>V.9</a:t>
            </a:r>
            <a:r>
              <a:rPr lang="en-US" dirty="0" smtClean="0">
                <a:solidFill>
                  <a:srgbClr val="FFFFFF"/>
                </a:solidFill>
                <a:latin typeface="Arial" charset="0"/>
              </a:rPr>
              <a:t> – </a:t>
            </a:r>
            <a:r>
              <a:rPr lang="en-US" dirty="0" smtClean="0">
                <a:solidFill>
                  <a:srgbClr val="00FF00"/>
                </a:solidFill>
                <a:latin typeface="Arial" charset="0"/>
              </a:rPr>
              <a:t>“upon these slain”</a:t>
            </a:r>
            <a:r>
              <a:rPr lang="en-US" dirty="0" smtClean="0">
                <a:solidFill>
                  <a:srgbClr val="FFFFFF"/>
                </a:solidFill>
                <a:latin typeface="Arial" charset="0"/>
              </a:rPr>
              <a:t> – Their history testifies.</a:t>
            </a:r>
            <a:endParaRPr lang="en-US" dirty="0">
              <a:solidFill>
                <a:srgbClr val="FFFFFF"/>
              </a:solidFill>
              <a:latin typeface="Arial" charset="0"/>
            </a:endParaRPr>
          </a:p>
        </p:txBody>
      </p:sp>
      <p:sp>
        <p:nvSpPr>
          <p:cNvPr id="9" name="Rectangle 24"/>
          <p:cNvSpPr txBox="1">
            <a:spLocks noChangeArrowheads="1"/>
          </p:cNvSpPr>
          <p:nvPr/>
        </p:nvSpPr>
        <p:spPr>
          <a:xfrm>
            <a:off x="216024" y="6365896"/>
            <a:ext cx="4283968" cy="442252"/>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marL="0" marR="0" lvl="0" indent="0" algn="l" defTabSz="914400" rtl="0" eaLnBrk="1" fontAlgn="base" latinLnBrk="0" hangingPunct="1">
              <a:lnSpc>
                <a:spcPct val="100000"/>
              </a:lnSpc>
              <a:spcBef>
                <a:spcPct val="20000"/>
              </a:spcBef>
              <a:spcAft>
                <a:spcPct val="0"/>
              </a:spcAft>
              <a:buClr>
                <a:schemeClr val="hlink"/>
              </a:buClr>
              <a:buSzPct val="75000"/>
              <a:buFontTx/>
              <a:buNone/>
              <a:tabLst/>
              <a:defRPr/>
            </a:pPr>
            <a:r>
              <a:rPr kumimoji="0" lang="en-AU" sz="2800" b="1" i="0" u="none" strike="noStrike" kern="1200" cap="none" spc="0" normalizeH="0" baseline="0" noProof="0" dirty="0" smtClean="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rPr>
              <a:t>The Second Exodus of Israel</a:t>
            </a:r>
            <a:endParaRPr kumimoji="0" lang="en-AU" sz="2800" b="1" i="0" u="none" strike="noStrike" kern="1200" cap="none" spc="0" normalizeH="0" baseline="0" noProof="0" dirty="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0" y="0"/>
            <a:ext cx="9144000" cy="836712"/>
          </a:xfrm>
        </p:spPr>
        <p:txBody>
          <a:bodyPr/>
          <a:lstStyle/>
          <a:p>
            <a:r>
              <a:rPr lang="en-AU" sz="4400" dirty="0" smtClean="0"/>
              <a:t>Vital keys to interpretation</a:t>
            </a:r>
            <a:endParaRPr lang="en-AU" sz="4400" dirty="0">
              <a:solidFill>
                <a:srgbClr val="FF0000"/>
              </a:solidFill>
            </a:endParaRPr>
          </a:p>
        </p:txBody>
      </p:sp>
      <p:sp>
        <p:nvSpPr>
          <p:cNvPr id="55299" name="Rectangle 3"/>
          <p:cNvSpPr>
            <a:spLocks noGrp="1" noChangeArrowheads="1"/>
          </p:cNvSpPr>
          <p:nvPr>
            <p:ph type="subTitle" idx="1"/>
          </p:nvPr>
        </p:nvSpPr>
        <p:spPr>
          <a:xfrm>
            <a:off x="181550" y="880340"/>
            <a:ext cx="8782938" cy="5400675"/>
          </a:xfrm>
        </p:spPr>
        <p:txBody>
          <a:bodyPr/>
          <a:lstStyle/>
          <a:p>
            <a:pPr marL="533400" indent="-533400">
              <a:lnSpc>
                <a:spcPct val="95000"/>
              </a:lnSpc>
            </a:pPr>
            <a:r>
              <a:rPr lang="en-AU" sz="3200" dirty="0" smtClean="0">
                <a:ln w="19050">
                  <a:solidFill>
                    <a:schemeClr val="tx1"/>
                  </a:solidFill>
                </a:ln>
                <a:solidFill>
                  <a:srgbClr val="FF0000"/>
                </a:solidFill>
              </a:rPr>
              <a:t>V.11</a:t>
            </a:r>
            <a:r>
              <a:rPr lang="en-AU" sz="3200" dirty="0" smtClean="0"/>
              <a:t> – The bones represent </a:t>
            </a:r>
            <a:r>
              <a:rPr lang="en-AU" sz="3200" dirty="0" smtClean="0">
                <a:solidFill>
                  <a:srgbClr val="00FF00"/>
                </a:solidFill>
              </a:rPr>
              <a:t>“the whole house of Israel.</a:t>
            </a:r>
            <a:r>
              <a:rPr lang="en-AU" sz="3200" dirty="0" smtClean="0"/>
              <a:t>”</a:t>
            </a:r>
          </a:p>
          <a:p>
            <a:pPr marL="533400" indent="-533400">
              <a:lnSpc>
                <a:spcPct val="95000"/>
              </a:lnSpc>
            </a:pPr>
            <a:r>
              <a:rPr lang="en-AU" sz="3200" dirty="0" smtClean="0">
                <a:ln w="19050">
                  <a:solidFill>
                    <a:schemeClr val="tx1"/>
                  </a:solidFill>
                </a:ln>
                <a:solidFill>
                  <a:srgbClr val="FF0000"/>
                </a:solidFill>
              </a:rPr>
              <a:t>V.6</a:t>
            </a:r>
            <a:r>
              <a:rPr lang="en-AU" sz="3200" dirty="0" smtClean="0">
                <a:ln w="22225">
                  <a:solidFill>
                    <a:schemeClr val="tx1"/>
                  </a:solidFill>
                </a:ln>
                <a:solidFill>
                  <a:srgbClr val="FF0000"/>
                </a:solidFill>
              </a:rPr>
              <a:t> </a:t>
            </a:r>
            <a:r>
              <a:rPr lang="en-AU" sz="3200" dirty="0" smtClean="0"/>
              <a:t>– The laying of sinew, flesh and skin and provision of breath are aligned with Israel </a:t>
            </a:r>
            <a:r>
              <a:rPr lang="en-AU" sz="3200" dirty="0" smtClean="0">
                <a:solidFill>
                  <a:srgbClr val="FFFF00"/>
                </a:solidFill>
              </a:rPr>
              <a:t>“knowing Yahweh”</a:t>
            </a:r>
            <a:r>
              <a:rPr lang="en-AU" sz="3200" dirty="0" smtClean="0"/>
              <a:t> </a:t>
            </a:r>
            <a:r>
              <a:rPr lang="en-AU" sz="3200" dirty="0" smtClean="0">
                <a:solidFill>
                  <a:srgbClr val="00FF00"/>
                </a:solidFill>
              </a:rPr>
              <a:t>= alive</a:t>
            </a:r>
            <a:r>
              <a:rPr lang="en-AU" sz="3200" dirty="0" smtClean="0"/>
              <a:t>.</a:t>
            </a:r>
          </a:p>
          <a:p>
            <a:pPr marL="533400" indent="-533400">
              <a:lnSpc>
                <a:spcPct val="95000"/>
              </a:lnSpc>
            </a:pPr>
            <a:r>
              <a:rPr lang="en-AU" sz="3200" dirty="0" smtClean="0">
                <a:ln w="19050">
                  <a:solidFill>
                    <a:schemeClr val="tx1"/>
                  </a:solidFill>
                </a:ln>
                <a:solidFill>
                  <a:srgbClr val="FF0000"/>
                </a:solidFill>
              </a:rPr>
              <a:t>V.7</a:t>
            </a:r>
            <a:r>
              <a:rPr lang="en-AU" sz="3200" dirty="0" smtClean="0"/>
              <a:t> – The resurrection when bones come together is attended by a loud noise (call) and an earthquake = </a:t>
            </a:r>
            <a:r>
              <a:rPr lang="en-AU" sz="3200" dirty="0" smtClean="0">
                <a:solidFill>
                  <a:srgbClr val="FFFF00"/>
                </a:solidFill>
              </a:rPr>
              <a:t>The time of Jacob’s trouble</a:t>
            </a:r>
            <a:r>
              <a:rPr lang="en-AU" sz="3200" dirty="0" smtClean="0"/>
              <a:t> – </a:t>
            </a:r>
            <a:r>
              <a:rPr lang="en-AU" sz="3200" dirty="0" smtClean="0">
                <a:ln w="19050">
                  <a:solidFill>
                    <a:schemeClr val="tx1"/>
                  </a:solidFill>
                </a:ln>
                <a:solidFill>
                  <a:srgbClr val="FF0000"/>
                </a:solidFill>
              </a:rPr>
              <a:t>Jer. 30:7 </a:t>
            </a:r>
            <a:r>
              <a:rPr lang="en-AU" sz="3200" dirty="0" smtClean="0"/>
              <a:t>– the period of the great political earthquake that will see the redemption of all Israel – </a:t>
            </a:r>
            <a:r>
              <a:rPr lang="en-AU" sz="3200" dirty="0" smtClean="0">
                <a:ln w="19050">
                  <a:solidFill>
                    <a:schemeClr val="tx1"/>
                  </a:solidFill>
                </a:ln>
                <a:solidFill>
                  <a:srgbClr val="FF0000"/>
                </a:solidFill>
              </a:rPr>
              <a:t>Rev. 16:18</a:t>
            </a:r>
            <a:r>
              <a:rPr lang="en-AU" sz="3200" dirty="0" smtClean="0"/>
              <a:t>.</a:t>
            </a:r>
            <a:endParaRPr lang="en-AU" sz="3200" dirty="0"/>
          </a:p>
        </p:txBody>
      </p:sp>
      <p:sp>
        <p:nvSpPr>
          <p:cNvPr id="5" name="Rectangle 24"/>
          <p:cNvSpPr txBox="1">
            <a:spLocks noChangeArrowheads="1"/>
          </p:cNvSpPr>
          <p:nvPr/>
        </p:nvSpPr>
        <p:spPr>
          <a:xfrm>
            <a:off x="216024" y="6365896"/>
            <a:ext cx="4211960" cy="442252"/>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marL="0" marR="0" lvl="0" indent="0" algn="l" defTabSz="914400" rtl="0" eaLnBrk="1" fontAlgn="base" latinLnBrk="0" hangingPunct="1">
              <a:lnSpc>
                <a:spcPct val="100000"/>
              </a:lnSpc>
              <a:spcBef>
                <a:spcPct val="20000"/>
              </a:spcBef>
              <a:spcAft>
                <a:spcPct val="0"/>
              </a:spcAft>
              <a:buClr>
                <a:schemeClr val="hlink"/>
              </a:buClr>
              <a:buSzPct val="75000"/>
              <a:buFontTx/>
              <a:buNone/>
              <a:tabLst/>
              <a:defRPr/>
            </a:pPr>
            <a:r>
              <a:rPr kumimoji="0" lang="en-AU" sz="2800" b="1" i="0" u="none" strike="noStrike" kern="1200" cap="none" spc="0" normalizeH="0" baseline="0" noProof="0" dirty="0" smtClean="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rPr>
              <a:t>The Second Exodus of Israel</a:t>
            </a:r>
            <a:endParaRPr kumimoji="0" lang="en-AU" sz="2800" b="1" i="0" u="none" strike="noStrike" kern="1200" cap="none" spc="0" normalizeH="0" baseline="0" noProof="0" dirty="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0" y="0"/>
            <a:ext cx="9144000" cy="1340768"/>
          </a:xfrm>
        </p:spPr>
        <p:txBody>
          <a:bodyPr/>
          <a:lstStyle/>
          <a:p>
            <a:r>
              <a:rPr lang="en-AU" sz="4400" dirty="0" smtClean="0"/>
              <a:t>The drama of Israel’s latter day resurrection – </a:t>
            </a:r>
            <a:r>
              <a:rPr lang="en-AU" dirty="0" smtClean="0">
                <a:ln w="19050">
                  <a:solidFill>
                    <a:schemeClr val="tx1"/>
                  </a:solidFill>
                </a:ln>
                <a:solidFill>
                  <a:srgbClr val="FF0000"/>
                </a:solidFill>
                <a:effectLst/>
              </a:rPr>
              <a:t>V.7-10</a:t>
            </a:r>
            <a:endParaRPr lang="en-AU" dirty="0">
              <a:ln w="19050">
                <a:solidFill>
                  <a:schemeClr val="tx1"/>
                </a:solidFill>
              </a:ln>
              <a:solidFill>
                <a:srgbClr val="FF0000"/>
              </a:solidFill>
              <a:effectLst/>
            </a:endParaRPr>
          </a:p>
        </p:txBody>
      </p:sp>
      <p:sp>
        <p:nvSpPr>
          <p:cNvPr id="55299" name="Rectangle 3"/>
          <p:cNvSpPr>
            <a:spLocks noGrp="1" noChangeArrowheads="1"/>
          </p:cNvSpPr>
          <p:nvPr>
            <p:ph type="subTitle" idx="1"/>
          </p:nvPr>
        </p:nvSpPr>
        <p:spPr>
          <a:xfrm>
            <a:off x="98420" y="1268761"/>
            <a:ext cx="8782938" cy="3024335"/>
          </a:xfrm>
        </p:spPr>
        <p:txBody>
          <a:bodyPr/>
          <a:lstStyle/>
          <a:p>
            <a:pPr marL="533400" indent="-533400">
              <a:lnSpc>
                <a:spcPct val="95000"/>
              </a:lnSpc>
              <a:spcBef>
                <a:spcPts val="0"/>
              </a:spcBef>
              <a:spcAft>
                <a:spcPts val="600"/>
              </a:spcAft>
            </a:pPr>
            <a:r>
              <a:rPr lang="en-AU" sz="3200" dirty="0" smtClean="0"/>
              <a:t>The events of </a:t>
            </a:r>
            <a:r>
              <a:rPr lang="en-AU" sz="3200" dirty="0" smtClean="0">
                <a:solidFill>
                  <a:srgbClr val="00FF00"/>
                </a:solidFill>
              </a:rPr>
              <a:t>Armageddon</a:t>
            </a:r>
            <a:r>
              <a:rPr lang="en-AU" sz="3200" dirty="0" smtClean="0"/>
              <a:t> and aftermath constitute the </a:t>
            </a:r>
            <a:r>
              <a:rPr lang="en-AU" sz="3200" dirty="0" smtClean="0">
                <a:solidFill>
                  <a:srgbClr val="FFFF00"/>
                </a:solidFill>
              </a:rPr>
              <a:t>“loud call” </a:t>
            </a:r>
            <a:r>
              <a:rPr lang="en-AU" sz="3200" dirty="0" smtClean="0"/>
              <a:t>and the political “earthquake” that brings the bones of Israel together.</a:t>
            </a:r>
          </a:p>
          <a:p>
            <a:pPr marL="533400" indent="-533400">
              <a:lnSpc>
                <a:spcPct val="95000"/>
              </a:lnSpc>
              <a:spcBef>
                <a:spcPts val="0"/>
              </a:spcBef>
              <a:spcAft>
                <a:spcPts val="600"/>
              </a:spcAft>
            </a:pPr>
            <a:r>
              <a:rPr lang="en-AU" sz="3200" dirty="0" smtClean="0"/>
              <a:t>Called </a:t>
            </a:r>
            <a:r>
              <a:rPr lang="en-AU" sz="3200" dirty="0" smtClean="0">
                <a:solidFill>
                  <a:srgbClr val="00FF00"/>
                </a:solidFill>
              </a:rPr>
              <a:t>“the sign of the Son of man in heaven”</a:t>
            </a:r>
            <a:r>
              <a:rPr lang="en-AU" sz="3200" dirty="0" smtClean="0"/>
              <a:t> – </a:t>
            </a:r>
            <a:r>
              <a:rPr lang="en-AU" sz="3200" dirty="0" smtClean="0">
                <a:ln w="19050">
                  <a:solidFill>
                    <a:schemeClr val="tx1"/>
                  </a:solidFill>
                </a:ln>
                <a:solidFill>
                  <a:srgbClr val="FF0000"/>
                </a:solidFill>
              </a:rPr>
              <a:t>Matt. 24:30</a:t>
            </a:r>
            <a:r>
              <a:rPr lang="en-AU" sz="3200" dirty="0" smtClean="0"/>
              <a:t>.</a:t>
            </a:r>
            <a:endParaRPr lang="en-AU" sz="3200" dirty="0"/>
          </a:p>
        </p:txBody>
      </p:sp>
      <p:pic>
        <p:nvPicPr>
          <p:cNvPr id="200706" name="Picture 2" descr="http://t0.gstatic.com/images?q=tbn:ANd9GcT3poED1K_S2jwEa2134GNK5QoxpJjQbdTroT-XI9i_UiuYIKGX"/>
          <p:cNvPicPr>
            <a:picLocks noChangeAspect="1" noChangeArrowheads="1"/>
          </p:cNvPicPr>
          <p:nvPr/>
        </p:nvPicPr>
        <p:blipFill>
          <a:blip r:embed="rId2" cstate="print"/>
          <a:srcRect/>
          <a:stretch>
            <a:fillRect/>
          </a:stretch>
        </p:blipFill>
        <p:spPr bwMode="auto">
          <a:xfrm>
            <a:off x="5076056" y="4099336"/>
            <a:ext cx="4012523" cy="2703243"/>
          </a:xfrm>
          <a:prstGeom prst="rect">
            <a:avLst/>
          </a:prstGeom>
          <a:noFill/>
          <a:ln w="57150">
            <a:solidFill>
              <a:srgbClr val="FF0000"/>
            </a:solidFill>
          </a:ln>
        </p:spPr>
      </p:pic>
      <p:sp>
        <p:nvSpPr>
          <p:cNvPr id="7" name="Rectangle 24"/>
          <p:cNvSpPr txBox="1">
            <a:spLocks noChangeArrowheads="1"/>
          </p:cNvSpPr>
          <p:nvPr/>
        </p:nvSpPr>
        <p:spPr>
          <a:xfrm>
            <a:off x="216024" y="6365896"/>
            <a:ext cx="4211960" cy="442252"/>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marL="0" marR="0" lvl="0" indent="0" algn="l" defTabSz="914400" rtl="0" eaLnBrk="1" fontAlgn="base" latinLnBrk="0" hangingPunct="1">
              <a:lnSpc>
                <a:spcPct val="100000"/>
              </a:lnSpc>
              <a:spcBef>
                <a:spcPct val="20000"/>
              </a:spcBef>
              <a:spcAft>
                <a:spcPct val="0"/>
              </a:spcAft>
              <a:buClr>
                <a:schemeClr val="hlink"/>
              </a:buClr>
              <a:buSzPct val="75000"/>
              <a:buFontTx/>
              <a:buNone/>
              <a:tabLst/>
              <a:defRPr/>
            </a:pPr>
            <a:r>
              <a:rPr kumimoji="0" lang="en-AU" sz="2800" b="1" i="0" u="none" strike="noStrike" kern="1200" cap="none" spc="0" normalizeH="0" baseline="0" noProof="0" dirty="0" smtClean="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rPr>
              <a:t>The Second Exodus of Israel</a:t>
            </a:r>
            <a:endParaRPr kumimoji="0" lang="en-AU" sz="2800" b="1" i="0" u="none" strike="noStrike" kern="1200" cap="none" spc="0" normalizeH="0" baseline="0" noProof="0" dirty="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endParaRPr>
          </a:p>
        </p:txBody>
      </p:sp>
      <p:sp>
        <p:nvSpPr>
          <p:cNvPr id="6" name="TextBox 5"/>
          <p:cNvSpPr txBox="1"/>
          <p:nvPr/>
        </p:nvSpPr>
        <p:spPr>
          <a:xfrm>
            <a:off x="21641" y="4325008"/>
            <a:ext cx="4968000" cy="2502223"/>
          </a:xfrm>
          <a:prstGeom prst="rect">
            <a:avLst/>
          </a:prstGeom>
          <a:solidFill>
            <a:srgbClr val="FFFF00"/>
          </a:solidFill>
          <a:ln w="57150">
            <a:solidFill>
              <a:srgbClr val="FF0000"/>
            </a:solidFill>
          </a:ln>
        </p:spPr>
        <p:txBody>
          <a:bodyPr wrap="square" lIns="182880" rIns="182880" rtlCol="0">
            <a:spAutoFit/>
          </a:bodyPr>
          <a:lstStyle/>
          <a:p>
            <a:pPr algn="ctr">
              <a:lnSpc>
                <a:spcPct val="90000"/>
              </a:lnSpc>
              <a:spcBef>
                <a:spcPct val="0"/>
              </a:spcBef>
              <a:buClrTx/>
              <a:buSzTx/>
              <a:buFontTx/>
              <a:buNone/>
            </a:pPr>
            <a:r>
              <a:rPr lang="en-US" sz="2900" dirty="0" smtClean="0">
                <a:solidFill>
                  <a:srgbClr val="000000"/>
                </a:solidFill>
                <a:latin typeface="Arial" charset="0"/>
              </a:rPr>
              <a:t>Laying of sinew, breath etc. refers to the work of Christ in the Land and of Elijah outside the Land in turning ungodliness away from Jacob.</a:t>
            </a:r>
            <a:endParaRPr lang="en-US" sz="2900" dirty="0">
              <a:solidFill>
                <a:srgbClr val="00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0" y="188913"/>
            <a:ext cx="9144000" cy="630237"/>
          </a:xfrm>
        </p:spPr>
        <p:txBody>
          <a:bodyPr/>
          <a:lstStyle/>
          <a:p>
            <a:r>
              <a:rPr lang="en-US" sz="4400" dirty="0"/>
              <a:t>The </a:t>
            </a:r>
            <a:r>
              <a:rPr lang="en-US" sz="4400" dirty="0" smtClean="0"/>
              <a:t>deliverance </a:t>
            </a:r>
            <a:r>
              <a:rPr lang="en-US" sz="4400" dirty="0"/>
              <a:t>of Jacob</a:t>
            </a:r>
          </a:p>
        </p:txBody>
      </p:sp>
      <p:sp>
        <p:nvSpPr>
          <p:cNvPr id="86019" name="Rectangle 3"/>
          <p:cNvSpPr>
            <a:spLocks noGrp="1" noChangeArrowheads="1"/>
          </p:cNvSpPr>
          <p:nvPr>
            <p:ph type="subTitle" idx="1"/>
          </p:nvPr>
        </p:nvSpPr>
        <p:spPr>
          <a:xfrm>
            <a:off x="250825" y="765175"/>
            <a:ext cx="8893175" cy="2663825"/>
          </a:xfrm>
        </p:spPr>
        <p:txBody>
          <a:bodyPr/>
          <a:lstStyle/>
          <a:p>
            <a:pPr marL="450850" indent="-450850">
              <a:lnSpc>
                <a:spcPct val="90000"/>
              </a:lnSpc>
            </a:pPr>
            <a:r>
              <a:rPr lang="en-US" dirty="0"/>
              <a:t>There are two stages to the deliverance of Jacob:</a:t>
            </a:r>
          </a:p>
          <a:p>
            <a:pPr marL="450850" indent="-450850">
              <a:lnSpc>
                <a:spcPct val="90000"/>
              </a:lnSpc>
              <a:buFont typeface="Wingdings" pitchFamily="2" charset="2"/>
              <a:buAutoNum type="arabicPeriod"/>
            </a:pPr>
            <a:r>
              <a:rPr lang="en-US" dirty="0"/>
              <a:t>Christ will </a:t>
            </a:r>
            <a:r>
              <a:rPr lang="en-US" dirty="0">
                <a:solidFill>
                  <a:srgbClr val="FFFF00"/>
                </a:solidFill>
              </a:rPr>
              <a:t>“save the tents of Judah”</a:t>
            </a:r>
            <a:r>
              <a:rPr lang="en-US" dirty="0"/>
              <a:t> first immediately after Armageddon – </a:t>
            </a:r>
            <a:r>
              <a:rPr lang="en-US" dirty="0">
                <a:ln w="19050">
                  <a:solidFill>
                    <a:schemeClr val="tx1"/>
                  </a:solidFill>
                </a:ln>
                <a:solidFill>
                  <a:srgbClr val="FF0000"/>
                </a:solidFill>
              </a:rPr>
              <a:t>Zech. 12</a:t>
            </a:r>
            <a:r>
              <a:rPr lang="en-US" dirty="0"/>
              <a:t>.</a:t>
            </a:r>
          </a:p>
          <a:p>
            <a:pPr marL="450850" indent="-450850">
              <a:lnSpc>
                <a:spcPct val="90000"/>
              </a:lnSpc>
              <a:buFont typeface="Wingdings" pitchFamily="2" charset="2"/>
              <a:buAutoNum type="arabicPeriod"/>
            </a:pPr>
            <a:r>
              <a:rPr lang="en-US" dirty="0"/>
              <a:t>Elijah will lead the Second Exodus for 40 years to recover all Jews outside the Land – </a:t>
            </a:r>
            <a:r>
              <a:rPr lang="en-US" dirty="0">
                <a:ln w="19050">
                  <a:solidFill>
                    <a:schemeClr val="tx1"/>
                  </a:solidFill>
                </a:ln>
                <a:solidFill>
                  <a:srgbClr val="FF0000"/>
                </a:solidFill>
              </a:rPr>
              <a:t>Ezek. 20</a:t>
            </a:r>
            <a:r>
              <a:rPr lang="en-US" dirty="0"/>
              <a:t>.</a:t>
            </a:r>
          </a:p>
        </p:txBody>
      </p:sp>
      <p:sp>
        <p:nvSpPr>
          <p:cNvPr id="86020" name="Rectangle 4"/>
          <p:cNvSpPr>
            <a:spLocks noChangeArrowheads="1"/>
          </p:cNvSpPr>
          <p:nvPr/>
        </p:nvSpPr>
        <p:spPr bwMode="auto">
          <a:xfrm>
            <a:off x="323850" y="5013325"/>
            <a:ext cx="8496300" cy="1009650"/>
          </a:xfrm>
          <a:prstGeom prst="rect">
            <a:avLst/>
          </a:prstGeom>
          <a:solidFill>
            <a:srgbClr val="FFFF00"/>
          </a:solidFill>
          <a:ln w="28575">
            <a:solidFill>
              <a:schemeClr val="tx1"/>
            </a:solidFill>
            <a:miter lim="800000"/>
            <a:headEnd/>
            <a:tailEnd/>
          </a:ln>
          <a:effectLst/>
        </p:spPr>
        <p:txBody>
          <a:bodyPr wrap="none" anchor="ctr"/>
          <a:lstStyle/>
          <a:p>
            <a:pPr algn="ctr">
              <a:spcBef>
                <a:spcPct val="0"/>
              </a:spcBef>
              <a:buClrTx/>
              <a:buSzTx/>
              <a:buFontTx/>
              <a:buNone/>
            </a:pPr>
            <a:r>
              <a:rPr kumimoji="1" lang="en-AU" b="0">
                <a:solidFill>
                  <a:srgbClr val="000000"/>
                </a:solidFill>
                <a:latin typeface="Arial Black" pitchFamily="34" charset="0"/>
              </a:rPr>
              <a:t>The Second Exodus of Israel</a:t>
            </a:r>
          </a:p>
        </p:txBody>
      </p:sp>
      <p:sp>
        <p:nvSpPr>
          <p:cNvPr id="86021" name="Text Box 5"/>
          <p:cNvSpPr txBox="1">
            <a:spLocks noChangeArrowheads="1"/>
          </p:cNvSpPr>
          <p:nvPr/>
        </p:nvSpPr>
        <p:spPr bwMode="auto">
          <a:xfrm>
            <a:off x="3681413" y="5989638"/>
            <a:ext cx="1611312" cy="519112"/>
          </a:xfrm>
          <a:prstGeom prst="rect">
            <a:avLst/>
          </a:prstGeom>
          <a:noFill/>
          <a:ln w="9525">
            <a:noFill/>
            <a:miter lim="800000"/>
            <a:headEnd/>
            <a:tailEnd/>
          </a:ln>
          <a:effectLst/>
        </p:spPr>
        <p:txBody>
          <a:bodyPr wrap="none">
            <a:spAutoFit/>
          </a:bodyPr>
          <a:lstStyle/>
          <a:p>
            <a:pPr>
              <a:spcBef>
                <a:spcPct val="0"/>
              </a:spcBef>
              <a:buClrTx/>
              <a:buSzTx/>
              <a:buFontTx/>
              <a:buNone/>
            </a:pPr>
            <a:r>
              <a:rPr kumimoji="1" lang="en-AU" dirty="0">
                <a:ln>
                  <a:solidFill>
                    <a:schemeClr val="tx1"/>
                  </a:solidFill>
                </a:ln>
                <a:solidFill>
                  <a:srgbClr val="FF66FF"/>
                </a:solidFill>
                <a:latin typeface="Arial" charset="0"/>
              </a:rPr>
              <a:t>40 years</a:t>
            </a:r>
          </a:p>
        </p:txBody>
      </p:sp>
      <p:sp>
        <p:nvSpPr>
          <p:cNvPr id="86022" name="Rectangle 6"/>
          <p:cNvSpPr>
            <a:spLocks noChangeArrowheads="1"/>
          </p:cNvSpPr>
          <p:nvPr/>
        </p:nvSpPr>
        <p:spPr bwMode="auto">
          <a:xfrm>
            <a:off x="827088" y="3502025"/>
            <a:ext cx="2520950" cy="1008063"/>
          </a:xfrm>
          <a:prstGeom prst="rect">
            <a:avLst/>
          </a:prstGeom>
          <a:solidFill>
            <a:srgbClr val="00FFFF"/>
          </a:solidFill>
          <a:ln w="28575">
            <a:solidFill>
              <a:schemeClr val="tx1"/>
            </a:solidFill>
            <a:miter lim="800000"/>
            <a:headEnd/>
            <a:tailEnd/>
          </a:ln>
          <a:effectLst/>
        </p:spPr>
        <p:txBody>
          <a:bodyPr wrap="none" anchor="ctr"/>
          <a:lstStyle/>
          <a:p>
            <a:pPr algn="ctr">
              <a:spcBef>
                <a:spcPct val="0"/>
              </a:spcBef>
              <a:buClrTx/>
              <a:buSzTx/>
              <a:buFontTx/>
              <a:buNone/>
            </a:pPr>
            <a:r>
              <a:rPr kumimoji="1" lang="en-AU" b="0">
                <a:solidFill>
                  <a:srgbClr val="000000"/>
                </a:solidFill>
                <a:latin typeface="Arial Black" pitchFamily="34" charset="0"/>
              </a:rPr>
              <a:t>Judah saved</a:t>
            </a:r>
          </a:p>
        </p:txBody>
      </p:sp>
      <p:sp>
        <p:nvSpPr>
          <p:cNvPr id="86023" name="AutoShape 7"/>
          <p:cNvSpPr>
            <a:spLocks noChangeArrowheads="1"/>
          </p:cNvSpPr>
          <p:nvPr/>
        </p:nvSpPr>
        <p:spPr bwMode="auto">
          <a:xfrm rot="-27729119">
            <a:off x="62707" y="4194968"/>
            <a:ext cx="1530350" cy="1008063"/>
          </a:xfrm>
          <a:prstGeom prst="irregularSeal1">
            <a:avLst/>
          </a:prstGeom>
          <a:gradFill rotWithShape="1">
            <a:gsLst>
              <a:gs pos="0">
                <a:srgbClr val="FFFF00"/>
              </a:gs>
              <a:gs pos="50000">
                <a:srgbClr val="FF0000"/>
              </a:gs>
              <a:gs pos="100000">
                <a:srgbClr val="FFFF00"/>
              </a:gs>
            </a:gsLst>
            <a:lin ang="2700000" scaled="1"/>
          </a:gradFill>
          <a:ln w="9525">
            <a:solidFill>
              <a:srgbClr val="FF0000"/>
            </a:solidFill>
            <a:miter lim="800000"/>
            <a:headEnd/>
            <a:tailEnd/>
          </a:ln>
          <a:effectLst/>
        </p:spPr>
        <p:txBody>
          <a:bodyPr vert="eaVert" wrap="none" anchor="ctr"/>
          <a:lstStyle/>
          <a:p>
            <a:pPr algn="ctr">
              <a:spcBef>
                <a:spcPct val="0"/>
              </a:spcBef>
              <a:buClrTx/>
              <a:buSzTx/>
              <a:buFontTx/>
              <a:buNone/>
            </a:pPr>
            <a:endParaRPr kumimoji="1" lang="en-US" sz="2400" b="0">
              <a:solidFill>
                <a:srgbClr val="FFFFFF"/>
              </a:solidFill>
            </a:endParaRPr>
          </a:p>
        </p:txBody>
      </p:sp>
      <p:sp>
        <p:nvSpPr>
          <p:cNvPr id="86024" name="Text Box 8"/>
          <p:cNvSpPr txBox="1">
            <a:spLocks noChangeArrowheads="1"/>
          </p:cNvSpPr>
          <p:nvPr/>
        </p:nvSpPr>
        <p:spPr bwMode="auto">
          <a:xfrm>
            <a:off x="1281113" y="4510088"/>
            <a:ext cx="2327112" cy="461665"/>
          </a:xfrm>
          <a:prstGeom prst="rect">
            <a:avLst/>
          </a:prstGeom>
          <a:noFill/>
          <a:ln w="9525">
            <a:noFill/>
            <a:miter lim="800000"/>
            <a:headEnd/>
            <a:tailEnd/>
          </a:ln>
          <a:effectLst/>
        </p:spPr>
        <p:txBody>
          <a:bodyPr wrap="none">
            <a:spAutoFit/>
          </a:bodyPr>
          <a:lstStyle/>
          <a:p>
            <a:pPr>
              <a:spcBef>
                <a:spcPct val="0"/>
              </a:spcBef>
              <a:buClrTx/>
              <a:buSzTx/>
              <a:buFontTx/>
              <a:buNone/>
            </a:pPr>
            <a:r>
              <a:rPr kumimoji="1" lang="en-AU" sz="2400" b="0" i="1" dirty="0">
                <a:ln>
                  <a:solidFill>
                    <a:srgbClr val="FFFFFF"/>
                  </a:solidFill>
                </a:ln>
                <a:solidFill>
                  <a:srgbClr val="FF0000"/>
                </a:solidFill>
                <a:effectLst>
                  <a:outerShdw blurRad="38100" dist="38100" dir="2700000" algn="tl">
                    <a:srgbClr val="FFFFFF"/>
                  </a:outerShdw>
                </a:effectLst>
                <a:latin typeface="Arial Black" pitchFamily="34" charset="0"/>
              </a:rPr>
              <a:t>Armageddon</a:t>
            </a:r>
          </a:p>
        </p:txBody>
      </p:sp>
      <p:sp>
        <p:nvSpPr>
          <p:cNvPr id="86025" name="Text Box 9"/>
          <p:cNvSpPr txBox="1">
            <a:spLocks noChangeArrowheads="1"/>
          </p:cNvSpPr>
          <p:nvPr/>
        </p:nvSpPr>
        <p:spPr bwMode="auto">
          <a:xfrm>
            <a:off x="3348038" y="3357563"/>
            <a:ext cx="1879600" cy="579437"/>
          </a:xfrm>
          <a:prstGeom prst="rect">
            <a:avLst/>
          </a:prstGeom>
          <a:noFill/>
          <a:ln w="9525">
            <a:noFill/>
            <a:miter lim="800000"/>
            <a:headEnd/>
            <a:tailEnd/>
          </a:ln>
          <a:effectLst/>
        </p:spPr>
        <p:txBody>
          <a:bodyPr wrap="none">
            <a:spAutoFit/>
          </a:bodyPr>
          <a:lstStyle/>
          <a:p>
            <a:pPr>
              <a:spcBef>
                <a:spcPct val="0"/>
              </a:spcBef>
              <a:buClrTx/>
              <a:buSzTx/>
              <a:buFontTx/>
              <a:buNone/>
            </a:pPr>
            <a:r>
              <a:rPr kumimoji="1" lang="en-AU" sz="3200" b="0">
                <a:solidFill>
                  <a:srgbClr val="00FF00"/>
                </a:solidFill>
                <a:latin typeface="Arial Black" pitchFamily="34" charset="0"/>
              </a:rPr>
              <a:t>Stage 1</a:t>
            </a:r>
          </a:p>
        </p:txBody>
      </p:sp>
      <p:sp>
        <p:nvSpPr>
          <p:cNvPr id="86026" name="Text Box 10"/>
          <p:cNvSpPr txBox="1">
            <a:spLocks noChangeArrowheads="1"/>
          </p:cNvSpPr>
          <p:nvPr/>
        </p:nvSpPr>
        <p:spPr bwMode="auto">
          <a:xfrm>
            <a:off x="6940550" y="4438650"/>
            <a:ext cx="1879600" cy="579438"/>
          </a:xfrm>
          <a:prstGeom prst="rect">
            <a:avLst/>
          </a:prstGeom>
          <a:noFill/>
          <a:ln w="9525">
            <a:noFill/>
            <a:miter lim="800000"/>
            <a:headEnd/>
            <a:tailEnd/>
          </a:ln>
          <a:effectLst/>
        </p:spPr>
        <p:txBody>
          <a:bodyPr wrap="none">
            <a:spAutoFit/>
          </a:bodyPr>
          <a:lstStyle/>
          <a:p>
            <a:pPr>
              <a:spcBef>
                <a:spcPct val="0"/>
              </a:spcBef>
              <a:buClrTx/>
              <a:buSzTx/>
              <a:buFontTx/>
              <a:buNone/>
            </a:pPr>
            <a:r>
              <a:rPr kumimoji="1" lang="en-AU" sz="3200" b="0">
                <a:solidFill>
                  <a:srgbClr val="00FF00"/>
                </a:solidFill>
                <a:latin typeface="Arial Black" pitchFamily="34" charset="0"/>
              </a:rPr>
              <a:t>Stage 2</a:t>
            </a:r>
          </a:p>
        </p:txBody>
      </p:sp>
      <p:sp>
        <p:nvSpPr>
          <p:cNvPr id="12" name="Rectangle 24"/>
          <p:cNvSpPr txBox="1">
            <a:spLocks noChangeArrowheads="1"/>
          </p:cNvSpPr>
          <p:nvPr/>
        </p:nvSpPr>
        <p:spPr>
          <a:xfrm>
            <a:off x="116306" y="6365896"/>
            <a:ext cx="4283968" cy="442252"/>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marL="0" marR="0" lvl="0" indent="0" algn="l" defTabSz="914400" rtl="0" eaLnBrk="1" fontAlgn="base" latinLnBrk="0" hangingPunct="1">
              <a:lnSpc>
                <a:spcPct val="100000"/>
              </a:lnSpc>
              <a:spcBef>
                <a:spcPct val="20000"/>
              </a:spcBef>
              <a:spcAft>
                <a:spcPct val="0"/>
              </a:spcAft>
              <a:buClr>
                <a:schemeClr val="hlink"/>
              </a:buClr>
              <a:buSzPct val="75000"/>
              <a:buFontTx/>
              <a:buNone/>
              <a:tabLst/>
              <a:defRPr/>
            </a:pPr>
            <a:r>
              <a:rPr kumimoji="0" lang="en-AU" sz="2800" b="1" i="0" u="none" strike="noStrike" kern="1200" cap="none" spc="0" normalizeH="0" baseline="0" noProof="0" dirty="0" smtClean="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rPr>
              <a:t>The Second Exodus of Israel</a:t>
            </a:r>
            <a:endParaRPr kumimoji="0" lang="en-AU" sz="2800" b="1" i="0" u="none" strike="noStrike" kern="1200" cap="none" spc="0" normalizeH="0" baseline="0" noProof="0" dirty="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0" y="0"/>
            <a:ext cx="9144000" cy="980728"/>
          </a:xfrm>
        </p:spPr>
        <p:txBody>
          <a:bodyPr/>
          <a:lstStyle/>
          <a:p>
            <a:r>
              <a:rPr lang="en-AU" sz="4400" dirty="0" smtClean="0"/>
              <a:t>Summary of </a:t>
            </a:r>
            <a:r>
              <a:rPr lang="en-AU" sz="4400" dirty="0" smtClean="0">
                <a:ln w="19050">
                  <a:solidFill>
                    <a:schemeClr val="tx1"/>
                  </a:solidFill>
                </a:ln>
                <a:solidFill>
                  <a:srgbClr val="FF0000"/>
                </a:solidFill>
                <a:effectLst/>
              </a:rPr>
              <a:t>Ezekiel 37</a:t>
            </a:r>
            <a:endParaRPr lang="en-AU" sz="4400" dirty="0">
              <a:ln w="19050">
                <a:solidFill>
                  <a:schemeClr val="tx1"/>
                </a:solidFill>
              </a:ln>
              <a:solidFill>
                <a:srgbClr val="FF0000"/>
              </a:solidFill>
              <a:effectLst/>
            </a:endParaRPr>
          </a:p>
        </p:txBody>
      </p:sp>
      <p:sp>
        <p:nvSpPr>
          <p:cNvPr id="55299" name="Rectangle 3"/>
          <p:cNvSpPr>
            <a:spLocks noGrp="1" noChangeArrowheads="1"/>
          </p:cNvSpPr>
          <p:nvPr>
            <p:ph type="subTitle" idx="1"/>
          </p:nvPr>
        </p:nvSpPr>
        <p:spPr>
          <a:xfrm>
            <a:off x="181550" y="1052736"/>
            <a:ext cx="8782938" cy="5255989"/>
          </a:xfrm>
        </p:spPr>
        <p:txBody>
          <a:bodyPr/>
          <a:lstStyle/>
          <a:p>
            <a:pPr marL="533400" indent="-533400">
              <a:lnSpc>
                <a:spcPct val="95000"/>
              </a:lnSpc>
            </a:pPr>
            <a:r>
              <a:rPr lang="en-AU" sz="3200" dirty="0" smtClean="0">
                <a:ln w="19050">
                  <a:solidFill>
                    <a:schemeClr val="tx1"/>
                  </a:solidFill>
                </a:ln>
                <a:solidFill>
                  <a:srgbClr val="FF0000"/>
                </a:solidFill>
              </a:rPr>
              <a:t>Vv.1-10</a:t>
            </a:r>
            <a:r>
              <a:rPr lang="en-AU" sz="3200" dirty="0" smtClean="0"/>
              <a:t> – 	The resurrection in the valley 			of dry bones.</a:t>
            </a:r>
          </a:p>
          <a:p>
            <a:pPr marL="533400" indent="-533400">
              <a:lnSpc>
                <a:spcPct val="95000"/>
              </a:lnSpc>
              <a:tabLst>
                <a:tab pos="2520950" algn="l"/>
              </a:tabLst>
            </a:pPr>
            <a:r>
              <a:rPr lang="en-AU" sz="3200" dirty="0" smtClean="0">
                <a:ln w="19050">
                  <a:solidFill>
                    <a:schemeClr val="tx1"/>
                  </a:solidFill>
                </a:ln>
                <a:solidFill>
                  <a:srgbClr val="FF0000"/>
                </a:solidFill>
              </a:rPr>
              <a:t>Vv.11-14</a:t>
            </a:r>
            <a:r>
              <a:rPr lang="en-AU" sz="3200" dirty="0" smtClean="0"/>
              <a:t> – 	Revival of the whole house of 		Israel.</a:t>
            </a:r>
          </a:p>
          <a:p>
            <a:pPr marL="533400" indent="-533400">
              <a:lnSpc>
                <a:spcPct val="95000"/>
              </a:lnSpc>
            </a:pPr>
            <a:r>
              <a:rPr lang="en-AU" sz="3200" dirty="0" smtClean="0">
                <a:ln w="19050">
                  <a:solidFill>
                    <a:schemeClr val="tx1"/>
                  </a:solidFill>
                </a:ln>
                <a:solidFill>
                  <a:srgbClr val="FF0000"/>
                </a:solidFill>
              </a:rPr>
              <a:t>Vv.15-17</a:t>
            </a:r>
            <a:r>
              <a:rPr lang="en-AU" sz="3200" dirty="0" smtClean="0"/>
              <a:t> – 	Two sticks joined into one.</a:t>
            </a:r>
          </a:p>
          <a:p>
            <a:pPr marL="533400" indent="-533400">
              <a:lnSpc>
                <a:spcPct val="95000"/>
              </a:lnSpc>
            </a:pPr>
            <a:r>
              <a:rPr lang="en-AU" sz="3200" dirty="0" smtClean="0">
                <a:ln w="19050">
                  <a:solidFill>
                    <a:schemeClr val="tx1"/>
                  </a:solidFill>
                </a:ln>
                <a:solidFill>
                  <a:srgbClr val="FF0000"/>
                </a:solidFill>
              </a:rPr>
              <a:t>Vv.18-19</a:t>
            </a:r>
            <a:r>
              <a:rPr lang="en-AU" sz="3200" dirty="0" smtClean="0"/>
              <a:t> – 	Ezekiel’s sign to the children 			of Israel.</a:t>
            </a:r>
          </a:p>
          <a:p>
            <a:pPr marL="533400" indent="-533400">
              <a:lnSpc>
                <a:spcPct val="95000"/>
              </a:lnSpc>
            </a:pPr>
            <a:r>
              <a:rPr lang="en-AU" sz="3200" dirty="0" smtClean="0">
                <a:ln w="19050">
                  <a:solidFill>
                    <a:schemeClr val="tx1"/>
                  </a:solidFill>
                </a:ln>
                <a:solidFill>
                  <a:srgbClr val="FF0000"/>
                </a:solidFill>
              </a:rPr>
              <a:t>Vv.20-28</a:t>
            </a:r>
            <a:r>
              <a:rPr lang="en-AU" sz="3200" dirty="0" smtClean="0"/>
              <a:t> – 	The explanation – The 					division of David’s kingdom 			reversed.</a:t>
            </a:r>
          </a:p>
          <a:p>
            <a:pPr marL="533400" indent="-533400">
              <a:lnSpc>
                <a:spcPct val="95000"/>
              </a:lnSpc>
            </a:pPr>
            <a:endParaRPr lang="en-AU" sz="3200" dirty="0"/>
          </a:p>
        </p:txBody>
      </p:sp>
      <p:sp>
        <p:nvSpPr>
          <p:cNvPr id="5" name="Rectangle 4"/>
          <p:cNvSpPr/>
          <p:nvPr/>
        </p:nvSpPr>
        <p:spPr>
          <a:xfrm>
            <a:off x="157871" y="3068960"/>
            <a:ext cx="8676456" cy="1584176"/>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ClrTx/>
              <a:buSzTx/>
              <a:buFontTx/>
              <a:buNone/>
            </a:pPr>
            <a:endParaRPr lang="en-US" sz="1800" b="0">
              <a:solidFill>
                <a:srgbClr val="FFFFFF"/>
              </a:solidFill>
            </a:endParaRPr>
          </a:p>
        </p:txBody>
      </p:sp>
      <p:sp>
        <p:nvSpPr>
          <p:cNvPr id="6" name="Rectangle 24"/>
          <p:cNvSpPr txBox="1">
            <a:spLocks noChangeArrowheads="1"/>
          </p:cNvSpPr>
          <p:nvPr/>
        </p:nvSpPr>
        <p:spPr>
          <a:xfrm>
            <a:off x="144016" y="6365896"/>
            <a:ext cx="4067944" cy="442252"/>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marL="0" marR="0" lvl="0" indent="0" algn="l" defTabSz="914400" rtl="0" eaLnBrk="1" fontAlgn="base" latinLnBrk="0" hangingPunct="1">
              <a:lnSpc>
                <a:spcPct val="100000"/>
              </a:lnSpc>
              <a:spcBef>
                <a:spcPct val="20000"/>
              </a:spcBef>
              <a:spcAft>
                <a:spcPct val="0"/>
              </a:spcAft>
              <a:buClr>
                <a:schemeClr val="hlink"/>
              </a:buClr>
              <a:buSzPct val="75000"/>
              <a:buFontTx/>
              <a:buNone/>
              <a:tabLst/>
              <a:defRPr/>
            </a:pPr>
            <a:r>
              <a:rPr kumimoji="0" lang="en-AU" sz="2800" b="1" i="0" u="none" strike="noStrike" kern="1200" cap="none" spc="0" normalizeH="0" baseline="0" noProof="0" dirty="0" smtClean="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rPr>
              <a:t>The Second Exodus of Israel</a:t>
            </a:r>
            <a:endParaRPr kumimoji="0" lang="en-AU" sz="2800" b="1" i="0" u="none" strike="noStrike" kern="1200" cap="none" spc="0" normalizeH="0" baseline="0" noProof="0" dirty="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ctrTitle"/>
          </p:nvPr>
        </p:nvSpPr>
        <p:spPr>
          <a:xfrm>
            <a:off x="571473" y="188913"/>
            <a:ext cx="8001056" cy="1439862"/>
          </a:xfrm>
        </p:spPr>
        <p:txBody>
          <a:bodyPr/>
          <a:lstStyle/>
          <a:p>
            <a:pPr>
              <a:lnSpc>
                <a:spcPct val="90000"/>
              </a:lnSpc>
            </a:pPr>
            <a:r>
              <a:rPr lang="en-AU" sz="4800" dirty="0"/>
              <a:t>Israel and Judah in the Prophetic Scriptures</a:t>
            </a:r>
          </a:p>
        </p:txBody>
      </p:sp>
      <p:sp>
        <p:nvSpPr>
          <p:cNvPr id="129027" name="Rectangle 3"/>
          <p:cNvSpPr>
            <a:spLocks noGrp="1" noChangeArrowheads="1"/>
          </p:cNvSpPr>
          <p:nvPr>
            <p:ph type="subTitle" idx="1"/>
          </p:nvPr>
        </p:nvSpPr>
        <p:spPr>
          <a:xfrm>
            <a:off x="107950" y="1693884"/>
            <a:ext cx="8748713" cy="4735512"/>
          </a:xfrm>
        </p:spPr>
        <p:txBody>
          <a:bodyPr/>
          <a:lstStyle/>
          <a:p>
            <a:pPr marL="723900" indent="-723900"/>
            <a:r>
              <a:rPr lang="en-AU" sz="3200" b="0" dirty="0">
                <a:solidFill>
                  <a:srgbClr val="00FF00"/>
                </a:solidFill>
                <a:latin typeface="Arial Black" pitchFamily="34" charset="0"/>
              </a:rPr>
              <a:t>‘Israel’, ‘Ephraim</a:t>
            </a:r>
            <a:r>
              <a:rPr lang="en-AU" sz="3200" b="0" dirty="0" smtClean="0">
                <a:solidFill>
                  <a:srgbClr val="00FF00"/>
                </a:solidFill>
                <a:latin typeface="Arial Black" pitchFamily="34" charset="0"/>
              </a:rPr>
              <a:t>’ </a:t>
            </a:r>
            <a:r>
              <a:rPr lang="en-AU" sz="3200" dirty="0" smtClean="0">
                <a:solidFill>
                  <a:srgbClr val="00FF00"/>
                </a:solidFill>
              </a:rPr>
              <a:t>(Joseph) </a:t>
            </a:r>
            <a:r>
              <a:rPr lang="en-AU" sz="3200" dirty="0"/>
              <a:t>and</a:t>
            </a:r>
            <a:r>
              <a:rPr lang="en-AU" sz="3200" dirty="0">
                <a:solidFill>
                  <a:srgbClr val="00FF00"/>
                </a:solidFill>
              </a:rPr>
              <a:t> </a:t>
            </a:r>
            <a:r>
              <a:rPr lang="en-AU" sz="3200" b="0" dirty="0">
                <a:solidFill>
                  <a:srgbClr val="00FF00"/>
                </a:solidFill>
                <a:latin typeface="Arial Black" pitchFamily="34" charset="0"/>
              </a:rPr>
              <a:t>‘the remnant of Jacob’</a:t>
            </a:r>
            <a:r>
              <a:rPr lang="en-AU" sz="3600" dirty="0"/>
              <a:t> – Refers to scattered Jewry worldwide – </a:t>
            </a:r>
            <a:r>
              <a:rPr lang="en-AU" sz="3600" dirty="0">
                <a:ln w="19050">
                  <a:solidFill>
                    <a:schemeClr val="tx1"/>
                  </a:solidFill>
                </a:ln>
                <a:solidFill>
                  <a:srgbClr val="FF0000"/>
                </a:solidFill>
              </a:rPr>
              <a:t>Zech. 9:13; Ezek. 20:27,30,39; Mic. 5:7-8</a:t>
            </a:r>
            <a:r>
              <a:rPr lang="en-AU" sz="3600" dirty="0"/>
              <a:t>.</a:t>
            </a:r>
          </a:p>
          <a:p>
            <a:pPr marL="723900" indent="-723900"/>
            <a:r>
              <a:rPr lang="en-AU" sz="3600" b="0" dirty="0">
                <a:ln>
                  <a:solidFill>
                    <a:schemeClr val="tx1"/>
                  </a:solidFill>
                </a:ln>
                <a:solidFill>
                  <a:srgbClr val="33CCFF"/>
                </a:solidFill>
                <a:latin typeface="Arial Black" pitchFamily="34" charset="0"/>
              </a:rPr>
              <a:t>‘Judah’</a:t>
            </a:r>
            <a:r>
              <a:rPr lang="en-AU" sz="3600" dirty="0">
                <a:ln>
                  <a:solidFill>
                    <a:schemeClr val="tx1"/>
                  </a:solidFill>
                </a:ln>
                <a:solidFill>
                  <a:srgbClr val="FF0000"/>
                </a:solidFill>
              </a:rPr>
              <a:t> </a:t>
            </a:r>
            <a:r>
              <a:rPr lang="en-AU" sz="3600" dirty="0"/>
              <a:t>– Refers to the Jews in the Land at Christ’s return –</a:t>
            </a:r>
            <a:r>
              <a:rPr lang="en-AU" sz="3600" dirty="0">
                <a:solidFill>
                  <a:srgbClr val="FF0000"/>
                </a:solidFill>
              </a:rPr>
              <a:t> </a:t>
            </a:r>
            <a:r>
              <a:rPr lang="en-AU" sz="3600" dirty="0" smtClean="0">
                <a:ln w="19050">
                  <a:solidFill>
                    <a:schemeClr val="tx1"/>
                  </a:solidFill>
                </a:ln>
                <a:solidFill>
                  <a:srgbClr val="FF0000"/>
                </a:solidFill>
              </a:rPr>
              <a:t>Zech</a:t>
            </a:r>
            <a:r>
              <a:rPr lang="en-AU" sz="3600" dirty="0">
                <a:ln w="19050">
                  <a:solidFill>
                    <a:schemeClr val="tx1"/>
                  </a:solidFill>
                </a:ln>
                <a:solidFill>
                  <a:srgbClr val="FF0000"/>
                </a:solidFill>
              </a:rPr>
              <a:t>. 12:7</a:t>
            </a:r>
            <a:r>
              <a:rPr lang="en-AU" sz="3600" dirty="0"/>
              <a:t>.</a:t>
            </a:r>
          </a:p>
        </p:txBody>
      </p:sp>
      <p:sp>
        <p:nvSpPr>
          <p:cNvPr id="129028" name="Text Box 4"/>
          <p:cNvSpPr txBox="1">
            <a:spLocks noChangeArrowheads="1"/>
          </p:cNvSpPr>
          <p:nvPr/>
        </p:nvSpPr>
        <p:spPr bwMode="auto">
          <a:xfrm>
            <a:off x="395288" y="5244823"/>
            <a:ext cx="8353425" cy="1200329"/>
          </a:xfrm>
          <a:prstGeom prst="rect">
            <a:avLst/>
          </a:prstGeom>
          <a:noFill/>
          <a:ln w="9525">
            <a:noFill/>
            <a:miter lim="800000"/>
            <a:headEnd/>
            <a:tailEnd/>
          </a:ln>
          <a:effectLst/>
        </p:spPr>
        <p:txBody>
          <a:bodyPr>
            <a:spAutoFit/>
          </a:bodyPr>
          <a:lstStyle/>
          <a:p>
            <a:pPr algn="ctr">
              <a:spcBef>
                <a:spcPct val="50000"/>
              </a:spcBef>
              <a:buClrTx/>
              <a:buSzTx/>
              <a:buFontTx/>
              <a:buNone/>
            </a:pPr>
            <a:r>
              <a:rPr lang="en-AU" sz="3600" b="0" dirty="0">
                <a:solidFill>
                  <a:srgbClr val="FFFF00"/>
                </a:solidFill>
                <a:latin typeface="Arial Black" pitchFamily="34" charset="0"/>
              </a:rPr>
              <a:t>When the people are the subject – not the Land!</a:t>
            </a:r>
          </a:p>
        </p:txBody>
      </p:sp>
      <p:sp>
        <p:nvSpPr>
          <p:cNvPr id="7" name="Rectangle 24"/>
          <p:cNvSpPr txBox="1">
            <a:spLocks noChangeArrowheads="1"/>
          </p:cNvSpPr>
          <p:nvPr/>
        </p:nvSpPr>
        <p:spPr>
          <a:xfrm>
            <a:off x="144016" y="6365896"/>
            <a:ext cx="4067944" cy="442252"/>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marL="0" marR="0" lvl="0" indent="0" algn="l" defTabSz="914400" rtl="0" eaLnBrk="1" fontAlgn="base" latinLnBrk="0" hangingPunct="1">
              <a:lnSpc>
                <a:spcPct val="100000"/>
              </a:lnSpc>
              <a:spcBef>
                <a:spcPct val="20000"/>
              </a:spcBef>
              <a:spcAft>
                <a:spcPct val="0"/>
              </a:spcAft>
              <a:buClr>
                <a:schemeClr val="hlink"/>
              </a:buClr>
              <a:buSzPct val="75000"/>
              <a:buFontTx/>
              <a:buNone/>
              <a:tabLst/>
              <a:defRPr/>
            </a:pPr>
            <a:r>
              <a:rPr kumimoji="0" lang="en-AU" sz="2800" b="1" i="0" u="none" strike="noStrike" kern="1200" cap="none" spc="0" normalizeH="0" baseline="0" noProof="0" dirty="0" smtClean="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rPr>
              <a:t>The Second Exodus of Israel</a:t>
            </a:r>
            <a:endParaRPr kumimoji="0" lang="en-AU" sz="2800" b="1" i="0" u="none" strike="noStrike" kern="1200" cap="none" spc="0" normalizeH="0" baseline="0" noProof="0" dirty="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0" y="0"/>
            <a:ext cx="9144000" cy="836712"/>
          </a:xfrm>
        </p:spPr>
        <p:txBody>
          <a:bodyPr/>
          <a:lstStyle/>
          <a:p>
            <a:r>
              <a:rPr lang="en-AU" sz="4400" dirty="0" smtClean="0"/>
              <a:t>Two sticks united</a:t>
            </a:r>
            <a:endParaRPr lang="en-AU" sz="4400" dirty="0">
              <a:solidFill>
                <a:srgbClr val="FF0000"/>
              </a:solidFill>
            </a:endParaRPr>
          </a:p>
        </p:txBody>
      </p:sp>
      <p:sp>
        <p:nvSpPr>
          <p:cNvPr id="55299" name="Rectangle 3"/>
          <p:cNvSpPr>
            <a:spLocks noGrp="1" noChangeArrowheads="1"/>
          </p:cNvSpPr>
          <p:nvPr>
            <p:ph type="subTitle" idx="1"/>
          </p:nvPr>
        </p:nvSpPr>
        <p:spPr>
          <a:xfrm>
            <a:off x="181550" y="811066"/>
            <a:ext cx="8782938" cy="5570262"/>
          </a:xfrm>
        </p:spPr>
        <p:txBody>
          <a:bodyPr/>
          <a:lstStyle/>
          <a:p>
            <a:pPr marL="533400" indent="-533400">
              <a:lnSpc>
                <a:spcPct val="95000"/>
              </a:lnSpc>
              <a:spcBef>
                <a:spcPts val="0"/>
              </a:spcBef>
              <a:spcAft>
                <a:spcPts val="600"/>
              </a:spcAft>
            </a:pPr>
            <a:r>
              <a:rPr lang="en-AU" sz="3200" dirty="0" smtClean="0">
                <a:ln w="19050">
                  <a:solidFill>
                    <a:schemeClr val="tx1"/>
                  </a:solidFill>
                </a:ln>
                <a:solidFill>
                  <a:srgbClr val="FF0000"/>
                </a:solidFill>
              </a:rPr>
              <a:t>V.16</a:t>
            </a:r>
            <a:r>
              <a:rPr lang="en-AU" sz="3200" dirty="0" smtClean="0"/>
              <a:t> – </a:t>
            </a:r>
            <a:r>
              <a:rPr lang="en-AU" sz="3200" dirty="0" smtClean="0">
                <a:solidFill>
                  <a:srgbClr val="00FF00"/>
                </a:solidFill>
              </a:rPr>
              <a:t>“sticks” </a:t>
            </a:r>
            <a:r>
              <a:rPr lang="en-AU" sz="3200" dirty="0" smtClean="0"/>
              <a:t>– </a:t>
            </a:r>
            <a:r>
              <a:rPr lang="en-AU" sz="3200" i="1" dirty="0" err="1" smtClean="0"/>
              <a:t>ets</a:t>
            </a:r>
            <a:r>
              <a:rPr lang="en-AU" sz="3200" dirty="0" smtClean="0"/>
              <a:t> – tree, stick, wood.</a:t>
            </a:r>
          </a:p>
          <a:p>
            <a:pPr marL="533400" indent="-533400">
              <a:lnSpc>
                <a:spcPct val="95000"/>
              </a:lnSpc>
              <a:spcBef>
                <a:spcPts val="0"/>
              </a:spcBef>
              <a:spcAft>
                <a:spcPts val="600"/>
              </a:spcAft>
            </a:pPr>
            <a:r>
              <a:rPr lang="en-AU" sz="3200" dirty="0" smtClean="0">
                <a:solidFill>
                  <a:srgbClr val="00FF00"/>
                </a:solidFill>
              </a:rPr>
              <a:t>“Judah” </a:t>
            </a:r>
            <a:r>
              <a:rPr lang="en-AU" sz="3200" dirty="0" smtClean="0"/>
              <a:t>– Prophetically refers to Jews in the Land at the return of Christ.</a:t>
            </a:r>
          </a:p>
          <a:p>
            <a:pPr marL="533400" indent="-533400">
              <a:lnSpc>
                <a:spcPct val="95000"/>
              </a:lnSpc>
              <a:spcBef>
                <a:spcPts val="0"/>
              </a:spcBef>
              <a:spcAft>
                <a:spcPts val="600"/>
              </a:spcAft>
            </a:pPr>
            <a:r>
              <a:rPr lang="en-AU" sz="3200" dirty="0" smtClean="0">
                <a:solidFill>
                  <a:srgbClr val="00FF00"/>
                </a:solidFill>
              </a:rPr>
              <a:t>“the children of Israel his companions” </a:t>
            </a:r>
            <a:r>
              <a:rPr lang="en-AU" sz="3200" dirty="0" smtClean="0"/>
              <a:t>– Of old refers to Benjamin and Levi, but in the latter days to all tribes in the Land.</a:t>
            </a:r>
          </a:p>
          <a:p>
            <a:pPr marL="533400" indent="-533400">
              <a:lnSpc>
                <a:spcPct val="95000"/>
              </a:lnSpc>
              <a:spcBef>
                <a:spcPts val="0"/>
              </a:spcBef>
              <a:spcAft>
                <a:spcPts val="600"/>
              </a:spcAft>
            </a:pPr>
            <a:r>
              <a:rPr lang="en-AU" sz="3200" dirty="0" smtClean="0">
                <a:solidFill>
                  <a:srgbClr val="00FF00"/>
                </a:solidFill>
              </a:rPr>
              <a:t>“For Joseph, the stick of Ephraim” </a:t>
            </a:r>
            <a:r>
              <a:rPr lang="en-AU" sz="3200" dirty="0" smtClean="0"/>
              <a:t>– Refers to the Jews outside the Land at the return of Christ.</a:t>
            </a:r>
          </a:p>
          <a:p>
            <a:pPr marL="533400" indent="-533400">
              <a:lnSpc>
                <a:spcPct val="95000"/>
              </a:lnSpc>
              <a:spcBef>
                <a:spcPts val="0"/>
              </a:spcBef>
              <a:spcAft>
                <a:spcPts val="600"/>
              </a:spcAft>
            </a:pPr>
            <a:r>
              <a:rPr lang="en-AU" sz="3200" dirty="0" smtClean="0">
                <a:solidFill>
                  <a:srgbClr val="00FF00"/>
                </a:solidFill>
              </a:rPr>
              <a:t>“the house of Israel his companions” </a:t>
            </a:r>
            <a:r>
              <a:rPr lang="en-AU" sz="3200" dirty="0" smtClean="0"/>
              <a:t>– 10 tribes of old but now all tribes.</a:t>
            </a:r>
            <a:endParaRPr lang="en-AU" sz="3200" dirty="0"/>
          </a:p>
        </p:txBody>
      </p:sp>
      <p:sp>
        <p:nvSpPr>
          <p:cNvPr id="5" name="Rectangle 24"/>
          <p:cNvSpPr txBox="1">
            <a:spLocks noChangeArrowheads="1"/>
          </p:cNvSpPr>
          <p:nvPr/>
        </p:nvSpPr>
        <p:spPr>
          <a:xfrm>
            <a:off x="202169" y="6365896"/>
            <a:ext cx="3923928" cy="442252"/>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marL="0" marR="0" lvl="0" indent="0" algn="l" defTabSz="914400" rtl="0" eaLnBrk="1" fontAlgn="base" latinLnBrk="0" hangingPunct="1">
              <a:lnSpc>
                <a:spcPct val="100000"/>
              </a:lnSpc>
              <a:spcBef>
                <a:spcPct val="20000"/>
              </a:spcBef>
              <a:spcAft>
                <a:spcPct val="0"/>
              </a:spcAft>
              <a:buClr>
                <a:schemeClr val="hlink"/>
              </a:buClr>
              <a:buSzPct val="75000"/>
              <a:buFontTx/>
              <a:buNone/>
              <a:tabLst/>
              <a:defRPr/>
            </a:pPr>
            <a:r>
              <a:rPr kumimoji="0" lang="en-AU" sz="2800" b="1" i="0" u="none" strike="noStrike" kern="1200" cap="none" spc="0" normalizeH="0" baseline="0" noProof="0" dirty="0" smtClean="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rPr>
              <a:t>The Second Exodus of Israel</a:t>
            </a:r>
            <a:endParaRPr kumimoji="0" lang="en-AU" sz="2800" b="1" i="0" u="none" strike="noStrike" kern="1200" cap="none" spc="0" normalizeH="0" baseline="0" noProof="0" dirty="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2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0" y="0"/>
            <a:ext cx="9144000" cy="908720"/>
          </a:xfrm>
        </p:spPr>
        <p:txBody>
          <a:bodyPr/>
          <a:lstStyle/>
          <a:p>
            <a:r>
              <a:rPr lang="en-AU" sz="4400" dirty="0" smtClean="0"/>
              <a:t>Restoration to the Land</a:t>
            </a:r>
            <a:endParaRPr lang="en-AU" sz="4400" dirty="0">
              <a:solidFill>
                <a:srgbClr val="FF0000"/>
              </a:solidFill>
            </a:endParaRPr>
          </a:p>
        </p:txBody>
      </p:sp>
      <p:sp>
        <p:nvSpPr>
          <p:cNvPr id="55299" name="Rectangle 3"/>
          <p:cNvSpPr>
            <a:spLocks noGrp="1" noChangeArrowheads="1"/>
          </p:cNvSpPr>
          <p:nvPr>
            <p:ph type="subTitle" idx="1"/>
          </p:nvPr>
        </p:nvSpPr>
        <p:spPr>
          <a:xfrm>
            <a:off x="139985" y="908050"/>
            <a:ext cx="8782938" cy="5401270"/>
          </a:xfrm>
        </p:spPr>
        <p:txBody>
          <a:bodyPr/>
          <a:lstStyle/>
          <a:p>
            <a:pPr marL="533400" indent="-533400"/>
            <a:r>
              <a:rPr lang="en-AU" sz="3200" dirty="0" smtClean="0">
                <a:ln w="19050">
                  <a:solidFill>
                    <a:schemeClr val="tx1"/>
                  </a:solidFill>
                </a:ln>
                <a:solidFill>
                  <a:srgbClr val="FF0000"/>
                </a:solidFill>
              </a:rPr>
              <a:t>V.17</a:t>
            </a:r>
            <a:r>
              <a:rPr lang="en-AU" sz="3200" dirty="0" smtClean="0">
                <a:ln w="19050">
                  <a:solidFill>
                    <a:schemeClr val="tx1"/>
                  </a:solidFill>
                </a:ln>
              </a:rPr>
              <a:t> </a:t>
            </a:r>
            <a:r>
              <a:rPr lang="en-AU" sz="3200" dirty="0" smtClean="0"/>
              <a:t>– </a:t>
            </a:r>
            <a:r>
              <a:rPr lang="en-AU" sz="3200" dirty="0" smtClean="0">
                <a:solidFill>
                  <a:srgbClr val="00FF00"/>
                </a:solidFill>
              </a:rPr>
              <a:t>“join them one to another into one stick”</a:t>
            </a:r>
            <a:r>
              <a:rPr lang="en-AU" sz="3200" dirty="0" smtClean="0"/>
              <a:t> – Will not happen until the end of the Second Exodus under Elijah.</a:t>
            </a:r>
          </a:p>
          <a:p>
            <a:pPr marL="533400" indent="-533400"/>
            <a:r>
              <a:rPr lang="en-AU" sz="3200" dirty="0" smtClean="0">
                <a:ln w="19050">
                  <a:solidFill>
                    <a:schemeClr val="tx1"/>
                  </a:solidFill>
                </a:ln>
                <a:solidFill>
                  <a:srgbClr val="FF0000"/>
                </a:solidFill>
              </a:rPr>
              <a:t>V.19</a:t>
            </a:r>
            <a:r>
              <a:rPr lang="en-AU" sz="3200" dirty="0" smtClean="0"/>
              <a:t> – </a:t>
            </a:r>
            <a:r>
              <a:rPr lang="en-AU" sz="3200" dirty="0" smtClean="0">
                <a:solidFill>
                  <a:srgbClr val="00FF00"/>
                </a:solidFill>
              </a:rPr>
              <a:t>“with the stick of Judah” </a:t>
            </a:r>
            <a:r>
              <a:rPr lang="en-AU" sz="3200" dirty="0" smtClean="0"/>
              <a:t>– Clearly Judah is already in the Land at this time.</a:t>
            </a:r>
          </a:p>
          <a:p>
            <a:pPr marL="533400" indent="-533400"/>
            <a:r>
              <a:rPr lang="en-AU" sz="3200" dirty="0" smtClean="0">
                <a:ln w="19050">
                  <a:solidFill>
                    <a:schemeClr val="tx1"/>
                  </a:solidFill>
                </a:ln>
                <a:solidFill>
                  <a:srgbClr val="FF0000"/>
                </a:solidFill>
              </a:rPr>
              <a:t>V.21</a:t>
            </a:r>
            <a:r>
              <a:rPr lang="en-AU" sz="3200" dirty="0" smtClean="0"/>
              <a:t> – </a:t>
            </a:r>
            <a:r>
              <a:rPr lang="en-AU" sz="3200" dirty="0" smtClean="0">
                <a:solidFill>
                  <a:srgbClr val="00FF00"/>
                </a:solidFill>
              </a:rPr>
              <a:t>“</a:t>
            </a:r>
            <a:r>
              <a:rPr lang="en-US" sz="3200" dirty="0" smtClean="0">
                <a:solidFill>
                  <a:srgbClr val="00FF00"/>
                </a:solidFill>
              </a:rPr>
              <a:t>I will take the children of Israel from among the heathen, whither they be gone, and will gather them on every side” </a:t>
            </a:r>
            <a:r>
              <a:rPr lang="en-US" sz="3200" dirty="0" smtClean="0"/>
              <a:t>– Speaks of the whole nation, so refers to a long period of time in the latter days.</a:t>
            </a:r>
            <a:endParaRPr lang="en-AU" sz="3200" dirty="0"/>
          </a:p>
        </p:txBody>
      </p:sp>
      <p:sp>
        <p:nvSpPr>
          <p:cNvPr id="5" name="Rectangle 24"/>
          <p:cNvSpPr txBox="1">
            <a:spLocks noChangeArrowheads="1"/>
          </p:cNvSpPr>
          <p:nvPr/>
        </p:nvSpPr>
        <p:spPr>
          <a:xfrm>
            <a:off x="144016" y="6365896"/>
            <a:ext cx="4139952" cy="442252"/>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marL="0" marR="0" lvl="0" indent="0" algn="l" defTabSz="914400" rtl="0" eaLnBrk="1" fontAlgn="base" latinLnBrk="0" hangingPunct="1">
              <a:lnSpc>
                <a:spcPct val="100000"/>
              </a:lnSpc>
              <a:spcBef>
                <a:spcPct val="20000"/>
              </a:spcBef>
              <a:spcAft>
                <a:spcPct val="0"/>
              </a:spcAft>
              <a:buClr>
                <a:schemeClr val="hlink"/>
              </a:buClr>
              <a:buSzPct val="75000"/>
              <a:buFontTx/>
              <a:buNone/>
              <a:tabLst/>
              <a:defRPr/>
            </a:pPr>
            <a:r>
              <a:rPr kumimoji="0" lang="en-AU" sz="2800" b="1" i="0" u="none" strike="noStrike" kern="1200" cap="none" spc="0" normalizeH="0" baseline="0" noProof="0" dirty="0" smtClean="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rPr>
              <a:t>The Second Exodus of Israel</a:t>
            </a:r>
            <a:endParaRPr kumimoji="0" lang="en-AU" sz="2800" b="1" i="0" u="none" strike="noStrike" kern="1200" cap="none" spc="0" normalizeH="0" baseline="0" noProof="0" dirty="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0" y="0"/>
            <a:ext cx="9144000" cy="836712"/>
          </a:xfrm>
        </p:spPr>
        <p:txBody>
          <a:bodyPr/>
          <a:lstStyle/>
          <a:p>
            <a:r>
              <a:rPr lang="en-AU" dirty="0" smtClean="0"/>
              <a:t>Partial restoration foreshadowed</a:t>
            </a:r>
            <a:endParaRPr lang="en-AU" dirty="0">
              <a:solidFill>
                <a:srgbClr val="FF0000"/>
              </a:solidFill>
            </a:endParaRPr>
          </a:p>
        </p:txBody>
      </p:sp>
      <p:sp>
        <p:nvSpPr>
          <p:cNvPr id="55299" name="Rectangle 3"/>
          <p:cNvSpPr>
            <a:spLocks noGrp="1" noChangeArrowheads="1"/>
          </p:cNvSpPr>
          <p:nvPr>
            <p:ph type="subTitle" idx="1"/>
          </p:nvPr>
        </p:nvSpPr>
        <p:spPr>
          <a:xfrm>
            <a:off x="181550" y="820125"/>
            <a:ext cx="8782938" cy="3024335"/>
          </a:xfrm>
        </p:spPr>
        <p:txBody>
          <a:bodyPr/>
          <a:lstStyle/>
          <a:p>
            <a:pPr marL="533400" indent="-533400">
              <a:lnSpc>
                <a:spcPct val="95000"/>
              </a:lnSpc>
            </a:pPr>
            <a:r>
              <a:rPr lang="en-AU" sz="3200" dirty="0" smtClean="0">
                <a:ln w="19050">
                  <a:solidFill>
                    <a:schemeClr val="tx1"/>
                  </a:solidFill>
                </a:ln>
                <a:solidFill>
                  <a:srgbClr val="FF0000"/>
                </a:solidFill>
              </a:rPr>
              <a:t>V.21</a:t>
            </a:r>
            <a:r>
              <a:rPr lang="en-AU" sz="3200" dirty="0" smtClean="0"/>
              <a:t> – </a:t>
            </a:r>
            <a:r>
              <a:rPr lang="en-AU" sz="3200" dirty="0" smtClean="0">
                <a:solidFill>
                  <a:srgbClr val="00FF00"/>
                </a:solidFill>
              </a:rPr>
              <a:t>“</a:t>
            </a:r>
            <a:r>
              <a:rPr lang="en-US" sz="3200" dirty="0" smtClean="0">
                <a:solidFill>
                  <a:srgbClr val="00FF00"/>
                </a:solidFill>
              </a:rPr>
              <a:t>and bring them into their own land” </a:t>
            </a:r>
            <a:r>
              <a:rPr lang="en-US" sz="3200" dirty="0" smtClean="0"/>
              <a:t>– Beginning in the 19</a:t>
            </a:r>
            <a:r>
              <a:rPr lang="en-US" sz="3200" baseline="30000" dirty="0" smtClean="0"/>
              <a:t>th</a:t>
            </a:r>
            <a:r>
              <a:rPr lang="en-US" sz="3200" dirty="0" smtClean="0"/>
              <a:t> century a steady stream of Jews began to return to the Land until the nation was formed in 1948. </a:t>
            </a:r>
            <a:r>
              <a:rPr lang="en-US" sz="3200" dirty="0" smtClean="0">
                <a:solidFill>
                  <a:srgbClr val="FFFF00"/>
                </a:solidFill>
              </a:rPr>
              <a:t>Final fulfillment will require the completion of the Second Exodus</a:t>
            </a:r>
            <a:r>
              <a:rPr lang="en-US" sz="3200" dirty="0" smtClean="0"/>
              <a:t>.</a:t>
            </a:r>
          </a:p>
        </p:txBody>
      </p:sp>
      <p:cxnSp>
        <p:nvCxnSpPr>
          <p:cNvPr id="5" name="Straight Connector 4"/>
          <p:cNvCxnSpPr/>
          <p:nvPr/>
        </p:nvCxnSpPr>
        <p:spPr>
          <a:xfrm>
            <a:off x="467544" y="5301208"/>
            <a:ext cx="8136904"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0" y="5464545"/>
            <a:ext cx="9144000" cy="584775"/>
          </a:xfrm>
          <a:prstGeom prst="rect">
            <a:avLst/>
          </a:prstGeom>
          <a:noFill/>
        </p:spPr>
        <p:txBody>
          <a:bodyPr wrap="square" rtlCol="0">
            <a:spAutoFit/>
          </a:bodyPr>
          <a:lstStyle/>
          <a:p>
            <a:pPr algn="ctr">
              <a:spcBef>
                <a:spcPct val="0"/>
              </a:spcBef>
              <a:buClrTx/>
              <a:buSzTx/>
              <a:buFontTx/>
              <a:buNone/>
            </a:pPr>
            <a:r>
              <a:rPr lang="en-US" sz="3200" dirty="0" smtClean="0">
                <a:solidFill>
                  <a:srgbClr val="FFFF00"/>
                </a:solidFill>
                <a:latin typeface="Arial" charset="0"/>
              </a:rPr>
              <a:t>Timeline of the two sticks becoming one</a:t>
            </a:r>
            <a:endParaRPr lang="en-US" sz="3200" dirty="0">
              <a:solidFill>
                <a:srgbClr val="FFFF00"/>
              </a:solidFill>
              <a:latin typeface="Arial" charset="0"/>
            </a:endParaRPr>
          </a:p>
        </p:txBody>
      </p:sp>
      <p:sp>
        <p:nvSpPr>
          <p:cNvPr id="7" name="TextBox 6"/>
          <p:cNvSpPr txBox="1"/>
          <p:nvPr/>
        </p:nvSpPr>
        <p:spPr>
          <a:xfrm>
            <a:off x="323528" y="4708556"/>
            <a:ext cx="1368152" cy="523220"/>
          </a:xfrm>
          <a:prstGeom prst="rect">
            <a:avLst/>
          </a:prstGeom>
          <a:noFill/>
        </p:spPr>
        <p:txBody>
          <a:bodyPr wrap="square" rtlCol="0">
            <a:spAutoFit/>
          </a:bodyPr>
          <a:lstStyle/>
          <a:p>
            <a:pPr>
              <a:spcBef>
                <a:spcPct val="0"/>
              </a:spcBef>
              <a:buClrTx/>
              <a:buSzTx/>
              <a:buFontTx/>
              <a:buNone/>
            </a:pPr>
            <a:r>
              <a:rPr lang="en-US" dirty="0" smtClean="0">
                <a:ln>
                  <a:solidFill>
                    <a:srgbClr val="FFFFFF"/>
                  </a:solidFill>
                </a:ln>
                <a:solidFill>
                  <a:srgbClr val="00FFFF"/>
                </a:solidFill>
                <a:latin typeface="Arial" charset="0"/>
              </a:rPr>
              <a:t>1800’s</a:t>
            </a:r>
            <a:endParaRPr lang="en-US" dirty="0">
              <a:ln>
                <a:solidFill>
                  <a:srgbClr val="FFFFFF"/>
                </a:solidFill>
              </a:ln>
              <a:solidFill>
                <a:srgbClr val="00FFFF"/>
              </a:solidFill>
              <a:latin typeface="Arial" charset="0"/>
            </a:endParaRPr>
          </a:p>
        </p:txBody>
      </p:sp>
      <p:sp>
        <p:nvSpPr>
          <p:cNvPr id="8" name="Isosceles Triangle 7"/>
          <p:cNvSpPr/>
          <p:nvPr/>
        </p:nvSpPr>
        <p:spPr>
          <a:xfrm>
            <a:off x="4139952" y="4622693"/>
            <a:ext cx="432048" cy="648072"/>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ClrTx/>
              <a:buSzTx/>
              <a:buFontTx/>
              <a:buNone/>
            </a:pPr>
            <a:endParaRPr lang="en-US" sz="1800" b="0">
              <a:solidFill>
                <a:srgbClr val="FFFFFF"/>
              </a:solidFill>
            </a:endParaRPr>
          </a:p>
        </p:txBody>
      </p:sp>
      <p:sp>
        <p:nvSpPr>
          <p:cNvPr id="9" name="TextBox 8"/>
          <p:cNvSpPr txBox="1"/>
          <p:nvPr/>
        </p:nvSpPr>
        <p:spPr>
          <a:xfrm>
            <a:off x="3793767" y="4077072"/>
            <a:ext cx="1152128" cy="584775"/>
          </a:xfrm>
          <a:prstGeom prst="rect">
            <a:avLst/>
          </a:prstGeom>
          <a:noFill/>
        </p:spPr>
        <p:txBody>
          <a:bodyPr wrap="square" rtlCol="0">
            <a:spAutoFit/>
          </a:bodyPr>
          <a:lstStyle/>
          <a:p>
            <a:pPr>
              <a:spcBef>
                <a:spcPct val="0"/>
              </a:spcBef>
              <a:buClrTx/>
              <a:buSzTx/>
              <a:buFontTx/>
              <a:buNone/>
            </a:pPr>
            <a:r>
              <a:rPr lang="en-US" sz="3200" dirty="0" smtClean="0">
                <a:ln>
                  <a:solidFill>
                    <a:srgbClr val="FFFFFF"/>
                  </a:solidFill>
                </a:ln>
                <a:solidFill>
                  <a:srgbClr val="00FFFF"/>
                </a:solidFill>
                <a:latin typeface="Arial" charset="0"/>
              </a:rPr>
              <a:t>1948</a:t>
            </a:r>
            <a:endParaRPr lang="en-US" sz="3200" dirty="0">
              <a:ln>
                <a:solidFill>
                  <a:srgbClr val="FFFFFF"/>
                </a:solidFill>
              </a:ln>
              <a:solidFill>
                <a:srgbClr val="00FFFF"/>
              </a:solidFill>
              <a:latin typeface="Arial" charset="0"/>
            </a:endParaRPr>
          </a:p>
        </p:txBody>
      </p:sp>
      <p:sp>
        <p:nvSpPr>
          <p:cNvPr id="10" name="TextBox 9"/>
          <p:cNvSpPr txBox="1"/>
          <p:nvPr/>
        </p:nvSpPr>
        <p:spPr>
          <a:xfrm>
            <a:off x="2195736" y="4711289"/>
            <a:ext cx="1656184" cy="523220"/>
          </a:xfrm>
          <a:prstGeom prst="rect">
            <a:avLst/>
          </a:prstGeom>
          <a:noFill/>
        </p:spPr>
        <p:txBody>
          <a:bodyPr wrap="square" rtlCol="0">
            <a:spAutoFit/>
          </a:bodyPr>
          <a:lstStyle/>
          <a:p>
            <a:pPr>
              <a:spcBef>
                <a:spcPct val="0"/>
              </a:spcBef>
              <a:buClrTx/>
              <a:buSzTx/>
              <a:buFontTx/>
              <a:buNone/>
            </a:pPr>
            <a:r>
              <a:rPr lang="en-US" dirty="0" smtClean="0">
                <a:ln>
                  <a:solidFill>
                    <a:srgbClr val="FFFFFF"/>
                  </a:solidFill>
                </a:ln>
                <a:solidFill>
                  <a:srgbClr val="00FFFF"/>
                </a:solidFill>
                <a:latin typeface="Arial" charset="0"/>
              </a:rPr>
              <a:t>5 </a:t>
            </a:r>
            <a:r>
              <a:rPr lang="en-US" dirty="0" err="1" smtClean="0">
                <a:ln>
                  <a:solidFill>
                    <a:srgbClr val="FFFFFF"/>
                  </a:solidFill>
                </a:ln>
                <a:solidFill>
                  <a:srgbClr val="00FFFF"/>
                </a:solidFill>
                <a:latin typeface="Arial" charset="0"/>
              </a:rPr>
              <a:t>aliya’s</a:t>
            </a:r>
            <a:endParaRPr lang="en-US" dirty="0">
              <a:ln>
                <a:solidFill>
                  <a:srgbClr val="FFFFFF"/>
                </a:solidFill>
              </a:ln>
              <a:solidFill>
                <a:srgbClr val="00FFFF"/>
              </a:solidFill>
              <a:latin typeface="Arial" charset="0"/>
            </a:endParaRPr>
          </a:p>
        </p:txBody>
      </p:sp>
      <p:sp>
        <p:nvSpPr>
          <p:cNvPr id="11" name="Right Arrow 10"/>
          <p:cNvSpPr/>
          <p:nvPr/>
        </p:nvSpPr>
        <p:spPr>
          <a:xfrm>
            <a:off x="1619672" y="4824862"/>
            <a:ext cx="576064" cy="360040"/>
          </a:xfrm>
          <a:prstGeom prst="rightArrow">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ClrTx/>
              <a:buSzTx/>
              <a:buFontTx/>
              <a:buNone/>
            </a:pPr>
            <a:endParaRPr lang="en-US" sz="1800" b="0">
              <a:solidFill>
                <a:srgbClr val="FFFFFF"/>
              </a:solidFill>
            </a:endParaRPr>
          </a:p>
        </p:txBody>
      </p:sp>
      <p:sp>
        <p:nvSpPr>
          <p:cNvPr id="12" name="Rectangle 11"/>
          <p:cNvSpPr/>
          <p:nvPr/>
        </p:nvSpPr>
        <p:spPr>
          <a:xfrm>
            <a:off x="6145054" y="4708556"/>
            <a:ext cx="2376264" cy="504056"/>
          </a:xfrm>
          <a:prstGeom prst="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ClrTx/>
              <a:buSzTx/>
              <a:buFontTx/>
              <a:buNone/>
            </a:pPr>
            <a:r>
              <a:rPr lang="en-US" b="0" dirty="0" smtClean="0">
                <a:solidFill>
                  <a:srgbClr val="000000"/>
                </a:solidFill>
                <a:latin typeface="Impact" pitchFamily="34" charset="0"/>
              </a:rPr>
              <a:t>Second Exodus</a:t>
            </a:r>
            <a:endParaRPr lang="en-US" b="0" dirty="0">
              <a:solidFill>
                <a:srgbClr val="000000"/>
              </a:solidFill>
              <a:latin typeface="Impact" pitchFamily="34" charset="0"/>
            </a:endParaRPr>
          </a:p>
        </p:txBody>
      </p:sp>
      <p:sp>
        <p:nvSpPr>
          <p:cNvPr id="13" name="Down Arrow 12"/>
          <p:cNvSpPr/>
          <p:nvPr/>
        </p:nvSpPr>
        <p:spPr>
          <a:xfrm>
            <a:off x="8128102" y="3689322"/>
            <a:ext cx="720080" cy="864096"/>
          </a:xfrm>
          <a:prstGeom prst="down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ClrTx/>
              <a:buSzTx/>
              <a:buFontTx/>
              <a:buNone/>
            </a:pPr>
            <a:r>
              <a:rPr lang="en-US" sz="4000" b="0" dirty="0" smtClean="0">
                <a:solidFill>
                  <a:srgbClr val="000000"/>
                </a:solidFill>
                <a:latin typeface="Impact" pitchFamily="34" charset="0"/>
              </a:rPr>
              <a:t>1</a:t>
            </a:r>
            <a:endParaRPr lang="en-US" sz="4000" b="0" dirty="0">
              <a:solidFill>
                <a:srgbClr val="FFFFFF"/>
              </a:solidFill>
              <a:latin typeface="Impact" pitchFamily="34" charset="0"/>
            </a:endParaRPr>
          </a:p>
        </p:txBody>
      </p:sp>
      <p:sp>
        <p:nvSpPr>
          <p:cNvPr id="14" name="TextBox 13"/>
          <p:cNvSpPr txBox="1"/>
          <p:nvPr/>
        </p:nvSpPr>
        <p:spPr>
          <a:xfrm>
            <a:off x="6715652" y="4251531"/>
            <a:ext cx="1418978" cy="461665"/>
          </a:xfrm>
          <a:prstGeom prst="rect">
            <a:avLst/>
          </a:prstGeom>
          <a:noFill/>
        </p:spPr>
        <p:txBody>
          <a:bodyPr wrap="none" rtlCol="0">
            <a:spAutoFit/>
          </a:bodyPr>
          <a:lstStyle/>
          <a:p>
            <a:pPr>
              <a:spcBef>
                <a:spcPct val="0"/>
              </a:spcBef>
              <a:buClrTx/>
              <a:buSzTx/>
              <a:buFontTx/>
              <a:buNone/>
            </a:pPr>
            <a:r>
              <a:rPr lang="en-US" sz="2400" dirty="0" smtClean="0">
                <a:solidFill>
                  <a:srgbClr val="00FF00"/>
                </a:solidFill>
                <a:latin typeface="Arial" charset="0"/>
              </a:rPr>
              <a:t>40 years</a:t>
            </a:r>
            <a:endParaRPr lang="en-US" sz="2400" dirty="0">
              <a:solidFill>
                <a:srgbClr val="00FF00"/>
              </a:solidFill>
              <a:latin typeface="Arial" charset="0"/>
            </a:endParaRPr>
          </a:p>
        </p:txBody>
      </p:sp>
      <p:sp>
        <p:nvSpPr>
          <p:cNvPr id="15" name="Isosceles Triangle 14"/>
          <p:cNvSpPr/>
          <p:nvPr/>
        </p:nvSpPr>
        <p:spPr>
          <a:xfrm flipV="1">
            <a:off x="6098023" y="3886025"/>
            <a:ext cx="432048" cy="792088"/>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ClrTx/>
              <a:buSzTx/>
              <a:buFontTx/>
              <a:buNone/>
            </a:pPr>
            <a:endParaRPr lang="en-US" sz="1800" b="0">
              <a:solidFill>
                <a:srgbClr val="FFFFFF"/>
              </a:solidFill>
            </a:endParaRPr>
          </a:p>
        </p:txBody>
      </p:sp>
      <p:sp>
        <p:nvSpPr>
          <p:cNvPr id="16" name="TextBox 15"/>
          <p:cNvSpPr txBox="1"/>
          <p:nvPr/>
        </p:nvSpPr>
        <p:spPr>
          <a:xfrm>
            <a:off x="3890752" y="3617314"/>
            <a:ext cx="2154757" cy="461665"/>
          </a:xfrm>
          <a:prstGeom prst="rect">
            <a:avLst/>
          </a:prstGeom>
          <a:noFill/>
        </p:spPr>
        <p:txBody>
          <a:bodyPr wrap="none" rtlCol="0">
            <a:spAutoFit/>
          </a:bodyPr>
          <a:lstStyle/>
          <a:p>
            <a:pPr>
              <a:spcBef>
                <a:spcPct val="0"/>
              </a:spcBef>
              <a:buClrTx/>
              <a:buSzTx/>
              <a:buFontTx/>
              <a:buNone/>
            </a:pPr>
            <a:r>
              <a:rPr lang="en-US" sz="2400" b="0" dirty="0" smtClean="0">
                <a:solidFill>
                  <a:srgbClr val="FFFF00"/>
                </a:solidFill>
                <a:latin typeface="Impact" pitchFamily="34" charset="0"/>
              </a:rPr>
              <a:t>Return of Christ</a:t>
            </a:r>
            <a:endParaRPr lang="en-US" sz="2400" b="0" dirty="0">
              <a:solidFill>
                <a:srgbClr val="FFFF00"/>
              </a:solidFill>
              <a:latin typeface="Impact" pitchFamily="34" charset="0"/>
            </a:endParaRPr>
          </a:p>
        </p:txBody>
      </p:sp>
      <p:sp>
        <p:nvSpPr>
          <p:cNvPr id="17" name="TextBox 16"/>
          <p:cNvSpPr txBox="1"/>
          <p:nvPr/>
        </p:nvSpPr>
        <p:spPr>
          <a:xfrm>
            <a:off x="5364088" y="3933056"/>
            <a:ext cx="1800493" cy="461665"/>
          </a:xfrm>
          <a:prstGeom prst="rect">
            <a:avLst/>
          </a:prstGeom>
          <a:noFill/>
        </p:spPr>
        <p:txBody>
          <a:bodyPr wrap="none" rtlCol="0">
            <a:spAutoFit/>
          </a:bodyPr>
          <a:lstStyle/>
          <a:p>
            <a:pPr>
              <a:spcBef>
                <a:spcPct val="0"/>
              </a:spcBef>
              <a:buClrTx/>
              <a:buSzTx/>
              <a:buFontTx/>
              <a:buNone/>
            </a:pPr>
            <a:r>
              <a:rPr lang="en-US" sz="2400" b="0" dirty="0" smtClean="0">
                <a:ln>
                  <a:solidFill>
                    <a:srgbClr val="FFFFFF"/>
                  </a:solidFill>
                </a:ln>
                <a:solidFill>
                  <a:srgbClr val="FF0000"/>
                </a:solidFill>
                <a:latin typeface="Impact" pitchFamily="34" charset="0"/>
              </a:rPr>
              <a:t>Armageddon</a:t>
            </a:r>
            <a:endParaRPr lang="en-US" sz="2400" b="0" dirty="0">
              <a:ln>
                <a:solidFill>
                  <a:srgbClr val="FFFFFF"/>
                </a:solidFill>
              </a:ln>
              <a:solidFill>
                <a:srgbClr val="FF0000"/>
              </a:solidFill>
              <a:latin typeface="Impact" pitchFamily="34" charset="0"/>
            </a:endParaRPr>
          </a:p>
        </p:txBody>
      </p:sp>
      <p:sp>
        <p:nvSpPr>
          <p:cNvPr id="18" name="Isosceles Triangle 17"/>
          <p:cNvSpPr/>
          <p:nvPr/>
        </p:nvSpPr>
        <p:spPr>
          <a:xfrm flipV="1">
            <a:off x="5765693" y="4464822"/>
            <a:ext cx="432048" cy="792088"/>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ClrTx/>
              <a:buSzTx/>
              <a:buFontTx/>
              <a:buNone/>
            </a:pPr>
            <a:endParaRPr lang="en-US" sz="1800" b="0">
              <a:solidFill>
                <a:srgbClr val="FFFFFF"/>
              </a:solidFill>
            </a:endParaRPr>
          </a:p>
        </p:txBody>
      </p:sp>
      <p:sp>
        <p:nvSpPr>
          <p:cNvPr id="19" name="Rectangle 24"/>
          <p:cNvSpPr txBox="1">
            <a:spLocks noChangeArrowheads="1"/>
          </p:cNvSpPr>
          <p:nvPr/>
        </p:nvSpPr>
        <p:spPr>
          <a:xfrm>
            <a:off x="216024" y="6365896"/>
            <a:ext cx="4139952" cy="442252"/>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marL="0" marR="0" lvl="0" indent="0" algn="l" defTabSz="914400" rtl="0" eaLnBrk="1" fontAlgn="base" latinLnBrk="0" hangingPunct="1">
              <a:lnSpc>
                <a:spcPct val="100000"/>
              </a:lnSpc>
              <a:spcBef>
                <a:spcPct val="20000"/>
              </a:spcBef>
              <a:spcAft>
                <a:spcPct val="0"/>
              </a:spcAft>
              <a:buClr>
                <a:schemeClr val="hlink"/>
              </a:buClr>
              <a:buSzPct val="75000"/>
              <a:buFontTx/>
              <a:buNone/>
              <a:tabLst/>
              <a:defRPr/>
            </a:pPr>
            <a:r>
              <a:rPr kumimoji="0" lang="en-AU" sz="2800" b="1" i="0" u="none" strike="noStrike" kern="1200" cap="none" spc="0" normalizeH="0" baseline="0" noProof="0" dirty="0" smtClean="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rPr>
              <a:t>The Second Exodus of Israel</a:t>
            </a:r>
            <a:endParaRPr kumimoji="0" lang="en-AU" sz="2800" b="1" i="0" u="none" strike="noStrike" kern="1200" cap="none" spc="0" normalizeH="0" baseline="0" noProof="0" dirty="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Effect transition="in" filter="fade">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par>
                                <p:cTn id="32" presetID="22" presetClass="entr" presetSubtype="1"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up)">
                                      <p:cBhvr>
                                        <p:cTn id="34" dur="1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2000"/>
                                        <p:tgtEl>
                                          <p:spTgt spid="12"/>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childTnLst>
                                </p:cTn>
                              </p:par>
                              <p:par>
                                <p:cTn id="42" presetID="22" presetClass="entr" presetSubtype="1"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1000"/>
                                        <p:tgtEl>
                                          <p:spTgt spid="15"/>
                                        </p:tgtEl>
                                      </p:cBhvr>
                                    </p:animEffect>
                                  </p:childTnLst>
                                </p:cTn>
                              </p:par>
                            </p:childTnLst>
                          </p:cTn>
                        </p:par>
                        <p:par>
                          <p:cTn id="45" fill="hold">
                            <p:stCondLst>
                              <p:cond delay="2000"/>
                            </p:stCondLst>
                            <p:childTnLst>
                              <p:par>
                                <p:cTn id="46" presetID="1"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1000" fill="hold"/>
                                        <p:tgtEl>
                                          <p:spTgt spid="13"/>
                                        </p:tgtEl>
                                        <p:attrNameLst>
                                          <p:attrName>ppt_w</p:attrName>
                                        </p:attrNameLst>
                                      </p:cBhvr>
                                      <p:tavLst>
                                        <p:tav tm="0">
                                          <p:val>
                                            <p:fltVal val="0"/>
                                          </p:val>
                                        </p:tav>
                                        <p:tav tm="100000">
                                          <p:val>
                                            <p:strVal val="#ppt_w"/>
                                          </p:val>
                                        </p:tav>
                                      </p:tavLst>
                                    </p:anim>
                                    <p:anim calcmode="lin" valueType="num">
                                      <p:cBhvr>
                                        <p:cTn id="53" dur="1000" fill="hold"/>
                                        <p:tgtEl>
                                          <p:spTgt spid="13"/>
                                        </p:tgtEl>
                                        <p:attrNameLst>
                                          <p:attrName>ppt_h</p:attrName>
                                        </p:attrNameLst>
                                      </p:cBhvr>
                                      <p:tavLst>
                                        <p:tav tm="0">
                                          <p:val>
                                            <p:fltVal val="0"/>
                                          </p:val>
                                        </p:tav>
                                        <p:tav tm="100000">
                                          <p:val>
                                            <p:strVal val="#ppt_h"/>
                                          </p:val>
                                        </p:tav>
                                      </p:tavLst>
                                    </p:anim>
                                    <p:animEffect transition="in" filter="fade">
                                      <p:cBhvr>
                                        <p:cTn id="5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P spid="6" grpId="0"/>
      <p:bldP spid="7" grpId="0"/>
      <p:bldP spid="8" grpId="0" animBg="1"/>
      <p:bldP spid="9" grpId="0"/>
      <p:bldP spid="10" grpId="0"/>
      <p:bldP spid="11" grpId="0" animBg="1"/>
      <p:bldP spid="12" grpId="0" animBg="1"/>
      <p:bldP spid="13" grpId="0" animBg="1"/>
      <p:bldP spid="14" grpId="0"/>
      <p:bldP spid="15" grpId="0" animBg="1"/>
      <p:bldP spid="16" grpId="0"/>
      <p:bldP spid="17" grpId="0"/>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0" y="111125"/>
            <a:ext cx="3492500" cy="1878013"/>
          </a:xfrm>
        </p:spPr>
        <p:txBody>
          <a:bodyPr/>
          <a:lstStyle/>
          <a:p>
            <a:r>
              <a:rPr lang="en-AU" dirty="0"/>
              <a:t>The Second Exodus of Israel</a:t>
            </a:r>
          </a:p>
        </p:txBody>
      </p:sp>
      <p:sp>
        <p:nvSpPr>
          <p:cNvPr id="92163" name="Rectangle 3"/>
          <p:cNvSpPr>
            <a:spLocks noGrp="1" noChangeArrowheads="1"/>
          </p:cNvSpPr>
          <p:nvPr>
            <p:ph type="subTitle" idx="1"/>
          </p:nvPr>
        </p:nvSpPr>
        <p:spPr>
          <a:xfrm>
            <a:off x="0" y="2132013"/>
            <a:ext cx="3348038" cy="3744912"/>
          </a:xfrm>
        </p:spPr>
        <p:txBody>
          <a:bodyPr/>
          <a:lstStyle/>
          <a:p>
            <a:pPr marL="609600" indent="-609600">
              <a:lnSpc>
                <a:spcPct val="90000"/>
              </a:lnSpc>
              <a:buFont typeface="Wingdings" pitchFamily="2" charset="2"/>
              <a:buAutoNum type="arabicPeriod" startAt="14"/>
            </a:pPr>
            <a:r>
              <a:rPr lang="en-AU">
                <a:solidFill>
                  <a:srgbClr val="FFFF00"/>
                </a:solidFill>
              </a:rPr>
              <a:t>Elijah returns with the purified remnant of scattered Jewry</a:t>
            </a:r>
          </a:p>
          <a:p>
            <a:pPr marL="609600" indent="-609600">
              <a:lnSpc>
                <a:spcPct val="90000"/>
              </a:lnSpc>
              <a:buFont typeface="Wingdings" pitchFamily="2" charset="2"/>
              <a:buAutoNum type="arabicPeriod" startAt="14"/>
            </a:pPr>
            <a:r>
              <a:rPr lang="en-AU">
                <a:solidFill>
                  <a:srgbClr val="00FF00"/>
                </a:solidFill>
              </a:rPr>
              <a:t>All nations submit to Christ’s rule</a:t>
            </a:r>
          </a:p>
        </p:txBody>
      </p:sp>
      <p:pic>
        <p:nvPicPr>
          <p:cNvPr id="92164" name="Picture 4" descr="Cantons of the Tribes"/>
          <p:cNvPicPr>
            <a:picLocks noChangeAspect="1" noChangeArrowheads="1"/>
          </p:cNvPicPr>
          <p:nvPr/>
        </p:nvPicPr>
        <p:blipFill>
          <a:blip r:embed="rId2" cstate="print"/>
          <a:srcRect/>
          <a:stretch>
            <a:fillRect/>
          </a:stretch>
        </p:blipFill>
        <p:spPr bwMode="auto">
          <a:xfrm>
            <a:off x="3494520" y="0"/>
            <a:ext cx="5672137" cy="7029450"/>
          </a:xfrm>
          <a:prstGeom prst="rect">
            <a:avLst/>
          </a:prstGeom>
          <a:noFill/>
        </p:spPr>
      </p:pic>
      <p:sp>
        <p:nvSpPr>
          <p:cNvPr id="92165" name="Rectangle 5"/>
          <p:cNvSpPr>
            <a:spLocks noChangeArrowheads="1"/>
          </p:cNvSpPr>
          <p:nvPr/>
        </p:nvSpPr>
        <p:spPr bwMode="auto">
          <a:xfrm>
            <a:off x="3464790" y="29730"/>
            <a:ext cx="5651500" cy="6812280"/>
          </a:xfrm>
          <a:prstGeom prst="rect">
            <a:avLst/>
          </a:prstGeom>
          <a:noFill/>
          <a:ln w="76200">
            <a:solidFill>
              <a:srgbClr val="FF0066"/>
            </a:solidFill>
            <a:miter lim="800000"/>
            <a:headEnd/>
            <a:tailEnd/>
          </a:ln>
          <a:effectLst/>
        </p:spPr>
        <p:txBody>
          <a:bodyPr wrap="none" anchor="ctr"/>
          <a:lstStyle/>
          <a:p>
            <a:pPr>
              <a:spcBef>
                <a:spcPct val="0"/>
              </a:spcBef>
              <a:buClrTx/>
              <a:buSzTx/>
              <a:buFontTx/>
              <a:buNone/>
            </a:pPr>
            <a:endParaRPr lang="en-US" sz="1800" b="0">
              <a:solidFill>
                <a:srgbClr val="FFFFFF"/>
              </a:solidFill>
              <a:latin typeface="Arial" charset="0"/>
            </a:endParaRPr>
          </a:p>
        </p:txBody>
      </p:sp>
      <p:sp>
        <p:nvSpPr>
          <p:cNvPr id="92166" name="Freeform 6"/>
          <p:cNvSpPr>
            <a:spLocks/>
          </p:cNvSpPr>
          <p:nvPr/>
        </p:nvSpPr>
        <p:spPr bwMode="auto">
          <a:xfrm>
            <a:off x="6878638" y="3933825"/>
            <a:ext cx="725487" cy="104775"/>
          </a:xfrm>
          <a:custGeom>
            <a:avLst/>
            <a:gdLst/>
            <a:ahLst/>
            <a:cxnLst>
              <a:cxn ang="0">
                <a:pos x="457" y="66"/>
              </a:cxn>
              <a:cxn ang="0">
                <a:pos x="0" y="0"/>
              </a:cxn>
            </a:cxnLst>
            <a:rect l="0" t="0" r="r" b="b"/>
            <a:pathLst>
              <a:path w="457" h="66">
                <a:moveTo>
                  <a:pt x="457" y="66"/>
                </a:moveTo>
                <a:lnTo>
                  <a:pt x="0" y="0"/>
                </a:lnTo>
              </a:path>
            </a:pathLst>
          </a:custGeom>
          <a:noFill/>
          <a:ln w="381000">
            <a:solidFill>
              <a:srgbClr val="FFFF00"/>
            </a:solidFill>
            <a:round/>
            <a:headEnd type="none" w="med" len="med"/>
            <a:tailEnd type="triangle" w="med" len="med"/>
          </a:ln>
          <a:effectLst/>
        </p:spPr>
        <p:txBody>
          <a:bodyPr/>
          <a:lstStyle/>
          <a:p>
            <a:pPr>
              <a:spcBef>
                <a:spcPct val="0"/>
              </a:spcBef>
              <a:buClrTx/>
              <a:buSzTx/>
              <a:buFontTx/>
              <a:buNone/>
            </a:pPr>
            <a:endParaRPr lang="en-US" sz="1800" b="0">
              <a:solidFill>
                <a:srgbClr val="FFFFFF"/>
              </a:solidFill>
              <a:latin typeface="Arial" charset="0"/>
            </a:endParaRPr>
          </a:p>
        </p:txBody>
      </p:sp>
      <p:sp>
        <p:nvSpPr>
          <p:cNvPr id="92167" name="Freeform 7"/>
          <p:cNvSpPr>
            <a:spLocks/>
          </p:cNvSpPr>
          <p:nvPr/>
        </p:nvSpPr>
        <p:spPr bwMode="auto">
          <a:xfrm>
            <a:off x="3489325" y="4022725"/>
            <a:ext cx="5276850" cy="1295400"/>
          </a:xfrm>
          <a:custGeom>
            <a:avLst/>
            <a:gdLst/>
            <a:ahLst/>
            <a:cxnLst>
              <a:cxn ang="0">
                <a:pos x="0" y="605"/>
              </a:cxn>
              <a:cxn ang="0">
                <a:pos x="1000" y="760"/>
              </a:cxn>
              <a:cxn ang="0">
                <a:pos x="1239" y="788"/>
              </a:cxn>
              <a:cxn ang="0">
                <a:pos x="1488" y="807"/>
              </a:cxn>
              <a:cxn ang="0">
                <a:pos x="1815" y="816"/>
              </a:cxn>
              <a:cxn ang="0">
                <a:pos x="2122" y="807"/>
              </a:cxn>
              <a:cxn ang="0">
                <a:pos x="2439" y="768"/>
              </a:cxn>
              <a:cxn ang="0">
                <a:pos x="2756" y="720"/>
              </a:cxn>
              <a:cxn ang="0">
                <a:pos x="2986" y="653"/>
              </a:cxn>
              <a:cxn ang="0">
                <a:pos x="3111" y="567"/>
              </a:cxn>
              <a:cxn ang="0">
                <a:pos x="3255" y="432"/>
              </a:cxn>
              <a:cxn ang="0">
                <a:pos x="3322" y="269"/>
              </a:cxn>
              <a:cxn ang="0">
                <a:pos x="3267" y="125"/>
              </a:cxn>
              <a:cxn ang="0">
                <a:pos x="3053" y="48"/>
              </a:cxn>
              <a:cxn ang="0">
                <a:pos x="2950" y="34"/>
              </a:cxn>
              <a:cxn ang="0">
                <a:pos x="2852" y="20"/>
              </a:cxn>
              <a:cxn ang="0">
                <a:pos x="2775" y="20"/>
              </a:cxn>
              <a:cxn ang="0">
                <a:pos x="2669" y="10"/>
              </a:cxn>
              <a:cxn ang="0">
                <a:pos x="2554" y="0"/>
              </a:cxn>
            </a:cxnLst>
            <a:rect l="0" t="0" r="r" b="b"/>
            <a:pathLst>
              <a:path w="3324" h="816">
                <a:moveTo>
                  <a:pt x="0" y="605"/>
                </a:moveTo>
                <a:cubicBezTo>
                  <a:pt x="162" y="628"/>
                  <a:pt x="794" y="730"/>
                  <a:pt x="1000" y="760"/>
                </a:cubicBezTo>
                <a:cubicBezTo>
                  <a:pt x="1206" y="790"/>
                  <a:pt x="1158" y="780"/>
                  <a:pt x="1239" y="788"/>
                </a:cubicBezTo>
                <a:cubicBezTo>
                  <a:pt x="1320" y="796"/>
                  <a:pt x="1392" y="802"/>
                  <a:pt x="1488" y="807"/>
                </a:cubicBezTo>
                <a:cubicBezTo>
                  <a:pt x="1584" y="812"/>
                  <a:pt x="1709" y="816"/>
                  <a:pt x="1815" y="816"/>
                </a:cubicBezTo>
                <a:cubicBezTo>
                  <a:pt x="1921" y="816"/>
                  <a:pt x="2018" y="815"/>
                  <a:pt x="2122" y="807"/>
                </a:cubicBezTo>
                <a:cubicBezTo>
                  <a:pt x="2226" y="799"/>
                  <a:pt x="2333" y="782"/>
                  <a:pt x="2439" y="768"/>
                </a:cubicBezTo>
                <a:cubicBezTo>
                  <a:pt x="2545" y="754"/>
                  <a:pt x="2665" y="739"/>
                  <a:pt x="2756" y="720"/>
                </a:cubicBezTo>
                <a:cubicBezTo>
                  <a:pt x="2847" y="701"/>
                  <a:pt x="2927" y="678"/>
                  <a:pt x="2986" y="653"/>
                </a:cubicBezTo>
                <a:cubicBezTo>
                  <a:pt x="3045" y="628"/>
                  <a:pt x="3066" y="604"/>
                  <a:pt x="3111" y="567"/>
                </a:cubicBezTo>
                <a:cubicBezTo>
                  <a:pt x="3156" y="530"/>
                  <a:pt x="3220" y="482"/>
                  <a:pt x="3255" y="432"/>
                </a:cubicBezTo>
                <a:cubicBezTo>
                  <a:pt x="3290" y="382"/>
                  <a:pt x="3320" y="320"/>
                  <a:pt x="3322" y="269"/>
                </a:cubicBezTo>
                <a:cubicBezTo>
                  <a:pt x="3324" y="218"/>
                  <a:pt x="3312" y="162"/>
                  <a:pt x="3267" y="125"/>
                </a:cubicBezTo>
                <a:cubicBezTo>
                  <a:pt x="3222" y="88"/>
                  <a:pt x="3106" y="63"/>
                  <a:pt x="3053" y="48"/>
                </a:cubicBezTo>
                <a:cubicBezTo>
                  <a:pt x="3000" y="33"/>
                  <a:pt x="2983" y="39"/>
                  <a:pt x="2950" y="34"/>
                </a:cubicBezTo>
                <a:cubicBezTo>
                  <a:pt x="2917" y="29"/>
                  <a:pt x="2881" y="22"/>
                  <a:pt x="2852" y="20"/>
                </a:cubicBezTo>
                <a:cubicBezTo>
                  <a:pt x="2823" y="18"/>
                  <a:pt x="2805" y="22"/>
                  <a:pt x="2775" y="20"/>
                </a:cubicBezTo>
                <a:cubicBezTo>
                  <a:pt x="2745" y="18"/>
                  <a:pt x="2706" y="13"/>
                  <a:pt x="2669" y="10"/>
                </a:cubicBezTo>
                <a:cubicBezTo>
                  <a:pt x="2632" y="7"/>
                  <a:pt x="2578" y="2"/>
                  <a:pt x="2554" y="0"/>
                </a:cubicBezTo>
              </a:path>
            </a:pathLst>
          </a:custGeom>
          <a:noFill/>
          <a:ln w="381000" cap="flat">
            <a:solidFill>
              <a:srgbClr val="FFFF00"/>
            </a:solidFill>
            <a:prstDash val="solid"/>
            <a:round/>
            <a:headEnd/>
            <a:tailEnd/>
          </a:ln>
          <a:effectLst/>
        </p:spPr>
        <p:txBody>
          <a:bodyPr/>
          <a:lstStyle/>
          <a:p>
            <a:pPr>
              <a:spcBef>
                <a:spcPct val="0"/>
              </a:spcBef>
              <a:buClrTx/>
              <a:buSzTx/>
              <a:buFontTx/>
              <a:buNone/>
            </a:pPr>
            <a:endParaRPr lang="en-US" sz="1800" b="0">
              <a:solidFill>
                <a:srgbClr val="FFFFFF"/>
              </a:solidFill>
              <a:latin typeface="Arial" charset="0"/>
            </a:endParaRPr>
          </a:p>
        </p:txBody>
      </p:sp>
      <p:sp>
        <p:nvSpPr>
          <p:cNvPr id="92168" name="Freeform 8"/>
          <p:cNvSpPr>
            <a:spLocks/>
          </p:cNvSpPr>
          <p:nvPr/>
        </p:nvSpPr>
        <p:spPr bwMode="auto">
          <a:xfrm>
            <a:off x="7239000" y="-106363"/>
            <a:ext cx="1651000" cy="4144963"/>
          </a:xfrm>
          <a:custGeom>
            <a:avLst/>
            <a:gdLst/>
            <a:ahLst/>
            <a:cxnLst>
              <a:cxn ang="0">
                <a:pos x="0" y="0"/>
              </a:cxn>
              <a:cxn ang="0">
                <a:pos x="180" y="186"/>
              </a:cxn>
              <a:cxn ang="0">
                <a:pos x="270" y="231"/>
              </a:cxn>
              <a:cxn ang="0">
                <a:pos x="374" y="288"/>
              </a:cxn>
              <a:cxn ang="0">
                <a:pos x="509" y="374"/>
              </a:cxn>
              <a:cxn ang="0">
                <a:pos x="672" y="499"/>
              </a:cxn>
              <a:cxn ang="0">
                <a:pos x="778" y="605"/>
              </a:cxn>
              <a:cxn ang="0">
                <a:pos x="874" y="720"/>
              </a:cxn>
              <a:cxn ang="0">
                <a:pos x="931" y="854"/>
              </a:cxn>
              <a:cxn ang="0">
                <a:pos x="950" y="960"/>
              </a:cxn>
              <a:cxn ang="0">
                <a:pos x="979" y="1065"/>
              </a:cxn>
              <a:cxn ang="0">
                <a:pos x="1008" y="1209"/>
              </a:cxn>
              <a:cxn ang="0">
                <a:pos x="1037" y="1382"/>
              </a:cxn>
              <a:cxn ang="0">
                <a:pos x="1027" y="1507"/>
              </a:cxn>
              <a:cxn ang="0">
                <a:pos x="1027" y="1622"/>
              </a:cxn>
              <a:cxn ang="0">
                <a:pos x="998" y="1785"/>
              </a:cxn>
              <a:cxn ang="0">
                <a:pos x="979" y="1862"/>
              </a:cxn>
              <a:cxn ang="0">
                <a:pos x="951" y="2000"/>
              </a:cxn>
              <a:cxn ang="0">
                <a:pos x="912" y="2150"/>
              </a:cxn>
              <a:cxn ang="0">
                <a:pos x="883" y="2265"/>
              </a:cxn>
              <a:cxn ang="0">
                <a:pos x="835" y="2390"/>
              </a:cxn>
              <a:cxn ang="0">
                <a:pos x="724" y="2499"/>
              </a:cxn>
              <a:cxn ang="0">
                <a:pos x="633" y="2545"/>
              </a:cxn>
              <a:cxn ang="0">
                <a:pos x="497" y="2590"/>
              </a:cxn>
              <a:cxn ang="0">
                <a:pos x="346" y="2611"/>
              </a:cxn>
            </a:cxnLst>
            <a:rect l="0" t="0" r="r" b="b"/>
            <a:pathLst>
              <a:path w="1040" h="2611">
                <a:moveTo>
                  <a:pt x="0" y="0"/>
                </a:moveTo>
                <a:cubicBezTo>
                  <a:pt x="28" y="29"/>
                  <a:pt x="135" y="148"/>
                  <a:pt x="180" y="186"/>
                </a:cubicBezTo>
                <a:cubicBezTo>
                  <a:pt x="225" y="224"/>
                  <a:pt x="238" y="214"/>
                  <a:pt x="270" y="231"/>
                </a:cubicBezTo>
                <a:cubicBezTo>
                  <a:pt x="302" y="248"/>
                  <a:pt x="334" y="264"/>
                  <a:pt x="374" y="288"/>
                </a:cubicBezTo>
                <a:cubicBezTo>
                  <a:pt x="414" y="312"/>
                  <a:pt x="459" y="339"/>
                  <a:pt x="509" y="374"/>
                </a:cubicBezTo>
                <a:cubicBezTo>
                  <a:pt x="559" y="409"/>
                  <a:pt x="627" y="461"/>
                  <a:pt x="672" y="499"/>
                </a:cubicBezTo>
                <a:cubicBezTo>
                  <a:pt x="717" y="537"/>
                  <a:pt x="744" y="568"/>
                  <a:pt x="778" y="605"/>
                </a:cubicBezTo>
                <a:cubicBezTo>
                  <a:pt x="812" y="642"/>
                  <a:pt x="849" y="679"/>
                  <a:pt x="874" y="720"/>
                </a:cubicBezTo>
                <a:cubicBezTo>
                  <a:pt x="899" y="761"/>
                  <a:pt x="918" y="814"/>
                  <a:pt x="931" y="854"/>
                </a:cubicBezTo>
                <a:cubicBezTo>
                  <a:pt x="944" y="894"/>
                  <a:pt x="942" y="925"/>
                  <a:pt x="950" y="960"/>
                </a:cubicBezTo>
                <a:cubicBezTo>
                  <a:pt x="958" y="995"/>
                  <a:pt x="969" y="1024"/>
                  <a:pt x="979" y="1065"/>
                </a:cubicBezTo>
                <a:cubicBezTo>
                  <a:pt x="989" y="1106"/>
                  <a:pt x="998" y="1156"/>
                  <a:pt x="1008" y="1209"/>
                </a:cubicBezTo>
                <a:cubicBezTo>
                  <a:pt x="1018" y="1262"/>
                  <a:pt x="1034" y="1332"/>
                  <a:pt x="1037" y="1382"/>
                </a:cubicBezTo>
                <a:cubicBezTo>
                  <a:pt x="1040" y="1432"/>
                  <a:pt x="1029" y="1467"/>
                  <a:pt x="1027" y="1507"/>
                </a:cubicBezTo>
                <a:cubicBezTo>
                  <a:pt x="1025" y="1547"/>
                  <a:pt x="1032" y="1576"/>
                  <a:pt x="1027" y="1622"/>
                </a:cubicBezTo>
                <a:cubicBezTo>
                  <a:pt x="1022" y="1668"/>
                  <a:pt x="1006" y="1745"/>
                  <a:pt x="998" y="1785"/>
                </a:cubicBezTo>
                <a:cubicBezTo>
                  <a:pt x="990" y="1825"/>
                  <a:pt x="987" y="1826"/>
                  <a:pt x="979" y="1862"/>
                </a:cubicBezTo>
                <a:cubicBezTo>
                  <a:pt x="971" y="1898"/>
                  <a:pt x="962" y="1952"/>
                  <a:pt x="951" y="2000"/>
                </a:cubicBezTo>
                <a:cubicBezTo>
                  <a:pt x="940" y="2048"/>
                  <a:pt x="923" y="2106"/>
                  <a:pt x="912" y="2150"/>
                </a:cubicBezTo>
                <a:cubicBezTo>
                  <a:pt x="901" y="2194"/>
                  <a:pt x="896" y="2225"/>
                  <a:pt x="883" y="2265"/>
                </a:cubicBezTo>
                <a:cubicBezTo>
                  <a:pt x="870" y="2305"/>
                  <a:pt x="862" y="2351"/>
                  <a:pt x="835" y="2390"/>
                </a:cubicBezTo>
                <a:cubicBezTo>
                  <a:pt x="808" y="2429"/>
                  <a:pt x="758" y="2473"/>
                  <a:pt x="724" y="2499"/>
                </a:cubicBezTo>
                <a:cubicBezTo>
                  <a:pt x="690" y="2525"/>
                  <a:pt x="671" y="2530"/>
                  <a:pt x="633" y="2545"/>
                </a:cubicBezTo>
                <a:cubicBezTo>
                  <a:pt x="595" y="2560"/>
                  <a:pt x="545" y="2579"/>
                  <a:pt x="497" y="2590"/>
                </a:cubicBezTo>
                <a:cubicBezTo>
                  <a:pt x="449" y="2601"/>
                  <a:pt x="378" y="2607"/>
                  <a:pt x="346" y="2611"/>
                </a:cubicBezTo>
              </a:path>
            </a:pathLst>
          </a:custGeom>
          <a:noFill/>
          <a:ln w="381000">
            <a:solidFill>
              <a:srgbClr val="FFFF00"/>
            </a:solidFill>
            <a:round/>
            <a:headEnd type="none" w="med" len="med"/>
            <a:tailEnd type="none" w="med" len="med"/>
          </a:ln>
          <a:effectLst/>
        </p:spPr>
        <p:txBody>
          <a:bodyPr/>
          <a:lstStyle/>
          <a:p>
            <a:pPr>
              <a:spcBef>
                <a:spcPct val="0"/>
              </a:spcBef>
              <a:buClrTx/>
              <a:buSzTx/>
              <a:buFontTx/>
              <a:buNone/>
            </a:pPr>
            <a:endParaRPr lang="en-US" sz="1800" b="0">
              <a:solidFill>
                <a:srgbClr val="FFFFFF"/>
              </a:solidFill>
              <a:latin typeface="Arial" charset="0"/>
            </a:endParaRPr>
          </a:p>
        </p:txBody>
      </p:sp>
      <p:sp>
        <p:nvSpPr>
          <p:cNvPr id="92169" name="Text Box 9"/>
          <p:cNvSpPr txBox="1">
            <a:spLocks noChangeArrowheads="1"/>
          </p:cNvSpPr>
          <p:nvPr/>
        </p:nvSpPr>
        <p:spPr bwMode="auto">
          <a:xfrm>
            <a:off x="7277100" y="3741738"/>
            <a:ext cx="496888" cy="519112"/>
          </a:xfrm>
          <a:prstGeom prst="rect">
            <a:avLst/>
          </a:prstGeom>
          <a:noFill/>
          <a:ln w="9525">
            <a:noFill/>
            <a:miter lim="800000"/>
            <a:headEnd/>
            <a:tailEnd/>
          </a:ln>
          <a:effectLst/>
        </p:spPr>
        <p:txBody>
          <a:bodyPr wrap="none">
            <a:spAutoFit/>
          </a:bodyPr>
          <a:lstStyle/>
          <a:p>
            <a:pPr>
              <a:spcBef>
                <a:spcPct val="0"/>
              </a:spcBef>
              <a:buClrTx/>
              <a:buSzTx/>
              <a:buFontTx/>
              <a:buNone/>
            </a:pPr>
            <a:r>
              <a:rPr lang="en-AU" b="0">
                <a:solidFill>
                  <a:srgbClr val="000000"/>
                </a:solidFill>
                <a:latin typeface="Impact" pitchFamily="34" charset="0"/>
              </a:rPr>
              <a:t>14</a:t>
            </a:r>
          </a:p>
        </p:txBody>
      </p:sp>
      <p:sp>
        <p:nvSpPr>
          <p:cNvPr id="92170" name="WordArt 10"/>
          <p:cNvSpPr>
            <a:spLocks noChangeArrowheads="1" noChangeShapeType="1" noTextEdit="1"/>
          </p:cNvSpPr>
          <p:nvPr/>
        </p:nvSpPr>
        <p:spPr bwMode="auto">
          <a:xfrm rot="190605">
            <a:off x="3729038" y="4972050"/>
            <a:ext cx="3867150" cy="457200"/>
          </a:xfrm>
          <a:prstGeom prst="rect">
            <a:avLst/>
          </a:prstGeom>
        </p:spPr>
        <p:txBody>
          <a:bodyPr wrap="none" fromWordArt="1">
            <a:prstTxWarp prst="textCanDown">
              <a:avLst>
                <a:gd name="adj" fmla="val 33333"/>
              </a:avLst>
            </a:prstTxWarp>
          </a:bodyPr>
          <a:lstStyle/>
          <a:p>
            <a:pPr algn="ctr">
              <a:spcBef>
                <a:spcPct val="0"/>
              </a:spcBef>
              <a:buClrTx/>
              <a:buSzTx/>
              <a:buFontTx/>
              <a:buNone/>
            </a:pPr>
            <a:r>
              <a:rPr lang="en-US" sz="2000" kern="10">
                <a:ln w="9525">
                  <a:solidFill>
                    <a:srgbClr val="000000"/>
                  </a:solidFill>
                  <a:round/>
                  <a:headEnd/>
                  <a:tailEnd/>
                </a:ln>
                <a:solidFill>
                  <a:srgbClr val="000000"/>
                </a:solidFill>
                <a:latin typeface="Arial"/>
                <a:cs typeface="Arial"/>
              </a:rPr>
              <a:t>Across tongue of the Egyptian Sea</a:t>
            </a:r>
          </a:p>
        </p:txBody>
      </p:sp>
      <p:sp>
        <p:nvSpPr>
          <p:cNvPr id="92171" name="WordArt 11"/>
          <p:cNvSpPr>
            <a:spLocks noChangeArrowheads="1" noChangeShapeType="1" noTextEdit="1"/>
          </p:cNvSpPr>
          <p:nvPr/>
        </p:nvSpPr>
        <p:spPr bwMode="auto">
          <a:xfrm rot="5171689">
            <a:off x="7816851" y="1703387"/>
            <a:ext cx="1752600" cy="257175"/>
          </a:xfrm>
          <a:prstGeom prst="rect">
            <a:avLst/>
          </a:prstGeom>
        </p:spPr>
        <p:txBody>
          <a:bodyPr spcFirstLastPara="1" wrap="none" fromWordArt="1">
            <a:prstTxWarp prst="textArchUp">
              <a:avLst>
                <a:gd name="adj" fmla="val 10800000"/>
              </a:avLst>
            </a:prstTxWarp>
          </a:bodyPr>
          <a:lstStyle/>
          <a:p>
            <a:pPr algn="ctr">
              <a:spcBef>
                <a:spcPct val="0"/>
              </a:spcBef>
              <a:buClrTx/>
              <a:buSzTx/>
              <a:buFontTx/>
              <a:buNone/>
            </a:pPr>
            <a:r>
              <a:rPr lang="en-US" sz="1800" kern="10">
                <a:ln w="9525">
                  <a:solidFill>
                    <a:srgbClr val="000000"/>
                  </a:solidFill>
                  <a:round/>
                  <a:headEnd/>
                  <a:tailEnd/>
                </a:ln>
                <a:solidFill>
                  <a:srgbClr val="000000"/>
                </a:solidFill>
                <a:latin typeface="Arial"/>
                <a:cs typeface="Arial"/>
              </a:rPr>
              <a:t>Across 'the River'</a:t>
            </a:r>
          </a:p>
        </p:txBody>
      </p:sp>
      <p:sp>
        <p:nvSpPr>
          <p:cNvPr id="92172" name="AutoShape 12"/>
          <p:cNvSpPr>
            <a:spLocks noChangeArrowheads="1"/>
          </p:cNvSpPr>
          <p:nvPr/>
        </p:nvSpPr>
        <p:spPr bwMode="auto">
          <a:xfrm rot="1182058">
            <a:off x="3635375" y="2276475"/>
            <a:ext cx="3024188" cy="1800225"/>
          </a:xfrm>
          <a:prstGeom prst="notchedRightArrow">
            <a:avLst>
              <a:gd name="adj1" fmla="val 50000"/>
              <a:gd name="adj2" fmla="val 41997"/>
            </a:avLst>
          </a:prstGeom>
          <a:solidFill>
            <a:srgbClr val="00FF00"/>
          </a:solidFill>
          <a:ln w="9525">
            <a:solidFill>
              <a:schemeClr val="bg1"/>
            </a:solidFill>
            <a:miter lim="800000"/>
            <a:headEnd/>
            <a:tailEnd/>
          </a:ln>
          <a:effectLst/>
        </p:spPr>
        <p:txBody>
          <a:bodyPr wrap="none" anchor="ctr"/>
          <a:lstStyle/>
          <a:p>
            <a:pPr algn="ctr">
              <a:spcBef>
                <a:spcPct val="0"/>
              </a:spcBef>
              <a:buClrTx/>
              <a:buSzTx/>
              <a:buFontTx/>
              <a:buNone/>
            </a:pPr>
            <a:r>
              <a:rPr lang="en-AU" sz="2000" b="0">
                <a:solidFill>
                  <a:srgbClr val="000000"/>
                </a:solidFill>
                <a:latin typeface="Impact" pitchFamily="34" charset="0"/>
              </a:rPr>
              <a:t>All nations submit</a:t>
            </a:r>
          </a:p>
          <a:p>
            <a:pPr algn="ctr">
              <a:spcBef>
                <a:spcPct val="0"/>
              </a:spcBef>
              <a:buClrTx/>
              <a:buSzTx/>
              <a:buFontTx/>
              <a:buNone/>
            </a:pPr>
            <a:r>
              <a:rPr lang="en-AU" sz="2000" b="0">
                <a:solidFill>
                  <a:srgbClr val="000000"/>
                </a:solidFill>
                <a:latin typeface="Impact" pitchFamily="34" charset="0"/>
              </a:rPr>
              <a:t>to Christ’s rule</a:t>
            </a:r>
          </a:p>
        </p:txBody>
      </p:sp>
      <p:sp>
        <p:nvSpPr>
          <p:cNvPr id="92173" name="Text Box 13"/>
          <p:cNvSpPr txBox="1">
            <a:spLocks noChangeArrowheads="1"/>
          </p:cNvSpPr>
          <p:nvPr/>
        </p:nvSpPr>
        <p:spPr bwMode="auto">
          <a:xfrm>
            <a:off x="6011863" y="3357563"/>
            <a:ext cx="463550" cy="457200"/>
          </a:xfrm>
          <a:prstGeom prst="rect">
            <a:avLst/>
          </a:prstGeom>
          <a:noFill/>
          <a:ln w="9525">
            <a:noFill/>
            <a:miter lim="800000"/>
            <a:headEnd/>
            <a:tailEnd/>
          </a:ln>
          <a:effectLst/>
        </p:spPr>
        <p:txBody>
          <a:bodyPr wrap="none">
            <a:spAutoFit/>
          </a:bodyPr>
          <a:lstStyle/>
          <a:p>
            <a:pPr>
              <a:spcBef>
                <a:spcPct val="0"/>
              </a:spcBef>
              <a:buClrTx/>
              <a:buSzTx/>
              <a:buFontTx/>
              <a:buNone/>
            </a:pPr>
            <a:r>
              <a:rPr lang="en-AU" sz="2400" b="0">
                <a:solidFill>
                  <a:srgbClr val="000000"/>
                </a:solidFill>
                <a:latin typeface="Impact" pitchFamily="34" charset="0"/>
              </a:rPr>
              <a:t>15</a:t>
            </a:r>
          </a:p>
        </p:txBody>
      </p:sp>
      <p:sp>
        <p:nvSpPr>
          <p:cNvPr id="92174" name="Rectangle 14"/>
          <p:cNvSpPr>
            <a:spLocks noChangeArrowheads="1"/>
          </p:cNvSpPr>
          <p:nvPr/>
        </p:nvSpPr>
        <p:spPr bwMode="auto">
          <a:xfrm>
            <a:off x="3490623" y="5534168"/>
            <a:ext cx="5580062" cy="1252537"/>
          </a:xfrm>
          <a:prstGeom prst="rect">
            <a:avLst/>
          </a:prstGeom>
          <a:solidFill>
            <a:schemeClr val="accent1"/>
          </a:solidFill>
          <a:ln w="9525">
            <a:solidFill>
              <a:schemeClr val="bg1"/>
            </a:solidFill>
            <a:miter lim="800000"/>
            <a:headEnd/>
            <a:tailEnd/>
          </a:ln>
          <a:effectLst/>
        </p:spPr>
        <p:txBody>
          <a:bodyPr wrap="none" anchor="ctr"/>
          <a:lstStyle/>
          <a:p>
            <a:pPr algn="ctr">
              <a:spcBef>
                <a:spcPct val="0"/>
              </a:spcBef>
              <a:buClrTx/>
              <a:buSzTx/>
              <a:buFontTx/>
              <a:buNone/>
            </a:pPr>
            <a:r>
              <a:rPr lang="en-US" sz="2400" dirty="0">
                <a:solidFill>
                  <a:srgbClr val="000000"/>
                </a:solidFill>
                <a:latin typeface="Bookman Old Style" pitchFamily="18" charset="0"/>
              </a:rPr>
              <a:t>“He shall have dominion also from</a:t>
            </a:r>
          </a:p>
          <a:p>
            <a:pPr algn="ctr">
              <a:spcBef>
                <a:spcPct val="0"/>
              </a:spcBef>
              <a:buClrTx/>
              <a:buSzTx/>
              <a:buFontTx/>
              <a:buNone/>
            </a:pPr>
            <a:r>
              <a:rPr lang="en-US" sz="2400" dirty="0">
                <a:solidFill>
                  <a:srgbClr val="000000"/>
                </a:solidFill>
                <a:latin typeface="Bookman Old Style" pitchFamily="18" charset="0"/>
              </a:rPr>
              <a:t>sea to sea, and from the river unto</a:t>
            </a:r>
          </a:p>
          <a:p>
            <a:pPr algn="ctr">
              <a:spcBef>
                <a:spcPct val="0"/>
              </a:spcBef>
              <a:buClrTx/>
              <a:buSzTx/>
              <a:buFontTx/>
              <a:buNone/>
            </a:pPr>
            <a:r>
              <a:rPr lang="en-US" sz="2400" dirty="0">
                <a:solidFill>
                  <a:srgbClr val="000000"/>
                </a:solidFill>
                <a:latin typeface="Bookman Old Style" pitchFamily="18" charset="0"/>
              </a:rPr>
              <a:t>the ends of the earth.” </a:t>
            </a:r>
            <a:r>
              <a:rPr lang="en-US" sz="2400" dirty="0">
                <a:ln>
                  <a:solidFill>
                    <a:srgbClr val="000000"/>
                  </a:solidFill>
                </a:ln>
                <a:solidFill>
                  <a:srgbClr val="FF0000"/>
                </a:solidFill>
                <a:latin typeface="Arial" charset="0"/>
              </a:rPr>
              <a:t>Ps.72:8</a:t>
            </a:r>
            <a:endParaRPr lang="en-AU" sz="2400" dirty="0">
              <a:ln>
                <a:solidFill>
                  <a:srgbClr val="000000"/>
                </a:solidFill>
              </a:ln>
              <a:solidFill>
                <a:srgbClr val="FF0000"/>
              </a:solidFill>
              <a:latin typeface="Arial" charset="0"/>
            </a:endParaRPr>
          </a:p>
        </p:txBody>
      </p:sp>
      <p:sp>
        <p:nvSpPr>
          <p:cNvPr id="16" name="Rectangle 24"/>
          <p:cNvSpPr txBox="1">
            <a:spLocks noChangeArrowheads="1"/>
          </p:cNvSpPr>
          <p:nvPr/>
        </p:nvSpPr>
        <p:spPr>
          <a:xfrm>
            <a:off x="0" y="6365896"/>
            <a:ext cx="4500562" cy="442252"/>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marL="0" marR="0" lvl="0" indent="0" algn="l" defTabSz="914400" rtl="0" eaLnBrk="1" fontAlgn="base" latinLnBrk="0" hangingPunct="1">
              <a:lnSpc>
                <a:spcPct val="100000"/>
              </a:lnSpc>
              <a:spcBef>
                <a:spcPct val="20000"/>
              </a:spcBef>
              <a:spcAft>
                <a:spcPct val="0"/>
              </a:spcAft>
              <a:buClr>
                <a:schemeClr val="hlink"/>
              </a:buClr>
              <a:buSzPct val="75000"/>
              <a:buFontTx/>
              <a:buNone/>
              <a:tabLst/>
              <a:defRPr/>
            </a:pPr>
            <a:r>
              <a:rPr kumimoji="0" lang="en-AU" sz="2400" b="1" i="0" u="none" strike="noStrike" kern="1200" cap="none" spc="0" normalizeH="0" baseline="0" noProof="0" dirty="0" smtClean="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rPr>
              <a:t>The Second Exodus of Israel</a:t>
            </a:r>
            <a:endParaRPr kumimoji="0" lang="en-AU" sz="2400" b="1" i="0" u="none" strike="noStrike" kern="1200" cap="none" spc="0" normalizeH="0" baseline="0" noProof="0" dirty="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childTnLst>
                                </p:cTn>
                              </p:par>
                              <p:par>
                                <p:cTn id="7" presetID="22" presetClass="entr" presetSubtype="1" fill="hold" grpId="0" nodeType="withEffect">
                                  <p:stCondLst>
                                    <p:cond delay="0"/>
                                  </p:stCondLst>
                                  <p:childTnLst>
                                    <p:set>
                                      <p:cBhvr>
                                        <p:cTn id="8" dur="1" fill="hold">
                                          <p:stCondLst>
                                            <p:cond delay="0"/>
                                          </p:stCondLst>
                                        </p:cTn>
                                        <p:tgtEl>
                                          <p:spTgt spid="92168"/>
                                        </p:tgtEl>
                                        <p:attrNameLst>
                                          <p:attrName>style.visibility</p:attrName>
                                        </p:attrNameLst>
                                      </p:cBhvr>
                                      <p:to>
                                        <p:strVal val="visible"/>
                                      </p:to>
                                    </p:set>
                                    <p:animEffect transition="in" filter="wipe(up)">
                                      <p:cBhvr>
                                        <p:cTn id="9" dur="500"/>
                                        <p:tgtEl>
                                          <p:spTgt spid="9216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2167"/>
                                        </p:tgtEl>
                                        <p:attrNameLst>
                                          <p:attrName>style.visibility</p:attrName>
                                        </p:attrNameLst>
                                      </p:cBhvr>
                                      <p:to>
                                        <p:strVal val="visible"/>
                                      </p:to>
                                    </p:set>
                                    <p:animEffect transition="in" filter="wipe(left)">
                                      <p:cBhvr>
                                        <p:cTn id="12" dur="500"/>
                                        <p:tgtEl>
                                          <p:spTgt spid="9216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2169"/>
                                        </p:tgtEl>
                                        <p:attrNameLst>
                                          <p:attrName>style.visibility</p:attrName>
                                        </p:attrNameLst>
                                      </p:cBhvr>
                                      <p:to>
                                        <p:strVal val="visible"/>
                                      </p:to>
                                    </p:set>
                                    <p:animEffect transition="in" filter="wipe(down)">
                                      <p:cBhvr>
                                        <p:cTn id="15" dur="500"/>
                                        <p:tgtEl>
                                          <p:spTgt spid="92169"/>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92166"/>
                                        </p:tgtEl>
                                        <p:attrNameLst>
                                          <p:attrName>style.visibility</p:attrName>
                                        </p:attrNameLst>
                                      </p:cBhvr>
                                      <p:to>
                                        <p:strVal val="visible"/>
                                      </p:to>
                                    </p:set>
                                    <p:animEffect transition="in" filter="wipe(right)">
                                      <p:cBhvr>
                                        <p:cTn id="18" dur="500"/>
                                        <p:tgtEl>
                                          <p:spTgt spid="92166"/>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92171"/>
                                        </p:tgtEl>
                                        <p:attrNameLst>
                                          <p:attrName>style.visibility</p:attrName>
                                        </p:attrNameLst>
                                      </p:cBhvr>
                                      <p:to>
                                        <p:strVal val="visible"/>
                                      </p:to>
                                    </p:set>
                                    <p:animEffect transition="in" filter="wipe(up)">
                                      <p:cBhvr>
                                        <p:cTn id="21" dur="500"/>
                                        <p:tgtEl>
                                          <p:spTgt spid="9217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2170"/>
                                        </p:tgtEl>
                                        <p:attrNameLst>
                                          <p:attrName>style.visibility</p:attrName>
                                        </p:attrNameLst>
                                      </p:cBhvr>
                                      <p:to>
                                        <p:strVal val="visible"/>
                                      </p:to>
                                    </p:set>
                                    <p:animEffect transition="in" filter="wipe(left)">
                                      <p:cBhvr>
                                        <p:cTn id="24" dur="500"/>
                                        <p:tgtEl>
                                          <p:spTgt spid="9217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2163">
                                            <p:txEl>
                                              <p:pRg st="1" end="1"/>
                                            </p:txEl>
                                          </p:spTgt>
                                        </p:tgtEl>
                                        <p:attrNameLst>
                                          <p:attrName>style.visibility</p:attrName>
                                        </p:attrNameLst>
                                      </p:cBhvr>
                                      <p:to>
                                        <p:strVal val="visible"/>
                                      </p:to>
                                    </p:set>
                                  </p:childTnLst>
                                </p:cTn>
                              </p:par>
                              <p:par>
                                <p:cTn id="29" presetID="22" presetClass="entr" presetSubtype="8" fill="hold" grpId="0" nodeType="withEffect">
                                  <p:stCondLst>
                                    <p:cond delay="0"/>
                                  </p:stCondLst>
                                  <p:childTnLst>
                                    <p:set>
                                      <p:cBhvr>
                                        <p:cTn id="30" dur="1" fill="hold">
                                          <p:stCondLst>
                                            <p:cond delay="0"/>
                                          </p:stCondLst>
                                        </p:cTn>
                                        <p:tgtEl>
                                          <p:spTgt spid="92172"/>
                                        </p:tgtEl>
                                        <p:attrNameLst>
                                          <p:attrName>style.visibility</p:attrName>
                                        </p:attrNameLst>
                                      </p:cBhvr>
                                      <p:to>
                                        <p:strVal val="visible"/>
                                      </p:to>
                                    </p:set>
                                    <p:animEffect transition="in" filter="wipe(left)">
                                      <p:cBhvr>
                                        <p:cTn id="31" dur="500"/>
                                        <p:tgtEl>
                                          <p:spTgt spid="9217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92173"/>
                                        </p:tgtEl>
                                        <p:attrNameLst>
                                          <p:attrName>style.visibility</p:attrName>
                                        </p:attrNameLst>
                                      </p:cBhvr>
                                      <p:to>
                                        <p:strVal val="visible"/>
                                      </p:to>
                                    </p:set>
                                    <p:animEffect transition="in" filter="wipe(left)">
                                      <p:cBhvr>
                                        <p:cTn id="34" dur="500"/>
                                        <p:tgtEl>
                                          <p:spTgt spid="92173"/>
                                        </p:tgtEl>
                                      </p:cBhvr>
                                    </p:animEffect>
                                  </p:childTnLst>
                                </p:cTn>
                              </p:par>
                            </p:childTnLst>
                          </p:cTn>
                        </p:par>
                        <p:par>
                          <p:cTn id="35" fill="hold">
                            <p:stCondLst>
                              <p:cond delay="500"/>
                            </p:stCondLst>
                            <p:childTnLst>
                              <p:par>
                                <p:cTn id="36" presetID="9" presetClass="entr" presetSubtype="0" fill="hold" grpId="0" nodeType="afterEffect">
                                  <p:stCondLst>
                                    <p:cond delay="3000"/>
                                  </p:stCondLst>
                                  <p:childTnLst>
                                    <p:set>
                                      <p:cBhvr>
                                        <p:cTn id="37" dur="1" fill="hold">
                                          <p:stCondLst>
                                            <p:cond delay="0"/>
                                          </p:stCondLst>
                                        </p:cTn>
                                        <p:tgtEl>
                                          <p:spTgt spid="92174"/>
                                        </p:tgtEl>
                                        <p:attrNameLst>
                                          <p:attrName>style.visibility</p:attrName>
                                        </p:attrNameLst>
                                      </p:cBhvr>
                                      <p:to>
                                        <p:strVal val="visible"/>
                                      </p:to>
                                    </p:set>
                                    <p:animEffect transition="in" filter="dissolve">
                                      <p:cBhvr>
                                        <p:cTn id="38" dur="500"/>
                                        <p:tgtEl>
                                          <p:spTgt spid="92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6" grpId="0" animBg="1"/>
      <p:bldP spid="92167" grpId="0" animBg="1"/>
      <p:bldP spid="92168" grpId="0" animBg="1"/>
      <p:bldP spid="92169" grpId="0"/>
      <p:bldP spid="92170" grpId="0" animBg="1"/>
      <p:bldP spid="92171" grpId="0" animBg="1"/>
      <p:bldP spid="92172" grpId="0" animBg="1"/>
      <p:bldP spid="92173" grpId="0"/>
      <p:bldP spid="9217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http://t0.gstatic.com/images?q=tbn:ANd9GcQTvf_h83xFRpi7MpYNIMLVLQQam0uN9rkWDvkYDNZb7dAhuqkL"/>
          <p:cNvPicPr>
            <a:picLocks noChangeArrowheads="1"/>
          </p:cNvPicPr>
          <p:nvPr/>
        </p:nvPicPr>
        <p:blipFill>
          <a:blip r:embed="rId2" cstate="print"/>
          <a:srcRect/>
          <a:stretch>
            <a:fillRect/>
          </a:stretch>
        </p:blipFill>
        <p:spPr bwMode="auto">
          <a:xfrm>
            <a:off x="69275" y="72334"/>
            <a:ext cx="9006840" cy="6720840"/>
          </a:xfrm>
          <a:prstGeom prst="rect">
            <a:avLst/>
          </a:prstGeom>
          <a:noFill/>
          <a:ln w="57150">
            <a:solidFill>
              <a:srgbClr val="FF0000"/>
            </a:solidFill>
          </a:ln>
        </p:spPr>
      </p:pic>
      <p:sp>
        <p:nvSpPr>
          <p:cNvPr id="8" name="TextBox 7"/>
          <p:cNvSpPr txBox="1"/>
          <p:nvPr/>
        </p:nvSpPr>
        <p:spPr>
          <a:xfrm>
            <a:off x="1619672" y="620688"/>
            <a:ext cx="5855465" cy="5324535"/>
          </a:xfrm>
          <a:prstGeom prst="rect">
            <a:avLst/>
          </a:prstGeom>
          <a:noFill/>
        </p:spPr>
        <p:txBody>
          <a:bodyPr wrap="square" rtlCol="0">
            <a:spAutoFit/>
          </a:bodyPr>
          <a:lstStyle/>
          <a:p>
            <a:pPr algn="ctr">
              <a:lnSpc>
                <a:spcPct val="85000"/>
              </a:lnSpc>
              <a:spcBef>
                <a:spcPts val="0"/>
              </a:spcBef>
              <a:buClr>
                <a:srgbClr val="FFFFCC"/>
              </a:buClr>
              <a:buFont typeface="Wingdings" pitchFamily="2" charset="2"/>
              <a:buNone/>
            </a:pPr>
            <a:r>
              <a:rPr lang="en-US" sz="12000" dirty="0" smtClean="0">
                <a:ln w="28575">
                  <a:solidFill>
                    <a:srgbClr val="000000"/>
                  </a:solidFill>
                </a:ln>
                <a:solidFill>
                  <a:srgbClr val="FF33CC"/>
                </a:solidFill>
                <a:latin typeface="Monotype Corsiva" pitchFamily="66" charset="0"/>
              </a:rPr>
              <a:t>The work of </a:t>
            </a:r>
            <a:r>
              <a:rPr lang="en-US" sz="16000" dirty="0" smtClean="0">
                <a:ln w="19050">
                  <a:solidFill>
                    <a:srgbClr val="FF33CC"/>
                  </a:solidFill>
                </a:ln>
                <a:solidFill>
                  <a:srgbClr val="000000"/>
                </a:solidFill>
                <a:latin typeface="Monotype Corsiva" pitchFamily="66" charset="0"/>
              </a:rPr>
              <a:t>Elijah</a:t>
            </a:r>
            <a:endParaRPr lang="en-US" sz="16000" dirty="0">
              <a:ln w="19050">
                <a:solidFill>
                  <a:srgbClr val="FF33CC"/>
                </a:solidFill>
              </a:ln>
              <a:solidFill>
                <a:srgbClr val="000000"/>
              </a:solidFill>
              <a:latin typeface="Monotype Corsiva" pitchFamily="66" charset="0"/>
            </a:endParaRPr>
          </a:p>
        </p:txBody>
      </p:sp>
      <p:pic>
        <p:nvPicPr>
          <p:cNvPr id="4" name="Picture 3"/>
          <p:cNvPicPr>
            <a:picLocks noChangeAspect="1" noChangeArrowheads="1"/>
          </p:cNvPicPr>
          <p:nvPr/>
        </p:nvPicPr>
        <p:blipFill>
          <a:blip r:embed="rId3" cstate="print"/>
          <a:srcRect t="14300" b="2751"/>
          <a:stretch>
            <a:fillRect/>
          </a:stretch>
        </p:blipFill>
        <p:spPr bwMode="auto">
          <a:xfrm>
            <a:off x="71675" y="75067"/>
            <a:ext cx="1764021" cy="47940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0" y="0"/>
            <a:ext cx="9144000" cy="908720"/>
          </a:xfrm>
        </p:spPr>
        <p:txBody>
          <a:bodyPr/>
          <a:lstStyle/>
          <a:p>
            <a:r>
              <a:rPr lang="en-AU" sz="4400" dirty="0" smtClean="0"/>
              <a:t>One nation - One king</a:t>
            </a:r>
            <a:endParaRPr lang="en-AU" sz="4400" dirty="0">
              <a:solidFill>
                <a:srgbClr val="FF0000"/>
              </a:solidFill>
            </a:endParaRPr>
          </a:p>
        </p:txBody>
      </p:sp>
      <p:sp>
        <p:nvSpPr>
          <p:cNvPr id="55299" name="Rectangle 3"/>
          <p:cNvSpPr>
            <a:spLocks noGrp="1" noChangeArrowheads="1"/>
          </p:cNvSpPr>
          <p:nvPr>
            <p:ph type="subTitle" idx="1"/>
          </p:nvPr>
        </p:nvSpPr>
        <p:spPr>
          <a:xfrm>
            <a:off x="181550" y="908050"/>
            <a:ext cx="8782938" cy="5400675"/>
          </a:xfrm>
        </p:spPr>
        <p:txBody>
          <a:bodyPr/>
          <a:lstStyle/>
          <a:p>
            <a:pPr marL="533400" indent="-533400"/>
            <a:r>
              <a:rPr lang="en-AU" sz="3200" dirty="0" smtClean="0">
                <a:ln w="19050">
                  <a:solidFill>
                    <a:schemeClr val="tx1"/>
                  </a:solidFill>
                </a:ln>
                <a:solidFill>
                  <a:srgbClr val="FF0000"/>
                </a:solidFill>
              </a:rPr>
              <a:t>V.22</a:t>
            </a:r>
            <a:r>
              <a:rPr lang="en-AU" sz="3200" dirty="0" smtClean="0"/>
              <a:t> – </a:t>
            </a:r>
            <a:r>
              <a:rPr lang="en-AU" sz="3200" dirty="0" smtClean="0">
                <a:solidFill>
                  <a:srgbClr val="00FF00"/>
                </a:solidFill>
              </a:rPr>
              <a:t>“</a:t>
            </a:r>
            <a:r>
              <a:rPr lang="en-US" sz="3200" dirty="0" smtClean="0">
                <a:solidFill>
                  <a:srgbClr val="00FF00"/>
                </a:solidFill>
              </a:rPr>
              <a:t>And I will make them one nation in the land upon the mountains of Israel” </a:t>
            </a:r>
            <a:r>
              <a:rPr lang="en-US" sz="3200" dirty="0" smtClean="0"/>
              <a:t>– This is the final result. Not attained until a few years before all nations submit to Christ and the Temple is opened for worship.</a:t>
            </a:r>
          </a:p>
          <a:p>
            <a:pPr marL="533400" indent="-533400"/>
            <a:r>
              <a:rPr lang="en-US" sz="3200" dirty="0" smtClean="0">
                <a:solidFill>
                  <a:srgbClr val="00FF00"/>
                </a:solidFill>
              </a:rPr>
              <a:t>“and one king shall be king to them all” </a:t>
            </a:r>
            <a:r>
              <a:rPr lang="en-US" sz="3200" dirty="0" smtClean="0"/>
              <a:t>– The division of the kingdom in the days of </a:t>
            </a:r>
            <a:r>
              <a:rPr lang="en-US" sz="3200" dirty="0" err="1" smtClean="0"/>
              <a:t>Rehoboam</a:t>
            </a:r>
            <a:r>
              <a:rPr lang="en-US" sz="3200" dirty="0" smtClean="0"/>
              <a:t> is finally reversed after nearly 3,000 years.</a:t>
            </a:r>
            <a:endParaRPr lang="en-AU" sz="3200" dirty="0"/>
          </a:p>
        </p:txBody>
      </p:sp>
      <p:sp>
        <p:nvSpPr>
          <p:cNvPr id="5" name="Rectangle 24"/>
          <p:cNvSpPr txBox="1">
            <a:spLocks noChangeArrowheads="1"/>
          </p:cNvSpPr>
          <p:nvPr/>
        </p:nvSpPr>
        <p:spPr>
          <a:xfrm>
            <a:off x="144016" y="6365896"/>
            <a:ext cx="3995936" cy="442252"/>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marL="0" marR="0" lvl="0" indent="0" algn="l" defTabSz="914400" rtl="0" eaLnBrk="1" fontAlgn="base" latinLnBrk="0" hangingPunct="1">
              <a:lnSpc>
                <a:spcPct val="100000"/>
              </a:lnSpc>
              <a:spcBef>
                <a:spcPct val="20000"/>
              </a:spcBef>
              <a:spcAft>
                <a:spcPct val="0"/>
              </a:spcAft>
              <a:buClr>
                <a:schemeClr val="hlink"/>
              </a:buClr>
              <a:buSzPct val="75000"/>
              <a:buFontTx/>
              <a:buNone/>
              <a:tabLst/>
              <a:defRPr/>
            </a:pPr>
            <a:r>
              <a:rPr kumimoji="0" lang="en-AU" sz="2800" b="1" i="0" u="none" strike="noStrike" kern="1200" cap="none" spc="0" normalizeH="0" baseline="0" noProof="0" dirty="0" smtClean="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rPr>
              <a:t>The Second Exodus of Israel</a:t>
            </a:r>
            <a:endParaRPr kumimoji="0" lang="en-AU" sz="2800" b="1" i="0" u="none" strike="noStrike" kern="1200" cap="none" spc="0" normalizeH="0" baseline="0" noProof="0" dirty="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0" y="0"/>
            <a:ext cx="9144000" cy="836712"/>
          </a:xfrm>
        </p:spPr>
        <p:txBody>
          <a:bodyPr/>
          <a:lstStyle/>
          <a:p>
            <a:r>
              <a:rPr lang="en-AU" sz="4400" dirty="0" smtClean="0"/>
              <a:t>All Israel saved</a:t>
            </a:r>
            <a:endParaRPr lang="en-AU" sz="4400" dirty="0">
              <a:solidFill>
                <a:srgbClr val="FF0000"/>
              </a:solidFill>
            </a:endParaRPr>
          </a:p>
        </p:txBody>
      </p:sp>
      <p:sp>
        <p:nvSpPr>
          <p:cNvPr id="55299" name="Rectangle 3"/>
          <p:cNvSpPr>
            <a:spLocks noGrp="1" noChangeArrowheads="1"/>
          </p:cNvSpPr>
          <p:nvPr>
            <p:ph type="subTitle" idx="1"/>
          </p:nvPr>
        </p:nvSpPr>
        <p:spPr>
          <a:xfrm>
            <a:off x="181550" y="764705"/>
            <a:ext cx="8782938" cy="4392488"/>
          </a:xfrm>
        </p:spPr>
        <p:txBody>
          <a:bodyPr/>
          <a:lstStyle/>
          <a:p>
            <a:pPr marL="533400" indent="-533400">
              <a:lnSpc>
                <a:spcPct val="95000"/>
              </a:lnSpc>
            </a:pPr>
            <a:r>
              <a:rPr lang="en-AU" sz="3200" dirty="0" smtClean="0">
                <a:ln w="19050">
                  <a:solidFill>
                    <a:schemeClr val="tx1"/>
                  </a:solidFill>
                </a:ln>
                <a:solidFill>
                  <a:srgbClr val="FF0000"/>
                </a:solidFill>
              </a:rPr>
              <a:t>V.23</a:t>
            </a:r>
            <a:r>
              <a:rPr lang="en-AU" sz="3200" dirty="0" smtClean="0"/>
              <a:t> – </a:t>
            </a:r>
            <a:r>
              <a:rPr lang="en-AU" sz="3200" dirty="0" smtClean="0">
                <a:solidFill>
                  <a:srgbClr val="00FF00"/>
                </a:solidFill>
              </a:rPr>
              <a:t>“</a:t>
            </a:r>
            <a:r>
              <a:rPr lang="en-US" sz="3200" dirty="0" smtClean="0">
                <a:solidFill>
                  <a:srgbClr val="00FF00"/>
                </a:solidFill>
              </a:rPr>
              <a:t>I will save them out of all their dwelling-places, wherein they have sinned, and will cleanse them” </a:t>
            </a:r>
            <a:r>
              <a:rPr lang="en-US" sz="3200" dirty="0" smtClean="0"/>
              <a:t>– Thus ungodliness is turned from Jacob and all Israel is saved – </a:t>
            </a:r>
            <a:r>
              <a:rPr lang="en-US" sz="3200" dirty="0" smtClean="0">
                <a:ln w="19050">
                  <a:solidFill>
                    <a:schemeClr val="tx1"/>
                  </a:solidFill>
                </a:ln>
                <a:solidFill>
                  <a:srgbClr val="FF0000"/>
                </a:solidFill>
              </a:rPr>
              <a:t>Rom. 11:26</a:t>
            </a:r>
            <a:r>
              <a:rPr lang="en-US" sz="3200" dirty="0" smtClean="0"/>
              <a:t>.</a:t>
            </a:r>
          </a:p>
          <a:p>
            <a:pPr marL="533400" indent="-533400">
              <a:lnSpc>
                <a:spcPct val="95000"/>
              </a:lnSpc>
            </a:pPr>
            <a:r>
              <a:rPr lang="en-US" sz="3200" dirty="0" smtClean="0">
                <a:solidFill>
                  <a:srgbClr val="00FF00"/>
                </a:solidFill>
              </a:rPr>
              <a:t>“so shall they be my people, and I will be their God” </a:t>
            </a:r>
            <a:r>
              <a:rPr lang="en-US" sz="3200" dirty="0" smtClean="0"/>
              <a:t>– A reference to the desired outcome of the Abrahamic Covenant - </a:t>
            </a:r>
            <a:r>
              <a:rPr lang="en-US" sz="3200" dirty="0" smtClean="0">
                <a:ln w="19050">
                  <a:solidFill>
                    <a:schemeClr val="tx1"/>
                  </a:solidFill>
                </a:ln>
                <a:solidFill>
                  <a:srgbClr val="FF0000"/>
                </a:solidFill>
              </a:rPr>
              <a:t>Gen. 17:</a:t>
            </a:r>
            <a:r>
              <a:rPr lang="en-US" sz="3200" dirty="0" smtClean="0">
                <a:ln w="22225">
                  <a:solidFill>
                    <a:schemeClr val="tx1"/>
                  </a:solidFill>
                </a:ln>
                <a:solidFill>
                  <a:srgbClr val="FF0000"/>
                </a:solidFill>
              </a:rPr>
              <a:t>7-8</a:t>
            </a:r>
            <a:r>
              <a:rPr lang="en-US" sz="3200" dirty="0" smtClean="0"/>
              <a:t>.</a:t>
            </a:r>
            <a:endParaRPr lang="en-AU" sz="3200" dirty="0"/>
          </a:p>
        </p:txBody>
      </p:sp>
      <p:sp>
        <p:nvSpPr>
          <p:cNvPr id="6" name="Rectangle 24"/>
          <p:cNvSpPr txBox="1">
            <a:spLocks noChangeArrowheads="1"/>
          </p:cNvSpPr>
          <p:nvPr/>
        </p:nvSpPr>
        <p:spPr>
          <a:xfrm>
            <a:off x="144016" y="6365896"/>
            <a:ext cx="3995936" cy="442252"/>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marL="0" marR="0" lvl="0" indent="0" algn="l" defTabSz="914400" rtl="0" eaLnBrk="1" fontAlgn="base" latinLnBrk="0" hangingPunct="1">
              <a:lnSpc>
                <a:spcPct val="100000"/>
              </a:lnSpc>
              <a:spcBef>
                <a:spcPct val="20000"/>
              </a:spcBef>
              <a:spcAft>
                <a:spcPct val="0"/>
              </a:spcAft>
              <a:buClr>
                <a:schemeClr val="hlink"/>
              </a:buClr>
              <a:buSzPct val="75000"/>
              <a:buFontTx/>
              <a:buNone/>
              <a:tabLst/>
              <a:defRPr/>
            </a:pPr>
            <a:r>
              <a:rPr kumimoji="0" lang="en-AU" sz="2800" b="1" i="0" u="none" strike="noStrike" kern="1200" cap="none" spc="0" normalizeH="0" baseline="0" noProof="0" dirty="0" smtClean="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rPr>
              <a:t>The Second Exodus of Israel</a:t>
            </a:r>
            <a:endParaRPr kumimoji="0" lang="en-AU" sz="2800" b="1" i="0" u="none" strike="noStrike" kern="1200" cap="none" spc="0" normalizeH="0" baseline="0" noProof="0" dirty="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endParaRPr>
          </a:p>
        </p:txBody>
      </p:sp>
      <p:sp>
        <p:nvSpPr>
          <p:cNvPr id="5" name="TextBox 4"/>
          <p:cNvSpPr txBox="1"/>
          <p:nvPr/>
        </p:nvSpPr>
        <p:spPr>
          <a:xfrm>
            <a:off x="40962" y="5322204"/>
            <a:ext cx="9052560" cy="1505027"/>
          </a:xfrm>
          <a:prstGeom prst="rect">
            <a:avLst/>
          </a:prstGeom>
          <a:solidFill>
            <a:srgbClr val="FFFF00"/>
          </a:solidFill>
          <a:ln w="57150">
            <a:solidFill>
              <a:srgbClr val="FF0000"/>
            </a:solidFill>
          </a:ln>
        </p:spPr>
        <p:txBody>
          <a:bodyPr wrap="square" lIns="182880" rIns="182880" rtlCol="0">
            <a:spAutoFit/>
          </a:bodyPr>
          <a:lstStyle/>
          <a:p>
            <a:pPr algn="just">
              <a:lnSpc>
                <a:spcPct val="85000"/>
              </a:lnSpc>
              <a:spcBef>
                <a:spcPct val="0"/>
              </a:spcBef>
              <a:buClrTx/>
              <a:buSzTx/>
              <a:buFontTx/>
              <a:buNone/>
            </a:pPr>
            <a:r>
              <a:rPr lang="en-US" sz="2700" b="0" dirty="0" smtClean="0">
                <a:ln>
                  <a:solidFill>
                    <a:sysClr val="windowText" lastClr="000000"/>
                  </a:solidFill>
                </a:ln>
                <a:solidFill>
                  <a:srgbClr val="FF0000"/>
                </a:solidFill>
                <a:latin typeface="Arial Black" pitchFamily="34" charset="0"/>
              </a:rPr>
              <a:t>Gen. 17:7 </a:t>
            </a:r>
            <a:r>
              <a:rPr lang="en-US" sz="2700" dirty="0" smtClean="0">
                <a:solidFill>
                  <a:srgbClr val="000000"/>
                </a:solidFill>
                <a:latin typeface="Arial" charset="0"/>
              </a:rPr>
              <a:t>– </a:t>
            </a:r>
            <a:r>
              <a:rPr lang="en-US" sz="2700" dirty="0" smtClean="0">
                <a:solidFill>
                  <a:srgbClr val="000000"/>
                </a:solidFill>
                <a:latin typeface="Bookman Old Style" pitchFamily="18" charset="0"/>
              </a:rPr>
              <a:t>“And I will establish my covenant between me and thee and thy seed after thee in their generations for an everlasting covenant, to be a God unto thee, and to thy seed after thee.”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0" y="0"/>
            <a:ext cx="9144000" cy="764704"/>
          </a:xfrm>
        </p:spPr>
        <p:txBody>
          <a:bodyPr/>
          <a:lstStyle/>
          <a:p>
            <a:r>
              <a:rPr lang="en-AU" sz="4400" dirty="0" smtClean="0"/>
              <a:t>David their prince</a:t>
            </a:r>
            <a:endParaRPr lang="en-AU" sz="4400" dirty="0">
              <a:solidFill>
                <a:srgbClr val="FF0000"/>
              </a:solidFill>
            </a:endParaRPr>
          </a:p>
        </p:txBody>
      </p:sp>
      <p:sp>
        <p:nvSpPr>
          <p:cNvPr id="55299" name="Rectangle 3"/>
          <p:cNvSpPr>
            <a:spLocks noGrp="1" noChangeArrowheads="1"/>
          </p:cNvSpPr>
          <p:nvPr>
            <p:ph type="subTitle" idx="1"/>
          </p:nvPr>
        </p:nvSpPr>
        <p:spPr>
          <a:xfrm>
            <a:off x="181550" y="692697"/>
            <a:ext cx="8782938" cy="3960440"/>
          </a:xfrm>
        </p:spPr>
        <p:txBody>
          <a:bodyPr/>
          <a:lstStyle/>
          <a:p>
            <a:pPr marL="533400" indent="-533400">
              <a:lnSpc>
                <a:spcPct val="90000"/>
              </a:lnSpc>
              <a:spcBef>
                <a:spcPts val="0"/>
              </a:spcBef>
              <a:spcAft>
                <a:spcPts val="400"/>
              </a:spcAft>
            </a:pPr>
            <a:r>
              <a:rPr lang="en-AU" sz="3200" dirty="0" smtClean="0">
                <a:ln w="19050">
                  <a:solidFill>
                    <a:schemeClr val="tx1"/>
                  </a:solidFill>
                </a:ln>
                <a:solidFill>
                  <a:srgbClr val="FF0000"/>
                </a:solidFill>
              </a:rPr>
              <a:t>V.24</a:t>
            </a:r>
            <a:r>
              <a:rPr lang="en-AU" sz="3200" dirty="0" smtClean="0"/>
              <a:t> – </a:t>
            </a:r>
            <a:r>
              <a:rPr lang="en-AU" sz="3200" dirty="0" smtClean="0">
                <a:solidFill>
                  <a:srgbClr val="00FF00"/>
                </a:solidFill>
              </a:rPr>
              <a:t>“David” </a:t>
            </a:r>
            <a:r>
              <a:rPr lang="en-AU" sz="3200" dirty="0" smtClean="0"/>
              <a:t>– “The beloved”. A type of Christ as well as his covenant father – </a:t>
            </a:r>
            <a:r>
              <a:rPr lang="en-AU" sz="3200" dirty="0" smtClean="0">
                <a:ln w="19050">
                  <a:solidFill>
                    <a:schemeClr val="tx1"/>
                  </a:solidFill>
                </a:ln>
                <a:solidFill>
                  <a:srgbClr val="FF0000"/>
                </a:solidFill>
              </a:rPr>
              <a:t>2 Sam. 7:12</a:t>
            </a:r>
            <a:r>
              <a:rPr lang="en-AU" sz="3200" dirty="0" smtClean="0"/>
              <a:t>.</a:t>
            </a:r>
          </a:p>
          <a:p>
            <a:pPr marL="533400" indent="-533400">
              <a:lnSpc>
                <a:spcPct val="90000"/>
              </a:lnSpc>
              <a:spcBef>
                <a:spcPts val="0"/>
              </a:spcBef>
              <a:spcAft>
                <a:spcPts val="400"/>
              </a:spcAft>
            </a:pPr>
            <a:r>
              <a:rPr lang="en-AU" sz="3200" dirty="0" smtClean="0">
                <a:solidFill>
                  <a:srgbClr val="00FF00"/>
                </a:solidFill>
              </a:rPr>
              <a:t>“my servant” </a:t>
            </a:r>
            <a:r>
              <a:rPr lang="en-AU" sz="3200" dirty="0" smtClean="0"/>
              <a:t>– A title of Christ – </a:t>
            </a:r>
            <a:r>
              <a:rPr lang="en-AU" sz="3200" dirty="0" smtClean="0">
                <a:ln w="19050">
                  <a:solidFill>
                    <a:schemeClr val="tx1"/>
                  </a:solidFill>
                </a:ln>
                <a:solidFill>
                  <a:srgbClr val="FF0000"/>
                </a:solidFill>
              </a:rPr>
              <a:t>Isa. 42:1; 49:6; 52:13</a:t>
            </a:r>
            <a:r>
              <a:rPr lang="en-AU" sz="3200" dirty="0" smtClean="0"/>
              <a:t>.</a:t>
            </a:r>
          </a:p>
          <a:p>
            <a:pPr marL="533400" indent="-533400">
              <a:lnSpc>
                <a:spcPct val="90000"/>
              </a:lnSpc>
              <a:spcBef>
                <a:spcPts val="0"/>
              </a:spcBef>
              <a:spcAft>
                <a:spcPts val="400"/>
              </a:spcAft>
            </a:pPr>
            <a:r>
              <a:rPr lang="en-AU" sz="3200" dirty="0" smtClean="0">
                <a:ln w="19050">
                  <a:solidFill>
                    <a:schemeClr val="tx1"/>
                  </a:solidFill>
                </a:ln>
                <a:solidFill>
                  <a:srgbClr val="FF0000"/>
                </a:solidFill>
              </a:rPr>
              <a:t>V.25</a:t>
            </a:r>
            <a:r>
              <a:rPr lang="en-AU" sz="3200" dirty="0" smtClean="0"/>
              <a:t> – </a:t>
            </a:r>
            <a:r>
              <a:rPr lang="en-AU" sz="3200" dirty="0" smtClean="0">
                <a:solidFill>
                  <a:srgbClr val="00FF00"/>
                </a:solidFill>
              </a:rPr>
              <a:t>“prince” </a:t>
            </a:r>
            <a:r>
              <a:rPr lang="en-AU" sz="3200" dirty="0" smtClean="0"/>
              <a:t>– </a:t>
            </a:r>
            <a:r>
              <a:rPr lang="en-AU" sz="3200" i="1" dirty="0" err="1" smtClean="0"/>
              <a:t>nasi</a:t>
            </a:r>
            <a:r>
              <a:rPr lang="en-AU" sz="3200" dirty="0" smtClean="0"/>
              <a:t> – an exalted one; one lifted up; chief, prince – </a:t>
            </a:r>
            <a:r>
              <a:rPr lang="en-AU" sz="3200" dirty="0" smtClean="0">
                <a:ln w="19050">
                  <a:solidFill>
                    <a:schemeClr val="tx1"/>
                  </a:solidFill>
                </a:ln>
                <a:solidFill>
                  <a:srgbClr val="FF0000"/>
                </a:solidFill>
              </a:rPr>
              <a:t>Phil. 2:9-10</a:t>
            </a:r>
            <a:r>
              <a:rPr lang="en-AU" sz="3200" dirty="0" smtClean="0"/>
              <a:t>.</a:t>
            </a:r>
          </a:p>
          <a:p>
            <a:pPr marL="533400" indent="-533400">
              <a:lnSpc>
                <a:spcPct val="90000"/>
              </a:lnSpc>
              <a:spcBef>
                <a:spcPts val="0"/>
              </a:spcBef>
              <a:spcAft>
                <a:spcPts val="400"/>
              </a:spcAft>
            </a:pPr>
            <a:r>
              <a:rPr lang="en-AU" sz="3200" dirty="0" smtClean="0">
                <a:solidFill>
                  <a:srgbClr val="00FF00"/>
                </a:solidFill>
              </a:rPr>
              <a:t>“forever” </a:t>
            </a:r>
            <a:r>
              <a:rPr lang="en-AU" sz="3200" dirty="0" smtClean="0"/>
              <a:t>– </a:t>
            </a:r>
            <a:r>
              <a:rPr lang="en-AU" sz="3200" i="1" dirty="0" err="1" smtClean="0"/>
              <a:t>olam</a:t>
            </a:r>
            <a:r>
              <a:rPr lang="en-AU" sz="3200" dirty="0" smtClean="0"/>
              <a:t> = the Millennium.</a:t>
            </a:r>
          </a:p>
          <a:p>
            <a:pPr marL="533400" indent="-533400">
              <a:lnSpc>
                <a:spcPct val="90000"/>
              </a:lnSpc>
              <a:spcBef>
                <a:spcPts val="0"/>
              </a:spcBef>
              <a:spcAft>
                <a:spcPts val="400"/>
              </a:spcAft>
            </a:pPr>
            <a:endParaRPr lang="en-AU" sz="3200" dirty="0"/>
          </a:p>
        </p:txBody>
      </p:sp>
      <p:sp>
        <p:nvSpPr>
          <p:cNvPr id="6" name="Rectangle 24"/>
          <p:cNvSpPr txBox="1">
            <a:spLocks noChangeArrowheads="1"/>
          </p:cNvSpPr>
          <p:nvPr/>
        </p:nvSpPr>
        <p:spPr>
          <a:xfrm>
            <a:off x="144016" y="6365896"/>
            <a:ext cx="3995936" cy="442252"/>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marL="0" marR="0" lvl="0" indent="0" algn="l" defTabSz="914400" rtl="0" eaLnBrk="1" fontAlgn="base" latinLnBrk="0" hangingPunct="1">
              <a:lnSpc>
                <a:spcPct val="100000"/>
              </a:lnSpc>
              <a:spcBef>
                <a:spcPct val="20000"/>
              </a:spcBef>
              <a:spcAft>
                <a:spcPct val="0"/>
              </a:spcAft>
              <a:buClr>
                <a:schemeClr val="hlink"/>
              </a:buClr>
              <a:buSzPct val="75000"/>
              <a:buFontTx/>
              <a:buNone/>
              <a:tabLst/>
              <a:defRPr/>
            </a:pPr>
            <a:r>
              <a:rPr kumimoji="0" lang="en-AU" sz="2800" b="1" i="0" u="none" strike="noStrike" kern="1200" cap="none" spc="0" normalizeH="0" baseline="0" noProof="0" dirty="0" smtClean="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rPr>
              <a:t>The Second Exodus of Israel</a:t>
            </a:r>
            <a:endParaRPr kumimoji="0" lang="en-AU" sz="2800" b="1" i="0" u="none" strike="noStrike" kern="1200" cap="none" spc="0" normalizeH="0" baseline="0" noProof="0" dirty="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endParaRPr>
          </a:p>
        </p:txBody>
      </p:sp>
      <p:sp>
        <p:nvSpPr>
          <p:cNvPr id="5" name="TextBox 4"/>
          <p:cNvSpPr txBox="1"/>
          <p:nvPr/>
        </p:nvSpPr>
        <p:spPr>
          <a:xfrm>
            <a:off x="41565" y="4458890"/>
            <a:ext cx="9072000" cy="2368341"/>
          </a:xfrm>
          <a:prstGeom prst="rect">
            <a:avLst/>
          </a:prstGeom>
          <a:solidFill>
            <a:srgbClr val="FFFF00"/>
          </a:solidFill>
          <a:ln w="57150">
            <a:solidFill>
              <a:srgbClr val="FF0000"/>
            </a:solidFill>
          </a:ln>
        </p:spPr>
        <p:txBody>
          <a:bodyPr wrap="square" lIns="182880" rIns="182880" rtlCol="0">
            <a:spAutoFit/>
          </a:bodyPr>
          <a:lstStyle/>
          <a:p>
            <a:pPr algn="just">
              <a:lnSpc>
                <a:spcPct val="85000"/>
              </a:lnSpc>
              <a:spcBef>
                <a:spcPct val="0"/>
              </a:spcBef>
              <a:buClrTx/>
              <a:buSzTx/>
              <a:buFontTx/>
              <a:buNone/>
            </a:pPr>
            <a:r>
              <a:rPr lang="en-US" sz="2900" dirty="0" smtClean="0">
                <a:ln>
                  <a:solidFill>
                    <a:srgbClr val="000000"/>
                  </a:solidFill>
                </a:ln>
                <a:solidFill>
                  <a:srgbClr val="FF0000"/>
                </a:solidFill>
                <a:latin typeface="Arial" charset="0"/>
              </a:rPr>
              <a:t>Luke 1:32-33 </a:t>
            </a:r>
            <a:r>
              <a:rPr lang="en-US" sz="2900" dirty="0" smtClean="0">
                <a:solidFill>
                  <a:srgbClr val="000000"/>
                </a:solidFill>
                <a:latin typeface="Arial" charset="0"/>
              </a:rPr>
              <a:t>– </a:t>
            </a:r>
            <a:r>
              <a:rPr lang="en-US" sz="2900" dirty="0" smtClean="0">
                <a:solidFill>
                  <a:srgbClr val="000000"/>
                </a:solidFill>
                <a:latin typeface="Bookman Old Style" pitchFamily="18" charset="0"/>
              </a:rPr>
              <a:t>“He shall be great, and shall be called the Son of the Highest: and the Lord God shall give unto him the throne of his father David: And he shall reign over the house of Jacob for ever; and of his kingdom there shall be no end.”</a:t>
            </a:r>
            <a:endParaRPr lang="en-US" sz="2900" dirty="0">
              <a:solidFill>
                <a:srgbClr val="000000"/>
              </a:solidFill>
              <a:latin typeface="Bookman Old Styl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Effect transition="in" filter="fade">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0" y="27710"/>
            <a:ext cx="3707904" cy="2204864"/>
          </a:xfrm>
        </p:spPr>
        <p:txBody>
          <a:bodyPr/>
          <a:lstStyle/>
          <a:p>
            <a:r>
              <a:rPr lang="en-AU" dirty="0" smtClean="0"/>
              <a:t>A covenant of peace in a covenant Land</a:t>
            </a:r>
            <a:endParaRPr lang="en-AU" dirty="0">
              <a:solidFill>
                <a:srgbClr val="FF0000"/>
              </a:solidFill>
            </a:endParaRPr>
          </a:p>
        </p:txBody>
      </p:sp>
      <p:sp>
        <p:nvSpPr>
          <p:cNvPr id="55299" name="Rectangle 3"/>
          <p:cNvSpPr>
            <a:spLocks noGrp="1" noChangeArrowheads="1"/>
          </p:cNvSpPr>
          <p:nvPr>
            <p:ph type="subTitle" idx="1"/>
          </p:nvPr>
        </p:nvSpPr>
        <p:spPr>
          <a:xfrm>
            <a:off x="137947" y="2204864"/>
            <a:ext cx="3528392" cy="4103861"/>
          </a:xfrm>
        </p:spPr>
        <p:txBody>
          <a:bodyPr/>
          <a:lstStyle/>
          <a:p>
            <a:pPr marL="457200" indent="-457200">
              <a:lnSpc>
                <a:spcPct val="95000"/>
              </a:lnSpc>
            </a:pPr>
            <a:r>
              <a:rPr lang="en-AU" sz="3200" dirty="0" smtClean="0">
                <a:ln w="19050">
                  <a:solidFill>
                    <a:schemeClr val="tx1"/>
                  </a:solidFill>
                </a:ln>
                <a:solidFill>
                  <a:srgbClr val="FF0000"/>
                </a:solidFill>
              </a:rPr>
              <a:t>V.26</a:t>
            </a:r>
            <a:r>
              <a:rPr lang="en-AU" sz="3200" dirty="0" smtClean="0"/>
              <a:t> – </a:t>
            </a:r>
            <a:r>
              <a:rPr lang="en-AU" sz="3200" dirty="0" smtClean="0">
                <a:solidFill>
                  <a:srgbClr val="00FF00"/>
                </a:solidFill>
              </a:rPr>
              <a:t>“peace” </a:t>
            </a:r>
            <a:r>
              <a:rPr lang="en-AU" sz="3200" dirty="0" smtClean="0"/>
              <a:t>– </a:t>
            </a:r>
            <a:r>
              <a:rPr lang="en-AU" sz="3200" i="1" dirty="0" smtClean="0"/>
              <a:t>shalom</a:t>
            </a:r>
            <a:r>
              <a:rPr lang="en-AU" sz="3200" dirty="0" smtClean="0"/>
              <a:t> – safe; peace through unity.</a:t>
            </a:r>
          </a:p>
          <a:p>
            <a:pPr marL="457200" indent="-457200">
              <a:lnSpc>
                <a:spcPct val="95000"/>
              </a:lnSpc>
            </a:pPr>
            <a:r>
              <a:rPr lang="en-AU" sz="3200" dirty="0" smtClean="0">
                <a:solidFill>
                  <a:srgbClr val="00FF00"/>
                </a:solidFill>
              </a:rPr>
              <a:t>“everlasting” </a:t>
            </a:r>
            <a:r>
              <a:rPr lang="en-AU" sz="3200" dirty="0" smtClean="0"/>
              <a:t>– </a:t>
            </a:r>
            <a:r>
              <a:rPr lang="en-AU" sz="3200" i="1" dirty="0" err="1" smtClean="0"/>
              <a:t>olam</a:t>
            </a:r>
            <a:r>
              <a:rPr lang="en-AU" sz="3200" dirty="0" smtClean="0"/>
              <a:t> – hidden period; i.e. the Millennium.</a:t>
            </a:r>
            <a:endParaRPr lang="en-AU" sz="3200" dirty="0"/>
          </a:p>
        </p:txBody>
      </p:sp>
      <p:pic>
        <p:nvPicPr>
          <p:cNvPr id="5" name="Picture 4" descr="Cantons of the Tribes"/>
          <p:cNvPicPr>
            <a:picLocks noChangeAspect="1" noChangeArrowheads="1"/>
          </p:cNvPicPr>
          <p:nvPr/>
        </p:nvPicPr>
        <p:blipFill>
          <a:blip r:embed="rId2" cstate="print"/>
          <a:srcRect/>
          <a:stretch>
            <a:fillRect/>
          </a:stretch>
        </p:blipFill>
        <p:spPr bwMode="auto">
          <a:xfrm>
            <a:off x="3704273" y="0"/>
            <a:ext cx="5509004" cy="6827281"/>
          </a:xfrm>
          <a:prstGeom prst="rect">
            <a:avLst/>
          </a:prstGeom>
          <a:noFill/>
        </p:spPr>
      </p:pic>
      <p:sp>
        <p:nvSpPr>
          <p:cNvPr id="6" name="Rectangle 24"/>
          <p:cNvSpPr txBox="1">
            <a:spLocks noChangeArrowheads="1"/>
          </p:cNvSpPr>
          <p:nvPr/>
        </p:nvSpPr>
        <p:spPr>
          <a:xfrm>
            <a:off x="33176" y="6365896"/>
            <a:ext cx="3995936" cy="442252"/>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marL="0" marR="0" lvl="0" indent="0" algn="l" defTabSz="914400" rtl="0" eaLnBrk="1" fontAlgn="base" latinLnBrk="0" hangingPunct="1">
              <a:lnSpc>
                <a:spcPct val="100000"/>
              </a:lnSpc>
              <a:spcBef>
                <a:spcPct val="20000"/>
              </a:spcBef>
              <a:spcAft>
                <a:spcPct val="0"/>
              </a:spcAft>
              <a:buClr>
                <a:schemeClr val="hlink"/>
              </a:buClr>
              <a:buSzPct val="75000"/>
              <a:buFontTx/>
              <a:buNone/>
              <a:tabLst/>
              <a:defRPr/>
            </a:pPr>
            <a:r>
              <a:rPr kumimoji="0" lang="en-AU" sz="2600" b="1" i="0" u="none" strike="noStrike" kern="1200" cap="none" spc="0" normalizeH="0" baseline="0" noProof="0" dirty="0" smtClean="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rPr>
              <a:t>The Second Exodus of Israel</a:t>
            </a:r>
            <a:endParaRPr kumimoji="0" lang="en-AU" sz="2600" b="1" i="0" u="none" strike="noStrike" kern="1200" cap="none" spc="0" normalizeH="0" baseline="0" noProof="0" dirty="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0" y="0"/>
            <a:ext cx="9144000" cy="908720"/>
          </a:xfrm>
        </p:spPr>
        <p:txBody>
          <a:bodyPr/>
          <a:lstStyle/>
          <a:p>
            <a:r>
              <a:rPr lang="en-AU" sz="4400" dirty="0"/>
              <a:t>… </a:t>
            </a:r>
            <a:r>
              <a:rPr lang="en-AU" sz="4400" dirty="0">
                <a:solidFill>
                  <a:srgbClr val="FF0000"/>
                </a:solidFill>
              </a:rPr>
              <a:t>….</a:t>
            </a:r>
          </a:p>
        </p:txBody>
      </p:sp>
      <p:sp>
        <p:nvSpPr>
          <p:cNvPr id="55299" name="Rectangle 3"/>
          <p:cNvSpPr>
            <a:spLocks noGrp="1" noChangeArrowheads="1"/>
          </p:cNvSpPr>
          <p:nvPr>
            <p:ph type="subTitle" idx="1"/>
          </p:nvPr>
        </p:nvSpPr>
        <p:spPr>
          <a:xfrm>
            <a:off x="181550" y="908050"/>
            <a:ext cx="8782938" cy="5400675"/>
          </a:xfrm>
        </p:spPr>
        <p:txBody>
          <a:bodyPr/>
          <a:lstStyle/>
          <a:p>
            <a:pPr marL="533400" indent="-533400">
              <a:lnSpc>
                <a:spcPct val="95000"/>
              </a:lnSpc>
            </a:pPr>
            <a:r>
              <a:rPr lang="en-AU" sz="3200" dirty="0"/>
              <a:t>...</a:t>
            </a:r>
          </a:p>
        </p:txBody>
      </p:sp>
      <p:sp>
        <p:nvSpPr>
          <p:cNvPr id="4" name="Rectangle 5"/>
          <p:cNvSpPr txBox="1">
            <a:spLocks noChangeArrowheads="1"/>
          </p:cNvSpPr>
          <p:nvPr/>
        </p:nvSpPr>
        <p:spPr bwMode="auto">
          <a:xfrm>
            <a:off x="0" y="6453336"/>
            <a:ext cx="4932040" cy="357039"/>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algn="ctr">
              <a:spcBef>
                <a:spcPct val="0"/>
              </a:spcBef>
              <a:buClrTx/>
              <a:buSzTx/>
              <a:buFontTx/>
              <a:buNone/>
              <a:defRPr/>
            </a:pPr>
            <a:r>
              <a:rPr lang="en-AU" sz="2600" dirty="0" smtClean="0">
                <a:solidFill>
                  <a:srgbClr val="FFC000"/>
                </a:solidFill>
                <a:latin typeface="Monotype Corsiva" pitchFamily="66" charset="0"/>
              </a:rPr>
              <a:t>Ezekiel 37 – The Valley of Dry Bones</a:t>
            </a:r>
            <a:endParaRPr lang="en-AU" sz="2600" dirty="0">
              <a:solidFill>
                <a:srgbClr val="FFC000"/>
              </a:solidFill>
              <a:latin typeface="Monotype Corsiva" pitchFamily="66" charset="0"/>
            </a:endParaRPr>
          </a:p>
        </p:txBody>
      </p:sp>
      <p:pic>
        <p:nvPicPr>
          <p:cNvPr id="5" name="Picture 3" descr="Temple"/>
          <p:cNvPicPr>
            <a:picLocks noChangeAspect="1" noChangeArrowheads="1"/>
          </p:cNvPicPr>
          <p:nvPr/>
        </p:nvPicPr>
        <p:blipFill>
          <a:blip r:embed="rId2" cstate="print"/>
          <a:srcRect/>
          <a:stretch>
            <a:fillRect/>
          </a:stretch>
        </p:blipFill>
        <p:spPr bwMode="auto">
          <a:xfrm>
            <a:off x="0" y="0"/>
            <a:ext cx="9144000" cy="6897688"/>
          </a:xfrm>
          <a:prstGeom prst="rect">
            <a:avLst/>
          </a:prstGeom>
          <a:noFill/>
        </p:spPr>
      </p:pic>
      <p:sp>
        <p:nvSpPr>
          <p:cNvPr id="6" name="Rectangle 2"/>
          <p:cNvSpPr txBox="1">
            <a:spLocks noChangeArrowheads="1"/>
          </p:cNvSpPr>
          <p:nvPr/>
        </p:nvSpPr>
        <p:spPr bwMode="auto">
          <a:xfrm>
            <a:off x="-5" y="152400"/>
            <a:ext cx="9144000" cy="908720"/>
          </a:xfrm>
          <a:prstGeom prst="rect">
            <a:avLst/>
          </a:prstGeom>
          <a:noFill/>
          <a:ln w="9525">
            <a:noFill/>
            <a:miter lim="800000"/>
            <a:headEnd/>
            <a:tailEnd/>
          </a:ln>
        </p:spPr>
        <p:txBody>
          <a:bodyPr vert="horz" wrap="square" lIns="92075" tIns="46037" rIns="92075" bIns="46037" numCol="1" anchor="b" anchorCtr="0" compatLnSpc="1">
            <a:prstTxWarp prst="textNoShape">
              <a:avLst/>
            </a:prstTxWarp>
          </a:bodyPr>
          <a:lstStyle/>
          <a:p>
            <a:pPr algn="ctr">
              <a:lnSpc>
                <a:spcPct val="80000"/>
              </a:lnSpc>
              <a:spcBef>
                <a:spcPct val="0"/>
              </a:spcBef>
              <a:buClrTx/>
              <a:buSzTx/>
              <a:buFontTx/>
              <a:buNone/>
              <a:defRPr/>
            </a:pPr>
            <a:r>
              <a:rPr lang="en-AU" sz="4800" kern="0" dirty="0" smtClean="0">
                <a:solidFill>
                  <a:srgbClr val="000000"/>
                </a:solidFill>
                <a:effectLst>
                  <a:outerShdw blurRad="38100" dist="38100" dir="2700000" algn="tl">
                    <a:srgbClr val="FFFFFF"/>
                  </a:outerShdw>
                </a:effectLst>
                <a:latin typeface="Arial" charset="0"/>
              </a:rPr>
              <a:t>Sanctuary in the midst</a:t>
            </a:r>
            <a:endParaRPr lang="en-AU" sz="4800" kern="0" dirty="0">
              <a:solidFill>
                <a:srgbClr val="000000"/>
              </a:solidFill>
              <a:effectLst>
                <a:outerShdw blurRad="38100" dist="38100" dir="2700000" algn="tl">
                  <a:srgbClr val="FFFFFF"/>
                </a:outerShdw>
              </a:effectLst>
              <a:latin typeface="Arial" charset="0"/>
            </a:endParaRPr>
          </a:p>
        </p:txBody>
      </p:sp>
      <p:sp>
        <p:nvSpPr>
          <p:cNvPr id="7" name="TextBox 6"/>
          <p:cNvSpPr txBox="1"/>
          <p:nvPr/>
        </p:nvSpPr>
        <p:spPr>
          <a:xfrm>
            <a:off x="841439" y="1174508"/>
            <a:ext cx="7488832" cy="1077218"/>
          </a:xfrm>
          <a:prstGeom prst="rect">
            <a:avLst/>
          </a:prstGeom>
          <a:solidFill>
            <a:schemeClr val="bg1"/>
          </a:solidFill>
          <a:ln w="57150">
            <a:solidFill>
              <a:srgbClr val="FF0000"/>
            </a:solidFill>
          </a:ln>
        </p:spPr>
        <p:txBody>
          <a:bodyPr wrap="square" rtlCol="0">
            <a:spAutoFit/>
          </a:bodyPr>
          <a:lstStyle/>
          <a:p>
            <a:pPr>
              <a:spcBef>
                <a:spcPct val="0"/>
              </a:spcBef>
              <a:buClrTx/>
              <a:buSzTx/>
              <a:buFontTx/>
              <a:buNone/>
            </a:pPr>
            <a:r>
              <a:rPr lang="en-US" sz="3200" dirty="0" smtClean="0">
                <a:ln w="19050">
                  <a:solidFill>
                    <a:srgbClr val="FFFFFF"/>
                  </a:solidFill>
                </a:ln>
                <a:solidFill>
                  <a:srgbClr val="FF0000"/>
                </a:solidFill>
                <a:latin typeface="Arial" charset="0"/>
              </a:rPr>
              <a:t>V.26,28</a:t>
            </a:r>
            <a:r>
              <a:rPr lang="en-US" sz="3200" dirty="0" smtClean="0">
                <a:solidFill>
                  <a:srgbClr val="FF0000"/>
                </a:solidFill>
                <a:latin typeface="Arial" charset="0"/>
              </a:rPr>
              <a:t> </a:t>
            </a:r>
            <a:r>
              <a:rPr lang="en-US" sz="3200" dirty="0" smtClean="0">
                <a:solidFill>
                  <a:srgbClr val="FFFFFF"/>
                </a:solidFill>
                <a:latin typeface="Arial" charset="0"/>
              </a:rPr>
              <a:t>– </a:t>
            </a:r>
            <a:r>
              <a:rPr lang="en-US" sz="3200" dirty="0" smtClean="0">
                <a:solidFill>
                  <a:srgbClr val="00FF00"/>
                </a:solidFill>
                <a:latin typeface="Arial" charset="0"/>
              </a:rPr>
              <a:t>“for evermore” </a:t>
            </a:r>
            <a:r>
              <a:rPr lang="en-US" sz="3200" dirty="0" smtClean="0">
                <a:solidFill>
                  <a:srgbClr val="FFFFFF"/>
                </a:solidFill>
                <a:latin typeface="Arial" charset="0"/>
              </a:rPr>
              <a:t>– </a:t>
            </a:r>
            <a:r>
              <a:rPr lang="en-US" sz="3200" i="1" dirty="0" err="1" smtClean="0">
                <a:solidFill>
                  <a:srgbClr val="FFFFFF"/>
                </a:solidFill>
                <a:latin typeface="Arial" charset="0"/>
              </a:rPr>
              <a:t>olam</a:t>
            </a:r>
            <a:r>
              <a:rPr lang="en-US" sz="3200" dirty="0" smtClean="0">
                <a:solidFill>
                  <a:srgbClr val="FFFFFF"/>
                </a:solidFill>
                <a:latin typeface="Arial" charset="0"/>
              </a:rPr>
              <a:t> – the hidden period; i.e. Millennium.</a:t>
            </a:r>
            <a:endParaRPr lang="en-US" sz="3200" dirty="0">
              <a:solidFill>
                <a:srgbClr val="FFFFFF"/>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0" y="5013325"/>
            <a:ext cx="1547813" cy="1844675"/>
          </a:xfrm>
          <a:prstGeom prst="rect">
            <a:avLst/>
          </a:prstGeom>
          <a:solidFill>
            <a:schemeClr val="bg1"/>
          </a:solidFill>
          <a:ln w="9525" algn="ctr">
            <a:noFill/>
            <a:miter lim="800000"/>
            <a:headEnd/>
            <a:tailEnd/>
          </a:ln>
          <a:effectLst/>
        </p:spPr>
        <p:txBody>
          <a:bodyPr wrap="none" anchor="ctr"/>
          <a:lstStyle/>
          <a:p>
            <a:endParaRPr lang="en-US" dirty="0"/>
          </a:p>
        </p:txBody>
      </p:sp>
      <p:sp>
        <p:nvSpPr>
          <p:cNvPr id="141315" name="Rectangle 3"/>
          <p:cNvSpPr>
            <a:spLocks noGrp="1" noChangeArrowheads="1"/>
          </p:cNvSpPr>
          <p:nvPr>
            <p:ph type="subTitle" idx="1"/>
          </p:nvPr>
        </p:nvSpPr>
        <p:spPr>
          <a:xfrm>
            <a:off x="251520" y="764704"/>
            <a:ext cx="8568952" cy="5382360"/>
          </a:xfrm>
        </p:spPr>
        <p:txBody>
          <a:bodyPr/>
          <a:lstStyle/>
          <a:p>
            <a:pPr algn="ctr">
              <a:spcBef>
                <a:spcPct val="35000"/>
              </a:spcBef>
            </a:pPr>
            <a:r>
              <a:rPr lang="en-AU" sz="6600" dirty="0" smtClean="0">
                <a:ln>
                  <a:solidFill>
                    <a:schemeClr val="tx1"/>
                  </a:solidFill>
                </a:ln>
                <a:solidFill>
                  <a:srgbClr val="FF00FF"/>
                </a:solidFill>
                <a:effectLst/>
                <a:latin typeface="Monotype Corsiva" pitchFamily="66" charset="0"/>
              </a:rPr>
              <a:t>The work of Elijah and the Second Exodus of Israel</a:t>
            </a:r>
            <a:endParaRPr lang="en-AU" sz="6600" b="0" dirty="0" smtClean="0">
              <a:solidFill>
                <a:srgbClr val="FFFF00"/>
              </a:solidFill>
              <a:effectLst/>
              <a:latin typeface="Arial Black" pitchFamily="34" charset="0"/>
            </a:endParaRPr>
          </a:p>
          <a:p>
            <a:pPr algn="ctr">
              <a:spcBef>
                <a:spcPct val="35000"/>
              </a:spcBef>
              <a:buFontTx/>
              <a:buNone/>
            </a:pPr>
            <a:r>
              <a:rPr lang="en-AU" sz="4000" b="0" dirty="0" smtClean="0">
                <a:solidFill>
                  <a:srgbClr val="FFFF00"/>
                </a:solidFill>
                <a:effectLst/>
                <a:latin typeface="Arial Black" pitchFamily="34" charset="0"/>
              </a:rPr>
              <a:t>Next study (God willing)</a:t>
            </a:r>
          </a:p>
          <a:p>
            <a:pPr algn="ctr">
              <a:spcBef>
                <a:spcPct val="35000"/>
              </a:spcBef>
              <a:buFontTx/>
              <a:buNone/>
            </a:pPr>
            <a:endParaRPr lang="en-AU" sz="1200" b="0" dirty="0" smtClean="0">
              <a:solidFill>
                <a:srgbClr val="FFFF00"/>
              </a:solidFill>
              <a:effectLst/>
              <a:latin typeface="Arial Black" pitchFamily="34" charset="0"/>
            </a:endParaRPr>
          </a:p>
          <a:p>
            <a:pPr algn="ctr">
              <a:spcBef>
                <a:spcPct val="35000"/>
              </a:spcBef>
              <a:buFontTx/>
              <a:buNone/>
            </a:pPr>
            <a:r>
              <a:rPr lang="en-AU" sz="4400" b="0" dirty="0" smtClean="0">
                <a:solidFill>
                  <a:srgbClr val="FFFF00"/>
                </a:solidFill>
                <a:effectLst/>
                <a:latin typeface="Arial Black" pitchFamily="34" charset="0"/>
              </a:rPr>
              <a:t>Study 4</a:t>
            </a:r>
            <a:endParaRPr lang="en-AU" sz="4400" b="0" dirty="0">
              <a:solidFill>
                <a:srgbClr val="FFFF00"/>
              </a:solidFill>
              <a:effectLst/>
              <a:latin typeface="Arial Black" pitchFamily="34" charset="0"/>
            </a:endParaRPr>
          </a:p>
          <a:p>
            <a:pPr algn="ctr">
              <a:lnSpc>
                <a:spcPct val="95000"/>
              </a:lnSpc>
              <a:spcBef>
                <a:spcPct val="0"/>
              </a:spcBef>
              <a:buFontTx/>
              <a:buNone/>
            </a:pPr>
            <a:r>
              <a:rPr lang="en-AU" sz="4400" b="0" dirty="0" smtClean="0">
                <a:solidFill>
                  <a:srgbClr val="FFFF00"/>
                </a:solidFill>
                <a:effectLst/>
                <a:latin typeface="Arial Black" pitchFamily="34" charset="0"/>
              </a:rPr>
              <a:t>“The wilderness of the peoples”</a:t>
            </a:r>
            <a:endParaRPr lang="en-AU" sz="4400" b="0" dirty="0">
              <a:solidFill>
                <a:srgbClr val="FFFF00"/>
              </a:solidFill>
              <a:effectLst/>
              <a:latin typeface="Arial Black"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c 3"/>
          <p:cNvSpPr>
            <a:spLocks/>
          </p:cNvSpPr>
          <p:nvPr/>
        </p:nvSpPr>
        <p:spPr bwMode="auto">
          <a:xfrm>
            <a:off x="0" y="6237312"/>
            <a:ext cx="5148064" cy="6206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rgbClr val="000000"/>
              </a:gs>
              <a:gs pos="100000">
                <a:srgbClr val="0033CC"/>
              </a:gs>
            </a:gsLst>
            <a:lin ang="5400000" scaled="1"/>
          </a:gradFill>
          <a:ln w="9525">
            <a:noFill/>
            <a:round/>
            <a:headEnd type="none" w="sm" len="sm"/>
            <a:tailEnd type="none" w="sm" len="sm"/>
          </a:ln>
        </p:spPr>
        <p:txBody>
          <a:bodyPr/>
          <a:lstStyle/>
          <a:p>
            <a:pPr fontAlgn="auto">
              <a:spcBef>
                <a:spcPts val="0"/>
              </a:spcBef>
              <a:spcAft>
                <a:spcPts val="0"/>
              </a:spcAft>
              <a:buClrTx/>
              <a:buSzTx/>
              <a:buFontTx/>
              <a:buNone/>
              <a:defRPr/>
            </a:pPr>
            <a:endParaRPr lang="en-US" sz="1800" b="0" kern="0" dirty="0">
              <a:solidFill>
                <a:sysClr val="windowText" lastClr="000000"/>
              </a:solidFill>
            </a:endParaRPr>
          </a:p>
        </p:txBody>
      </p:sp>
      <p:sp>
        <p:nvSpPr>
          <p:cNvPr id="8" name="TextBox 7"/>
          <p:cNvSpPr txBox="1"/>
          <p:nvPr/>
        </p:nvSpPr>
        <p:spPr>
          <a:xfrm>
            <a:off x="0" y="211020"/>
            <a:ext cx="9144000" cy="769441"/>
          </a:xfrm>
          <a:prstGeom prst="rect">
            <a:avLst/>
          </a:prstGeom>
          <a:noFill/>
        </p:spPr>
        <p:txBody>
          <a:bodyPr wrap="square" rtlCol="0">
            <a:spAutoFit/>
          </a:bodyPr>
          <a:lstStyle/>
          <a:p>
            <a:pPr algn="ctr">
              <a:buNone/>
            </a:pPr>
            <a:r>
              <a:rPr lang="en-AU" sz="4400" dirty="0" smtClean="0">
                <a:solidFill>
                  <a:srgbClr val="FFFF00"/>
                </a:solidFill>
                <a:effectLst>
                  <a:outerShdw blurRad="38100" dist="38100" dir="2700000" algn="tl">
                    <a:srgbClr val="000000">
                      <a:alpha val="43137"/>
                    </a:srgbClr>
                  </a:outerShdw>
                </a:effectLst>
                <a:latin typeface="+mj-lt"/>
              </a:rPr>
              <a:t>....</a:t>
            </a:r>
            <a:endParaRPr lang="en-US" sz="4400" dirty="0">
              <a:solidFill>
                <a:srgbClr val="FFFF00"/>
              </a:solidFill>
              <a:effectLst>
                <a:outerShdw blurRad="38100" dist="38100" dir="2700000" algn="tl">
                  <a:srgbClr val="000000">
                    <a:alpha val="43137"/>
                  </a:srgbClr>
                </a:outerShdw>
              </a:effectLst>
              <a:latin typeface="+mj-lt"/>
            </a:endParaRPr>
          </a:p>
        </p:txBody>
      </p:sp>
      <p:sp>
        <p:nvSpPr>
          <p:cNvPr id="9" name="TextBox 8"/>
          <p:cNvSpPr txBox="1"/>
          <p:nvPr/>
        </p:nvSpPr>
        <p:spPr>
          <a:xfrm>
            <a:off x="214282" y="1000108"/>
            <a:ext cx="8643998" cy="584775"/>
          </a:xfrm>
          <a:prstGeom prst="rect">
            <a:avLst/>
          </a:prstGeom>
          <a:noFill/>
        </p:spPr>
        <p:txBody>
          <a:bodyPr wrap="square" rtlCol="0">
            <a:spAutoFit/>
          </a:bodyPr>
          <a:lstStyle/>
          <a:p>
            <a:pPr marL="534988" indent="-534988">
              <a:buClr>
                <a:srgbClr val="FFFF00"/>
              </a:buClr>
              <a:buSzPct val="100000"/>
              <a:buFont typeface="Wingdings" pitchFamily="2" charset="2"/>
              <a:buChar char="v"/>
            </a:pPr>
            <a:r>
              <a:rPr lang="en-AU" sz="3200" dirty="0" smtClean="0">
                <a:latin typeface="+mn-lt"/>
              </a:rPr>
              <a:t>...</a:t>
            </a:r>
            <a:endParaRPr lang="en-US" sz="3200" dirty="0">
              <a:latin typeface="+mn-lt"/>
            </a:endParaRPr>
          </a:p>
        </p:txBody>
      </p:sp>
      <p:sp>
        <p:nvSpPr>
          <p:cNvPr id="7" name="Rectangle 24"/>
          <p:cNvSpPr>
            <a:spLocks noGrp="1" noChangeArrowheads="1"/>
          </p:cNvSpPr>
          <p:nvPr>
            <p:ph type="ftr" sz="quarter" idx="4294967295"/>
          </p:nvPr>
        </p:nvSpPr>
        <p:spPr>
          <a:xfrm>
            <a:off x="-27296" y="6363938"/>
            <a:ext cx="4095240" cy="549275"/>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r>
              <a:rPr lang="en-AU" dirty="0" smtClean="0">
                <a:ln>
                  <a:noFill/>
                </a:ln>
              </a:rPr>
              <a:t>The Second Exodus of Israel</a:t>
            </a:r>
            <a:endParaRPr lang="en-AU" dirty="0">
              <a:ln>
                <a:noFill/>
              </a:ln>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86325"/>
            <a:ext cx="9144000" cy="769441"/>
          </a:xfrm>
          <a:prstGeom prst="rect">
            <a:avLst/>
          </a:prstGeom>
          <a:noFill/>
        </p:spPr>
        <p:txBody>
          <a:bodyPr wrap="square" rtlCol="0">
            <a:spAutoFit/>
          </a:bodyPr>
          <a:lstStyle/>
          <a:p>
            <a:pPr algn="ctr">
              <a:buClr>
                <a:srgbClr val="FFFFCC"/>
              </a:buClr>
              <a:buFont typeface="Wingdings" pitchFamily="2" charset="2"/>
              <a:buNone/>
            </a:pPr>
            <a:r>
              <a:rPr lang="en-AU" sz="4400" dirty="0" smtClean="0">
                <a:ln>
                  <a:solidFill>
                    <a:srgbClr val="FFFFFF"/>
                  </a:solidFill>
                </a:ln>
                <a:solidFill>
                  <a:srgbClr val="FFFF00"/>
                </a:solidFill>
                <a:effectLst>
                  <a:outerShdw blurRad="38100" dist="38100" dir="2700000" algn="tl">
                    <a:srgbClr val="000000">
                      <a:alpha val="43137"/>
                    </a:srgbClr>
                  </a:outerShdw>
                </a:effectLst>
                <a:latin typeface="Arial"/>
              </a:rPr>
              <a:t>Partial restoration of Jews</a:t>
            </a:r>
            <a:endParaRPr lang="en-US" sz="4400" dirty="0">
              <a:ln>
                <a:solidFill>
                  <a:srgbClr val="FFFFFF"/>
                </a:solidFill>
              </a:ln>
              <a:solidFill>
                <a:srgbClr val="FFFF00"/>
              </a:solidFill>
              <a:effectLst>
                <a:outerShdw blurRad="38100" dist="38100" dir="2700000" algn="tl">
                  <a:srgbClr val="000000">
                    <a:alpha val="43137"/>
                  </a:srgbClr>
                </a:outerShdw>
              </a:effectLst>
              <a:latin typeface="Arial"/>
            </a:endParaRPr>
          </a:p>
        </p:txBody>
      </p:sp>
      <p:sp>
        <p:nvSpPr>
          <p:cNvPr id="9" name="TextBox 8"/>
          <p:cNvSpPr txBox="1"/>
          <p:nvPr/>
        </p:nvSpPr>
        <p:spPr>
          <a:xfrm>
            <a:off x="357158" y="762410"/>
            <a:ext cx="8358246" cy="5410712"/>
          </a:xfrm>
          <a:prstGeom prst="rect">
            <a:avLst/>
          </a:prstGeom>
          <a:noFill/>
        </p:spPr>
        <p:txBody>
          <a:bodyPr wrap="square" rtlCol="0">
            <a:spAutoFit/>
          </a:bodyPr>
          <a:lstStyle/>
          <a:p>
            <a:pPr algn="just">
              <a:lnSpc>
                <a:spcPct val="90000"/>
              </a:lnSpc>
              <a:spcBef>
                <a:spcPts val="0"/>
              </a:spcBef>
              <a:buClr>
                <a:srgbClr val="FFFFCC"/>
              </a:buClr>
              <a:buFont typeface="Wingdings" pitchFamily="2" charset="2"/>
              <a:buNone/>
            </a:pPr>
            <a:r>
              <a:rPr lang="en-US" sz="3200" dirty="0" smtClean="0">
                <a:solidFill>
                  <a:srgbClr val="FFFFFF"/>
                </a:solidFill>
                <a:latin typeface="Bookman Old Style" pitchFamily="18" charset="0"/>
              </a:rPr>
              <a:t>There is, then, </a:t>
            </a:r>
            <a:r>
              <a:rPr lang="en-US" sz="3200" dirty="0" smtClean="0">
                <a:solidFill>
                  <a:srgbClr val="00FF00"/>
                </a:solidFill>
                <a:latin typeface="Bookman Old Style" pitchFamily="18" charset="0"/>
              </a:rPr>
              <a:t>a partial and primary restoration of Jews before the manifestation</a:t>
            </a:r>
            <a:r>
              <a:rPr lang="en-US" sz="3200" dirty="0" smtClean="0">
                <a:solidFill>
                  <a:srgbClr val="FFFFFF"/>
                </a:solidFill>
                <a:latin typeface="Bookman Old Style" pitchFamily="18" charset="0"/>
              </a:rPr>
              <a:t>, which is to serve as the nucleus, or basis, of future operations in the restoration of the rest of the tribes after he has appeared in the kingdom. The pre-</a:t>
            </a:r>
            <a:r>
              <a:rPr lang="en-US" sz="3200" dirty="0" err="1" smtClean="0">
                <a:solidFill>
                  <a:srgbClr val="FFFFFF"/>
                </a:solidFill>
                <a:latin typeface="Bookman Old Style" pitchFamily="18" charset="0"/>
              </a:rPr>
              <a:t>adventual</a:t>
            </a:r>
            <a:r>
              <a:rPr lang="en-US" sz="3200" dirty="0" smtClean="0">
                <a:solidFill>
                  <a:srgbClr val="FFFFFF"/>
                </a:solidFill>
                <a:latin typeface="Bookman Old Style" pitchFamily="18" charset="0"/>
              </a:rPr>
              <a:t> </a:t>
            </a:r>
            <a:r>
              <a:rPr lang="en-US" sz="3200" dirty="0" err="1" smtClean="0">
                <a:solidFill>
                  <a:srgbClr val="FFFFFF"/>
                </a:solidFill>
                <a:latin typeface="Bookman Old Style" pitchFamily="18" charset="0"/>
              </a:rPr>
              <a:t>colonisation</a:t>
            </a:r>
            <a:r>
              <a:rPr lang="en-US" sz="3200" dirty="0" smtClean="0">
                <a:solidFill>
                  <a:srgbClr val="FFFFFF"/>
                </a:solidFill>
                <a:latin typeface="Bookman Old Style" pitchFamily="18" charset="0"/>
              </a:rPr>
              <a:t> of Palestine will be on purely political principles; and the Jewish colonists will return in unbelief of the </a:t>
            </a:r>
            <a:r>
              <a:rPr lang="en-US" sz="3200" dirty="0" err="1" smtClean="0">
                <a:solidFill>
                  <a:srgbClr val="FFFFFF"/>
                </a:solidFill>
                <a:latin typeface="Bookman Old Style" pitchFamily="18" charset="0"/>
              </a:rPr>
              <a:t>Messiahship</a:t>
            </a:r>
            <a:r>
              <a:rPr lang="en-US" sz="3200" dirty="0" smtClean="0">
                <a:solidFill>
                  <a:srgbClr val="FFFFFF"/>
                </a:solidFill>
                <a:latin typeface="Bookman Old Style" pitchFamily="18" charset="0"/>
              </a:rPr>
              <a:t> of Jesus, and of the truth as it is in him.</a:t>
            </a:r>
            <a:endParaRPr lang="en-US" sz="3200" dirty="0">
              <a:solidFill>
                <a:srgbClr val="FFFFFF"/>
              </a:solidFill>
              <a:latin typeface="Bookman Old Style" pitchFamily="18" charset="0"/>
            </a:endParaRPr>
          </a:p>
        </p:txBody>
      </p:sp>
      <p:sp>
        <p:nvSpPr>
          <p:cNvPr id="6" name="Arc 3"/>
          <p:cNvSpPr>
            <a:spLocks/>
          </p:cNvSpPr>
          <p:nvPr/>
        </p:nvSpPr>
        <p:spPr bwMode="auto">
          <a:xfrm>
            <a:off x="0" y="6237312"/>
            <a:ext cx="5148064" cy="6206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rgbClr val="000000"/>
              </a:gs>
              <a:gs pos="100000">
                <a:srgbClr val="0033CC"/>
              </a:gs>
            </a:gsLst>
            <a:lin ang="5400000" scaled="1"/>
          </a:gradFill>
          <a:ln w="9525">
            <a:noFill/>
            <a:round/>
            <a:headEnd type="none" w="sm" len="sm"/>
            <a:tailEnd type="none" w="sm" len="sm"/>
          </a:ln>
        </p:spPr>
        <p:txBody>
          <a:bodyPr/>
          <a:lstStyle/>
          <a:p>
            <a:pPr fontAlgn="auto">
              <a:spcBef>
                <a:spcPts val="0"/>
              </a:spcBef>
              <a:spcAft>
                <a:spcPts val="0"/>
              </a:spcAft>
              <a:buClrTx/>
              <a:buSzTx/>
              <a:buFontTx/>
              <a:buNone/>
              <a:defRPr/>
            </a:pPr>
            <a:endParaRPr lang="en-US" sz="1800" b="0" kern="0">
              <a:solidFill>
                <a:sysClr val="windowText" lastClr="000000"/>
              </a:solidFill>
            </a:endParaRPr>
          </a:p>
        </p:txBody>
      </p:sp>
      <p:sp>
        <p:nvSpPr>
          <p:cNvPr id="7" name="Rectangle 24"/>
          <p:cNvSpPr txBox="1">
            <a:spLocks noChangeArrowheads="1"/>
          </p:cNvSpPr>
          <p:nvPr/>
        </p:nvSpPr>
        <p:spPr>
          <a:xfrm>
            <a:off x="0" y="6365896"/>
            <a:ext cx="4500562" cy="442252"/>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marL="0" marR="0" lvl="0" indent="0" algn="l" defTabSz="914400" rtl="0" eaLnBrk="1" fontAlgn="base" latinLnBrk="0" hangingPunct="1">
              <a:lnSpc>
                <a:spcPct val="100000"/>
              </a:lnSpc>
              <a:spcBef>
                <a:spcPct val="20000"/>
              </a:spcBef>
              <a:spcAft>
                <a:spcPct val="0"/>
              </a:spcAft>
              <a:buClr>
                <a:schemeClr val="hlink"/>
              </a:buClr>
              <a:buSzPct val="75000"/>
              <a:buFontTx/>
              <a:buNone/>
              <a:tabLst/>
              <a:defRPr/>
            </a:pPr>
            <a:r>
              <a:rPr kumimoji="0" lang="en-AU" sz="2800" b="1" i="0" u="none" strike="noStrike" kern="1200" cap="none" spc="0" normalizeH="0" baseline="0" noProof="0" dirty="0" smtClean="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rPr>
              <a:t>The Second Exodus of Israel</a:t>
            </a:r>
            <a:endParaRPr kumimoji="0" lang="en-AU" sz="2800" b="1" i="0" u="none" strike="noStrike" kern="1200" cap="none" spc="0" normalizeH="0" baseline="0" noProof="0" dirty="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endParaRPr>
          </a:p>
        </p:txBody>
      </p:sp>
      <p:sp>
        <p:nvSpPr>
          <p:cNvPr id="10" name="Rectangle 9"/>
          <p:cNvSpPr/>
          <p:nvPr/>
        </p:nvSpPr>
        <p:spPr>
          <a:xfrm>
            <a:off x="3923928" y="6191913"/>
            <a:ext cx="4752528" cy="338554"/>
          </a:xfrm>
          <a:prstGeom prst="rect">
            <a:avLst/>
          </a:prstGeom>
        </p:spPr>
        <p:txBody>
          <a:bodyPr wrap="square">
            <a:spAutoFit/>
          </a:bodyPr>
          <a:lstStyle/>
          <a:p>
            <a:pPr algn="r">
              <a:lnSpc>
                <a:spcPct val="80000"/>
              </a:lnSpc>
              <a:spcBef>
                <a:spcPts val="0"/>
              </a:spcBef>
              <a:buClr>
                <a:srgbClr val="FFFFCC"/>
              </a:buClr>
              <a:buNone/>
            </a:pPr>
            <a:r>
              <a:rPr lang="en-AU" sz="2000" dirty="0" smtClean="0">
                <a:ln>
                  <a:solidFill>
                    <a:schemeClr val="tx1"/>
                  </a:solidFill>
                </a:ln>
                <a:solidFill>
                  <a:srgbClr val="FF99CC"/>
                </a:solidFill>
                <a:latin typeface="Arial"/>
              </a:rPr>
              <a:t>Bro. Thomas – Elpis Israel pg. 441-2</a:t>
            </a:r>
            <a:endParaRPr lang="en-US" sz="2000" dirty="0">
              <a:ln>
                <a:solidFill>
                  <a:schemeClr val="tx1"/>
                </a:solidFill>
              </a:ln>
              <a:solidFill>
                <a:srgbClr val="FF99CC"/>
              </a:solidFill>
              <a:latin typeface="Aria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0905"/>
            <a:ext cx="9144000" cy="769441"/>
          </a:xfrm>
          <a:prstGeom prst="rect">
            <a:avLst/>
          </a:prstGeom>
          <a:noFill/>
        </p:spPr>
        <p:txBody>
          <a:bodyPr wrap="square" rtlCol="0">
            <a:spAutoFit/>
          </a:bodyPr>
          <a:lstStyle/>
          <a:p>
            <a:pPr algn="ctr">
              <a:buClr>
                <a:srgbClr val="FFFFCC"/>
              </a:buClr>
              <a:buFont typeface="Wingdings" pitchFamily="2" charset="2"/>
              <a:buNone/>
            </a:pPr>
            <a:r>
              <a:rPr lang="en-AU" sz="4400" dirty="0" smtClean="0">
                <a:ln>
                  <a:solidFill>
                    <a:srgbClr val="FFFFFF"/>
                  </a:solidFill>
                </a:ln>
                <a:solidFill>
                  <a:srgbClr val="FFFF00"/>
                </a:solidFill>
                <a:effectLst>
                  <a:outerShdw blurRad="38100" dist="38100" dir="2700000" algn="tl">
                    <a:srgbClr val="000000">
                      <a:alpha val="43137"/>
                    </a:srgbClr>
                  </a:outerShdw>
                </a:effectLst>
                <a:latin typeface="Arial"/>
              </a:rPr>
              <a:t>Partial restoration</a:t>
            </a:r>
            <a:endParaRPr lang="en-US" sz="4400" dirty="0">
              <a:ln>
                <a:solidFill>
                  <a:srgbClr val="FFFFFF"/>
                </a:solidFill>
              </a:ln>
              <a:solidFill>
                <a:srgbClr val="FFFF00"/>
              </a:solidFill>
              <a:effectLst>
                <a:outerShdw blurRad="38100" dist="38100" dir="2700000" algn="tl">
                  <a:srgbClr val="000000">
                    <a:alpha val="43137"/>
                  </a:srgbClr>
                </a:outerShdw>
              </a:effectLst>
              <a:latin typeface="Arial"/>
            </a:endParaRPr>
          </a:p>
        </p:txBody>
      </p:sp>
      <p:sp>
        <p:nvSpPr>
          <p:cNvPr id="9" name="TextBox 8"/>
          <p:cNvSpPr txBox="1"/>
          <p:nvPr/>
        </p:nvSpPr>
        <p:spPr>
          <a:xfrm>
            <a:off x="265375" y="679280"/>
            <a:ext cx="8568000" cy="4622804"/>
          </a:xfrm>
          <a:prstGeom prst="rect">
            <a:avLst/>
          </a:prstGeom>
          <a:noFill/>
        </p:spPr>
        <p:txBody>
          <a:bodyPr wrap="square" rtlCol="0">
            <a:spAutoFit/>
          </a:bodyPr>
          <a:lstStyle/>
          <a:p>
            <a:pPr algn="just">
              <a:lnSpc>
                <a:spcPct val="90000"/>
              </a:lnSpc>
              <a:spcBef>
                <a:spcPts val="0"/>
              </a:spcBef>
              <a:buClr>
                <a:srgbClr val="FFFFCC"/>
              </a:buClr>
              <a:buFont typeface="Wingdings" pitchFamily="2" charset="2"/>
              <a:buNone/>
            </a:pPr>
            <a:r>
              <a:rPr lang="en-US" sz="3200" dirty="0" smtClean="0">
                <a:solidFill>
                  <a:srgbClr val="FFFFFF"/>
                </a:solidFill>
                <a:latin typeface="Bookman Old Style" pitchFamily="18" charset="0"/>
              </a:rPr>
              <a:t>They will emigrate thither as agriculturists and traders, in the hope of ultimately establishing their commonwealth, but more immediately of getting rich in silver and gold by commerce with India, and in cattle and goods by their industry at home under the efficient protection of the British power.</a:t>
            </a:r>
          </a:p>
          <a:p>
            <a:pPr algn="r">
              <a:lnSpc>
                <a:spcPct val="90000"/>
              </a:lnSpc>
              <a:spcBef>
                <a:spcPts val="0"/>
              </a:spcBef>
              <a:buClr>
                <a:srgbClr val="FFFFCC"/>
              </a:buClr>
              <a:buFont typeface="Wingdings" pitchFamily="2" charset="2"/>
              <a:buNone/>
            </a:pPr>
            <a:r>
              <a:rPr lang="en-AU" dirty="0" smtClean="0">
                <a:ln>
                  <a:solidFill>
                    <a:schemeClr val="tx1"/>
                  </a:solidFill>
                </a:ln>
                <a:solidFill>
                  <a:srgbClr val="FF99CC"/>
                </a:solidFill>
                <a:latin typeface="Arial"/>
              </a:rPr>
              <a:t>Bro. Thomas – </a:t>
            </a:r>
            <a:r>
              <a:rPr lang="en-AU" dirty="0" err="1" smtClean="0">
                <a:ln>
                  <a:solidFill>
                    <a:schemeClr val="tx1"/>
                  </a:solidFill>
                </a:ln>
                <a:solidFill>
                  <a:srgbClr val="FF99CC"/>
                </a:solidFill>
                <a:latin typeface="Arial"/>
              </a:rPr>
              <a:t>Elpis</a:t>
            </a:r>
            <a:r>
              <a:rPr lang="en-AU" dirty="0" smtClean="0">
                <a:ln>
                  <a:solidFill>
                    <a:schemeClr val="tx1"/>
                  </a:solidFill>
                </a:ln>
                <a:solidFill>
                  <a:srgbClr val="FF99CC"/>
                </a:solidFill>
                <a:latin typeface="Arial"/>
              </a:rPr>
              <a:t> Israel pg. 441-2</a:t>
            </a:r>
            <a:endParaRPr lang="en-US" dirty="0">
              <a:ln>
                <a:solidFill>
                  <a:schemeClr val="tx1"/>
                </a:solidFill>
              </a:ln>
              <a:solidFill>
                <a:srgbClr val="FF99CC"/>
              </a:solidFill>
              <a:latin typeface="Arial"/>
            </a:endParaRPr>
          </a:p>
        </p:txBody>
      </p:sp>
      <p:sp>
        <p:nvSpPr>
          <p:cNvPr id="6" name="Arc 3"/>
          <p:cNvSpPr>
            <a:spLocks/>
          </p:cNvSpPr>
          <p:nvPr/>
        </p:nvSpPr>
        <p:spPr bwMode="auto">
          <a:xfrm>
            <a:off x="0" y="6237312"/>
            <a:ext cx="5148064" cy="6206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rgbClr val="000000"/>
              </a:gs>
              <a:gs pos="100000">
                <a:srgbClr val="0033CC"/>
              </a:gs>
            </a:gsLst>
            <a:lin ang="5400000" scaled="1"/>
          </a:gradFill>
          <a:ln w="9525">
            <a:noFill/>
            <a:round/>
            <a:headEnd type="none" w="sm" len="sm"/>
            <a:tailEnd type="none" w="sm" len="sm"/>
          </a:ln>
        </p:spPr>
        <p:txBody>
          <a:bodyPr/>
          <a:lstStyle/>
          <a:p>
            <a:pPr fontAlgn="auto">
              <a:spcBef>
                <a:spcPts val="0"/>
              </a:spcBef>
              <a:spcAft>
                <a:spcPts val="0"/>
              </a:spcAft>
              <a:buClrTx/>
              <a:buSzTx/>
              <a:buFontTx/>
              <a:buNone/>
              <a:defRPr/>
            </a:pPr>
            <a:endParaRPr lang="en-US" sz="1800" b="0" kern="0" dirty="0">
              <a:solidFill>
                <a:sysClr val="windowText" lastClr="000000"/>
              </a:solidFill>
            </a:endParaRPr>
          </a:p>
        </p:txBody>
      </p:sp>
      <p:sp>
        <p:nvSpPr>
          <p:cNvPr id="7" name="Rectangle 24"/>
          <p:cNvSpPr txBox="1">
            <a:spLocks noChangeArrowheads="1"/>
          </p:cNvSpPr>
          <p:nvPr/>
        </p:nvSpPr>
        <p:spPr>
          <a:xfrm>
            <a:off x="0" y="6365896"/>
            <a:ext cx="4500562" cy="442252"/>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marL="0" marR="0" lvl="0" indent="0" algn="l" defTabSz="914400" rtl="0" eaLnBrk="1" fontAlgn="base" latinLnBrk="0" hangingPunct="1">
              <a:lnSpc>
                <a:spcPct val="100000"/>
              </a:lnSpc>
              <a:spcBef>
                <a:spcPct val="20000"/>
              </a:spcBef>
              <a:spcAft>
                <a:spcPct val="0"/>
              </a:spcAft>
              <a:buClr>
                <a:schemeClr val="hlink"/>
              </a:buClr>
              <a:buSzPct val="75000"/>
              <a:buFontTx/>
              <a:buNone/>
              <a:tabLst/>
              <a:defRPr/>
            </a:pPr>
            <a:r>
              <a:rPr kumimoji="0" lang="en-AU" sz="2800" b="1" i="0" u="none" strike="noStrike" kern="1200" cap="none" spc="0" normalizeH="0" baseline="0" noProof="0" dirty="0" smtClean="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rPr>
              <a:t>The Second Exodus of Israel</a:t>
            </a:r>
            <a:endParaRPr kumimoji="0" lang="en-AU" sz="2800" b="1" i="0" u="none" strike="noStrike" kern="1200" cap="none" spc="0" normalizeH="0" baseline="0" noProof="0" dirty="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endParaRPr>
          </a:p>
        </p:txBody>
      </p:sp>
      <p:sp>
        <p:nvSpPr>
          <p:cNvPr id="10" name="TextBox 9"/>
          <p:cNvSpPr txBox="1"/>
          <p:nvPr/>
        </p:nvSpPr>
        <p:spPr>
          <a:xfrm>
            <a:off x="251520" y="5159925"/>
            <a:ext cx="8640960" cy="1191095"/>
          </a:xfrm>
          <a:prstGeom prst="rect">
            <a:avLst/>
          </a:prstGeom>
          <a:noFill/>
        </p:spPr>
        <p:txBody>
          <a:bodyPr wrap="square" rtlCol="0">
            <a:spAutoFit/>
          </a:bodyPr>
          <a:lstStyle/>
          <a:p>
            <a:pPr algn="ctr">
              <a:lnSpc>
                <a:spcPct val="85000"/>
              </a:lnSpc>
              <a:spcBef>
                <a:spcPts val="0"/>
              </a:spcBef>
              <a:buNone/>
            </a:pPr>
            <a:r>
              <a:rPr lang="en-AU" b="0" dirty="0" smtClean="0">
                <a:ln w="19050">
                  <a:solidFill>
                    <a:schemeClr val="tx1"/>
                  </a:solidFill>
                </a:ln>
                <a:solidFill>
                  <a:srgbClr val="FF0000"/>
                </a:solidFill>
                <a:latin typeface="Arial Black" pitchFamily="34" charset="0"/>
              </a:rPr>
              <a:t>Joel 3:1</a:t>
            </a:r>
            <a:r>
              <a:rPr lang="en-AU" dirty="0" smtClean="0">
                <a:ln w="19050">
                  <a:solidFill>
                    <a:schemeClr val="tx1"/>
                  </a:solidFill>
                </a:ln>
                <a:solidFill>
                  <a:srgbClr val="FF0000"/>
                </a:solidFill>
                <a:latin typeface="Bookman Old Style" pitchFamily="18" charset="0"/>
              </a:rPr>
              <a:t> </a:t>
            </a:r>
            <a:r>
              <a:rPr lang="en-AU" dirty="0" smtClean="0">
                <a:latin typeface="Bookman Old Style" pitchFamily="18" charset="0"/>
              </a:rPr>
              <a:t>- </a:t>
            </a:r>
            <a:r>
              <a:rPr lang="en-AU" dirty="0" smtClean="0">
                <a:solidFill>
                  <a:srgbClr val="FFFF00"/>
                </a:solidFill>
                <a:latin typeface="Bookman Old Style" pitchFamily="18" charset="0"/>
              </a:rPr>
              <a:t>For, behold, in those days, and in that time, when I shall bring again the captivity of</a:t>
            </a:r>
            <a:r>
              <a:rPr lang="en-AU" dirty="0" smtClean="0">
                <a:latin typeface="Bookman Old Style" pitchFamily="18" charset="0"/>
              </a:rPr>
              <a:t> </a:t>
            </a:r>
            <a:r>
              <a:rPr lang="en-AU" dirty="0" smtClean="0">
                <a:ln>
                  <a:solidFill>
                    <a:schemeClr val="tx1"/>
                  </a:solidFill>
                </a:ln>
                <a:solidFill>
                  <a:srgbClr val="00FFFF"/>
                </a:solidFill>
                <a:latin typeface="Bookman Old Style" pitchFamily="18" charset="0"/>
              </a:rPr>
              <a:t>Judah</a:t>
            </a:r>
            <a:r>
              <a:rPr lang="en-AU" dirty="0" smtClean="0">
                <a:latin typeface="Bookman Old Style" pitchFamily="18" charset="0"/>
              </a:rPr>
              <a:t> </a:t>
            </a:r>
            <a:r>
              <a:rPr lang="en-AU" dirty="0" smtClean="0">
                <a:solidFill>
                  <a:srgbClr val="FFFF00"/>
                </a:solidFill>
                <a:latin typeface="Bookman Old Style" pitchFamily="18" charset="0"/>
              </a:rPr>
              <a:t>and</a:t>
            </a:r>
            <a:r>
              <a:rPr lang="en-AU" dirty="0" smtClean="0">
                <a:latin typeface="Bookman Old Style" pitchFamily="18" charset="0"/>
              </a:rPr>
              <a:t> </a:t>
            </a:r>
            <a:r>
              <a:rPr lang="en-AU" dirty="0" smtClean="0">
                <a:solidFill>
                  <a:srgbClr val="00FF00"/>
                </a:solidFill>
                <a:latin typeface="Bookman Old Style" pitchFamily="18" charset="0"/>
              </a:rPr>
              <a:t>Jerusalem</a:t>
            </a:r>
            <a:r>
              <a:rPr lang="en-AU" dirty="0" smtClean="0">
                <a:latin typeface="Bookman Old Style" pitchFamily="18" charset="0"/>
              </a:rPr>
              <a:t>.</a:t>
            </a:r>
            <a:endParaRPr lang="en-AU" dirty="0">
              <a:latin typeface="Bookman Old Style" pitchFamily="18" charset="0"/>
            </a:endParaRPr>
          </a:p>
        </p:txBody>
      </p:sp>
      <p:sp>
        <p:nvSpPr>
          <p:cNvPr id="11" name="TextBox 10"/>
          <p:cNvSpPr txBox="1"/>
          <p:nvPr/>
        </p:nvSpPr>
        <p:spPr>
          <a:xfrm>
            <a:off x="3860119" y="6154182"/>
            <a:ext cx="1095172" cy="584775"/>
          </a:xfrm>
          <a:prstGeom prst="rect">
            <a:avLst/>
          </a:prstGeom>
          <a:noFill/>
        </p:spPr>
        <p:txBody>
          <a:bodyPr wrap="none" rtlCol="0">
            <a:spAutoFit/>
          </a:bodyPr>
          <a:lstStyle/>
          <a:p>
            <a:pPr>
              <a:buNone/>
            </a:pPr>
            <a:r>
              <a:rPr lang="en-US" sz="3200" dirty="0" smtClean="0">
                <a:ln>
                  <a:solidFill>
                    <a:schemeClr val="tx1"/>
                  </a:solidFill>
                </a:ln>
                <a:solidFill>
                  <a:srgbClr val="00FFFF"/>
                </a:solidFill>
                <a:latin typeface="+mj-lt"/>
              </a:rPr>
              <a:t>1948</a:t>
            </a:r>
            <a:endParaRPr lang="en-AU" sz="3200" dirty="0">
              <a:ln>
                <a:solidFill>
                  <a:schemeClr val="tx1"/>
                </a:solidFill>
              </a:ln>
              <a:solidFill>
                <a:srgbClr val="00FFFF"/>
              </a:solidFill>
              <a:latin typeface="+mj-lt"/>
            </a:endParaRPr>
          </a:p>
        </p:txBody>
      </p:sp>
      <p:sp>
        <p:nvSpPr>
          <p:cNvPr id="12" name="TextBox 11"/>
          <p:cNvSpPr txBox="1"/>
          <p:nvPr/>
        </p:nvSpPr>
        <p:spPr>
          <a:xfrm>
            <a:off x="6084168" y="6142738"/>
            <a:ext cx="1095172" cy="584775"/>
          </a:xfrm>
          <a:prstGeom prst="rect">
            <a:avLst/>
          </a:prstGeom>
          <a:noFill/>
        </p:spPr>
        <p:txBody>
          <a:bodyPr wrap="none" rtlCol="0">
            <a:spAutoFit/>
          </a:bodyPr>
          <a:lstStyle/>
          <a:p>
            <a:pPr>
              <a:buNone/>
            </a:pPr>
            <a:r>
              <a:rPr lang="en-US" sz="3200" dirty="0" smtClean="0">
                <a:solidFill>
                  <a:srgbClr val="00FF00"/>
                </a:solidFill>
                <a:latin typeface="+mj-lt"/>
              </a:rPr>
              <a:t>1967</a:t>
            </a:r>
            <a:endParaRPr lang="en-AU" sz="3200" dirty="0">
              <a:solidFill>
                <a:srgbClr val="00FF00"/>
              </a:solidFill>
              <a:latin typeface="+mj-lt"/>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38" name="Object 2"/>
          <p:cNvGraphicFramePr>
            <a:graphicFrameLocks noChangeAspect="1"/>
          </p:cNvGraphicFramePr>
          <p:nvPr>
            <p:ph idx="1"/>
          </p:nvPr>
        </p:nvGraphicFramePr>
        <p:xfrm>
          <a:off x="755650" y="184150"/>
          <a:ext cx="7777163" cy="6643688"/>
        </p:xfrm>
        <a:graphic>
          <a:graphicData uri="http://schemas.openxmlformats.org/presentationml/2006/ole">
            <p:oleObj spid="_x0000_s188418" name="CorelDRAW! Graphic" r:id="rId3" imgW="7617600" imgH="6506640" progId="">
              <p:embed/>
            </p:oleObj>
          </a:graphicData>
        </a:graphic>
      </p:graphicFrame>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179388" y="5978525"/>
            <a:ext cx="8964612" cy="836613"/>
          </a:xfrm>
        </p:spPr>
        <p:txBody>
          <a:bodyPr/>
          <a:lstStyle/>
          <a:p>
            <a:r>
              <a:rPr lang="en-AU" sz="4000" dirty="0">
                <a:ln>
                  <a:solidFill>
                    <a:schemeClr val="tx1"/>
                  </a:solidFill>
                </a:ln>
                <a:solidFill>
                  <a:srgbClr val="FF9900"/>
                </a:solidFill>
                <a:effectLst/>
              </a:rPr>
              <a:t>Hitler harangues the Jews in the Reichstag</a:t>
            </a:r>
          </a:p>
        </p:txBody>
      </p:sp>
      <p:pic>
        <p:nvPicPr>
          <p:cNvPr id="52228" name="Picture 4" descr="Hitler in Reichstag"/>
          <p:cNvPicPr>
            <a:picLocks noChangeAspect="1" noChangeArrowheads="1"/>
          </p:cNvPicPr>
          <p:nvPr/>
        </p:nvPicPr>
        <p:blipFill>
          <a:blip r:embed="rId2" cstate="print"/>
          <a:srcRect/>
          <a:stretch>
            <a:fillRect/>
          </a:stretch>
        </p:blipFill>
        <p:spPr bwMode="auto">
          <a:xfrm>
            <a:off x="0" y="0"/>
            <a:ext cx="9144000" cy="6249988"/>
          </a:xfrm>
          <a:prstGeom prst="rect">
            <a:avLst/>
          </a:prstGeom>
          <a:noFill/>
        </p:spPr>
      </p:pic>
      <p:sp>
        <p:nvSpPr>
          <p:cNvPr id="4" name="TextBox 3"/>
          <p:cNvSpPr txBox="1"/>
          <p:nvPr/>
        </p:nvSpPr>
        <p:spPr>
          <a:xfrm>
            <a:off x="13855" y="4557781"/>
            <a:ext cx="9108000" cy="1668149"/>
          </a:xfrm>
          <a:prstGeom prst="rect">
            <a:avLst/>
          </a:prstGeom>
          <a:solidFill>
            <a:srgbClr val="FFFF00"/>
          </a:solidFill>
          <a:ln w="38100">
            <a:solidFill>
              <a:srgbClr val="FF0000"/>
            </a:solidFill>
          </a:ln>
        </p:spPr>
        <p:txBody>
          <a:bodyPr wrap="square" rtlCol="0">
            <a:spAutoFit/>
          </a:bodyPr>
          <a:lstStyle/>
          <a:p>
            <a:pPr algn="just">
              <a:lnSpc>
                <a:spcPct val="80000"/>
              </a:lnSpc>
              <a:spcBef>
                <a:spcPts val="0"/>
              </a:spcBef>
              <a:buClr>
                <a:srgbClr val="800000"/>
              </a:buClr>
              <a:buFont typeface="Wingdings" pitchFamily="2" charset="2"/>
              <a:buNone/>
            </a:pPr>
            <a:r>
              <a:rPr lang="en-US" sz="3200" b="0" dirty="0" smtClean="0">
                <a:ln>
                  <a:solidFill>
                    <a:srgbClr val="000000"/>
                  </a:solidFill>
                </a:ln>
                <a:solidFill>
                  <a:srgbClr val="FF0000"/>
                </a:solidFill>
                <a:latin typeface="Arial Black" pitchFamily="34" charset="0"/>
              </a:rPr>
              <a:t>Jer. 16:16 </a:t>
            </a:r>
            <a:r>
              <a:rPr lang="en-US" sz="3200" dirty="0" smtClean="0">
                <a:solidFill>
                  <a:srgbClr val="000000"/>
                </a:solidFill>
              </a:rPr>
              <a:t>–</a:t>
            </a:r>
            <a:r>
              <a:rPr lang="en-US" sz="3200" dirty="0" smtClean="0">
                <a:solidFill>
                  <a:srgbClr val="FFFFFF"/>
                </a:solidFill>
              </a:rPr>
              <a:t> </a:t>
            </a:r>
            <a:r>
              <a:rPr lang="en-US" sz="3200" dirty="0" smtClean="0">
                <a:solidFill>
                  <a:srgbClr val="000000"/>
                </a:solidFill>
                <a:latin typeface="Bookman Old Style" pitchFamily="18" charset="0"/>
              </a:rPr>
              <a:t>“…and after will I send for many hunters, and they shall hunt them from every mountain, and from every hill, and out of the holes of the rocks.”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58" name="Object 2"/>
          <p:cNvGraphicFramePr>
            <a:graphicFrameLocks noChangeAspect="1"/>
          </p:cNvGraphicFramePr>
          <p:nvPr>
            <p:ph/>
          </p:nvPr>
        </p:nvGraphicFramePr>
        <p:xfrm>
          <a:off x="539750" y="188913"/>
          <a:ext cx="7999413" cy="6467475"/>
        </p:xfrm>
        <a:graphic>
          <a:graphicData uri="http://schemas.openxmlformats.org/presentationml/2006/ole">
            <p:oleObj spid="_x0000_s261122" name="CorelDRAW! Graphic" r:id="rId3" imgW="8718480" imgH="7028640" progId="">
              <p:embed/>
            </p:oleObj>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fade">
                                      <p:cBhvr>
                                        <p:cTn id="7" dur="1000"/>
                                        <p:tgtEl>
                                          <p:spTgt spid="70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14282" y="1000108"/>
            <a:ext cx="8643998" cy="584775"/>
          </a:xfrm>
          <a:prstGeom prst="rect">
            <a:avLst/>
          </a:prstGeom>
          <a:noFill/>
        </p:spPr>
        <p:txBody>
          <a:bodyPr wrap="square" rtlCol="0">
            <a:spAutoFit/>
          </a:bodyPr>
          <a:lstStyle/>
          <a:p>
            <a:pPr marL="534988" indent="-534988">
              <a:buClr>
                <a:srgbClr val="FFFF00"/>
              </a:buClr>
              <a:buSzPct val="100000"/>
              <a:buFont typeface="Wingdings" pitchFamily="2" charset="2"/>
              <a:buChar char="v"/>
            </a:pPr>
            <a:r>
              <a:rPr lang="en-AU" sz="3200" dirty="0" smtClean="0">
                <a:solidFill>
                  <a:srgbClr val="FFFFFF"/>
                </a:solidFill>
                <a:latin typeface="Arial"/>
              </a:rPr>
              <a:t>...</a:t>
            </a:r>
            <a:endParaRPr lang="en-US" sz="3200" dirty="0">
              <a:solidFill>
                <a:srgbClr val="FFFFFF"/>
              </a:solidFill>
              <a:latin typeface="Arial"/>
            </a:endParaRPr>
          </a:p>
        </p:txBody>
      </p:sp>
      <p:sp>
        <p:nvSpPr>
          <p:cNvPr id="7" name="Rectangle 24"/>
          <p:cNvSpPr>
            <a:spLocks noGrp="1" noChangeArrowheads="1"/>
          </p:cNvSpPr>
          <p:nvPr>
            <p:ph type="ftr" sz="quarter" idx="4294967295"/>
          </p:nvPr>
        </p:nvSpPr>
        <p:spPr>
          <a:xfrm>
            <a:off x="-27296" y="6322373"/>
            <a:ext cx="4500562" cy="549275"/>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r>
              <a:rPr lang="en-AU" dirty="0" smtClean="0"/>
              <a:t>The Second Exodus of Israel</a:t>
            </a:r>
            <a:endParaRPr lang="en-AU" dirty="0"/>
          </a:p>
        </p:txBody>
      </p:sp>
      <p:pic>
        <p:nvPicPr>
          <p:cNvPr id="5" name="Picture 4" descr="Return to Land post WW2.png"/>
          <p:cNvPicPr>
            <a:picLocks noChangeAspect="1"/>
          </p:cNvPicPr>
          <p:nvPr/>
        </p:nvPicPr>
        <p:blipFill>
          <a:blip r:embed="rId2" cstate="print"/>
          <a:stretch>
            <a:fillRect/>
          </a:stretch>
        </p:blipFill>
        <p:spPr>
          <a:xfrm>
            <a:off x="0" y="651188"/>
            <a:ext cx="9144000" cy="6234546"/>
          </a:xfrm>
          <a:prstGeom prst="rect">
            <a:avLst/>
          </a:prstGeom>
        </p:spPr>
      </p:pic>
      <p:sp>
        <p:nvSpPr>
          <p:cNvPr id="8" name="TextBox 7"/>
          <p:cNvSpPr txBox="1"/>
          <p:nvPr/>
        </p:nvSpPr>
        <p:spPr>
          <a:xfrm>
            <a:off x="0" y="1"/>
            <a:ext cx="9144000" cy="769441"/>
          </a:xfrm>
          <a:prstGeom prst="rect">
            <a:avLst/>
          </a:prstGeom>
          <a:solidFill>
            <a:schemeClr val="bg1"/>
          </a:solidFill>
        </p:spPr>
        <p:txBody>
          <a:bodyPr wrap="square" rtlCol="0">
            <a:spAutoFit/>
          </a:bodyPr>
          <a:lstStyle/>
          <a:p>
            <a:pPr algn="ctr">
              <a:buClr>
                <a:srgbClr val="FFFFCC"/>
              </a:buClr>
              <a:buFont typeface="Wingdings" pitchFamily="2" charset="2"/>
              <a:buNone/>
            </a:pPr>
            <a:r>
              <a:rPr lang="en-AU" sz="4400" dirty="0" smtClean="0">
                <a:solidFill>
                  <a:srgbClr val="FFFF00"/>
                </a:solidFill>
                <a:effectLst>
                  <a:outerShdw blurRad="38100" dist="38100" dir="2700000" algn="tl">
                    <a:srgbClr val="000000">
                      <a:alpha val="43137"/>
                    </a:srgbClr>
                  </a:outerShdw>
                </a:effectLst>
                <a:latin typeface="Arial"/>
              </a:rPr>
              <a:t>Return to the Land after WW2</a:t>
            </a:r>
            <a:endParaRPr lang="en-US" sz="4400" dirty="0">
              <a:solidFill>
                <a:srgbClr val="FFFF00"/>
              </a:solidFill>
              <a:effectLst>
                <a:outerShdw blurRad="38100" dist="38100" dir="2700000" algn="tl">
                  <a:srgbClr val="000000">
                    <a:alpha val="43137"/>
                  </a:srgbClr>
                </a:outerShdw>
              </a:effectLst>
              <a:latin typeface="Aria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0" y="0"/>
            <a:ext cx="9144000" cy="980728"/>
          </a:xfrm>
        </p:spPr>
        <p:txBody>
          <a:bodyPr/>
          <a:lstStyle/>
          <a:p>
            <a:r>
              <a:rPr lang="en-AU" sz="4400" dirty="0" smtClean="0"/>
              <a:t>Summary of </a:t>
            </a:r>
            <a:r>
              <a:rPr lang="en-AU" sz="4400" dirty="0" smtClean="0">
                <a:ln w="19050">
                  <a:solidFill>
                    <a:schemeClr val="tx1"/>
                  </a:solidFill>
                </a:ln>
                <a:solidFill>
                  <a:srgbClr val="FF0000"/>
                </a:solidFill>
                <a:effectLst/>
              </a:rPr>
              <a:t>Ezekiel 37</a:t>
            </a:r>
            <a:endParaRPr lang="en-AU" sz="4400" dirty="0">
              <a:ln w="19050">
                <a:solidFill>
                  <a:schemeClr val="tx1"/>
                </a:solidFill>
              </a:ln>
              <a:solidFill>
                <a:srgbClr val="FF0000"/>
              </a:solidFill>
              <a:effectLst/>
            </a:endParaRPr>
          </a:p>
        </p:txBody>
      </p:sp>
      <p:sp>
        <p:nvSpPr>
          <p:cNvPr id="55299" name="Rectangle 3"/>
          <p:cNvSpPr>
            <a:spLocks noGrp="1" noChangeArrowheads="1"/>
          </p:cNvSpPr>
          <p:nvPr>
            <p:ph type="subTitle" idx="1"/>
          </p:nvPr>
        </p:nvSpPr>
        <p:spPr>
          <a:xfrm>
            <a:off x="181550" y="1052736"/>
            <a:ext cx="8782938" cy="5255989"/>
          </a:xfrm>
        </p:spPr>
        <p:txBody>
          <a:bodyPr/>
          <a:lstStyle/>
          <a:p>
            <a:pPr marL="533400" indent="-533400">
              <a:lnSpc>
                <a:spcPct val="95000"/>
              </a:lnSpc>
            </a:pPr>
            <a:r>
              <a:rPr lang="en-AU" sz="3200" dirty="0" smtClean="0">
                <a:ln w="19050">
                  <a:solidFill>
                    <a:schemeClr val="tx1"/>
                  </a:solidFill>
                </a:ln>
                <a:solidFill>
                  <a:srgbClr val="FF0000"/>
                </a:solidFill>
              </a:rPr>
              <a:t>Vv.1-10</a:t>
            </a:r>
            <a:r>
              <a:rPr lang="en-AU" sz="3200" dirty="0" smtClean="0"/>
              <a:t> – 	The resurrection in the valley 			of dry bones.</a:t>
            </a:r>
          </a:p>
          <a:p>
            <a:pPr marL="533400" indent="-533400">
              <a:lnSpc>
                <a:spcPct val="95000"/>
              </a:lnSpc>
              <a:tabLst>
                <a:tab pos="2520950" algn="l"/>
              </a:tabLst>
            </a:pPr>
            <a:r>
              <a:rPr lang="en-AU" sz="3200" dirty="0" smtClean="0">
                <a:ln w="19050">
                  <a:solidFill>
                    <a:schemeClr val="tx1"/>
                  </a:solidFill>
                </a:ln>
                <a:solidFill>
                  <a:srgbClr val="FF0000"/>
                </a:solidFill>
              </a:rPr>
              <a:t>Vv.11-14</a:t>
            </a:r>
            <a:r>
              <a:rPr lang="en-AU" sz="3200" dirty="0" smtClean="0"/>
              <a:t> – 	Revival of the whole house of 		Israel.</a:t>
            </a:r>
          </a:p>
          <a:p>
            <a:pPr marL="533400" indent="-533400">
              <a:lnSpc>
                <a:spcPct val="95000"/>
              </a:lnSpc>
            </a:pPr>
            <a:r>
              <a:rPr lang="en-AU" sz="3200" dirty="0" smtClean="0">
                <a:ln w="19050">
                  <a:solidFill>
                    <a:schemeClr val="tx1"/>
                  </a:solidFill>
                </a:ln>
                <a:solidFill>
                  <a:srgbClr val="FF0000"/>
                </a:solidFill>
              </a:rPr>
              <a:t>Vv.15-17</a:t>
            </a:r>
            <a:r>
              <a:rPr lang="en-AU" sz="3200" dirty="0" smtClean="0"/>
              <a:t> – 	Two sticks joined into one.</a:t>
            </a:r>
          </a:p>
          <a:p>
            <a:pPr marL="533400" indent="-533400">
              <a:lnSpc>
                <a:spcPct val="95000"/>
              </a:lnSpc>
            </a:pPr>
            <a:r>
              <a:rPr lang="en-AU" sz="3200" dirty="0" smtClean="0">
                <a:ln w="19050">
                  <a:solidFill>
                    <a:schemeClr val="tx1"/>
                  </a:solidFill>
                </a:ln>
                <a:solidFill>
                  <a:srgbClr val="FF0000"/>
                </a:solidFill>
              </a:rPr>
              <a:t>Vv.18-19</a:t>
            </a:r>
            <a:r>
              <a:rPr lang="en-AU" sz="3200" dirty="0" smtClean="0"/>
              <a:t> – 	Ezekiel’s sign to the children 			of Israel.</a:t>
            </a:r>
          </a:p>
          <a:p>
            <a:pPr marL="533400" indent="-533400">
              <a:lnSpc>
                <a:spcPct val="95000"/>
              </a:lnSpc>
            </a:pPr>
            <a:r>
              <a:rPr lang="en-AU" sz="3200" dirty="0" smtClean="0">
                <a:ln w="19050">
                  <a:solidFill>
                    <a:schemeClr val="tx1"/>
                  </a:solidFill>
                </a:ln>
                <a:solidFill>
                  <a:srgbClr val="FF0000"/>
                </a:solidFill>
              </a:rPr>
              <a:t>Vv.20-28</a:t>
            </a:r>
            <a:r>
              <a:rPr lang="en-AU" sz="3200" dirty="0" smtClean="0"/>
              <a:t> – 	The explanation – The 					division of David’s kingdom 			reversed.</a:t>
            </a:r>
          </a:p>
          <a:p>
            <a:pPr marL="533400" indent="-533400">
              <a:lnSpc>
                <a:spcPct val="95000"/>
              </a:lnSpc>
            </a:pPr>
            <a:endParaRPr lang="en-AU" sz="3200" dirty="0"/>
          </a:p>
        </p:txBody>
      </p:sp>
      <p:sp>
        <p:nvSpPr>
          <p:cNvPr id="5" name="Rectangle 24"/>
          <p:cNvSpPr txBox="1">
            <a:spLocks noChangeArrowheads="1"/>
          </p:cNvSpPr>
          <p:nvPr/>
        </p:nvSpPr>
        <p:spPr>
          <a:xfrm>
            <a:off x="69275" y="6365896"/>
            <a:ext cx="4067944" cy="442252"/>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marL="0" marR="0" lvl="0" indent="0" algn="l" defTabSz="914400" rtl="0" eaLnBrk="1" fontAlgn="base" latinLnBrk="0" hangingPunct="1">
              <a:lnSpc>
                <a:spcPct val="100000"/>
              </a:lnSpc>
              <a:spcBef>
                <a:spcPct val="20000"/>
              </a:spcBef>
              <a:spcAft>
                <a:spcPct val="0"/>
              </a:spcAft>
              <a:buClr>
                <a:schemeClr val="hlink"/>
              </a:buClr>
              <a:buSzPct val="75000"/>
              <a:buFontTx/>
              <a:buNone/>
              <a:tabLst/>
              <a:defRPr/>
            </a:pPr>
            <a:r>
              <a:rPr kumimoji="0" lang="en-AU" sz="2800" b="1" i="0" u="none" strike="noStrike" kern="1200" cap="none" spc="0" normalizeH="0" baseline="0" noProof="0" dirty="0" smtClean="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rPr>
              <a:t>The Second Exodus of Israel</a:t>
            </a:r>
            <a:endParaRPr kumimoji="0" lang="en-AU" sz="2800" b="1" i="0" u="none" strike="noStrike" kern="1200" cap="none" spc="0" normalizeH="0" baseline="0" noProof="0" dirty="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Tahoma" charset="0"/>
          </a:defRPr>
        </a:defPPr>
      </a:lst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Marketing Plan">
  <a:themeElements>
    <a:clrScheme name="Marketing Plan 1">
      <a:dk1>
        <a:srgbClr val="336699"/>
      </a:dk1>
      <a:lt1>
        <a:srgbClr val="FFFFFF"/>
      </a:lt1>
      <a:dk2>
        <a:srgbClr val="0066FF"/>
      </a:dk2>
      <a:lt2>
        <a:srgbClr val="AFB5D2"/>
      </a:lt2>
      <a:accent1>
        <a:srgbClr val="66CCFF"/>
      </a:accent1>
      <a:accent2>
        <a:srgbClr val="99FFCC"/>
      </a:accent2>
      <a:accent3>
        <a:srgbClr val="FFFFFF"/>
      </a:accent3>
      <a:accent4>
        <a:srgbClr val="2A5682"/>
      </a:accent4>
      <a:accent5>
        <a:srgbClr val="B8E2FF"/>
      </a:accent5>
      <a:accent6>
        <a:srgbClr val="8AE7B9"/>
      </a:accent6>
      <a:hlink>
        <a:srgbClr val="FF99FF"/>
      </a:hlink>
      <a:folHlink>
        <a:srgbClr val="CCCCFF"/>
      </a:folHlink>
    </a:clrScheme>
    <a:fontScheme name="Marketing Pla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Tahoma" charset="0"/>
          </a:defRPr>
        </a:defPPr>
      </a:lstStyle>
    </a:lnDef>
  </a:objectDefaults>
  <a:extraClrSchemeLst>
    <a:extraClrScheme>
      <a:clrScheme name="Marketing Plan 1">
        <a:dk1>
          <a:srgbClr val="336699"/>
        </a:dk1>
        <a:lt1>
          <a:srgbClr val="FFFFFF"/>
        </a:lt1>
        <a:dk2>
          <a:srgbClr val="0066FF"/>
        </a:dk2>
        <a:lt2>
          <a:srgbClr val="AFB5D2"/>
        </a:lt2>
        <a:accent1>
          <a:srgbClr val="66CCFF"/>
        </a:accent1>
        <a:accent2>
          <a:srgbClr val="99FFCC"/>
        </a:accent2>
        <a:accent3>
          <a:srgbClr val="FFFFFF"/>
        </a:accent3>
        <a:accent4>
          <a:srgbClr val="2A5682"/>
        </a:accent4>
        <a:accent5>
          <a:srgbClr val="B8E2FF"/>
        </a:accent5>
        <a:accent6>
          <a:srgbClr val="8AE7B9"/>
        </a:accent6>
        <a:hlink>
          <a:srgbClr val="FF99FF"/>
        </a:hlink>
        <a:folHlink>
          <a:srgbClr val="CCCCFF"/>
        </a:folHlink>
      </a:clrScheme>
      <a:clrMap bg1="lt1" tx1="dk1" bg2="lt2" tx2="dk2" accent1="accent1" accent2="accent2" accent3="accent3" accent4="accent4" accent5="accent5" accent6="accent6" hlink="hlink" folHlink="folHlink"/>
    </a:extraClrScheme>
    <a:extraClrScheme>
      <a:clrScheme name="Marketing Plan 2">
        <a:dk1>
          <a:srgbClr val="003366"/>
        </a:dk1>
        <a:lt1>
          <a:srgbClr val="CCECFF"/>
        </a:lt1>
        <a:dk2>
          <a:srgbClr val="4B3384"/>
        </a:dk2>
        <a:lt2>
          <a:srgbClr val="849CBB"/>
        </a:lt2>
        <a:accent1>
          <a:srgbClr val="90DBFF"/>
        </a:accent1>
        <a:accent2>
          <a:srgbClr val="99FFCC"/>
        </a:accent2>
        <a:accent3>
          <a:srgbClr val="E2F4FF"/>
        </a:accent3>
        <a:accent4>
          <a:srgbClr val="002A56"/>
        </a:accent4>
        <a:accent5>
          <a:srgbClr val="C6EAFF"/>
        </a:accent5>
        <a:accent6>
          <a:srgbClr val="8AE7B9"/>
        </a:accent6>
        <a:hlink>
          <a:srgbClr val="DFC0FF"/>
        </a:hlink>
        <a:folHlink>
          <a:srgbClr val="6DC5DE"/>
        </a:folHlink>
      </a:clrScheme>
      <a:clrMap bg1="lt1" tx1="dk1" bg2="lt2" tx2="dk2" accent1="accent1" accent2="accent2" accent3="accent3" accent4="accent4" accent5="accent5" accent6="accent6" hlink="hlink" folHlink="folHlink"/>
    </a:extraClrScheme>
    <a:extraClrScheme>
      <a:clrScheme name="Marketing Plan 3">
        <a:dk1>
          <a:srgbClr val="000000"/>
        </a:dk1>
        <a:lt1>
          <a:srgbClr val="FFFFFF"/>
        </a:lt1>
        <a:dk2>
          <a:srgbClr val="000000"/>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Generic">
  <a:themeElements>
    <a:clrScheme name="1_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1_Generic">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1_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1_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Marketing Plan">
  <a:themeElements>
    <a:clrScheme name="Marketing Plan 1">
      <a:dk1>
        <a:srgbClr val="336699"/>
      </a:dk1>
      <a:lt1>
        <a:srgbClr val="FFFFFF"/>
      </a:lt1>
      <a:dk2>
        <a:srgbClr val="0066FF"/>
      </a:dk2>
      <a:lt2>
        <a:srgbClr val="AFB5D2"/>
      </a:lt2>
      <a:accent1>
        <a:srgbClr val="66CCFF"/>
      </a:accent1>
      <a:accent2>
        <a:srgbClr val="99FFCC"/>
      </a:accent2>
      <a:accent3>
        <a:srgbClr val="FFFFFF"/>
      </a:accent3>
      <a:accent4>
        <a:srgbClr val="2A5682"/>
      </a:accent4>
      <a:accent5>
        <a:srgbClr val="B8E2FF"/>
      </a:accent5>
      <a:accent6>
        <a:srgbClr val="8AE7B9"/>
      </a:accent6>
      <a:hlink>
        <a:srgbClr val="FF99FF"/>
      </a:hlink>
      <a:folHlink>
        <a:srgbClr val="CCCCFF"/>
      </a:folHlink>
    </a:clrScheme>
    <a:fontScheme name="Marketing Pla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Marketing Plan 1">
        <a:dk1>
          <a:srgbClr val="336699"/>
        </a:dk1>
        <a:lt1>
          <a:srgbClr val="FFFFFF"/>
        </a:lt1>
        <a:dk2>
          <a:srgbClr val="0066FF"/>
        </a:dk2>
        <a:lt2>
          <a:srgbClr val="AFB5D2"/>
        </a:lt2>
        <a:accent1>
          <a:srgbClr val="66CCFF"/>
        </a:accent1>
        <a:accent2>
          <a:srgbClr val="99FFCC"/>
        </a:accent2>
        <a:accent3>
          <a:srgbClr val="FFFFFF"/>
        </a:accent3>
        <a:accent4>
          <a:srgbClr val="2A5682"/>
        </a:accent4>
        <a:accent5>
          <a:srgbClr val="B8E2FF"/>
        </a:accent5>
        <a:accent6>
          <a:srgbClr val="8AE7B9"/>
        </a:accent6>
        <a:hlink>
          <a:srgbClr val="FF99FF"/>
        </a:hlink>
        <a:folHlink>
          <a:srgbClr val="CCCCFF"/>
        </a:folHlink>
      </a:clrScheme>
      <a:clrMap bg1="lt1" tx1="dk1" bg2="lt2" tx2="dk2" accent1="accent1" accent2="accent2" accent3="accent3" accent4="accent4" accent5="accent5" accent6="accent6" hlink="hlink" folHlink="folHlink"/>
    </a:extraClrScheme>
    <a:extraClrScheme>
      <a:clrScheme name="Marketing Plan 2">
        <a:dk1>
          <a:srgbClr val="003366"/>
        </a:dk1>
        <a:lt1>
          <a:srgbClr val="CCECFF"/>
        </a:lt1>
        <a:dk2>
          <a:srgbClr val="4B3384"/>
        </a:dk2>
        <a:lt2>
          <a:srgbClr val="849CBB"/>
        </a:lt2>
        <a:accent1>
          <a:srgbClr val="90DBFF"/>
        </a:accent1>
        <a:accent2>
          <a:srgbClr val="99FFCC"/>
        </a:accent2>
        <a:accent3>
          <a:srgbClr val="E2F4FF"/>
        </a:accent3>
        <a:accent4>
          <a:srgbClr val="002A56"/>
        </a:accent4>
        <a:accent5>
          <a:srgbClr val="C6EAFF"/>
        </a:accent5>
        <a:accent6>
          <a:srgbClr val="8AE7B9"/>
        </a:accent6>
        <a:hlink>
          <a:srgbClr val="DFC0FF"/>
        </a:hlink>
        <a:folHlink>
          <a:srgbClr val="6DC5DE"/>
        </a:folHlink>
      </a:clrScheme>
      <a:clrMap bg1="lt1" tx1="dk1" bg2="lt2" tx2="dk2" accent1="accent1" accent2="accent2" accent3="accent3" accent4="accent4" accent5="accent5" accent6="accent6" hlink="hlink" folHlink="folHlink"/>
    </a:extraClrScheme>
    <a:extraClrScheme>
      <a:clrScheme name="Marketing Plan 3">
        <a:dk1>
          <a:srgbClr val="000000"/>
        </a:dk1>
        <a:lt1>
          <a:srgbClr val="FFFFFF"/>
        </a:lt1>
        <a:dk2>
          <a:srgbClr val="000000"/>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6851</TotalTime>
  <Words>1487</Words>
  <Application>Microsoft Office PowerPoint</Application>
  <PresentationFormat>On-screen Show (4:3)</PresentationFormat>
  <Paragraphs>136</Paragraphs>
  <Slides>26</Slides>
  <Notes>0</Notes>
  <HiddenSlides>0</HiddenSlides>
  <MMClips>0</MMClips>
  <ScaleCrop>false</ScaleCrop>
  <HeadingPairs>
    <vt:vector size="6" baseType="variant">
      <vt:variant>
        <vt:lpstr>Theme</vt:lpstr>
      </vt:variant>
      <vt:variant>
        <vt:i4>11</vt:i4>
      </vt:variant>
      <vt:variant>
        <vt:lpstr>Embedded OLE Servers</vt:lpstr>
      </vt:variant>
      <vt:variant>
        <vt:i4>1</vt:i4>
      </vt:variant>
      <vt:variant>
        <vt:lpstr>Slide Titles</vt:lpstr>
      </vt:variant>
      <vt:variant>
        <vt:i4>26</vt:i4>
      </vt:variant>
    </vt:vector>
  </HeadingPairs>
  <TitlesOfParts>
    <vt:vector size="38" baseType="lpstr">
      <vt:lpstr>Orbit</vt:lpstr>
      <vt:lpstr>Custom Design</vt:lpstr>
      <vt:lpstr>1_Custom Design</vt:lpstr>
      <vt:lpstr>1_Orbit</vt:lpstr>
      <vt:lpstr>4_Orbit</vt:lpstr>
      <vt:lpstr>Generic</vt:lpstr>
      <vt:lpstr>1_Generic</vt:lpstr>
      <vt:lpstr>Marketing Plan</vt:lpstr>
      <vt:lpstr>2_Orbit</vt:lpstr>
      <vt:lpstr>2_Generic</vt:lpstr>
      <vt:lpstr>1_Marketing Plan</vt:lpstr>
      <vt:lpstr>CorelDRAW! Graphic</vt:lpstr>
      <vt:lpstr>Slide 1</vt:lpstr>
      <vt:lpstr>Slide 2</vt:lpstr>
      <vt:lpstr>Slide 3</vt:lpstr>
      <vt:lpstr>Slide 4</vt:lpstr>
      <vt:lpstr>Slide 5</vt:lpstr>
      <vt:lpstr>Hitler harangues the Jews in the Reichstag</vt:lpstr>
      <vt:lpstr>Slide 7</vt:lpstr>
      <vt:lpstr>Slide 8</vt:lpstr>
      <vt:lpstr>Summary of Ezekiel 37</vt:lpstr>
      <vt:lpstr>A valley of dry bones – V.1-14</vt:lpstr>
      <vt:lpstr>Vital keys to interpretation</vt:lpstr>
      <vt:lpstr>The drama of Israel’s latter day resurrection – V.7-10</vt:lpstr>
      <vt:lpstr>The deliverance of Jacob</vt:lpstr>
      <vt:lpstr>Summary of Ezekiel 37</vt:lpstr>
      <vt:lpstr>Israel and Judah in the Prophetic Scriptures</vt:lpstr>
      <vt:lpstr>Two sticks united</vt:lpstr>
      <vt:lpstr>Restoration to the Land</vt:lpstr>
      <vt:lpstr>Partial restoration foreshadowed</vt:lpstr>
      <vt:lpstr>The Second Exodus of Israel</vt:lpstr>
      <vt:lpstr>One nation - One king</vt:lpstr>
      <vt:lpstr>All Israel saved</vt:lpstr>
      <vt:lpstr>David their prince</vt:lpstr>
      <vt:lpstr>A covenant of peace in a covenant Land</vt:lpstr>
      <vt:lpstr>… ….</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Cowie</dc:creator>
  <cp:lastModifiedBy>Jim Cowie</cp:lastModifiedBy>
  <cp:revision>365</cp:revision>
  <dcterms:created xsi:type="dcterms:W3CDTF">2006-01-06T04:44:25Z</dcterms:created>
  <dcterms:modified xsi:type="dcterms:W3CDTF">2016-12-25T15:43:17Z</dcterms:modified>
</cp:coreProperties>
</file>