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39.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86.xml" ContentType="application/vnd.openxmlformats-officedocument.presentationml.slideLayout+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93.xml" ContentType="application/vnd.openxmlformats-officedocument.presentationml.slideLayout+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Override PartName="/ppt/slideLayouts/slideLayout82.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theme/themeOverride1.xml" ContentType="application/vnd.openxmlformats-officedocument.themeOverride+xml"/>
  <Override PartName="/ppt/notesSlides/notesSlide16.xml" ContentType="application/vnd.openxmlformats-officedocument.presentationml.notesSlide+xml"/>
  <Override PartName="/ppt/slides/slide10.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Masters/slideMaster8.xml" ContentType="application/vnd.openxmlformats-officedocument.presentationml.slideMaster+xml"/>
  <Override PartName="/ppt/notesSlides/notesSlide12.xml" ContentType="application/vnd.openxmlformats-officedocument.presentationml.notesSlide+xml"/>
  <Override PartName="/ppt/notesSlides/notesSlide7.xml" ContentType="application/vnd.openxmlformats-officedocument.presentationml.notesSlide+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slideLayouts/slideLayout69.xml" ContentType="application/vnd.openxmlformats-officedocument.presentationml.slideLayout+xml"/>
  <Override PartName="/ppt/theme/theme6.xml" ContentType="application/vnd.openxmlformats-officedocument.theme+xml"/>
  <Override PartName="/ppt/slideLayouts/slideLayout87.xml" ContentType="application/vnd.openxmlformats-officedocument.presentationml.slideLayout+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58.xml" ContentType="application/vnd.openxmlformats-officedocument.presentationml.slideLayout+xml"/>
  <Override PartName="/ppt/slideLayouts/slideLayout76.xml" ContentType="application/vnd.openxmlformats-officedocument.presentationml.slideLayout+xml"/>
  <Default Extension="png" ContentType="image/png"/>
  <Override PartName="/ppt/notesSlides/notesSlide3.xml" ContentType="application/vnd.openxmlformats-officedocument.presentationml.notes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65.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72.xml" ContentType="application/vnd.openxmlformats-officedocument.presentationml.slideLayout+xml"/>
  <Override PartName="/ppt/slideLayouts/slideLayout90.xml" ContentType="application/vnd.openxmlformats-officedocument.presentationml.slide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61.xml" ContentType="application/vnd.openxmlformats-officedocument.presentationml.slideLayout+xml"/>
  <Override PartName="/ppt/slideLayouts/slideLayout70.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slideMasters/slideMaster7.xml" ContentType="application/vnd.openxmlformats-officedocument.presentationml.slideMaster+xml"/>
  <Override PartName="/ppt/theme/theme9.xml" ContentType="application/vnd.openxmlformats-officedocument.theme+xml"/>
  <Override PartName="/ppt/notesSlides/notesSlide6.xml" ContentType="application/vnd.openxmlformats-officedocument.presentationml.notesSlide+xml"/>
  <Override PartName="/ppt/slideMasters/slideMaster5.xml" ContentType="application/vnd.openxmlformats-officedocument.presentationml.slideMaster+xml"/>
  <Override PartName="/ppt/slides/slide8.xml" ContentType="application/vnd.openxmlformats-officedocument.presentationml.slide+xml"/>
  <Override PartName="/ppt/slideLayouts/slideLayout59.xml" ContentType="application/vnd.openxmlformats-officedocument.presentationml.slideLayout+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theme/theme7.xml" ContentType="application/vnd.openxmlformats-officedocument.theme+xml"/>
  <Override PartName="/ppt/slideLayouts/slideLayout88.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95.xml" ContentType="application/vnd.openxmlformats-officedocument.presentationml.slide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slideMasters/slideMaster6.xml" ContentType="application/vnd.openxmlformats-officedocument.presentationml.slideMaster+xml"/>
  <Override PartName="/ppt/slideLayouts/slideLayout89.xml" ContentType="application/vnd.openxmlformats-officedocument.presentationml.slideLayout+xml"/>
  <Override PartName="/ppt/theme/theme8.xml" ContentType="application/vnd.openxmlformats-officedocument.them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8" r:id="rId2"/>
    <p:sldMasterId id="2147483763" r:id="rId3"/>
    <p:sldMasterId id="2147483775" r:id="rId4"/>
    <p:sldMasterId id="2147483787" r:id="rId5"/>
    <p:sldMasterId id="2147483801" r:id="rId6"/>
    <p:sldMasterId id="2147484812" r:id="rId7"/>
    <p:sldMasterId id="2147485318" r:id="rId8"/>
  </p:sldMasterIdLst>
  <p:notesMasterIdLst>
    <p:notesMasterId r:id="rId27"/>
  </p:notesMasterIdLst>
  <p:sldIdLst>
    <p:sldId id="414" r:id="rId9"/>
    <p:sldId id="415" r:id="rId10"/>
    <p:sldId id="416" r:id="rId11"/>
    <p:sldId id="371" r:id="rId12"/>
    <p:sldId id="443" r:id="rId13"/>
    <p:sldId id="381" r:id="rId14"/>
    <p:sldId id="434" r:id="rId15"/>
    <p:sldId id="432" r:id="rId16"/>
    <p:sldId id="424" r:id="rId17"/>
    <p:sldId id="365" r:id="rId18"/>
    <p:sldId id="419" r:id="rId19"/>
    <p:sldId id="420" r:id="rId20"/>
    <p:sldId id="421" r:id="rId21"/>
    <p:sldId id="395" r:id="rId22"/>
    <p:sldId id="438" r:id="rId23"/>
    <p:sldId id="445" r:id="rId24"/>
    <p:sldId id="444" r:id="rId25"/>
    <p:sldId id="392" r:id="rId2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000099"/>
    <a:srgbClr val="006600"/>
    <a:srgbClr val="009900"/>
    <a:srgbClr val="CCCC00"/>
    <a:srgbClr val="990000"/>
    <a:srgbClr val="FF3300"/>
    <a:srgbClr val="008000"/>
    <a:srgbClr val="FFFF99"/>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85" autoAdjust="0"/>
    <p:restoredTop sz="93271" autoAdjust="0"/>
  </p:normalViewPr>
  <p:slideViewPr>
    <p:cSldViewPr snapToGrid="0">
      <p:cViewPr>
        <p:scale>
          <a:sx n="70" d="100"/>
          <a:sy n="70" d="100"/>
        </p:scale>
        <p:origin x="-1110" y="96"/>
      </p:cViewPr>
      <p:guideLst>
        <p:guide orient="horz" pos="2160"/>
        <p:guide pos="2880"/>
      </p:guideLst>
    </p:cSldViewPr>
  </p:slideViewPr>
  <p:outlineViewPr>
    <p:cViewPr>
      <p:scale>
        <a:sx n="33" d="100"/>
        <a:sy n="33" d="100"/>
      </p:scale>
      <p:origin x="0" y="0"/>
    </p:cViewPr>
  </p:outlineViewPr>
  <p:notesTextViewPr>
    <p:cViewPr>
      <p:scale>
        <a:sx n="66" d="100"/>
        <a:sy n="66" d="100"/>
      </p:scale>
      <p:origin x="0" y="0"/>
    </p:cViewPr>
  </p:notesTextViewPr>
  <p:sorterViewPr>
    <p:cViewPr>
      <p:scale>
        <a:sx n="60" d="100"/>
        <a:sy n="6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slideMaster" Target="slideMasters/slideMaster3.xml"/><Relationship Id="rId21" Type="http://schemas.openxmlformats.org/officeDocument/2006/relationships/slide" Target="slides/slide13.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presProps" Target="pres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409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8499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10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410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7987D448-D05C-4834-93E9-1E461312B33E}"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a:ln/>
        </p:spPr>
      </p:sp>
      <p:sp>
        <p:nvSpPr>
          <p:cNvPr id="86019" name="Notes Placeholder 2"/>
          <p:cNvSpPr>
            <a:spLocks noGrp="1"/>
          </p:cNvSpPr>
          <p:nvPr>
            <p:ph type="body" idx="1"/>
          </p:nvPr>
        </p:nvSpPr>
        <p:spPr>
          <a:noFill/>
          <a:ln/>
        </p:spPr>
        <p:txBody>
          <a:bodyPr/>
          <a:lstStyle/>
          <a:p>
            <a:endParaRPr lang="en-AU" smtClean="0"/>
          </a:p>
        </p:txBody>
      </p:sp>
      <p:sp>
        <p:nvSpPr>
          <p:cNvPr id="86020" name="Slide Number Placeholder 3"/>
          <p:cNvSpPr>
            <a:spLocks noGrp="1"/>
          </p:cNvSpPr>
          <p:nvPr>
            <p:ph type="sldNum" sz="quarter" idx="5"/>
          </p:nvPr>
        </p:nvSpPr>
        <p:spPr>
          <a:noFill/>
        </p:spPr>
        <p:txBody>
          <a:bodyPr/>
          <a:lstStyle/>
          <a:p>
            <a:fld id="{25BA4BE2-7505-449C-AB49-10D282B4719E}" type="slidenum">
              <a:rPr lang="en-AU" smtClean="0">
                <a:solidFill>
                  <a:srgbClr val="000000"/>
                </a:solidFill>
              </a:rPr>
              <a:pPr/>
              <a:t>1</a:t>
            </a:fld>
            <a:endParaRPr lang="en-AU" smtClean="0">
              <a:solidFill>
                <a:srgbClr val="000000"/>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a:ln/>
        </p:spPr>
      </p:sp>
      <p:sp>
        <p:nvSpPr>
          <p:cNvPr id="94211" name="Notes Placeholder 2"/>
          <p:cNvSpPr>
            <a:spLocks noGrp="1"/>
          </p:cNvSpPr>
          <p:nvPr>
            <p:ph type="body" idx="1"/>
          </p:nvPr>
        </p:nvSpPr>
        <p:spPr>
          <a:noFill/>
          <a:ln/>
        </p:spPr>
        <p:txBody>
          <a:bodyPr/>
          <a:lstStyle/>
          <a:p>
            <a:pPr eaLnBrk="1" hangingPunct="1"/>
            <a:endParaRPr lang="en-AU" smtClean="0"/>
          </a:p>
        </p:txBody>
      </p:sp>
      <p:sp>
        <p:nvSpPr>
          <p:cNvPr id="94212" name="Slide Number Placeholder 3"/>
          <p:cNvSpPr>
            <a:spLocks noGrp="1"/>
          </p:cNvSpPr>
          <p:nvPr>
            <p:ph type="sldNum" sz="quarter" idx="5"/>
          </p:nvPr>
        </p:nvSpPr>
        <p:spPr>
          <a:noFill/>
        </p:spPr>
        <p:txBody>
          <a:bodyPr/>
          <a:lstStyle/>
          <a:p>
            <a:fld id="{CFB6B984-D977-487B-A07D-4A0393A59F34}" type="slidenum">
              <a:rPr lang="en-US" smtClean="0"/>
              <a:pPr/>
              <a:t>10</a:t>
            </a:fld>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a:ln/>
        </p:spPr>
      </p:sp>
      <p:sp>
        <p:nvSpPr>
          <p:cNvPr id="95235" name="Notes Placeholder 2"/>
          <p:cNvSpPr>
            <a:spLocks noGrp="1"/>
          </p:cNvSpPr>
          <p:nvPr>
            <p:ph type="body" idx="1"/>
          </p:nvPr>
        </p:nvSpPr>
        <p:spPr>
          <a:noFill/>
          <a:ln/>
        </p:spPr>
        <p:txBody>
          <a:bodyPr/>
          <a:lstStyle/>
          <a:p>
            <a:endParaRPr lang="en-AU" smtClean="0"/>
          </a:p>
        </p:txBody>
      </p:sp>
      <p:sp>
        <p:nvSpPr>
          <p:cNvPr id="95236" name="Slide Number Placeholder 3"/>
          <p:cNvSpPr>
            <a:spLocks noGrp="1"/>
          </p:cNvSpPr>
          <p:nvPr>
            <p:ph type="sldNum" sz="quarter" idx="5"/>
          </p:nvPr>
        </p:nvSpPr>
        <p:spPr>
          <a:noFill/>
        </p:spPr>
        <p:txBody>
          <a:bodyPr/>
          <a:lstStyle/>
          <a:p>
            <a:fld id="{59F7FAE5-DB4B-43D6-8CFE-46B28A2D3FB2}" type="slidenum">
              <a:rPr lang="en-AU" smtClean="0">
                <a:solidFill>
                  <a:srgbClr val="000000"/>
                </a:solidFill>
              </a:rPr>
              <a:pPr/>
              <a:t>11</a:t>
            </a:fld>
            <a:endParaRPr lang="en-AU" smtClean="0">
              <a:solidFill>
                <a:srgbClr val="000000"/>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a:ln/>
        </p:spPr>
      </p:sp>
      <p:sp>
        <p:nvSpPr>
          <p:cNvPr id="96259" name="Notes Placeholder 2"/>
          <p:cNvSpPr>
            <a:spLocks noGrp="1"/>
          </p:cNvSpPr>
          <p:nvPr>
            <p:ph type="body" idx="1"/>
          </p:nvPr>
        </p:nvSpPr>
        <p:spPr>
          <a:noFill/>
          <a:ln/>
        </p:spPr>
        <p:txBody>
          <a:bodyPr/>
          <a:lstStyle/>
          <a:p>
            <a:pPr eaLnBrk="1" hangingPunct="1"/>
            <a:endParaRPr lang="en-AU" smtClean="0"/>
          </a:p>
        </p:txBody>
      </p:sp>
      <p:sp>
        <p:nvSpPr>
          <p:cNvPr id="96260" name="Slide Number Placeholder 3"/>
          <p:cNvSpPr>
            <a:spLocks noGrp="1"/>
          </p:cNvSpPr>
          <p:nvPr>
            <p:ph type="sldNum" sz="quarter" idx="5"/>
          </p:nvPr>
        </p:nvSpPr>
        <p:spPr>
          <a:noFill/>
        </p:spPr>
        <p:txBody>
          <a:bodyPr/>
          <a:lstStyle/>
          <a:p>
            <a:fld id="{1C06D319-0C20-46FE-9D39-F42A44A46549}" type="slidenum">
              <a:rPr lang="en-US" smtClean="0"/>
              <a:pPr/>
              <a:t>12</a:t>
            </a:fld>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a:ln/>
        </p:spPr>
      </p:sp>
      <p:sp>
        <p:nvSpPr>
          <p:cNvPr id="97283" name="Notes Placeholder 2"/>
          <p:cNvSpPr>
            <a:spLocks noGrp="1"/>
          </p:cNvSpPr>
          <p:nvPr>
            <p:ph type="body" idx="1"/>
          </p:nvPr>
        </p:nvSpPr>
        <p:spPr>
          <a:noFill/>
          <a:ln/>
        </p:spPr>
        <p:txBody>
          <a:bodyPr/>
          <a:lstStyle/>
          <a:p>
            <a:endParaRPr lang="en-AU" smtClean="0"/>
          </a:p>
        </p:txBody>
      </p:sp>
      <p:sp>
        <p:nvSpPr>
          <p:cNvPr id="97284" name="Slide Number Placeholder 3"/>
          <p:cNvSpPr>
            <a:spLocks noGrp="1"/>
          </p:cNvSpPr>
          <p:nvPr>
            <p:ph type="sldNum" sz="quarter" idx="5"/>
          </p:nvPr>
        </p:nvSpPr>
        <p:spPr>
          <a:noFill/>
        </p:spPr>
        <p:txBody>
          <a:bodyPr/>
          <a:lstStyle/>
          <a:p>
            <a:fld id="{EBEB9388-2800-485C-8B01-48A2CC28339A}" type="slidenum">
              <a:rPr lang="en-AU" smtClean="0">
                <a:solidFill>
                  <a:srgbClr val="000000"/>
                </a:solidFill>
              </a:rPr>
              <a:pPr/>
              <a:t>13</a:t>
            </a:fld>
            <a:endParaRPr lang="en-AU" smtClean="0">
              <a:solidFill>
                <a:srgbClr val="000000"/>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a:ln/>
        </p:spPr>
      </p:sp>
      <p:sp>
        <p:nvSpPr>
          <p:cNvPr id="99331" name="Notes Placeholder 2"/>
          <p:cNvSpPr>
            <a:spLocks noGrp="1"/>
          </p:cNvSpPr>
          <p:nvPr>
            <p:ph type="body" idx="1"/>
          </p:nvPr>
        </p:nvSpPr>
        <p:spPr>
          <a:noFill/>
          <a:ln/>
        </p:spPr>
        <p:txBody>
          <a:bodyPr/>
          <a:lstStyle/>
          <a:p>
            <a:pPr eaLnBrk="1" hangingPunct="1"/>
            <a:endParaRPr lang="en-AU" smtClean="0"/>
          </a:p>
        </p:txBody>
      </p:sp>
      <p:sp>
        <p:nvSpPr>
          <p:cNvPr id="99332" name="Slide Number Placeholder 3"/>
          <p:cNvSpPr>
            <a:spLocks noGrp="1"/>
          </p:cNvSpPr>
          <p:nvPr>
            <p:ph type="sldNum" sz="quarter" idx="5"/>
          </p:nvPr>
        </p:nvSpPr>
        <p:spPr>
          <a:noFill/>
        </p:spPr>
        <p:txBody>
          <a:bodyPr/>
          <a:lstStyle/>
          <a:p>
            <a:fld id="{7141E421-3DE5-449E-B7F3-0A650D612D2E}" type="slidenum">
              <a:rPr lang="en-US" smtClean="0"/>
              <a:pPr/>
              <a:t>14</a:t>
            </a:fld>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a:ln/>
        </p:spPr>
      </p:sp>
      <p:sp>
        <p:nvSpPr>
          <p:cNvPr id="86019" name="Notes Placeholder 2"/>
          <p:cNvSpPr>
            <a:spLocks noGrp="1"/>
          </p:cNvSpPr>
          <p:nvPr>
            <p:ph type="body" idx="1"/>
          </p:nvPr>
        </p:nvSpPr>
        <p:spPr>
          <a:noFill/>
          <a:ln/>
        </p:spPr>
        <p:txBody>
          <a:bodyPr/>
          <a:lstStyle/>
          <a:p>
            <a:endParaRPr lang="en-AU" smtClean="0"/>
          </a:p>
        </p:txBody>
      </p:sp>
      <p:sp>
        <p:nvSpPr>
          <p:cNvPr id="86020" name="Slide Number Placeholder 3"/>
          <p:cNvSpPr>
            <a:spLocks noGrp="1"/>
          </p:cNvSpPr>
          <p:nvPr>
            <p:ph type="sldNum" sz="quarter" idx="5"/>
          </p:nvPr>
        </p:nvSpPr>
        <p:spPr>
          <a:noFill/>
        </p:spPr>
        <p:txBody>
          <a:bodyPr/>
          <a:lstStyle/>
          <a:p>
            <a:fld id="{25BA4BE2-7505-449C-AB49-10D282B4719E}" type="slidenum">
              <a:rPr lang="en-AU" smtClean="0">
                <a:solidFill>
                  <a:srgbClr val="000000"/>
                </a:solidFill>
              </a:rPr>
              <a:pPr/>
              <a:t>15</a:t>
            </a:fld>
            <a:endParaRPr lang="en-AU" smtClean="0">
              <a:solidFill>
                <a:srgbClr val="000000"/>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pPr>
              <a:defRPr/>
            </a:pPr>
            <a:fld id="{7987D448-D05C-4834-93E9-1E461312B33E}" type="slidenum">
              <a:rPr lang="en-US" smtClean="0"/>
              <a:pPr>
                <a:defRPr/>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a:ln/>
        </p:spPr>
      </p:sp>
      <p:sp>
        <p:nvSpPr>
          <p:cNvPr id="86019" name="Notes Placeholder 2"/>
          <p:cNvSpPr>
            <a:spLocks noGrp="1"/>
          </p:cNvSpPr>
          <p:nvPr>
            <p:ph type="body" idx="1"/>
          </p:nvPr>
        </p:nvSpPr>
        <p:spPr>
          <a:noFill/>
          <a:ln/>
        </p:spPr>
        <p:txBody>
          <a:bodyPr/>
          <a:lstStyle/>
          <a:p>
            <a:endParaRPr lang="en-AU" smtClean="0"/>
          </a:p>
        </p:txBody>
      </p:sp>
      <p:sp>
        <p:nvSpPr>
          <p:cNvPr id="86020" name="Slide Number Placeholder 3"/>
          <p:cNvSpPr>
            <a:spLocks noGrp="1"/>
          </p:cNvSpPr>
          <p:nvPr>
            <p:ph type="sldNum" sz="quarter" idx="5"/>
          </p:nvPr>
        </p:nvSpPr>
        <p:spPr>
          <a:noFill/>
        </p:spPr>
        <p:txBody>
          <a:bodyPr/>
          <a:lstStyle/>
          <a:p>
            <a:fld id="{25BA4BE2-7505-449C-AB49-10D282B4719E}" type="slidenum">
              <a:rPr lang="en-AU" smtClean="0">
                <a:solidFill>
                  <a:srgbClr val="000000"/>
                </a:solidFill>
              </a:rPr>
              <a:pPr/>
              <a:t>17</a:t>
            </a:fld>
            <a:endParaRPr lang="en-AU" smtClean="0">
              <a:solidFill>
                <a:srgbClr val="000000"/>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88BE3DB1-2193-424C-B5EC-3570CB6A4262}" type="slidenum">
              <a:rPr lang="en-US" smtClean="0"/>
              <a:pPr/>
              <a:t>18</a:t>
            </a:fld>
            <a:endParaRPr lang="en-US" smtClean="0"/>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p>
            <a:fld id="{882333A1-6957-4A3C-ADCB-36852658F7B4}" type="slidenum">
              <a:rPr lang="en-US" smtClean="0">
                <a:solidFill>
                  <a:srgbClr val="000000"/>
                </a:solidFill>
              </a:rPr>
              <a:pPr/>
              <a:t>2</a:t>
            </a:fld>
            <a:endParaRPr lang="en-US" smtClean="0">
              <a:solidFill>
                <a:srgbClr val="000000"/>
              </a:solidFill>
            </a:endParaRPr>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xfrm>
            <a:off x="914400" y="4343400"/>
            <a:ext cx="5029200" cy="4114800"/>
          </a:xfrm>
          <a:noFill/>
          <a:ln/>
        </p:spPr>
        <p:txBody>
          <a:bodyPr/>
          <a:lstStyle/>
          <a:p>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a:ln/>
        </p:spPr>
      </p:sp>
      <p:sp>
        <p:nvSpPr>
          <p:cNvPr id="88067" name="Notes Placeholder 2"/>
          <p:cNvSpPr>
            <a:spLocks noGrp="1"/>
          </p:cNvSpPr>
          <p:nvPr>
            <p:ph type="body" idx="1"/>
          </p:nvPr>
        </p:nvSpPr>
        <p:spPr>
          <a:noFill/>
          <a:ln/>
        </p:spPr>
        <p:txBody>
          <a:bodyPr/>
          <a:lstStyle/>
          <a:p>
            <a:pPr eaLnBrk="1" hangingPunct="1"/>
            <a:endParaRPr lang="en-AU" smtClean="0"/>
          </a:p>
        </p:txBody>
      </p:sp>
      <p:sp>
        <p:nvSpPr>
          <p:cNvPr id="88068" name="Slide Number Placeholder 3"/>
          <p:cNvSpPr>
            <a:spLocks noGrp="1"/>
          </p:cNvSpPr>
          <p:nvPr>
            <p:ph type="sldNum" sz="quarter" idx="5"/>
          </p:nvPr>
        </p:nvSpPr>
        <p:spPr>
          <a:noFill/>
        </p:spPr>
        <p:txBody>
          <a:bodyPr/>
          <a:lstStyle/>
          <a:p>
            <a:fld id="{C8CC3DDE-D804-4611-AC9E-54A03C0F262B}" type="slidenum">
              <a:rPr lang="en-US" smtClean="0">
                <a:solidFill>
                  <a:srgbClr val="000000"/>
                </a:solidFill>
              </a:rPr>
              <a:pPr/>
              <a:t>3</a:t>
            </a:fld>
            <a:endParaRPr lang="en-US" smtClean="0">
              <a:solidFill>
                <a:srgbClr val="000000"/>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fld id="{D22FCD36-85A2-4A7E-B4B9-AABF61169F7A}" type="slidenum">
              <a:rPr lang="en-US" smtClean="0"/>
              <a:pPr/>
              <a:t>4</a:t>
            </a:fld>
            <a:endParaRPr lang="en-US" smtClean="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A50040E0-520E-445C-9BB1-C43A0F8CFC88}" type="slidenum">
              <a:rPr lang="en-US">
                <a:solidFill>
                  <a:prstClr val="black"/>
                </a:solidFill>
              </a:rPr>
              <a:pPr/>
              <a:t>5</a:t>
            </a:fld>
            <a:endParaRPr lang="en-US">
              <a:solidFill>
                <a:prstClr val="black"/>
              </a:solidFill>
            </a:endParaRPr>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p:spPr>
        <p:txBody>
          <a:bodyPr/>
          <a:lstStyle/>
          <a:p>
            <a:pPr eaLnBrk="1" hangingPunct="1"/>
            <a:endParaRPr lang="en-AU"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a:ln/>
        </p:spPr>
      </p:sp>
      <p:sp>
        <p:nvSpPr>
          <p:cNvPr id="90115" name="Notes Placeholder 2"/>
          <p:cNvSpPr>
            <a:spLocks noGrp="1"/>
          </p:cNvSpPr>
          <p:nvPr>
            <p:ph type="body" idx="1"/>
          </p:nvPr>
        </p:nvSpPr>
        <p:spPr>
          <a:noFill/>
          <a:ln/>
        </p:spPr>
        <p:txBody>
          <a:bodyPr/>
          <a:lstStyle/>
          <a:p>
            <a:pPr eaLnBrk="1" hangingPunct="1"/>
            <a:endParaRPr lang="en-AU" smtClean="0"/>
          </a:p>
        </p:txBody>
      </p:sp>
      <p:sp>
        <p:nvSpPr>
          <p:cNvPr id="90116" name="Slide Number Placeholder 3"/>
          <p:cNvSpPr>
            <a:spLocks noGrp="1"/>
          </p:cNvSpPr>
          <p:nvPr>
            <p:ph type="sldNum" sz="quarter" idx="5"/>
          </p:nvPr>
        </p:nvSpPr>
        <p:spPr>
          <a:noFill/>
        </p:spPr>
        <p:txBody>
          <a:bodyPr/>
          <a:lstStyle/>
          <a:p>
            <a:fld id="{1BC8610C-0C89-458F-8C01-8E0BF36B1925}" type="slidenum">
              <a:rPr lang="en-US" smtClean="0"/>
              <a:pPr/>
              <a:t>6</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EA771087-FF33-49BA-971E-B9459A81B42A}" type="slidenum">
              <a:rPr lang="en-US" smtClean="0">
                <a:solidFill>
                  <a:srgbClr val="000000"/>
                </a:solidFill>
              </a:rPr>
              <a:pPr/>
              <a:t>7</a:t>
            </a:fld>
            <a:endParaRPr lang="en-US" smtClean="0">
              <a:solidFill>
                <a:srgbClr val="000000"/>
              </a:solidFill>
            </a:endParaRPr>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pPr eaLnBrk="1" hangingPunct="1"/>
            <a:endParaRPr lang="en-AU" smtClean="0"/>
          </a:p>
        </p:txBody>
      </p:sp>
      <p:sp>
        <p:nvSpPr>
          <p:cNvPr id="92164" name="Slide Number Placeholder 3"/>
          <p:cNvSpPr>
            <a:spLocks noGrp="1"/>
          </p:cNvSpPr>
          <p:nvPr>
            <p:ph type="sldNum" sz="quarter" idx="5"/>
          </p:nvPr>
        </p:nvSpPr>
        <p:spPr>
          <a:noFill/>
        </p:spPr>
        <p:txBody>
          <a:bodyPr/>
          <a:lstStyle/>
          <a:p>
            <a:fld id="{F11B486C-C3A2-4044-8AF4-320B05EB32B1}" type="slidenum">
              <a:rPr lang="en-US" smtClean="0"/>
              <a:pPr/>
              <a:t>8</a:t>
            </a:fld>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a:ln/>
        </p:spPr>
      </p:sp>
      <p:sp>
        <p:nvSpPr>
          <p:cNvPr id="93187" name="Notes Placeholder 2"/>
          <p:cNvSpPr>
            <a:spLocks noGrp="1"/>
          </p:cNvSpPr>
          <p:nvPr>
            <p:ph type="body" idx="1"/>
          </p:nvPr>
        </p:nvSpPr>
        <p:spPr>
          <a:noFill/>
          <a:ln/>
        </p:spPr>
        <p:txBody>
          <a:bodyPr/>
          <a:lstStyle/>
          <a:p>
            <a:endParaRPr lang="en-AU" smtClean="0"/>
          </a:p>
        </p:txBody>
      </p:sp>
      <p:sp>
        <p:nvSpPr>
          <p:cNvPr id="93188" name="Slide Number Placeholder 3"/>
          <p:cNvSpPr>
            <a:spLocks noGrp="1"/>
          </p:cNvSpPr>
          <p:nvPr>
            <p:ph type="sldNum" sz="quarter" idx="5"/>
          </p:nvPr>
        </p:nvSpPr>
        <p:spPr>
          <a:noFill/>
        </p:spPr>
        <p:txBody>
          <a:bodyPr/>
          <a:lstStyle/>
          <a:p>
            <a:fld id="{2DF67866-9418-46CD-9A31-E2DF1C9000E9}" type="slidenum">
              <a:rPr lang="en-US" smtClean="0"/>
              <a:pPr/>
              <a:t>9</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2F26844-59FF-4611-B15D-8BDD7ED8F104}" type="slidenum">
              <a:rPr lang="en-US"/>
              <a:pPr>
                <a:defRPr/>
              </a:pPr>
              <a:t>‹#›</a:t>
            </a:fld>
            <a:endParaRPr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E85FC1B-9955-4A8E-B99E-D4AADB5D5156}" type="slidenum">
              <a:rPr lang="en-US"/>
              <a:pPr>
                <a:defRPr/>
              </a:pPr>
              <a:t>‹#›</a:t>
            </a:fld>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284FF40-FA93-4842-9C6D-BCAA6641D371}" type="slidenum">
              <a:rPr lang="en-US"/>
              <a:pPr>
                <a:defRPr/>
              </a:pPr>
              <a:t>‹#›</a:t>
            </a:fld>
            <a:endParaRPr 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AU"/>
          </a:p>
        </p:txBody>
      </p:sp>
      <p:sp>
        <p:nvSpPr>
          <p:cNvPr id="3" name="ClipArt Placeholder 2"/>
          <p:cNvSpPr>
            <a:spLocks noGrp="1"/>
          </p:cNvSpPr>
          <p:nvPr>
            <p:ph type="clipArt" sz="half" idx="1"/>
          </p:nvPr>
        </p:nvSpPr>
        <p:spPr>
          <a:xfrm>
            <a:off x="685800" y="1981200"/>
            <a:ext cx="3810000" cy="4114800"/>
          </a:xfrm>
        </p:spPr>
        <p:txBody>
          <a:bodyPr/>
          <a:lstStyle/>
          <a:p>
            <a:pPr lvl="0"/>
            <a:endParaRPr lang="en-AU" noProof="0" smtClean="0"/>
          </a:p>
        </p:txBody>
      </p:sp>
      <p:sp>
        <p:nvSpPr>
          <p:cNvPr id="4" name="Text Placeholder 3"/>
          <p:cNvSpPr>
            <a:spLocks noGrp="1"/>
          </p:cNvSpPr>
          <p:nvPr>
            <p:ph type="body"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5DB0DDA-966E-42F0-9EA8-9FC9B43C1C5A}" type="slidenum">
              <a:rPr lang="en-US"/>
              <a:pPr>
                <a:defRPr/>
              </a:pPr>
              <a:t>‹#›</a:t>
            </a:fld>
            <a:endParaRPr lang="en-US"/>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AU"/>
          </a:p>
        </p:txBody>
      </p:sp>
      <p:sp>
        <p:nvSpPr>
          <p:cNvPr id="3" name="Table Placeholder 2"/>
          <p:cNvSpPr>
            <a:spLocks noGrp="1"/>
          </p:cNvSpPr>
          <p:nvPr>
            <p:ph type="tbl" idx="1"/>
          </p:nvPr>
        </p:nvSpPr>
        <p:spPr>
          <a:xfrm>
            <a:off x="685800" y="1981200"/>
            <a:ext cx="7772400" cy="4114800"/>
          </a:xfrm>
        </p:spPr>
        <p:txBody>
          <a:bodyPr/>
          <a:lstStyle/>
          <a:p>
            <a:pPr lvl="0"/>
            <a:endParaRPr lang="en-AU"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EDF85BF-5C32-4991-BA4F-5EC0BBDB6228}" type="slidenum">
              <a:rPr lang="en-US"/>
              <a:pPr>
                <a:defRPr/>
              </a:pPr>
              <a:t>‹#›</a:t>
            </a:fld>
            <a:endParaRPr lang="en-US"/>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C581EB5-AD2E-4FE9-8236-30DBE966B0CF}"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7CCA8CF-D381-4014-B8C3-542D960E7D2B}"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A780405-0AC4-4BFE-9ED2-5672B2D12522}"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8A676CE-DEFB-4591-9DCD-5219450C5CFB}"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70FF8AB5-EDB6-47E8-B638-BD0EB6F7906F}"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AB6FB698-894F-40E0-9C3B-E6F955E54BDE}"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5C9DCCC-4A4B-47DB-A171-BF0175A0B749}" type="slidenum">
              <a:rPr lang="en-US"/>
              <a:pPr>
                <a:defRPr/>
              </a:pPr>
              <a:t>‹#›</a:t>
            </a:fld>
            <a:endParaRPr lang="en-US"/>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33F6CBD-90BA-45DA-A26C-530BFA511691}"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F7E9373-3AE0-46BA-A9CC-A5B6A798055A}"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8D96B33-256C-4B8C-825F-D15D58525EEB}"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3E1E62F-5405-4C76-BF32-88043A04CFDD}" type="slidenum">
              <a:rPr lang="en-US"/>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FCA98FF-D4B0-49BF-AAB1-EF8C1CFC955A}" type="slidenum">
              <a:rPr lang="en-US"/>
              <a:pPr>
                <a:defRPr/>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AU"/>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DAF6F818-FC86-4FA7-A4B4-5DD7422B339B}" type="datetimeFigureOut">
              <a:rPr lang="en-AU"/>
              <a:pPr>
                <a:defRPr/>
              </a:pPr>
              <a:t>29/04/2017</a:t>
            </a:fld>
            <a:endParaRPr lang="en-AU"/>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cs typeface="Arial" charset="0"/>
              </a:defRPr>
            </a:lvl1pPr>
          </a:lstStyle>
          <a:p>
            <a:pPr>
              <a:defRPr/>
            </a:pPr>
            <a:endParaRPr lang="en-AU"/>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charset="0"/>
                <a:cs typeface="Arial" charset="0"/>
              </a:defRPr>
            </a:lvl1pPr>
          </a:lstStyle>
          <a:p>
            <a:pPr>
              <a:defRPr/>
            </a:pPr>
            <a:fld id="{E64CD5B1-84F6-483F-951F-4C646FA575F6}" type="slidenum">
              <a:rPr lang="en-AU"/>
              <a:pPr>
                <a:defRPr/>
              </a:pPr>
              <a:t>‹#›</a:t>
            </a:fld>
            <a:endParaRPr lang="en-AU"/>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20BD77C0-2360-4169-9DCB-F6AAACCCB7C6}" type="datetimeFigureOut">
              <a:rPr lang="en-AU"/>
              <a:pPr>
                <a:defRPr/>
              </a:pPr>
              <a:t>29/04/2017</a:t>
            </a:fld>
            <a:endParaRPr lang="en-AU"/>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cs typeface="Arial" charset="0"/>
              </a:defRPr>
            </a:lvl1pPr>
          </a:lstStyle>
          <a:p>
            <a:pPr>
              <a:defRPr/>
            </a:pPr>
            <a:endParaRPr lang="en-AU"/>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charset="0"/>
                <a:cs typeface="Arial" charset="0"/>
              </a:defRPr>
            </a:lvl1pPr>
          </a:lstStyle>
          <a:p>
            <a:pPr>
              <a:defRPr/>
            </a:pPr>
            <a:fld id="{48CB7907-5753-45DF-AF55-F8A8E805E87A}" type="slidenum">
              <a:rPr lang="en-AU"/>
              <a:pPr>
                <a:defRPr/>
              </a:pPr>
              <a:t>‹#›</a:t>
            </a:fld>
            <a:endParaRPr lang="en-AU"/>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F57DF78A-663C-46EC-82BF-FA9061407D7F}" type="datetimeFigureOut">
              <a:rPr lang="en-AU"/>
              <a:pPr>
                <a:defRPr/>
              </a:pPr>
              <a:t>29/04/2017</a:t>
            </a:fld>
            <a:endParaRPr lang="en-AU"/>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cs typeface="Arial" charset="0"/>
              </a:defRPr>
            </a:lvl1pPr>
          </a:lstStyle>
          <a:p>
            <a:pPr>
              <a:defRPr/>
            </a:pPr>
            <a:endParaRPr lang="en-AU"/>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charset="0"/>
                <a:cs typeface="Arial" charset="0"/>
              </a:defRPr>
            </a:lvl1pPr>
          </a:lstStyle>
          <a:p>
            <a:pPr>
              <a:defRPr/>
            </a:pPr>
            <a:fld id="{6BA09C5C-E083-43BA-988C-66D86E51975E}" type="slidenum">
              <a:rPr lang="en-AU"/>
              <a:pPr>
                <a:defRPr/>
              </a:pPr>
              <a:t>‹#›</a:t>
            </a:fld>
            <a:endParaRPr lang="en-AU"/>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75EA2386-0F5F-49B7-BBC5-DBE9E63197FE}" type="datetimeFigureOut">
              <a:rPr lang="en-AU"/>
              <a:pPr>
                <a:defRPr/>
              </a:pPr>
              <a:t>29/04/2017</a:t>
            </a:fld>
            <a:endParaRPr lang="en-AU"/>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Arial" charset="0"/>
                <a:cs typeface="Arial" charset="0"/>
              </a:defRPr>
            </a:lvl1pPr>
          </a:lstStyle>
          <a:p>
            <a:pPr>
              <a:defRPr/>
            </a:pPr>
            <a:endParaRPr lang="en-AU"/>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Arial" charset="0"/>
                <a:cs typeface="Arial" charset="0"/>
              </a:defRPr>
            </a:lvl1pPr>
          </a:lstStyle>
          <a:p>
            <a:pPr>
              <a:defRPr/>
            </a:pPr>
            <a:fld id="{447EB366-B637-4757-8E92-EC01C0E364B4}" type="slidenum">
              <a:rPr lang="en-AU"/>
              <a:pPr>
                <a:defRPr/>
              </a:pPr>
              <a:t>‹#›</a:t>
            </a:fld>
            <a:endParaRPr lang="en-AU"/>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50932088-3623-4774-9C7A-E185BB3AF242}" type="datetimeFigureOut">
              <a:rPr lang="en-AU"/>
              <a:pPr>
                <a:defRPr/>
              </a:pPr>
              <a:t>29/04/2017</a:t>
            </a:fld>
            <a:endParaRPr lang="en-AU"/>
          </a:p>
        </p:txBody>
      </p:sp>
      <p:sp>
        <p:nvSpPr>
          <p:cNvPr id="8" name="Footer Placeholder 7"/>
          <p:cNvSpPr>
            <a:spLocks noGrp="1"/>
          </p:cNvSpPr>
          <p:nvPr>
            <p:ph type="ftr" sz="quarter" idx="11"/>
          </p:nvPr>
        </p:nvSpPr>
        <p:spPr/>
        <p:txBody>
          <a:bodyPr/>
          <a:lstStyle>
            <a:lvl1pPr fontAlgn="base">
              <a:spcBef>
                <a:spcPct val="0"/>
              </a:spcBef>
              <a:spcAft>
                <a:spcPct val="0"/>
              </a:spcAft>
              <a:defRPr>
                <a:latin typeface="Arial" charset="0"/>
                <a:cs typeface="Arial" charset="0"/>
              </a:defRPr>
            </a:lvl1pPr>
          </a:lstStyle>
          <a:p>
            <a:pPr>
              <a:defRPr/>
            </a:pPr>
            <a:endParaRPr lang="en-AU"/>
          </a:p>
        </p:txBody>
      </p:sp>
      <p:sp>
        <p:nvSpPr>
          <p:cNvPr id="9" name="Slide Number Placeholder 8"/>
          <p:cNvSpPr>
            <a:spLocks noGrp="1"/>
          </p:cNvSpPr>
          <p:nvPr>
            <p:ph type="sldNum" sz="quarter" idx="12"/>
          </p:nvPr>
        </p:nvSpPr>
        <p:spPr/>
        <p:txBody>
          <a:bodyPr/>
          <a:lstStyle>
            <a:lvl1pPr fontAlgn="base">
              <a:spcBef>
                <a:spcPct val="0"/>
              </a:spcBef>
              <a:spcAft>
                <a:spcPct val="0"/>
              </a:spcAft>
              <a:defRPr>
                <a:latin typeface="Arial" charset="0"/>
                <a:cs typeface="Arial" charset="0"/>
              </a:defRPr>
            </a:lvl1pPr>
          </a:lstStyle>
          <a:p>
            <a:pPr>
              <a:defRPr/>
            </a:pPr>
            <a:fld id="{4691BB2C-A49F-4A79-94EB-2C17AA167579}" type="slidenum">
              <a:rPr lang="en-AU"/>
              <a:pPr>
                <a:defRPr/>
              </a:pPr>
              <a:t>‹#›</a:t>
            </a:fld>
            <a:endParaRPr lang="en-A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F5251A1-C77B-48AB-BF02-31378E8C1872}" type="slidenum">
              <a:rPr lang="en-US"/>
              <a:pPr>
                <a:defRPr/>
              </a:pPr>
              <a:t>‹#›</a:t>
            </a:fld>
            <a:endParaRPr lang="en-US"/>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89AC54D0-DE53-4C74-B2FF-F104113F5F20}" type="datetimeFigureOut">
              <a:rPr lang="en-AU"/>
              <a:pPr>
                <a:defRPr/>
              </a:pPr>
              <a:t>29/04/2017</a:t>
            </a:fld>
            <a:endParaRPr lang="en-AU"/>
          </a:p>
        </p:txBody>
      </p:sp>
      <p:sp>
        <p:nvSpPr>
          <p:cNvPr id="4" name="Footer Placeholder 3"/>
          <p:cNvSpPr>
            <a:spLocks noGrp="1"/>
          </p:cNvSpPr>
          <p:nvPr>
            <p:ph type="ftr" sz="quarter" idx="11"/>
          </p:nvPr>
        </p:nvSpPr>
        <p:spPr/>
        <p:txBody>
          <a:bodyPr/>
          <a:lstStyle>
            <a:lvl1pPr fontAlgn="base">
              <a:spcBef>
                <a:spcPct val="0"/>
              </a:spcBef>
              <a:spcAft>
                <a:spcPct val="0"/>
              </a:spcAft>
              <a:defRPr>
                <a:latin typeface="Arial" charset="0"/>
                <a:cs typeface="Arial" charset="0"/>
              </a:defRPr>
            </a:lvl1pPr>
          </a:lstStyle>
          <a:p>
            <a:pPr>
              <a:defRPr/>
            </a:pPr>
            <a:endParaRPr lang="en-AU"/>
          </a:p>
        </p:txBody>
      </p:sp>
      <p:sp>
        <p:nvSpPr>
          <p:cNvPr id="5" name="Slide Number Placeholder 4"/>
          <p:cNvSpPr>
            <a:spLocks noGrp="1"/>
          </p:cNvSpPr>
          <p:nvPr>
            <p:ph type="sldNum" sz="quarter" idx="12"/>
          </p:nvPr>
        </p:nvSpPr>
        <p:spPr/>
        <p:txBody>
          <a:bodyPr/>
          <a:lstStyle>
            <a:lvl1pPr fontAlgn="base">
              <a:spcBef>
                <a:spcPct val="0"/>
              </a:spcBef>
              <a:spcAft>
                <a:spcPct val="0"/>
              </a:spcAft>
              <a:defRPr>
                <a:latin typeface="Arial" charset="0"/>
                <a:cs typeface="Arial" charset="0"/>
              </a:defRPr>
            </a:lvl1pPr>
          </a:lstStyle>
          <a:p>
            <a:pPr>
              <a:defRPr/>
            </a:pPr>
            <a:fld id="{45F518AC-4E2E-4534-A5A5-033E3BFCF6F2}" type="slidenum">
              <a:rPr lang="en-AU"/>
              <a:pPr>
                <a:defRPr/>
              </a:pPr>
              <a:t>‹#›</a:t>
            </a:fld>
            <a:endParaRPr lang="en-AU"/>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94043E2D-8241-4779-84A9-3649DDFDDEAD}" type="datetimeFigureOut">
              <a:rPr lang="en-AU"/>
              <a:pPr>
                <a:defRPr/>
              </a:pPr>
              <a:t>29/04/2017</a:t>
            </a:fld>
            <a:endParaRPr lang="en-AU"/>
          </a:p>
        </p:txBody>
      </p:sp>
      <p:sp>
        <p:nvSpPr>
          <p:cNvPr id="3" name="Footer Placeholder 2"/>
          <p:cNvSpPr>
            <a:spLocks noGrp="1"/>
          </p:cNvSpPr>
          <p:nvPr>
            <p:ph type="ftr" sz="quarter" idx="11"/>
          </p:nvPr>
        </p:nvSpPr>
        <p:spPr/>
        <p:txBody>
          <a:bodyPr/>
          <a:lstStyle>
            <a:lvl1pPr fontAlgn="base">
              <a:spcBef>
                <a:spcPct val="0"/>
              </a:spcBef>
              <a:spcAft>
                <a:spcPct val="0"/>
              </a:spcAft>
              <a:defRPr>
                <a:latin typeface="Arial" charset="0"/>
                <a:cs typeface="Arial" charset="0"/>
              </a:defRPr>
            </a:lvl1pPr>
          </a:lstStyle>
          <a:p>
            <a:pPr>
              <a:defRPr/>
            </a:pPr>
            <a:endParaRPr lang="en-AU"/>
          </a:p>
        </p:txBody>
      </p:sp>
      <p:sp>
        <p:nvSpPr>
          <p:cNvPr id="4" name="Slide Number Placeholder 3"/>
          <p:cNvSpPr>
            <a:spLocks noGrp="1"/>
          </p:cNvSpPr>
          <p:nvPr>
            <p:ph type="sldNum" sz="quarter" idx="12"/>
          </p:nvPr>
        </p:nvSpPr>
        <p:spPr/>
        <p:txBody>
          <a:bodyPr/>
          <a:lstStyle>
            <a:lvl1pPr fontAlgn="base">
              <a:spcBef>
                <a:spcPct val="0"/>
              </a:spcBef>
              <a:spcAft>
                <a:spcPct val="0"/>
              </a:spcAft>
              <a:defRPr>
                <a:latin typeface="Arial" charset="0"/>
                <a:cs typeface="Arial" charset="0"/>
              </a:defRPr>
            </a:lvl1pPr>
          </a:lstStyle>
          <a:p>
            <a:pPr>
              <a:defRPr/>
            </a:pPr>
            <a:fld id="{B8E75BD8-0001-469F-9E63-422E867F7BD6}" type="slidenum">
              <a:rPr lang="en-AU"/>
              <a:pPr>
                <a:defRPr/>
              </a:pPr>
              <a:t>‹#›</a:t>
            </a:fld>
            <a:endParaRPr lang="en-AU"/>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2FEF97C0-97C8-4137-BDE4-AC449A97DAB0}" type="datetimeFigureOut">
              <a:rPr lang="en-AU"/>
              <a:pPr>
                <a:defRPr/>
              </a:pPr>
              <a:t>29/04/2017</a:t>
            </a:fld>
            <a:endParaRPr lang="en-AU"/>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Arial" charset="0"/>
                <a:cs typeface="Arial" charset="0"/>
              </a:defRPr>
            </a:lvl1pPr>
          </a:lstStyle>
          <a:p>
            <a:pPr>
              <a:defRPr/>
            </a:pPr>
            <a:endParaRPr lang="en-AU"/>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Arial" charset="0"/>
                <a:cs typeface="Arial" charset="0"/>
              </a:defRPr>
            </a:lvl1pPr>
          </a:lstStyle>
          <a:p>
            <a:pPr>
              <a:defRPr/>
            </a:pPr>
            <a:fld id="{D453FEF6-E147-48A8-AC45-DDCB706A8E26}" type="slidenum">
              <a:rPr lang="en-AU"/>
              <a:pPr>
                <a:defRPr/>
              </a:pPr>
              <a:t>‹#›</a:t>
            </a:fld>
            <a:endParaRPr lang="en-AU"/>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B36C3E65-17BC-444C-8F8E-BFF476D543C9}" type="datetimeFigureOut">
              <a:rPr lang="en-AU"/>
              <a:pPr>
                <a:defRPr/>
              </a:pPr>
              <a:t>29/04/2017</a:t>
            </a:fld>
            <a:endParaRPr lang="en-AU"/>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Arial" charset="0"/>
                <a:cs typeface="Arial" charset="0"/>
              </a:defRPr>
            </a:lvl1pPr>
          </a:lstStyle>
          <a:p>
            <a:pPr>
              <a:defRPr/>
            </a:pPr>
            <a:endParaRPr lang="en-AU"/>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Arial" charset="0"/>
                <a:cs typeface="Arial" charset="0"/>
              </a:defRPr>
            </a:lvl1pPr>
          </a:lstStyle>
          <a:p>
            <a:pPr>
              <a:defRPr/>
            </a:pPr>
            <a:fld id="{3828D811-2EF8-4A26-A7CB-DF16B65F0343}" type="slidenum">
              <a:rPr lang="en-AU"/>
              <a:pPr>
                <a:defRPr/>
              </a:pPr>
              <a:t>‹#›</a:t>
            </a:fld>
            <a:endParaRPr lang="en-AU"/>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FA726630-CEF8-4B11-9851-528BF94EB1F3}" type="datetimeFigureOut">
              <a:rPr lang="en-AU"/>
              <a:pPr>
                <a:defRPr/>
              </a:pPr>
              <a:t>29/04/2017</a:t>
            </a:fld>
            <a:endParaRPr lang="en-AU"/>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cs typeface="Arial" charset="0"/>
              </a:defRPr>
            </a:lvl1pPr>
          </a:lstStyle>
          <a:p>
            <a:pPr>
              <a:defRPr/>
            </a:pPr>
            <a:endParaRPr lang="en-AU"/>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charset="0"/>
                <a:cs typeface="Arial" charset="0"/>
              </a:defRPr>
            </a:lvl1pPr>
          </a:lstStyle>
          <a:p>
            <a:pPr>
              <a:defRPr/>
            </a:pPr>
            <a:fld id="{12D03D18-87FB-4AE1-9B51-AA6A08B31581}" type="slidenum">
              <a:rPr lang="en-AU"/>
              <a:pPr>
                <a:defRPr/>
              </a:pPr>
              <a:t>‹#›</a:t>
            </a:fld>
            <a:endParaRPr lang="en-AU"/>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E69C3F7A-FF0C-4355-876A-178F78E1DB13}" type="datetimeFigureOut">
              <a:rPr lang="en-AU"/>
              <a:pPr>
                <a:defRPr/>
              </a:pPr>
              <a:t>29/04/2017</a:t>
            </a:fld>
            <a:endParaRPr lang="en-AU"/>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cs typeface="Arial" charset="0"/>
              </a:defRPr>
            </a:lvl1pPr>
          </a:lstStyle>
          <a:p>
            <a:pPr>
              <a:defRPr/>
            </a:pPr>
            <a:endParaRPr lang="en-AU"/>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charset="0"/>
                <a:cs typeface="Arial" charset="0"/>
              </a:defRPr>
            </a:lvl1pPr>
          </a:lstStyle>
          <a:p>
            <a:pPr>
              <a:defRPr/>
            </a:pPr>
            <a:fld id="{614CDAE1-60CD-4571-A46A-DD32B70424F2}" type="slidenum">
              <a:rPr lang="en-AU"/>
              <a:pPr>
                <a:defRPr/>
              </a:pPr>
              <a:t>‹#›</a:t>
            </a:fld>
            <a:endParaRPr lang="en-AU"/>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AU"/>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53260F07-4390-44E9-BBD1-6FD46E9E8E49}" type="datetimeFigureOut">
              <a:rPr lang="en-AU"/>
              <a:pPr>
                <a:defRPr/>
              </a:pPr>
              <a:t>29/04/2017</a:t>
            </a:fld>
            <a:endParaRPr lang="en-AU"/>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cs typeface="Arial" charset="0"/>
              </a:defRPr>
            </a:lvl1pPr>
          </a:lstStyle>
          <a:p>
            <a:pPr>
              <a:defRPr/>
            </a:pPr>
            <a:endParaRPr lang="en-AU"/>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charset="0"/>
                <a:cs typeface="Arial" charset="0"/>
              </a:defRPr>
            </a:lvl1pPr>
          </a:lstStyle>
          <a:p>
            <a:pPr>
              <a:defRPr/>
            </a:pPr>
            <a:fld id="{CED48A7C-0053-4C9F-A8DF-9933A9443022}" type="slidenum">
              <a:rPr lang="en-AU"/>
              <a:pPr>
                <a:defRPr/>
              </a:pPr>
              <a:t>‹#›</a:t>
            </a:fld>
            <a:endParaRPr lang="en-AU"/>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E3041256-1C96-4F38-850A-7B24CD815428}" type="datetimeFigureOut">
              <a:rPr lang="en-AU"/>
              <a:pPr>
                <a:defRPr/>
              </a:pPr>
              <a:t>29/04/2017</a:t>
            </a:fld>
            <a:endParaRPr lang="en-AU"/>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cs typeface="Arial" charset="0"/>
              </a:defRPr>
            </a:lvl1pPr>
          </a:lstStyle>
          <a:p>
            <a:pPr>
              <a:defRPr/>
            </a:pPr>
            <a:endParaRPr lang="en-AU"/>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charset="0"/>
                <a:cs typeface="Arial" charset="0"/>
              </a:defRPr>
            </a:lvl1pPr>
          </a:lstStyle>
          <a:p>
            <a:pPr>
              <a:defRPr/>
            </a:pPr>
            <a:fld id="{5A24C3E4-F870-4D26-A733-42491AA5556B}" type="slidenum">
              <a:rPr lang="en-AU"/>
              <a:pPr>
                <a:defRPr/>
              </a:pPr>
              <a:t>‹#›</a:t>
            </a:fld>
            <a:endParaRPr lang="en-AU"/>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DCBA7C27-2417-4BFA-B827-E681C8921173}" type="datetimeFigureOut">
              <a:rPr lang="en-AU"/>
              <a:pPr>
                <a:defRPr/>
              </a:pPr>
              <a:t>29/04/2017</a:t>
            </a:fld>
            <a:endParaRPr lang="en-AU"/>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cs typeface="Arial" charset="0"/>
              </a:defRPr>
            </a:lvl1pPr>
          </a:lstStyle>
          <a:p>
            <a:pPr>
              <a:defRPr/>
            </a:pPr>
            <a:endParaRPr lang="en-AU"/>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charset="0"/>
                <a:cs typeface="Arial" charset="0"/>
              </a:defRPr>
            </a:lvl1pPr>
          </a:lstStyle>
          <a:p>
            <a:pPr>
              <a:defRPr/>
            </a:pPr>
            <a:fld id="{A1F30E13-9C4D-487E-808D-60552ED5E391}" type="slidenum">
              <a:rPr lang="en-AU"/>
              <a:pPr>
                <a:defRPr/>
              </a:pPr>
              <a:t>‹#›</a:t>
            </a:fld>
            <a:endParaRPr lang="en-AU"/>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2EDB6BEB-5B94-46C1-B79E-1A776E307F0A}" type="datetimeFigureOut">
              <a:rPr lang="en-AU"/>
              <a:pPr>
                <a:defRPr/>
              </a:pPr>
              <a:t>29/04/2017</a:t>
            </a:fld>
            <a:endParaRPr lang="en-AU"/>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Arial" charset="0"/>
                <a:cs typeface="Arial" charset="0"/>
              </a:defRPr>
            </a:lvl1pPr>
          </a:lstStyle>
          <a:p>
            <a:pPr>
              <a:defRPr/>
            </a:pPr>
            <a:endParaRPr lang="en-AU"/>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Arial" charset="0"/>
                <a:cs typeface="Arial" charset="0"/>
              </a:defRPr>
            </a:lvl1pPr>
          </a:lstStyle>
          <a:p>
            <a:pPr>
              <a:defRPr/>
            </a:pPr>
            <a:fld id="{296382A2-F03B-4235-A13D-85B3E59FAE69}" type="slidenum">
              <a:rPr lang="en-AU"/>
              <a:pPr>
                <a:defRPr/>
              </a:pPr>
              <a:t>‹#›</a:t>
            </a:fld>
            <a:endParaRPr lang="en-A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F287F11-1C79-471D-98C8-04032075F89A}" type="slidenum">
              <a:rPr lang="en-US"/>
              <a:pPr>
                <a:defRPr/>
              </a:pPr>
              <a:t>‹#›</a:t>
            </a:fld>
            <a:endParaRPr lang="en-US"/>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A66EA74B-55B9-473C-B0AF-D54E47F2BD2B}" type="datetimeFigureOut">
              <a:rPr lang="en-AU"/>
              <a:pPr>
                <a:defRPr/>
              </a:pPr>
              <a:t>29/04/2017</a:t>
            </a:fld>
            <a:endParaRPr lang="en-AU"/>
          </a:p>
        </p:txBody>
      </p:sp>
      <p:sp>
        <p:nvSpPr>
          <p:cNvPr id="8" name="Footer Placeholder 7"/>
          <p:cNvSpPr>
            <a:spLocks noGrp="1"/>
          </p:cNvSpPr>
          <p:nvPr>
            <p:ph type="ftr" sz="quarter" idx="11"/>
          </p:nvPr>
        </p:nvSpPr>
        <p:spPr/>
        <p:txBody>
          <a:bodyPr/>
          <a:lstStyle>
            <a:lvl1pPr fontAlgn="base">
              <a:spcBef>
                <a:spcPct val="0"/>
              </a:spcBef>
              <a:spcAft>
                <a:spcPct val="0"/>
              </a:spcAft>
              <a:defRPr>
                <a:latin typeface="Arial" charset="0"/>
                <a:cs typeface="Arial" charset="0"/>
              </a:defRPr>
            </a:lvl1pPr>
          </a:lstStyle>
          <a:p>
            <a:pPr>
              <a:defRPr/>
            </a:pPr>
            <a:endParaRPr lang="en-AU"/>
          </a:p>
        </p:txBody>
      </p:sp>
      <p:sp>
        <p:nvSpPr>
          <p:cNvPr id="9" name="Slide Number Placeholder 8"/>
          <p:cNvSpPr>
            <a:spLocks noGrp="1"/>
          </p:cNvSpPr>
          <p:nvPr>
            <p:ph type="sldNum" sz="quarter" idx="12"/>
          </p:nvPr>
        </p:nvSpPr>
        <p:spPr/>
        <p:txBody>
          <a:bodyPr/>
          <a:lstStyle>
            <a:lvl1pPr fontAlgn="base">
              <a:spcBef>
                <a:spcPct val="0"/>
              </a:spcBef>
              <a:spcAft>
                <a:spcPct val="0"/>
              </a:spcAft>
              <a:defRPr>
                <a:latin typeface="Arial" charset="0"/>
                <a:cs typeface="Arial" charset="0"/>
              </a:defRPr>
            </a:lvl1pPr>
          </a:lstStyle>
          <a:p>
            <a:pPr>
              <a:defRPr/>
            </a:pPr>
            <a:fld id="{7597F4D5-D16A-433D-9896-41B51BDDE8A2}" type="slidenum">
              <a:rPr lang="en-AU"/>
              <a:pPr>
                <a:defRPr/>
              </a:pPr>
              <a:t>‹#›</a:t>
            </a:fld>
            <a:endParaRPr lang="en-AU"/>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A79B4ECA-E082-478E-9730-7C2BC988F684}" type="datetimeFigureOut">
              <a:rPr lang="en-AU"/>
              <a:pPr>
                <a:defRPr/>
              </a:pPr>
              <a:t>29/04/2017</a:t>
            </a:fld>
            <a:endParaRPr lang="en-AU"/>
          </a:p>
        </p:txBody>
      </p:sp>
      <p:sp>
        <p:nvSpPr>
          <p:cNvPr id="4" name="Footer Placeholder 3"/>
          <p:cNvSpPr>
            <a:spLocks noGrp="1"/>
          </p:cNvSpPr>
          <p:nvPr>
            <p:ph type="ftr" sz="quarter" idx="11"/>
          </p:nvPr>
        </p:nvSpPr>
        <p:spPr/>
        <p:txBody>
          <a:bodyPr/>
          <a:lstStyle>
            <a:lvl1pPr fontAlgn="base">
              <a:spcBef>
                <a:spcPct val="0"/>
              </a:spcBef>
              <a:spcAft>
                <a:spcPct val="0"/>
              </a:spcAft>
              <a:defRPr>
                <a:latin typeface="Arial" charset="0"/>
                <a:cs typeface="Arial" charset="0"/>
              </a:defRPr>
            </a:lvl1pPr>
          </a:lstStyle>
          <a:p>
            <a:pPr>
              <a:defRPr/>
            </a:pPr>
            <a:endParaRPr lang="en-AU"/>
          </a:p>
        </p:txBody>
      </p:sp>
      <p:sp>
        <p:nvSpPr>
          <p:cNvPr id="5" name="Slide Number Placeholder 4"/>
          <p:cNvSpPr>
            <a:spLocks noGrp="1"/>
          </p:cNvSpPr>
          <p:nvPr>
            <p:ph type="sldNum" sz="quarter" idx="12"/>
          </p:nvPr>
        </p:nvSpPr>
        <p:spPr/>
        <p:txBody>
          <a:bodyPr/>
          <a:lstStyle>
            <a:lvl1pPr fontAlgn="base">
              <a:spcBef>
                <a:spcPct val="0"/>
              </a:spcBef>
              <a:spcAft>
                <a:spcPct val="0"/>
              </a:spcAft>
              <a:defRPr>
                <a:latin typeface="Arial" charset="0"/>
                <a:cs typeface="Arial" charset="0"/>
              </a:defRPr>
            </a:lvl1pPr>
          </a:lstStyle>
          <a:p>
            <a:pPr>
              <a:defRPr/>
            </a:pPr>
            <a:fld id="{A132342D-2794-4293-A64E-D2CE8685889D}" type="slidenum">
              <a:rPr lang="en-AU"/>
              <a:pPr>
                <a:defRPr/>
              </a:pPr>
              <a:t>‹#›</a:t>
            </a:fld>
            <a:endParaRPr lang="en-AU"/>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956F602F-85BF-4D5C-8EDA-9205864744B4}" type="datetimeFigureOut">
              <a:rPr lang="en-AU"/>
              <a:pPr>
                <a:defRPr/>
              </a:pPr>
              <a:t>29/04/2017</a:t>
            </a:fld>
            <a:endParaRPr lang="en-AU"/>
          </a:p>
        </p:txBody>
      </p:sp>
      <p:sp>
        <p:nvSpPr>
          <p:cNvPr id="3" name="Footer Placeholder 2"/>
          <p:cNvSpPr>
            <a:spLocks noGrp="1"/>
          </p:cNvSpPr>
          <p:nvPr>
            <p:ph type="ftr" sz="quarter" idx="11"/>
          </p:nvPr>
        </p:nvSpPr>
        <p:spPr/>
        <p:txBody>
          <a:bodyPr/>
          <a:lstStyle>
            <a:lvl1pPr fontAlgn="base">
              <a:spcBef>
                <a:spcPct val="0"/>
              </a:spcBef>
              <a:spcAft>
                <a:spcPct val="0"/>
              </a:spcAft>
              <a:defRPr>
                <a:latin typeface="Arial" charset="0"/>
                <a:cs typeface="Arial" charset="0"/>
              </a:defRPr>
            </a:lvl1pPr>
          </a:lstStyle>
          <a:p>
            <a:pPr>
              <a:defRPr/>
            </a:pPr>
            <a:endParaRPr lang="en-AU"/>
          </a:p>
        </p:txBody>
      </p:sp>
      <p:sp>
        <p:nvSpPr>
          <p:cNvPr id="4" name="Slide Number Placeholder 3"/>
          <p:cNvSpPr>
            <a:spLocks noGrp="1"/>
          </p:cNvSpPr>
          <p:nvPr>
            <p:ph type="sldNum" sz="quarter" idx="12"/>
          </p:nvPr>
        </p:nvSpPr>
        <p:spPr/>
        <p:txBody>
          <a:bodyPr/>
          <a:lstStyle>
            <a:lvl1pPr fontAlgn="base">
              <a:spcBef>
                <a:spcPct val="0"/>
              </a:spcBef>
              <a:spcAft>
                <a:spcPct val="0"/>
              </a:spcAft>
              <a:defRPr>
                <a:latin typeface="Arial" charset="0"/>
                <a:cs typeface="Arial" charset="0"/>
              </a:defRPr>
            </a:lvl1pPr>
          </a:lstStyle>
          <a:p>
            <a:pPr>
              <a:defRPr/>
            </a:pPr>
            <a:fld id="{4DD02B57-B2BA-4663-84B2-55B45881B411}" type="slidenum">
              <a:rPr lang="en-AU"/>
              <a:pPr>
                <a:defRPr/>
              </a:pPr>
              <a:t>‹#›</a:t>
            </a:fld>
            <a:endParaRPr lang="en-AU"/>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EBC33AE1-5366-4D84-9FB7-39F24557D2CF}" type="datetimeFigureOut">
              <a:rPr lang="en-AU"/>
              <a:pPr>
                <a:defRPr/>
              </a:pPr>
              <a:t>29/04/2017</a:t>
            </a:fld>
            <a:endParaRPr lang="en-AU"/>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Arial" charset="0"/>
                <a:cs typeface="Arial" charset="0"/>
              </a:defRPr>
            </a:lvl1pPr>
          </a:lstStyle>
          <a:p>
            <a:pPr>
              <a:defRPr/>
            </a:pPr>
            <a:endParaRPr lang="en-AU"/>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Arial" charset="0"/>
                <a:cs typeface="Arial" charset="0"/>
              </a:defRPr>
            </a:lvl1pPr>
          </a:lstStyle>
          <a:p>
            <a:pPr>
              <a:defRPr/>
            </a:pPr>
            <a:fld id="{C0366922-9440-4DD9-B294-10A486A3DF5E}" type="slidenum">
              <a:rPr lang="en-AU"/>
              <a:pPr>
                <a:defRPr/>
              </a:pPr>
              <a:t>‹#›</a:t>
            </a:fld>
            <a:endParaRPr lang="en-AU"/>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84016C5A-73B3-436C-87C2-0A5018137752}" type="datetimeFigureOut">
              <a:rPr lang="en-AU"/>
              <a:pPr>
                <a:defRPr/>
              </a:pPr>
              <a:t>29/04/2017</a:t>
            </a:fld>
            <a:endParaRPr lang="en-AU"/>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Arial" charset="0"/>
                <a:cs typeface="Arial" charset="0"/>
              </a:defRPr>
            </a:lvl1pPr>
          </a:lstStyle>
          <a:p>
            <a:pPr>
              <a:defRPr/>
            </a:pPr>
            <a:endParaRPr lang="en-AU"/>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Arial" charset="0"/>
                <a:cs typeface="Arial" charset="0"/>
              </a:defRPr>
            </a:lvl1pPr>
          </a:lstStyle>
          <a:p>
            <a:pPr>
              <a:defRPr/>
            </a:pPr>
            <a:fld id="{8F517D44-BDE1-4E43-966B-6B1AAD7588DB}" type="slidenum">
              <a:rPr lang="en-AU"/>
              <a:pPr>
                <a:defRPr/>
              </a:pPr>
              <a:t>‹#›</a:t>
            </a:fld>
            <a:endParaRPr lang="en-AU"/>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8EC8B635-5B26-40E2-8820-418972C2ADF0}" type="datetimeFigureOut">
              <a:rPr lang="en-AU"/>
              <a:pPr>
                <a:defRPr/>
              </a:pPr>
              <a:t>29/04/2017</a:t>
            </a:fld>
            <a:endParaRPr lang="en-AU"/>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cs typeface="Arial" charset="0"/>
              </a:defRPr>
            </a:lvl1pPr>
          </a:lstStyle>
          <a:p>
            <a:pPr>
              <a:defRPr/>
            </a:pPr>
            <a:endParaRPr lang="en-AU"/>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charset="0"/>
                <a:cs typeface="Arial" charset="0"/>
              </a:defRPr>
            </a:lvl1pPr>
          </a:lstStyle>
          <a:p>
            <a:pPr>
              <a:defRPr/>
            </a:pPr>
            <a:fld id="{A8831D0E-86FE-4DE4-B57A-3F43E02A0AA2}" type="slidenum">
              <a:rPr lang="en-AU"/>
              <a:pPr>
                <a:defRPr/>
              </a:pPr>
              <a:t>‹#›</a:t>
            </a:fld>
            <a:endParaRPr lang="en-AU"/>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3E84DD7E-F86B-44A3-8CD8-D079A1C7CCD7}" type="datetimeFigureOut">
              <a:rPr lang="en-AU"/>
              <a:pPr>
                <a:defRPr/>
              </a:pPr>
              <a:t>29/04/2017</a:t>
            </a:fld>
            <a:endParaRPr lang="en-AU"/>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cs typeface="Arial" charset="0"/>
              </a:defRPr>
            </a:lvl1pPr>
          </a:lstStyle>
          <a:p>
            <a:pPr>
              <a:defRPr/>
            </a:pPr>
            <a:endParaRPr lang="en-AU"/>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charset="0"/>
                <a:cs typeface="Arial" charset="0"/>
              </a:defRPr>
            </a:lvl1pPr>
          </a:lstStyle>
          <a:p>
            <a:pPr>
              <a:defRPr/>
            </a:pPr>
            <a:fld id="{5337052D-C694-404E-863D-F9359C520AB3}" type="slidenum">
              <a:rPr lang="en-AU"/>
              <a:pPr>
                <a:defRPr/>
              </a:pPr>
              <a:t>‹#›</a:t>
            </a:fld>
            <a:endParaRPr lang="en-AU"/>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CF9E1F8-B19E-4CA3-B13E-39C01B1B80FD}" type="slidenum">
              <a:rPr lang="en-US"/>
              <a:pPr>
                <a:defRPr/>
              </a:pPr>
              <a:t>‹#›</a:t>
            </a:fld>
            <a:endParaRPr lang="en-US"/>
          </a:p>
        </p:txBody>
      </p:sp>
    </p:spTree>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487948C-388A-417F-8383-AB6235480492}" type="slidenum">
              <a:rPr lang="en-US"/>
              <a:pPr>
                <a:defRPr/>
              </a:pPr>
              <a:t>‹#›</a:t>
            </a:fld>
            <a:endParaRPr lang="en-US"/>
          </a:p>
        </p:txBody>
      </p:sp>
    </p:spTree>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5B7674D-A604-456F-AA06-21B9541F0667}" type="slidenum">
              <a:rPr lang="en-US"/>
              <a:pPr>
                <a:defRPr/>
              </a:pPr>
              <a:t>‹#›</a:t>
            </a:fld>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CEBED636-DFE3-4B0F-BEC8-D4E390ADBA73}" type="slidenum">
              <a:rPr lang="en-US"/>
              <a:pPr>
                <a:defRPr/>
              </a:pPr>
              <a:t>‹#›</a:t>
            </a:fld>
            <a:endParaRPr lang="en-US"/>
          </a:p>
        </p:txBody>
      </p:sp>
    </p:spTree>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CDA02C5-5B6F-4E21-90BF-301FA8EA5479}" type="slidenum">
              <a:rPr lang="en-US"/>
              <a:pPr>
                <a:defRPr/>
              </a:pPr>
              <a:t>‹#›</a:t>
            </a:fld>
            <a:endParaRPr lang="en-US"/>
          </a:p>
        </p:txBody>
      </p:sp>
    </p:spTree>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FF5D1940-AD23-4709-8AAA-82C8D0E9F898}" type="slidenum">
              <a:rPr lang="en-US"/>
              <a:pPr>
                <a:defRPr/>
              </a:pPr>
              <a:t>‹#›</a:t>
            </a:fld>
            <a:endParaRPr lang="en-US"/>
          </a:p>
        </p:txBody>
      </p:sp>
    </p:spTree>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5241095D-C8A8-4B64-84B4-0BCEE3C549B6}" type="slidenum">
              <a:rPr lang="en-US"/>
              <a:pPr>
                <a:defRPr/>
              </a:pPr>
              <a:t>‹#›</a:t>
            </a:fld>
            <a:endParaRPr lang="en-US"/>
          </a:p>
        </p:txBody>
      </p:sp>
    </p:spTree>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0DE06B3E-D79B-46BB-A52D-B9C44D95FA7A}" type="slidenum">
              <a:rPr lang="en-US"/>
              <a:pPr>
                <a:defRPr/>
              </a:pPr>
              <a:t>‹#›</a:t>
            </a:fld>
            <a:endParaRPr lang="en-US"/>
          </a:p>
        </p:txBody>
      </p:sp>
    </p:spTree>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FACDD40-4B8B-4F36-87FF-B8F59DEB71BE}" type="slidenum">
              <a:rPr lang="en-US"/>
              <a:pPr>
                <a:defRPr/>
              </a:pPr>
              <a:t>‹#›</a:t>
            </a:fld>
            <a:endParaRPr lang="en-US"/>
          </a:p>
        </p:txBody>
      </p:sp>
    </p:spTree>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F0EE7C4-F26F-4572-AC33-87A78D55CD6E}" type="slidenum">
              <a:rPr lang="en-US"/>
              <a:pPr>
                <a:defRPr/>
              </a:pPr>
              <a:t>‹#›</a:t>
            </a:fld>
            <a:endParaRPr lang="en-US"/>
          </a:p>
        </p:txBody>
      </p:sp>
    </p:spTree>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8DCE38E-6EE8-4CFB-A45D-10E078C306C3}" type="slidenum">
              <a:rPr lang="en-US"/>
              <a:pPr>
                <a:defRPr/>
              </a:pPr>
              <a:t>‹#›</a:t>
            </a:fld>
            <a:endParaRPr lang="en-US"/>
          </a:p>
        </p:txBody>
      </p:sp>
    </p:spTree>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4D9B00A-33FF-404A-A632-368242F75400}" type="slidenum">
              <a:rPr lang="en-US"/>
              <a:pPr>
                <a:defRPr/>
              </a:pPr>
              <a:t>‹#›</a:t>
            </a:fld>
            <a:endParaRPr lang="en-US"/>
          </a:p>
        </p:txBody>
      </p:sp>
    </p:spTree>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AU"/>
          </a:p>
        </p:txBody>
      </p:sp>
      <p:sp>
        <p:nvSpPr>
          <p:cNvPr id="3" name="ClipArt Placeholder 2"/>
          <p:cNvSpPr>
            <a:spLocks noGrp="1"/>
          </p:cNvSpPr>
          <p:nvPr>
            <p:ph type="clipArt" sz="half" idx="1"/>
          </p:nvPr>
        </p:nvSpPr>
        <p:spPr>
          <a:xfrm>
            <a:off x="685800" y="1981200"/>
            <a:ext cx="3810000" cy="4114800"/>
          </a:xfrm>
        </p:spPr>
        <p:txBody>
          <a:bodyPr/>
          <a:lstStyle/>
          <a:p>
            <a:pPr lvl="0"/>
            <a:endParaRPr lang="en-AU" noProof="0"/>
          </a:p>
        </p:txBody>
      </p:sp>
      <p:sp>
        <p:nvSpPr>
          <p:cNvPr id="4" name="Text Placeholder 3"/>
          <p:cNvSpPr>
            <a:spLocks noGrp="1"/>
          </p:cNvSpPr>
          <p:nvPr>
            <p:ph type="body"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8F796B8-1215-4FF2-A6F2-63B785629021}" type="slidenum">
              <a:rPr lang="en-US"/>
              <a:pPr>
                <a:defRPr/>
              </a:pPr>
              <a:t>‹#›</a:t>
            </a:fld>
            <a:endParaRPr lang="en-US"/>
          </a:p>
        </p:txBody>
      </p:sp>
    </p:spTree>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AU"/>
          </a:p>
        </p:txBody>
      </p:sp>
      <p:sp>
        <p:nvSpPr>
          <p:cNvPr id="3" name="Table Placeholder 2"/>
          <p:cNvSpPr>
            <a:spLocks noGrp="1"/>
          </p:cNvSpPr>
          <p:nvPr>
            <p:ph type="tbl" idx="1"/>
          </p:nvPr>
        </p:nvSpPr>
        <p:spPr>
          <a:xfrm>
            <a:off x="685800" y="1981200"/>
            <a:ext cx="7772400" cy="4114800"/>
          </a:xfrm>
        </p:spPr>
        <p:txBody>
          <a:bodyPr/>
          <a:lstStyle/>
          <a:p>
            <a:pPr lvl="0"/>
            <a:endParaRPr lang="en-AU"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7D510A3-49FE-4160-9A02-F1A5C67C0385}" type="slidenum">
              <a:rPr lang="en-US"/>
              <a:pPr>
                <a:defRPr/>
              </a:pPr>
              <a:t>‹#›</a:t>
            </a:fld>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D039DF33-056C-4387-965C-75F06AA29A21}" type="slidenum">
              <a:rPr lang="en-US"/>
              <a:pPr>
                <a:defRPr/>
              </a:pPr>
              <a:t>‹#›</a:t>
            </a:fld>
            <a:endParaRPr lang="en-US"/>
          </a:p>
        </p:txBody>
      </p:sp>
    </p:spTree>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B8D3F0D-C799-4DB7-A2BA-B1C3425D3494}" type="slidenum">
              <a:rPr lang="en-US"/>
              <a:pPr>
                <a:defRPr/>
              </a:pPr>
              <a:t>‹#›</a:t>
            </a:fld>
            <a:endParaRPr lang="en-US"/>
          </a:p>
        </p:txBody>
      </p:sp>
    </p:spTree>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6B44745-26A0-447D-823F-BB6EF25D99F1}" type="slidenum">
              <a:rPr lang="en-US"/>
              <a:pPr>
                <a:defRPr/>
              </a:pPr>
              <a:t>‹#›</a:t>
            </a:fld>
            <a:endParaRPr lang="en-US"/>
          </a:p>
        </p:txBody>
      </p:sp>
    </p:spTree>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16CD999-5CE2-41BE-8C8C-5F3187BD85A0}" type="slidenum">
              <a:rPr lang="en-US"/>
              <a:pPr>
                <a:defRPr/>
              </a:pPr>
              <a:t>‹#›</a:t>
            </a:fld>
            <a:endParaRPr lang="en-US"/>
          </a:p>
        </p:txBody>
      </p:sp>
    </p:spTree>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468B618-FC51-4EC6-AEF4-13F212C44E04}" type="slidenum">
              <a:rPr lang="en-US"/>
              <a:pPr>
                <a:defRPr/>
              </a:pPr>
              <a:t>‹#›</a:t>
            </a:fld>
            <a:endParaRPr lang="en-US"/>
          </a:p>
        </p:txBody>
      </p:sp>
    </p:spTree>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CC8E3607-24F1-4203-99FF-2BCB5B730F35}" type="slidenum">
              <a:rPr lang="en-US"/>
              <a:pPr>
                <a:defRPr/>
              </a:pPr>
              <a:t>‹#›</a:t>
            </a:fld>
            <a:endParaRPr lang="en-US"/>
          </a:p>
        </p:txBody>
      </p:sp>
    </p:spTree>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FA56443E-48EC-4F93-828A-87DF9BF75F16}" type="slidenum">
              <a:rPr lang="en-US"/>
              <a:pPr>
                <a:defRPr/>
              </a:pPr>
              <a:t>‹#›</a:t>
            </a:fld>
            <a:endParaRPr lang="en-US"/>
          </a:p>
        </p:txBody>
      </p:sp>
    </p:spTree>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A0AF5A86-769A-4886-9E4D-8A0557873DBE}" type="slidenum">
              <a:rPr lang="en-US"/>
              <a:pPr>
                <a:defRPr/>
              </a:pPr>
              <a:t>‹#›</a:t>
            </a:fld>
            <a:endParaRPr lang="en-US"/>
          </a:p>
        </p:txBody>
      </p:sp>
    </p:spTree>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B8C7520-7919-4091-A57B-953D1D09E18F}" type="slidenum">
              <a:rPr lang="en-US"/>
              <a:pPr>
                <a:defRPr/>
              </a:pPr>
              <a:t>‹#›</a:t>
            </a:fld>
            <a:endParaRPr lang="en-US"/>
          </a:p>
        </p:txBody>
      </p:sp>
    </p:spTree>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543D5E3-2D0F-4460-9BB8-56A16EA8F2D1}" type="slidenum">
              <a:rPr lang="en-US"/>
              <a:pPr>
                <a:defRPr/>
              </a:pPr>
              <a:t>‹#›</a:t>
            </a:fld>
            <a:endParaRPr lang="en-US"/>
          </a:p>
        </p:txBody>
      </p:sp>
    </p:spTree>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6C1FAA0-5D41-40E5-8BE2-38E59E82DFFC}" type="slidenum">
              <a:rPr lang="en-US"/>
              <a:pPr>
                <a:defRPr/>
              </a:pPr>
              <a:t>‹#›</a:t>
            </a:fld>
            <a:endParaRPr 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5C3C2E59-4857-4FA0-98F8-B2506D2AFDDA}" type="slidenum">
              <a:rPr lang="en-US"/>
              <a:pPr>
                <a:defRPr/>
              </a:pPr>
              <a:t>‹#›</a:t>
            </a:fld>
            <a:endParaRPr lang="en-US"/>
          </a:p>
        </p:txBody>
      </p:sp>
    </p:spTree>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228C3AF-DA0C-41B8-A021-1D9AB6C003EC}" type="slidenum">
              <a:rPr lang="en-US"/>
              <a:pPr>
                <a:defRPr/>
              </a:pPr>
              <a:t>‹#›</a:t>
            </a:fld>
            <a:endParaRPr lang="en-US"/>
          </a:p>
        </p:txBody>
      </p:sp>
    </p:spTree>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AU"/>
          </a:p>
        </p:txBody>
      </p:sp>
      <p:sp>
        <p:nvSpPr>
          <p:cNvPr id="3" name="ClipArt Placeholder 2"/>
          <p:cNvSpPr>
            <a:spLocks noGrp="1"/>
          </p:cNvSpPr>
          <p:nvPr>
            <p:ph type="clipArt" sz="half" idx="1"/>
          </p:nvPr>
        </p:nvSpPr>
        <p:spPr>
          <a:xfrm>
            <a:off x="685800" y="1981200"/>
            <a:ext cx="3810000" cy="4114800"/>
          </a:xfrm>
        </p:spPr>
        <p:txBody>
          <a:bodyPr/>
          <a:lstStyle/>
          <a:p>
            <a:pPr lvl="0"/>
            <a:endParaRPr lang="en-AU" noProof="0" smtClean="0"/>
          </a:p>
        </p:txBody>
      </p:sp>
      <p:sp>
        <p:nvSpPr>
          <p:cNvPr id="4" name="Text Placeholder 3"/>
          <p:cNvSpPr>
            <a:spLocks noGrp="1"/>
          </p:cNvSpPr>
          <p:nvPr>
            <p:ph type="body"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9C661A4-F187-4B1F-9E24-E1E1EC0FAAAB}" type="slidenum">
              <a:rPr lang="en-US"/>
              <a:pPr>
                <a:defRPr/>
              </a:pPr>
              <a:t>‹#›</a:t>
            </a:fld>
            <a:endParaRPr lang="en-US"/>
          </a:p>
        </p:txBody>
      </p:sp>
    </p:spTree>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AU"/>
          </a:p>
        </p:txBody>
      </p:sp>
      <p:sp>
        <p:nvSpPr>
          <p:cNvPr id="3" name="Table Placeholder 2"/>
          <p:cNvSpPr>
            <a:spLocks noGrp="1"/>
          </p:cNvSpPr>
          <p:nvPr>
            <p:ph type="tbl" idx="1"/>
          </p:nvPr>
        </p:nvSpPr>
        <p:spPr>
          <a:xfrm>
            <a:off x="685800" y="1981200"/>
            <a:ext cx="7772400" cy="4114800"/>
          </a:xfrm>
        </p:spPr>
        <p:txBody>
          <a:bodyPr/>
          <a:lstStyle/>
          <a:p>
            <a:pPr lvl="0"/>
            <a:endParaRPr lang="en-AU"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6D68E85-52A5-4958-9EFC-D1674DFE5221}" type="slidenum">
              <a:rPr lang="en-US"/>
              <a:pPr>
                <a:defRPr/>
              </a:pPr>
              <a:t>‹#›</a:t>
            </a:fld>
            <a:endParaRPr lang="en-US"/>
          </a:p>
        </p:txBody>
      </p:sp>
    </p:spTree>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4D995ED-2A76-466D-940D-41D36A73DA95}" type="slidenum">
              <a:rPr lang="en-US"/>
              <a:pPr>
                <a:defRPr/>
              </a:pPr>
              <a:t>‹#›</a:t>
            </a:fld>
            <a:endParaRPr lang="en-US"/>
          </a:p>
        </p:txBody>
      </p:sp>
    </p:spTree>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28FBD6B-ACF0-4CDF-A3F5-3AEFFD7ED45C}" type="slidenum">
              <a:rPr lang="en-US"/>
              <a:pPr>
                <a:defRPr/>
              </a:pPr>
              <a:t>‹#›</a:t>
            </a:fld>
            <a:endParaRPr lang="en-US"/>
          </a:p>
        </p:txBody>
      </p:sp>
    </p:spTree>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1B2C1D5-7E1D-4FEB-B8AE-0680DF53788A}" type="slidenum">
              <a:rPr lang="en-US"/>
              <a:pPr>
                <a:defRPr/>
              </a:pPr>
              <a:t>‹#›</a:t>
            </a:fld>
            <a:endParaRPr lang="en-US"/>
          </a:p>
        </p:txBody>
      </p:sp>
    </p:spTree>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F8265A7-B606-4CE1-A33B-9CA0B3FCC8A2}" type="slidenum">
              <a:rPr lang="en-US"/>
              <a:pPr>
                <a:defRPr/>
              </a:pPr>
              <a:t>‹#›</a:t>
            </a:fld>
            <a:endParaRPr lang="en-US"/>
          </a:p>
        </p:txBody>
      </p:sp>
    </p:spTree>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989CB48F-7634-4723-BC50-53071E582E80}" type="slidenum">
              <a:rPr lang="en-US"/>
              <a:pPr>
                <a:defRPr/>
              </a:pPr>
              <a:t>‹#›</a:t>
            </a:fld>
            <a:endParaRPr lang="en-US"/>
          </a:p>
        </p:txBody>
      </p:sp>
    </p:spTree>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E87C164A-7552-43FD-B0B5-D8C9695453AE}" type="slidenum">
              <a:rPr lang="en-US"/>
              <a:pPr>
                <a:defRPr/>
              </a:pPr>
              <a:t>‹#›</a:t>
            </a:fld>
            <a:endParaRPr lang="en-US"/>
          </a:p>
        </p:txBody>
      </p:sp>
    </p:spTree>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1696BCC6-085C-4FA5-A7BB-A4FB082D82E9}" type="slidenum">
              <a:rPr lang="en-US"/>
              <a:pPr>
                <a:defRPr/>
              </a:pPr>
              <a:t>‹#›</a:t>
            </a:fld>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06BB21D-761E-4A95-8D0E-2810BC2BFD4B}" type="slidenum">
              <a:rPr lang="en-US"/>
              <a:pPr>
                <a:defRPr/>
              </a:pPr>
              <a:t>‹#›</a:t>
            </a:fld>
            <a:endParaRPr lang="en-US"/>
          </a:p>
        </p:txBody>
      </p:sp>
    </p:spTree>
  </p:cSld>
  <p:clrMapOvr>
    <a:masterClrMapping/>
  </p:clrMapOv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7A6F97D-F474-40FF-B9D0-AEA70CC8325A}" type="slidenum">
              <a:rPr lang="en-US"/>
              <a:pPr>
                <a:defRPr/>
              </a:pPr>
              <a:t>‹#›</a:t>
            </a:fld>
            <a:endParaRPr lang="en-US"/>
          </a:p>
        </p:txBody>
      </p:sp>
    </p:spTree>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F0451F9-9562-4BE1-8569-84FBE8F5F9F7}" type="slidenum">
              <a:rPr lang="en-US"/>
              <a:pPr>
                <a:defRPr/>
              </a:pPr>
              <a:t>‹#›</a:t>
            </a:fld>
            <a:endParaRPr lang="en-US"/>
          </a:p>
        </p:txBody>
      </p:sp>
    </p:spTree>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C473F3E-863A-4B8D-A0B2-0394DE8F15B6}" type="slidenum">
              <a:rPr lang="en-US"/>
              <a:pPr>
                <a:defRPr/>
              </a:pPr>
              <a:t>‹#›</a:t>
            </a:fld>
            <a:endParaRPr lang="en-US"/>
          </a:p>
        </p:txBody>
      </p:sp>
    </p:spTree>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C4059E9-DAA1-4D28-9667-646C53FA2AF5}" type="slidenum">
              <a:rPr lang="en-US"/>
              <a:pPr>
                <a:defRPr/>
              </a:pPr>
              <a:t>‹#›</a:t>
            </a:fld>
            <a:endParaRPr lang="en-US"/>
          </a:p>
        </p:txBody>
      </p:sp>
    </p:spTree>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AU"/>
          </a:p>
        </p:txBody>
      </p:sp>
      <p:sp>
        <p:nvSpPr>
          <p:cNvPr id="3" name="ClipArt Placeholder 2"/>
          <p:cNvSpPr>
            <a:spLocks noGrp="1"/>
          </p:cNvSpPr>
          <p:nvPr>
            <p:ph type="clipArt" sz="half" idx="1"/>
          </p:nvPr>
        </p:nvSpPr>
        <p:spPr>
          <a:xfrm>
            <a:off x="685800" y="1981200"/>
            <a:ext cx="3810000" cy="4114800"/>
          </a:xfrm>
        </p:spPr>
        <p:txBody>
          <a:bodyPr/>
          <a:lstStyle/>
          <a:p>
            <a:pPr lvl="0"/>
            <a:endParaRPr lang="en-AU" noProof="0" smtClean="0"/>
          </a:p>
        </p:txBody>
      </p:sp>
      <p:sp>
        <p:nvSpPr>
          <p:cNvPr id="4" name="Text Placeholder 3"/>
          <p:cNvSpPr>
            <a:spLocks noGrp="1"/>
          </p:cNvSpPr>
          <p:nvPr>
            <p:ph type="body"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16CA4FE-52AA-473B-9FE2-0421CFB9BE3F}" type="slidenum">
              <a:rPr lang="en-US"/>
              <a:pPr>
                <a:defRPr/>
              </a:pPr>
              <a:t>‹#›</a:t>
            </a:fld>
            <a:endParaRPr lang="en-US"/>
          </a:p>
        </p:txBody>
      </p:sp>
    </p:spTree>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AU"/>
          </a:p>
        </p:txBody>
      </p:sp>
      <p:sp>
        <p:nvSpPr>
          <p:cNvPr id="3" name="Table Placeholder 2"/>
          <p:cNvSpPr>
            <a:spLocks noGrp="1"/>
          </p:cNvSpPr>
          <p:nvPr>
            <p:ph type="tbl" idx="1"/>
          </p:nvPr>
        </p:nvSpPr>
        <p:spPr>
          <a:xfrm>
            <a:off x="685800" y="1981200"/>
            <a:ext cx="7772400" cy="4114800"/>
          </a:xfrm>
        </p:spPr>
        <p:txBody>
          <a:bodyPr/>
          <a:lstStyle/>
          <a:p>
            <a:pPr lvl="0"/>
            <a:endParaRPr lang="en-AU"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FBD3386-0ADE-4A51-A462-118EB14AA064}" type="slidenum">
              <a:rPr lang="en-US"/>
              <a:pPr>
                <a:defRPr/>
              </a:pPr>
              <a:t>‹#›</a:t>
            </a:fld>
            <a:endParaRPr lang="en-US"/>
          </a:p>
        </p:txBody>
      </p:sp>
    </p:spTree>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170" name="Rectangle 2"/>
          <p:cNvSpPr>
            <a:spLocks noGrp="1" noChangeArrowheads="1"/>
          </p:cNvSpPr>
          <p:nvPr>
            <p:ph type="ctrTitle" sz="quarter"/>
          </p:nvPr>
        </p:nvSpPr>
        <p:spPr>
          <a:xfrm>
            <a:off x="685800" y="1676400"/>
            <a:ext cx="7772400" cy="1828800"/>
          </a:xfrm>
        </p:spPr>
        <p:txBody>
          <a:bodyPr/>
          <a:lstStyle>
            <a:lvl1pPr>
              <a:defRPr/>
            </a:lvl1pPr>
          </a:lstStyle>
          <a:p>
            <a:r>
              <a:rPr lang="en-AU"/>
              <a:t>Click to edit Master title style</a:t>
            </a:r>
          </a:p>
        </p:txBody>
      </p:sp>
      <p:sp>
        <p:nvSpPr>
          <p:cNvPr id="7171"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AU"/>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F7E47AA-D475-425E-879C-C9FF7581DE3B}"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8F8D3FC-F1A4-433A-AF73-97C1F8245F1B}"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C350979-9772-432F-A92B-72E6457C28AF}"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18DBE4B-CD95-4A5A-AFAE-98DA176DD508}"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8CC372A-36D4-416C-8016-93B35F142F91}" type="slidenum">
              <a:rPr lang="en-US"/>
              <a:pPr>
                <a:defRPr/>
              </a:pPr>
              <a:t>‹#›</a:t>
            </a:fld>
            <a:endParaRPr lang="en-US"/>
          </a:p>
        </p:txBody>
      </p:sp>
    </p:spTree>
  </p:cSld>
  <p:clrMapOvr>
    <a:masterClrMapping/>
  </p:clrMapOvr>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0AA80DC0-C201-4250-AEB3-94DE3BD5BFBD}"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4FB17406-3FAD-4DCE-A765-6383D3226FAE}"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C86E34E2-17B9-453C-923F-03E82EA44DFE}"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E126230-9CF3-4E6E-ACB0-50FD8F56B73B}"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6316DF4-1217-4476-B5FE-E287D3EFF8F5}"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C2991E6-24A1-486D-9835-62B008533C2E}"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715000"/>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381000"/>
            <a:ext cx="60198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AA0ECE3-FD02-406F-8078-5EA336E7ECCE}" type="slidenum">
              <a:rPr lang="en-AU">
                <a:solidFill>
                  <a:srgbClr val="FFFFFF"/>
                </a:solidFill>
              </a:rPr>
              <a:pPr>
                <a:defRPr/>
              </a:pPr>
              <a:t>‹#›</a:t>
            </a:fld>
            <a:endParaRPr lang="en-AU">
              <a:solidFill>
                <a:srgbClr val="FFFFFF"/>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slideLayout" Target="../slideLayouts/slideLayout59.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slideLayout" Target="../slideLayouts/slideLayout72.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slideLayout" Target="../slideLayouts/slideLayout85.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3.xml"/><Relationship Id="rId13" Type="http://schemas.openxmlformats.org/officeDocument/2006/relationships/image" Target="../media/image1.jpeg"/><Relationship Id="rId3" Type="http://schemas.openxmlformats.org/officeDocument/2006/relationships/slideLayout" Target="../slideLayouts/slideLayout88.xml"/><Relationship Id="rId7" Type="http://schemas.openxmlformats.org/officeDocument/2006/relationships/slideLayout" Target="../slideLayouts/slideLayout92.xml"/><Relationship Id="rId12" Type="http://schemas.openxmlformats.org/officeDocument/2006/relationships/theme" Target="../theme/theme8.xml"/><Relationship Id="rId2" Type="http://schemas.openxmlformats.org/officeDocument/2006/relationships/slideLayout" Target="../slideLayouts/slideLayout87.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5" Type="http://schemas.openxmlformats.org/officeDocument/2006/relationships/slideLayout" Target="../slideLayouts/slideLayout90.xml"/><Relationship Id="rId10" Type="http://schemas.openxmlformats.org/officeDocument/2006/relationships/slideLayout" Target="../slideLayouts/slideLayout95.xml"/><Relationship Id="rId4" Type="http://schemas.openxmlformats.org/officeDocument/2006/relationships/slideLayout" Target="../slideLayouts/slideLayout89.xml"/><Relationship Id="rId9" Type="http://schemas.openxmlformats.org/officeDocument/2006/relationships/slideLayout" Target="../slideLayouts/slideLayout9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66"/>
            </a:gs>
            <a:gs pos="100000">
              <a:schemeClr val="accent2"/>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14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400">
                <a:latin typeface="+mn-lt"/>
              </a:defRPr>
            </a:lvl1pPr>
          </a:lstStyle>
          <a:p>
            <a:pPr>
              <a:defRPr/>
            </a:pPr>
            <a:endParaRPr lang="en-US"/>
          </a:p>
        </p:txBody>
      </p:sp>
      <p:sp>
        <p:nvSpPr>
          <p:cNvPr id="614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a:latin typeface="+mn-lt"/>
              </a:defRPr>
            </a:lvl1pPr>
          </a:lstStyle>
          <a:p>
            <a:pPr>
              <a:defRPr/>
            </a:pPr>
            <a:endParaRPr lang="en-US"/>
          </a:p>
        </p:txBody>
      </p:sp>
      <p:sp>
        <p:nvSpPr>
          <p:cNvPr id="615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a:latin typeface="+mn-lt"/>
              </a:defRPr>
            </a:lvl1pPr>
          </a:lstStyle>
          <a:p>
            <a:pPr>
              <a:defRPr/>
            </a:pPr>
            <a:fld id="{86448F35-DFFC-4E3A-9D9D-F6D67A386E18}"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5198" r:id="rId1"/>
    <p:sldLayoutId id="2147485199" r:id="rId2"/>
    <p:sldLayoutId id="2147485200" r:id="rId3"/>
    <p:sldLayoutId id="2147485201" r:id="rId4"/>
    <p:sldLayoutId id="2147485202" r:id="rId5"/>
    <p:sldLayoutId id="2147485203" r:id="rId6"/>
    <p:sldLayoutId id="2147485204" r:id="rId7"/>
    <p:sldLayoutId id="2147485205" r:id="rId8"/>
    <p:sldLayoutId id="2147485206" r:id="rId9"/>
    <p:sldLayoutId id="2147485207" r:id="rId10"/>
    <p:sldLayoutId id="2147485208" r:id="rId11"/>
    <p:sldLayoutId id="2147485209" r:id="rId12"/>
    <p:sldLayoutId id="2147485210" r:id="rId13"/>
  </p:sldLayoutIdLst>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charset="0"/>
        </a:defRPr>
      </a:lvl2pPr>
      <a:lvl3pPr algn="ctr" rtl="0" eaLnBrk="0" fontAlgn="base" hangingPunct="0">
        <a:spcBef>
          <a:spcPct val="0"/>
        </a:spcBef>
        <a:spcAft>
          <a:spcPct val="0"/>
        </a:spcAft>
        <a:defRPr sz="4400">
          <a:solidFill>
            <a:schemeClr val="tx2"/>
          </a:solidFill>
          <a:latin typeface="Times New Roman" pitchFamily="18" charset="0"/>
          <a:cs typeface="Arial" charset="0"/>
        </a:defRPr>
      </a:lvl3pPr>
      <a:lvl4pPr algn="ctr" rtl="0" eaLnBrk="0" fontAlgn="base" hangingPunct="0">
        <a:spcBef>
          <a:spcPct val="0"/>
        </a:spcBef>
        <a:spcAft>
          <a:spcPct val="0"/>
        </a:spcAft>
        <a:defRPr sz="4400">
          <a:solidFill>
            <a:schemeClr val="tx2"/>
          </a:solidFill>
          <a:latin typeface="Times New Roman" pitchFamily="18" charset="0"/>
          <a:cs typeface="Arial" charset="0"/>
        </a:defRPr>
      </a:lvl4pPr>
      <a:lvl5pPr algn="ctr" rtl="0" eaLnBrk="0" fontAlgn="base" hangingPunct="0">
        <a:spcBef>
          <a:spcPct val="0"/>
        </a:spcBef>
        <a:spcAft>
          <a:spcPct val="0"/>
        </a:spcAft>
        <a:defRPr sz="4400">
          <a:solidFill>
            <a:schemeClr val="tx2"/>
          </a:solidFill>
          <a:latin typeface="Times New Roman" pitchFamily="18" charset="0"/>
          <a:cs typeface="Arial" charset="0"/>
        </a:defRPr>
      </a:lvl5pPr>
      <a:lvl6pPr marL="457200" algn="ctr" rtl="0" fontAlgn="base">
        <a:spcBef>
          <a:spcPct val="0"/>
        </a:spcBef>
        <a:spcAft>
          <a:spcPct val="0"/>
        </a:spcAft>
        <a:defRPr sz="4400">
          <a:solidFill>
            <a:schemeClr val="tx2"/>
          </a:solidFill>
          <a:latin typeface="Times New Roman" pitchFamily="18" charset="0"/>
          <a:cs typeface="Arial" charset="0"/>
        </a:defRPr>
      </a:lvl6pPr>
      <a:lvl7pPr marL="914400" algn="ctr" rtl="0" fontAlgn="base">
        <a:spcBef>
          <a:spcPct val="0"/>
        </a:spcBef>
        <a:spcAft>
          <a:spcPct val="0"/>
        </a:spcAft>
        <a:defRPr sz="4400">
          <a:solidFill>
            <a:schemeClr val="tx2"/>
          </a:solidFill>
          <a:latin typeface="Times New Roman" pitchFamily="18" charset="0"/>
          <a:cs typeface="Arial" charset="0"/>
        </a:defRPr>
      </a:lvl7pPr>
      <a:lvl8pPr marL="1371600" algn="ctr" rtl="0" fontAlgn="base">
        <a:spcBef>
          <a:spcPct val="0"/>
        </a:spcBef>
        <a:spcAft>
          <a:spcPct val="0"/>
        </a:spcAft>
        <a:defRPr sz="4400">
          <a:solidFill>
            <a:schemeClr val="tx2"/>
          </a:solidFill>
          <a:latin typeface="Times New Roman" pitchFamily="18" charset="0"/>
          <a:cs typeface="Arial" charset="0"/>
        </a:defRPr>
      </a:lvl8pPr>
      <a:lvl9pPr marL="1828800" algn="ctr" rtl="0" fontAlgn="base">
        <a:spcBef>
          <a:spcPct val="0"/>
        </a:spcBef>
        <a:spcAft>
          <a:spcPct val="0"/>
        </a:spcAft>
        <a:defRPr sz="4400">
          <a:solidFill>
            <a:schemeClr val="tx2"/>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848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4848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4848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DEBD2483-2248-404D-A86F-B0D69286A6C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5211" r:id="rId1"/>
    <p:sldLayoutId id="2147485212" r:id="rId2"/>
    <p:sldLayoutId id="2147485213" r:id="rId3"/>
    <p:sldLayoutId id="2147485214" r:id="rId4"/>
    <p:sldLayoutId id="2147485215" r:id="rId5"/>
    <p:sldLayoutId id="2147485216" r:id="rId6"/>
    <p:sldLayoutId id="2147485217" r:id="rId7"/>
    <p:sldLayoutId id="2147485218" r:id="rId8"/>
    <p:sldLayoutId id="2147485219" r:id="rId9"/>
    <p:sldLayoutId id="2147485220" r:id="rId10"/>
    <p:sldLayoutId id="214748522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AU" smtClean="0"/>
          </a:p>
        </p:txBody>
      </p:sp>
      <p:sp>
        <p:nvSpPr>
          <p:cNvPr id="3075"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cs typeface="+mn-cs"/>
              </a:defRPr>
            </a:lvl1pPr>
          </a:lstStyle>
          <a:p>
            <a:pPr>
              <a:defRPr/>
            </a:pPr>
            <a:fld id="{ADFF2746-B79D-423A-B23E-6EF9146E0580}" type="datetimeFigureOut">
              <a:rPr lang="en-AU"/>
              <a:pPr>
                <a:defRPr/>
              </a:pPr>
              <a:t>29/04/2017</a:t>
            </a:fld>
            <a:endParaRPr lang="en-AU"/>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cs typeface="+mn-cs"/>
              </a:defRPr>
            </a:lvl1pPr>
          </a:lstStyle>
          <a:p>
            <a:pPr>
              <a:defRPr/>
            </a:pPr>
            <a:endParaRPr lang="en-AU"/>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Calibri"/>
                <a:cs typeface="+mn-cs"/>
              </a:defRPr>
            </a:lvl1pPr>
          </a:lstStyle>
          <a:p>
            <a:pPr>
              <a:defRPr/>
            </a:pPr>
            <a:fld id="{6C0B5C39-42DE-4C55-885F-27899FCD20A8}" type="slidenum">
              <a:rPr lang="en-AU"/>
              <a:pPr>
                <a:defRPr/>
              </a:pPr>
              <a:t>‹#›</a:t>
            </a:fld>
            <a:endParaRPr lang="en-AU"/>
          </a:p>
        </p:txBody>
      </p:sp>
    </p:spTree>
  </p:cSld>
  <p:clrMap bg1="lt1" tx1="dk1" bg2="lt2" tx2="dk2" accent1="accent1" accent2="accent2" accent3="accent3" accent4="accent4" accent5="accent5" accent6="accent6" hlink="hlink" folHlink="folHlink"/>
  <p:sldLayoutIdLst>
    <p:sldLayoutId id="2147485274" r:id="rId1"/>
    <p:sldLayoutId id="2147485275" r:id="rId2"/>
    <p:sldLayoutId id="2147485276" r:id="rId3"/>
    <p:sldLayoutId id="2147485277" r:id="rId4"/>
    <p:sldLayoutId id="2147485278" r:id="rId5"/>
    <p:sldLayoutId id="2147485279" r:id="rId6"/>
    <p:sldLayoutId id="2147485280" r:id="rId7"/>
    <p:sldLayoutId id="2147485281" r:id="rId8"/>
    <p:sldLayoutId id="2147485282" r:id="rId9"/>
    <p:sldLayoutId id="2147485283" r:id="rId10"/>
    <p:sldLayoutId id="2147485284"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AU" smtClean="0"/>
          </a:p>
        </p:txBody>
      </p:sp>
      <p:sp>
        <p:nvSpPr>
          <p:cNvPr id="4099"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cs typeface="+mn-cs"/>
              </a:defRPr>
            </a:lvl1pPr>
          </a:lstStyle>
          <a:p>
            <a:pPr>
              <a:defRPr/>
            </a:pPr>
            <a:fld id="{6E8E0865-4E57-4943-9389-6F30519E5187}" type="datetimeFigureOut">
              <a:rPr lang="en-AU"/>
              <a:pPr>
                <a:defRPr/>
              </a:pPr>
              <a:t>29/04/2017</a:t>
            </a:fld>
            <a:endParaRPr lang="en-AU"/>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cs typeface="+mn-cs"/>
              </a:defRPr>
            </a:lvl1pPr>
          </a:lstStyle>
          <a:p>
            <a:pPr>
              <a:defRPr/>
            </a:pPr>
            <a:endParaRPr lang="en-AU"/>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Calibri"/>
                <a:cs typeface="+mn-cs"/>
              </a:defRPr>
            </a:lvl1pPr>
          </a:lstStyle>
          <a:p>
            <a:pPr>
              <a:defRPr/>
            </a:pPr>
            <a:fld id="{361BBD11-8A23-44DF-87C6-605D501733AF}" type="slidenum">
              <a:rPr lang="en-AU"/>
              <a:pPr>
                <a:defRPr/>
              </a:pPr>
              <a:t>‹#›</a:t>
            </a:fld>
            <a:endParaRPr lang="en-AU"/>
          </a:p>
        </p:txBody>
      </p:sp>
    </p:spTree>
  </p:cSld>
  <p:clrMap bg1="lt1" tx1="dk1" bg2="lt2" tx2="dk2" accent1="accent1" accent2="accent2" accent3="accent3" accent4="accent4" accent5="accent5" accent6="accent6" hlink="hlink" folHlink="folHlink"/>
  <p:sldLayoutIdLst>
    <p:sldLayoutId id="2147485285" r:id="rId1"/>
    <p:sldLayoutId id="2147485286" r:id="rId2"/>
    <p:sldLayoutId id="2147485287" r:id="rId3"/>
    <p:sldLayoutId id="2147485288" r:id="rId4"/>
    <p:sldLayoutId id="2147485289" r:id="rId5"/>
    <p:sldLayoutId id="2147485290" r:id="rId6"/>
    <p:sldLayoutId id="2147485291" r:id="rId7"/>
    <p:sldLayoutId id="2147485292" r:id="rId8"/>
    <p:sldLayoutId id="2147485293" r:id="rId9"/>
    <p:sldLayoutId id="2147485294" r:id="rId10"/>
    <p:sldLayoutId id="2147485295"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66"/>
            </a:gs>
            <a:gs pos="100000">
              <a:schemeClr val="accent2"/>
            </a:gs>
          </a:gsLst>
          <a:lin ang="5400000" scaled="1"/>
        </a:gra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3"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14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400">
                <a:solidFill>
                  <a:srgbClr val="000000"/>
                </a:solidFill>
                <a:latin typeface="+mn-lt"/>
              </a:defRPr>
            </a:lvl1pPr>
          </a:lstStyle>
          <a:p>
            <a:pPr>
              <a:defRPr/>
            </a:pPr>
            <a:endParaRPr lang="en-US"/>
          </a:p>
        </p:txBody>
      </p:sp>
      <p:sp>
        <p:nvSpPr>
          <p:cNvPr id="614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a:solidFill>
                  <a:srgbClr val="000000"/>
                </a:solidFill>
                <a:latin typeface="+mn-lt"/>
              </a:defRPr>
            </a:lvl1pPr>
          </a:lstStyle>
          <a:p>
            <a:pPr>
              <a:defRPr/>
            </a:pPr>
            <a:endParaRPr lang="en-US"/>
          </a:p>
        </p:txBody>
      </p:sp>
      <p:sp>
        <p:nvSpPr>
          <p:cNvPr id="615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a:solidFill>
                  <a:srgbClr val="000000"/>
                </a:solidFill>
                <a:latin typeface="+mn-lt"/>
              </a:defRPr>
            </a:lvl1pPr>
          </a:lstStyle>
          <a:p>
            <a:pPr>
              <a:defRPr/>
            </a:pPr>
            <a:fld id="{6D1FB0B5-DCF3-4B82-8512-8D73E4F8A8B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5222" r:id="rId1"/>
    <p:sldLayoutId id="2147485223" r:id="rId2"/>
    <p:sldLayoutId id="2147485224" r:id="rId3"/>
    <p:sldLayoutId id="2147485225" r:id="rId4"/>
    <p:sldLayoutId id="2147485226" r:id="rId5"/>
    <p:sldLayoutId id="2147485227" r:id="rId6"/>
    <p:sldLayoutId id="2147485228" r:id="rId7"/>
    <p:sldLayoutId id="2147485229" r:id="rId8"/>
    <p:sldLayoutId id="2147485230" r:id="rId9"/>
    <p:sldLayoutId id="2147485231" r:id="rId10"/>
    <p:sldLayoutId id="2147485232" r:id="rId11"/>
    <p:sldLayoutId id="2147485233" r:id="rId12"/>
    <p:sldLayoutId id="2147485234" r:id="rId13"/>
  </p:sldLayoutIdLst>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charset="0"/>
        </a:defRPr>
      </a:lvl2pPr>
      <a:lvl3pPr algn="ctr" rtl="0" eaLnBrk="0" fontAlgn="base" hangingPunct="0">
        <a:spcBef>
          <a:spcPct val="0"/>
        </a:spcBef>
        <a:spcAft>
          <a:spcPct val="0"/>
        </a:spcAft>
        <a:defRPr sz="4400">
          <a:solidFill>
            <a:schemeClr val="tx2"/>
          </a:solidFill>
          <a:latin typeface="Times New Roman" pitchFamily="18" charset="0"/>
          <a:cs typeface="Arial" charset="0"/>
        </a:defRPr>
      </a:lvl3pPr>
      <a:lvl4pPr algn="ctr" rtl="0" eaLnBrk="0" fontAlgn="base" hangingPunct="0">
        <a:spcBef>
          <a:spcPct val="0"/>
        </a:spcBef>
        <a:spcAft>
          <a:spcPct val="0"/>
        </a:spcAft>
        <a:defRPr sz="4400">
          <a:solidFill>
            <a:schemeClr val="tx2"/>
          </a:solidFill>
          <a:latin typeface="Times New Roman" pitchFamily="18" charset="0"/>
          <a:cs typeface="Arial" charset="0"/>
        </a:defRPr>
      </a:lvl4pPr>
      <a:lvl5pPr algn="ctr" rtl="0" eaLnBrk="0" fontAlgn="base" hangingPunct="0">
        <a:spcBef>
          <a:spcPct val="0"/>
        </a:spcBef>
        <a:spcAft>
          <a:spcPct val="0"/>
        </a:spcAft>
        <a:defRPr sz="4400">
          <a:solidFill>
            <a:schemeClr val="tx2"/>
          </a:solidFill>
          <a:latin typeface="Times New Roman" pitchFamily="18" charset="0"/>
          <a:cs typeface="Arial" charset="0"/>
        </a:defRPr>
      </a:lvl5pPr>
      <a:lvl6pPr marL="457200" algn="ctr" rtl="0" fontAlgn="base">
        <a:spcBef>
          <a:spcPct val="0"/>
        </a:spcBef>
        <a:spcAft>
          <a:spcPct val="0"/>
        </a:spcAft>
        <a:defRPr sz="4400">
          <a:solidFill>
            <a:schemeClr val="tx2"/>
          </a:solidFill>
          <a:latin typeface="Times New Roman" pitchFamily="18" charset="0"/>
          <a:cs typeface="Arial" charset="0"/>
        </a:defRPr>
      </a:lvl6pPr>
      <a:lvl7pPr marL="914400" algn="ctr" rtl="0" fontAlgn="base">
        <a:spcBef>
          <a:spcPct val="0"/>
        </a:spcBef>
        <a:spcAft>
          <a:spcPct val="0"/>
        </a:spcAft>
        <a:defRPr sz="4400">
          <a:solidFill>
            <a:schemeClr val="tx2"/>
          </a:solidFill>
          <a:latin typeface="Times New Roman" pitchFamily="18" charset="0"/>
          <a:cs typeface="Arial" charset="0"/>
        </a:defRPr>
      </a:lvl7pPr>
      <a:lvl8pPr marL="1371600" algn="ctr" rtl="0" fontAlgn="base">
        <a:spcBef>
          <a:spcPct val="0"/>
        </a:spcBef>
        <a:spcAft>
          <a:spcPct val="0"/>
        </a:spcAft>
        <a:defRPr sz="4400">
          <a:solidFill>
            <a:schemeClr val="tx2"/>
          </a:solidFill>
          <a:latin typeface="Times New Roman" pitchFamily="18" charset="0"/>
          <a:cs typeface="Arial" charset="0"/>
        </a:defRPr>
      </a:lvl8pPr>
      <a:lvl9pPr marL="1828800" algn="ctr" rtl="0" fontAlgn="base">
        <a:spcBef>
          <a:spcPct val="0"/>
        </a:spcBef>
        <a:spcAft>
          <a:spcPct val="0"/>
        </a:spcAft>
        <a:defRPr sz="4400">
          <a:solidFill>
            <a:schemeClr val="tx2"/>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66"/>
            </a:gs>
            <a:gs pos="100000">
              <a:schemeClr val="accent2"/>
            </a:gs>
          </a:gsLst>
          <a:lin ang="5400000" scaled="1"/>
        </a:gra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14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14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400">
                <a:solidFill>
                  <a:srgbClr val="000000"/>
                </a:solidFill>
                <a:latin typeface="+mn-lt"/>
              </a:defRPr>
            </a:lvl1pPr>
          </a:lstStyle>
          <a:p>
            <a:pPr>
              <a:defRPr/>
            </a:pPr>
            <a:endParaRPr lang="en-US"/>
          </a:p>
        </p:txBody>
      </p:sp>
      <p:sp>
        <p:nvSpPr>
          <p:cNvPr id="614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a:solidFill>
                  <a:srgbClr val="000000"/>
                </a:solidFill>
                <a:latin typeface="+mn-lt"/>
              </a:defRPr>
            </a:lvl1pPr>
          </a:lstStyle>
          <a:p>
            <a:pPr>
              <a:defRPr/>
            </a:pPr>
            <a:endParaRPr lang="en-US"/>
          </a:p>
        </p:txBody>
      </p:sp>
      <p:sp>
        <p:nvSpPr>
          <p:cNvPr id="615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a:solidFill>
                  <a:srgbClr val="000000"/>
                </a:solidFill>
                <a:latin typeface="+mn-lt"/>
              </a:defRPr>
            </a:lvl1pPr>
          </a:lstStyle>
          <a:p>
            <a:pPr>
              <a:defRPr/>
            </a:pPr>
            <a:fld id="{4C38EF3C-F077-42C1-9898-4962D4834D6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5235" r:id="rId1"/>
    <p:sldLayoutId id="2147485236" r:id="rId2"/>
    <p:sldLayoutId id="2147485237" r:id="rId3"/>
    <p:sldLayoutId id="2147485238" r:id="rId4"/>
    <p:sldLayoutId id="2147485239" r:id="rId5"/>
    <p:sldLayoutId id="2147485240" r:id="rId6"/>
    <p:sldLayoutId id="2147485241" r:id="rId7"/>
    <p:sldLayoutId id="2147485242" r:id="rId8"/>
    <p:sldLayoutId id="2147485243" r:id="rId9"/>
    <p:sldLayoutId id="2147485244" r:id="rId10"/>
    <p:sldLayoutId id="2147485245" r:id="rId11"/>
    <p:sldLayoutId id="2147485246" r:id="rId12"/>
    <p:sldLayoutId id="2147485247" r:id="rId13"/>
  </p:sldLayoutIdLst>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charset="0"/>
        </a:defRPr>
      </a:lvl2pPr>
      <a:lvl3pPr algn="ctr" rtl="0" eaLnBrk="0" fontAlgn="base" hangingPunct="0">
        <a:spcBef>
          <a:spcPct val="0"/>
        </a:spcBef>
        <a:spcAft>
          <a:spcPct val="0"/>
        </a:spcAft>
        <a:defRPr sz="4400">
          <a:solidFill>
            <a:schemeClr val="tx2"/>
          </a:solidFill>
          <a:latin typeface="Times New Roman" pitchFamily="18" charset="0"/>
          <a:cs typeface="Arial" charset="0"/>
        </a:defRPr>
      </a:lvl3pPr>
      <a:lvl4pPr algn="ctr" rtl="0" eaLnBrk="0" fontAlgn="base" hangingPunct="0">
        <a:spcBef>
          <a:spcPct val="0"/>
        </a:spcBef>
        <a:spcAft>
          <a:spcPct val="0"/>
        </a:spcAft>
        <a:defRPr sz="4400">
          <a:solidFill>
            <a:schemeClr val="tx2"/>
          </a:solidFill>
          <a:latin typeface="Times New Roman" pitchFamily="18" charset="0"/>
          <a:cs typeface="Arial" charset="0"/>
        </a:defRPr>
      </a:lvl4pPr>
      <a:lvl5pPr algn="ctr" rtl="0" eaLnBrk="0" fontAlgn="base" hangingPunct="0">
        <a:spcBef>
          <a:spcPct val="0"/>
        </a:spcBef>
        <a:spcAft>
          <a:spcPct val="0"/>
        </a:spcAft>
        <a:defRPr sz="4400">
          <a:solidFill>
            <a:schemeClr val="tx2"/>
          </a:solidFill>
          <a:latin typeface="Times New Roman" pitchFamily="18" charset="0"/>
          <a:cs typeface="Arial" charset="0"/>
        </a:defRPr>
      </a:lvl5pPr>
      <a:lvl6pPr marL="457200" algn="ctr" rtl="0" fontAlgn="base">
        <a:spcBef>
          <a:spcPct val="0"/>
        </a:spcBef>
        <a:spcAft>
          <a:spcPct val="0"/>
        </a:spcAft>
        <a:defRPr sz="4400">
          <a:solidFill>
            <a:schemeClr val="tx2"/>
          </a:solidFill>
          <a:latin typeface="Times New Roman" pitchFamily="18" charset="0"/>
          <a:cs typeface="Arial" charset="0"/>
        </a:defRPr>
      </a:lvl6pPr>
      <a:lvl7pPr marL="914400" algn="ctr" rtl="0" fontAlgn="base">
        <a:spcBef>
          <a:spcPct val="0"/>
        </a:spcBef>
        <a:spcAft>
          <a:spcPct val="0"/>
        </a:spcAft>
        <a:defRPr sz="4400">
          <a:solidFill>
            <a:schemeClr val="tx2"/>
          </a:solidFill>
          <a:latin typeface="Times New Roman" pitchFamily="18" charset="0"/>
          <a:cs typeface="Arial" charset="0"/>
        </a:defRPr>
      </a:lvl7pPr>
      <a:lvl8pPr marL="1371600" algn="ctr" rtl="0" fontAlgn="base">
        <a:spcBef>
          <a:spcPct val="0"/>
        </a:spcBef>
        <a:spcAft>
          <a:spcPct val="0"/>
        </a:spcAft>
        <a:defRPr sz="4400">
          <a:solidFill>
            <a:schemeClr val="tx2"/>
          </a:solidFill>
          <a:latin typeface="Times New Roman" pitchFamily="18" charset="0"/>
          <a:cs typeface="Arial" charset="0"/>
        </a:defRPr>
      </a:lvl8pPr>
      <a:lvl9pPr marL="1828800" algn="ctr" rtl="0" fontAlgn="base">
        <a:spcBef>
          <a:spcPct val="0"/>
        </a:spcBef>
        <a:spcAft>
          <a:spcPct val="0"/>
        </a:spcAft>
        <a:defRPr sz="4400">
          <a:solidFill>
            <a:schemeClr val="tx2"/>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66"/>
            </a:gs>
            <a:gs pos="100000">
              <a:schemeClr val="accent2"/>
            </a:gs>
          </a:gsLst>
          <a:lin ang="5400000" scaled="1"/>
        </a:gra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43"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14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400">
                <a:solidFill>
                  <a:srgbClr val="000000"/>
                </a:solidFill>
                <a:latin typeface="+mn-lt"/>
              </a:defRPr>
            </a:lvl1pPr>
          </a:lstStyle>
          <a:p>
            <a:pPr>
              <a:defRPr/>
            </a:pPr>
            <a:endParaRPr lang="en-US"/>
          </a:p>
        </p:txBody>
      </p:sp>
      <p:sp>
        <p:nvSpPr>
          <p:cNvPr id="614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a:solidFill>
                  <a:srgbClr val="000000"/>
                </a:solidFill>
                <a:latin typeface="+mn-lt"/>
              </a:defRPr>
            </a:lvl1pPr>
          </a:lstStyle>
          <a:p>
            <a:pPr>
              <a:defRPr/>
            </a:pPr>
            <a:endParaRPr lang="en-US"/>
          </a:p>
        </p:txBody>
      </p:sp>
      <p:sp>
        <p:nvSpPr>
          <p:cNvPr id="615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a:solidFill>
                  <a:srgbClr val="000000"/>
                </a:solidFill>
                <a:latin typeface="+mn-lt"/>
              </a:defRPr>
            </a:lvl1pPr>
          </a:lstStyle>
          <a:p>
            <a:pPr>
              <a:defRPr/>
            </a:pPr>
            <a:fld id="{9D0FF5EA-D11F-471C-949C-0D0EE4ECB6F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5261" r:id="rId1"/>
    <p:sldLayoutId id="2147485262" r:id="rId2"/>
    <p:sldLayoutId id="2147485263" r:id="rId3"/>
    <p:sldLayoutId id="2147485264" r:id="rId4"/>
    <p:sldLayoutId id="2147485265" r:id="rId5"/>
    <p:sldLayoutId id="2147485266" r:id="rId6"/>
    <p:sldLayoutId id="2147485267" r:id="rId7"/>
    <p:sldLayoutId id="2147485268" r:id="rId8"/>
    <p:sldLayoutId id="2147485269" r:id="rId9"/>
    <p:sldLayoutId id="2147485270" r:id="rId10"/>
    <p:sldLayoutId id="2147485271" r:id="rId11"/>
    <p:sldLayoutId id="2147485272" r:id="rId12"/>
    <p:sldLayoutId id="2147485273" r:id="rId13"/>
  </p:sldLayoutIdLst>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charset="0"/>
        </a:defRPr>
      </a:lvl2pPr>
      <a:lvl3pPr algn="ctr" rtl="0" eaLnBrk="0" fontAlgn="base" hangingPunct="0">
        <a:spcBef>
          <a:spcPct val="0"/>
        </a:spcBef>
        <a:spcAft>
          <a:spcPct val="0"/>
        </a:spcAft>
        <a:defRPr sz="4400">
          <a:solidFill>
            <a:schemeClr val="tx2"/>
          </a:solidFill>
          <a:latin typeface="Times New Roman" pitchFamily="18" charset="0"/>
          <a:cs typeface="Arial" charset="0"/>
        </a:defRPr>
      </a:lvl3pPr>
      <a:lvl4pPr algn="ctr" rtl="0" eaLnBrk="0" fontAlgn="base" hangingPunct="0">
        <a:spcBef>
          <a:spcPct val="0"/>
        </a:spcBef>
        <a:spcAft>
          <a:spcPct val="0"/>
        </a:spcAft>
        <a:defRPr sz="4400">
          <a:solidFill>
            <a:schemeClr val="tx2"/>
          </a:solidFill>
          <a:latin typeface="Times New Roman" pitchFamily="18" charset="0"/>
          <a:cs typeface="Arial" charset="0"/>
        </a:defRPr>
      </a:lvl4pPr>
      <a:lvl5pPr algn="ctr" rtl="0" eaLnBrk="0" fontAlgn="base" hangingPunct="0">
        <a:spcBef>
          <a:spcPct val="0"/>
        </a:spcBef>
        <a:spcAft>
          <a:spcPct val="0"/>
        </a:spcAft>
        <a:defRPr sz="4400">
          <a:solidFill>
            <a:schemeClr val="tx2"/>
          </a:solidFill>
          <a:latin typeface="Times New Roman" pitchFamily="18" charset="0"/>
          <a:cs typeface="Arial" charset="0"/>
        </a:defRPr>
      </a:lvl5pPr>
      <a:lvl6pPr marL="457200" algn="ctr" rtl="0" fontAlgn="base">
        <a:spcBef>
          <a:spcPct val="0"/>
        </a:spcBef>
        <a:spcAft>
          <a:spcPct val="0"/>
        </a:spcAft>
        <a:defRPr sz="4400">
          <a:solidFill>
            <a:schemeClr val="tx2"/>
          </a:solidFill>
          <a:latin typeface="Times New Roman" pitchFamily="18" charset="0"/>
          <a:cs typeface="Arial" charset="0"/>
        </a:defRPr>
      </a:lvl6pPr>
      <a:lvl7pPr marL="914400" algn="ctr" rtl="0" fontAlgn="base">
        <a:spcBef>
          <a:spcPct val="0"/>
        </a:spcBef>
        <a:spcAft>
          <a:spcPct val="0"/>
        </a:spcAft>
        <a:defRPr sz="4400">
          <a:solidFill>
            <a:schemeClr val="tx2"/>
          </a:solidFill>
          <a:latin typeface="Times New Roman" pitchFamily="18" charset="0"/>
          <a:cs typeface="Arial" charset="0"/>
        </a:defRPr>
      </a:lvl7pPr>
      <a:lvl8pPr marL="1371600" algn="ctr" rtl="0" fontAlgn="base">
        <a:spcBef>
          <a:spcPct val="0"/>
        </a:spcBef>
        <a:spcAft>
          <a:spcPct val="0"/>
        </a:spcAft>
        <a:defRPr sz="4400">
          <a:solidFill>
            <a:schemeClr val="tx2"/>
          </a:solidFill>
          <a:latin typeface="Times New Roman" pitchFamily="18" charset="0"/>
          <a:cs typeface="Arial" charset="0"/>
        </a:defRPr>
      </a:lvl8pPr>
      <a:lvl9pPr marL="1828800" algn="ctr" rtl="0" fontAlgn="base">
        <a:spcBef>
          <a:spcPct val="0"/>
        </a:spcBef>
        <a:spcAft>
          <a:spcPct val="0"/>
        </a:spcAft>
        <a:defRPr sz="4400">
          <a:solidFill>
            <a:schemeClr val="tx2"/>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3810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AU" smtClean="0"/>
              <a:t>Click to edit Master title style</a:t>
            </a:r>
          </a:p>
        </p:txBody>
      </p:sp>
      <p:sp>
        <p:nvSpPr>
          <p:cNvPr id="6147" name="Rectangle 3"/>
          <p:cNvSpPr>
            <a:spLocks noGrp="1" noChangeArrowheads="1"/>
          </p:cNvSpPr>
          <p:nvPr>
            <p:ph type="body" idx="1"/>
          </p:nvPr>
        </p:nvSpPr>
        <p:spPr bwMode="auto">
          <a:xfrm>
            <a:off x="457200" y="1981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p>
        </p:txBody>
      </p:sp>
      <p:sp>
        <p:nvSpPr>
          <p:cNvPr id="61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defRPr>
            </a:lvl1pPr>
          </a:lstStyle>
          <a:p>
            <a:pPr>
              <a:defRPr/>
            </a:pPr>
            <a:endParaRPr lang="en-AU">
              <a:solidFill>
                <a:srgbClr val="FFFFFF"/>
              </a:solidFill>
              <a:cs typeface="Arial"/>
            </a:endParaRPr>
          </a:p>
        </p:txBody>
      </p:sp>
      <p:sp>
        <p:nvSpPr>
          <p:cNvPr id="61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defRPr>
            </a:lvl1pPr>
          </a:lstStyle>
          <a:p>
            <a:pPr>
              <a:defRPr/>
            </a:pPr>
            <a:endParaRPr lang="en-AU">
              <a:solidFill>
                <a:srgbClr val="FFFFFF"/>
              </a:solidFill>
              <a:cs typeface="Arial"/>
            </a:endParaRPr>
          </a:p>
        </p:txBody>
      </p:sp>
      <p:sp>
        <p:nvSpPr>
          <p:cNvPr id="61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defRPr>
            </a:lvl1pPr>
          </a:lstStyle>
          <a:p>
            <a:pPr>
              <a:defRPr/>
            </a:pPr>
            <a:fld id="{244B4B10-3EA1-468F-92D6-E0FA692FD53D}" type="slidenum">
              <a:rPr lang="en-AU">
                <a:solidFill>
                  <a:srgbClr val="FFFFFF"/>
                </a:solidFill>
                <a:cs typeface="Arial"/>
              </a:rPr>
              <a:pPr>
                <a:defRPr/>
              </a:pPr>
              <a:t>‹#›</a:t>
            </a:fld>
            <a:endParaRPr lang="en-AU">
              <a:solidFill>
                <a:srgbClr val="FFFFFF"/>
              </a:solidFill>
              <a:cs typeface="Arial"/>
            </a:endParaRPr>
          </a:p>
        </p:txBody>
      </p:sp>
    </p:spTree>
  </p:cSld>
  <p:clrMap bg1="dk2" tx1="lt1" bg2="dk1" tx2="lt2" accent1="accent1" accent2="accent2" accent3="accent3" accent4="accent4" accent5="accent5" accent6="accent6" hlink="hlink" folHlink="folHlink"/>
  <p:sldLayoutIdLst>
    <p:sldLayoutId id="2147485319" r:id="rId1"/>
    <p:sldLayoutId id="2147485320" r:id="rId2"/>
    <p:sldLayoutId id="2147485321" r:id="rId3"/>
    <p:sldLayoutId id="2147485322" r:id="rId4"/>
    <p:sldLayoutId id="2147485323" r:id="rId5"/>
    <p:sldLayoutId id="2147485324" r:id="rId6"/>
    <p:sldLayoutId id="2147485325" r:id="rId7"/>
    <p:sldLayoutId id="2147485326" r:id="rId8"/>
    <p:sldLayoutId id="2147485327" r:id="rId9"/>
    <p:sldLayoutId id="2147485328" r:id="rId10"/>
    <p:sldLayoutId id="2147485329"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7.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6.xml"/><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6.xml"/><Relationship Id="rId4" Type="http://schemas.openxmlformats.org/officeDocument/2006/relationships/image" Target="../media/image14.jpeg"/></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15.xml"/><Relationship Id="rId4" Type="http://schemas.openxmlformats.org/officeDocument/2006/relationships/image" Target="../media/image14.jpe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6.xml"/><Relationship Id="rId6" Type="http://schemas.openxmlformats.org/officeDocument/2006/relationships/image" Target="../media/image4.png"/><Relationship Id="rId5" Type="http://schemas.openxmlformats.org/officeDocument/2006/relationships/image" Target="../media/image7.jpe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6.xml"/><Relationship Id="rId6" Type="http://schemas.openxmlformats.org/officeDocument/2006/relationships/image" Target="../media/image4.png"/><Relationship Id="rId5" Type="http://schemas.openxmlformats.org/officeDocument/2006/relationships/image" Target="../media/image7.jpe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8.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58.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66.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6.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92.xml"/><Relationship Id="rId1" Type="http://schemas.openxmlformats.org/officeDocument/2006/relationships/themeOverride" Target="../theme/themeOverride1.xml"/><Relationship Id="rId5" Type="http://schemas.openxmlformats.org/officeDocument/2006/relationships/image" Target="../media/image9.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85.xml"/><Relationship Id="rId5" Type="http://schemas.openxmlformats.org/officeDocument/2006/relationships/image" Target="../media/image4.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11188" y="549275"/>
            <a:ext cx="8353425" cy="368300"/>
          </a:xfrm>
          <a:prstGeom prst="rect">
            <a:avLst/>
          </a:prstGeom>
          <a:noFill/>
        </p:spPr>
        <p:txBody>
          <a:bodyPr>
            <a:spAutoFit/>
          </a:bodyPr>
          <a:lstStyle/>
          <a:p>
            <a:pPr fontAlgn="auto">
              <a:spcBef>
                <a:spcPts val="0"/>
              </a:spcBef>
              <a:spcAft>
                <a:spcPts val="0"/>
              </a:spcAft>
              <a:defRPr/>
            </a:pPr>
            <a:endParaRPr lang="en-AU" dirty="0">
              <a:solidFill>
                <a:prstClr val="black"/>
              </a:solidFill>
              <a:latin typeface="Calibri"/>
              <a:cs typeface="+mn-cs"/>
            </a:endParaRPr>
          </a:p>
        </p:txBody>
      </p:sp>
      <p:pic>
        <p:nvPicPr>
          <p:cNvPr id="7" name="Picture 3"/>
          <p:cNvPicPr>
            <a:picLocks noChangeAspect="1" noChangeArrowheads="1"/>
          </p:cNvPicPr>
          <p:nvPr/>
        </p:nvPicPr>
        <p:blipFill>
          <a:blip r:embed="rId3" cstate="print"/>
          <a:srcRect l="17763" t="30221" r="17175" b="21941"/>
          <a:stretch>
            <a:fillRect/>
          </a:stretch>
        </p:blipFill>
        <p:spPr bwMode="auto">
          <a:xfrm>
            <a:off x="-304800" y="-262744"/>
            <a:ext cx="9334500" cy="7341014"/>
          </a:xfrm>
          <a:prstGeom prst="rect">
            <a:avLst/>
          </a:prstGeom>
          <a:ln>
            <a:noFill/>
          </a:ln>
          <a:effectLst>
            <a:softEdge rad="317500"/>
          </a:effectLst>
        </p:spPr>
      </p:pic>
      <p:pic>
        <p:nvPicPr>
          <p:cNvPr id="6" name="Picture 5" descr="THE_BIBLE_VOL_7_ABRAHAM-7.bmp"/>
          <p:cNvPicPr>
            <a:picLocks noChangeAspect="1"/>
          </p:cNvPicPr>
          <p:nvPr/>
        </p:nvPicPr>
        <p:blipFill>
          <a:blip r:embed="rId4" cstate="print"/>
          <a:stretch>
            <a:fillRect/>
          </a:stretch>
        </p:blipFill>
        <p:spPr>
          <a:xfrm>
            <a:off x="4730899" y="-388236"/>
            <a:ext cx="4696908" cy="3519851"/>
          </a:xfrm>
          <a:prstGeom prst="rect">
            <a:avLst/>
          </a:prstGeom>
          <a:ln>
            <a:noFill/>
          </a:ln>
          <a:effectLst>
            <a:softEdge rad="635000"/>
          </a:effectLst>
        </p:spPr>
      </p:pic>
      <p:pic>
        <p:nvPicPr>
          <p:cNvPr id="10" name="Picture 9" descr="THE_BIBLE_VOL_6_JOSEPH-20.bmp"/>
          <p:cNvPicPr>
            <a:picLocks noChangeAspect="1"/>
          </p:cNvPicPr>
          <p:nvPr/>
        </p:nvPicPr>
        <p:blipFill>
          <a:blip r:embed="rId5" cstate="print"/>
          <a:srcRect r="-6753"/>
          <a:stretch>
            <a:fillRect/>
          </a:stretch>
        </p:blipFill>
        <p:spPr>
          <a:xfrm flipH="1">
            <a:off x="5848349" y="4324350"/>
            <a:ext cx="3638549" cy="2781300"/>
          </a:xfrm>
          <a:prstGeom prst="rect">
            <a:avLst/>
          </a:prstGeom>
          <a:ln>
            <a:noFill/>
          </a:ln>
          <a:effectLst>
            <a:softEdge rad="635000"/>
          </a:effectLst>
        </p:spPr>
      </p:pic>
      <p:sp>
        <p:nvSpPr>
          <p:cNvPr id="4" name="Rectangle 3"/>
          <p:cNvSpPr/>
          <p:nvPr/>
        </p:nvSpPr>
        <p:spPr>
          <a:xfrm>
            <a:off x="10785" y="31532"/>
            <a:ext cx="9108000" cy="6804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anchor="ctr"/>
          <a:lstStyle/>
          <a:p>
            <a:pPr algn="ctr" fontAlgn="auto">
              <a:spcBef>
                <a:spcPts val="0"/>
              </a:spcBef>
              <a:spcAft>
                <a:spcPts val="0"/>
              </a:spcAft>
              <a:defRPr/>
            </a:pPr>
            <a:endParaRPr lang="en-AU" kern="0">
              <a:solidFill>
                <a:srgbClr val="FFFFFF"/>
              </a:solidFill>
              <a:latin typeface="Calibri"/>
              <a:cs typeface="+mn-cs"/>
            </a:endParaRPr>
          </a:p>
        </p:txBody>
      </p:sp>
      <p:grpSp>
        <p:nvGrpSpPr>
          <p:cNvPr id="56329" name="Group 12"/>
          <p:cNvGrpSpPr>
            <a:grpSpLocks/>
          </p:cNvGrpSpPr>
          <p:nvPr/>
        </p:nvGrpSpPr>
        <p:grpSpPr bwMode="auto">
          <a:xfrm>
            <a:off x="247650" y="1047750"/>
            <a:ext cx="2095500" cy="1241425"/>
            <a:chOff x="7010400" y="2743200"/>
            <a:chExt cx="2095500" cy="1241286"/>
          </a:xfrm>
        </p:grpSpPr>
        <p:sp>
          <p:nvSpPr>
            <p:cNvPr id="11" name="TextBox 10"/>
            <p:cNvSpPr txBox="1"/>
            <p:nvPr/>
          </p:nvSpPr>
          <p:spPr>
            <a:xfrm>
              <a:off x="7010400" y="2743200"/>
              <a:ext cx="2095500" cy="707886"/>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lgn="ctr">
                <a:defRPr/>
              </a:pPr>
              <a:r>
                <a:rPr lang="en-AU" sz="4000" b="1" dirty="0">
                  <a:latin typeface="Arial Narrow" pitchFamily="34" charset="0"/>
                </a:rPr>
                <a:t>Showing</a:t>
              </a:r>
            </a:p>
          </p:txBody>
        </p:sp>
        <p:sp>
          <p:nvSpPr>
            <p:cNvPr id="12" name="TextBox 11"/>
            <p:cNvSpPr txBox="1"/>
            <p:nvPr/>
          </p:nvSpPr>
          <p:spPr>
            <a:xfrm>
              <a:off x="7124700" y="3276600"/>
              <a:ext cx="1752600" cy="707886"/>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lgn="ctr">
                <a:defRPr/>
              </a:pPr>
              <a:r>
                <a:rPr lang="en-AU" sz="2800" b="1" dirty="0">
                  <a:latin typeface="Arial Narrow" pitchFamily="34" charset="0"/>
                </a:rPr>
                <a:t>the </a:t>
              </a:r>
              <a:r>
                <a:rPr lang="en-AU" sz="4000" b="1" dirty="0">
                  <a:latin typeface="Arial Narrow" pitchFamily="34" charset="0"/>
                </a:rPr>
                <a:t>Way</a:t>
              </a:r>
            </a:p>
          </p:txBody>
        </p:sp>
      </p:grpSp>
      <p:sp>
        <p:nvSpPr>
          <p:cNvPr id="14" name="TextBox 13"/>
          <p:cNvSpPr txBox="1"/>
          <p:nvPr/>
        </p:nvSpPr>
        <p:spPr>
          <a:xfrm>
            <a:off x="7067550" y="2280075"/>
            <a:ext cx="1962150" cy="1754326"/>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lgn="ctr">
              <a:defRPr/>
            </a:pPr>
            <a:r>
              <a:rPr lang="en-AU" sz="4000" b="1" dirty="0">
                <a:latin typeface="Arial Narrow" pitchFamily="34" charset="0"/>
              </a:rPr>
              <a:t>Samuel </a:t>
            </a:r>
            <a:r>
              <a:rPr lang="en-AU" sz="2800" b="1" dirty="0" smtClean="0">
                <a:latin typeface="Arial Narrow" pitchFamily="34" charset="0"/>
              </a:rPr>
              <a:t>and the </a:t>
            </a:r>
            <a:r>
              <a:rPr lang="en-AU" sz="4000" b="1" dirty="0" smtClean="0">
                <a:latin typeface="Arial Narrow" pitchFamily="34" charset="0"/>
              </a:rPr>
              <a:t>People</a:t>
            </a:r>
            <a:endParaRPr lang="en-AU" sz="4000" b="1" dirty="0">
              <a:latin typeface="Arial Narrow" pitchFamily="34" charset="0"/>
            </a:endParaRPr>
          </a:p>
        </p:txBody>
      </p:sp>
      <p:sp>
        <p:nvSpPr>
          <p:cNvPr id="13" name="Oval 12"/>
          <p:cNvSpPr/>
          <p:nvPr/>
        </p:nvSpPr>
        <p:spPr>
          <a:xfrm>
            <a:off x="3137330" y="3373820"/>
            <a:ext cx="772511" cy="504497"/>
          </a:xfrm>
          <a:prstGeom prst="ellipse">
            <a:avLst/>
          </a:prstGeom>
          <a:noFill/>
          <a:ln>
            <a:solidFill>
              <a:srgbClr val="006600"/>
            </a:solidFill>
          </a:ln>
          <a:effectLst>
            <a:glow rad="1016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endParaRPr lang="en-US" smtClean="0"/>
          </a:p>
        </p:txBody>
      </p:sp>
      <p:sp>
        <p:nvSpPr>
          <p:cNvPr id="64515" name="Rectangle 3"/>
          <p:cNvSpPr>
            <a:spLocks noChangeArrowheads="1"/>
          </p:cNvSpPr>
          <p:nvPr/>
        </p:nvSpPr>
        <p:spPr bwMode="auto">
          <a:xfrm>
            <a:off x="0" y="0"/>
            <a:ext cx="9144000" cy="6858000"/>
          </a:xfrm>
          <a:prstGeom prst="rect">
            <a:avLst/>
          </a:prstGeom>
          <a:solidFill>
            <a:srgbClr val="000000"/>
          </a:solidFill>
          <a:ln w="9525">
            <a:solidFill>
              <a:schemeClr val="tx1"/>
            </a:solidFill>
            <a:miter lim="800000"/>
            <a:headEnd/>
            <a:tailEnd/>
          </a:ln>
        </p:spPr>
        <p:txBody>
          <a:bodyPr wrap="none" anchor="ctr"/>
          <a:lstStyle/>
          <a:p>
            <a:endParaRPr lang="en-AU"/>
          </a:p>
        </p:txBody>
      </p:sp>
      <p:pic>
        <p:nvPicPr>
          <p:cNvPr id="10244" name="Picture 4" descr="cap105"/>
          <p:cNvPicPr>
            <a:picLocks noChangeAspect="1" noChangeArrowheads="1"/>
          </p:cNvPicPr>
          <p:nvPr/>
        </p:nvPicPr>
        <p:blipFill>
          <a:blip r:embed="rId3" cstate="print"/>
          <a:srcRect t="9084" r="879" b="1111"/>
          <a:stretch>
            <a:fillRect/>
          </a:stretch>
        </p:blipFill>
        <p:spPr bwMode="auto">
          <a:xfrm>
            <a:off x="-353781" y="-247649"/>
            <a:ext cx="5270020" cy="3779126"/>
          </a:xfrm>
          <a:prstGeom prst="rect">
            <a:avLst/>
          </a:prstGeom>
          <a:ln>
            <a:noFill/>
          </a:ln>
          <a:effectLst>
            <a:softEdge rad="635000"/>
          </a:effectLst>
        </p:spPr>
      </p:pic>
      <p:pic>
        <p:nvPicPr>
          <p:cNvPr id="10245" name="Picture 5" descr="cap078"/>
          <p:cNvPicPr>
            <a:picLocks noChangeAspect="1" noChangeArrowheads="1"/>
          </p:cNvPicPr>
          <p:nvPr/>
        </p:nvPicPr>
        <p:blipFill>
          <a:blip r:embed="rId4" cstate="print"/>
          <a:srcRect t="1620" r="1215" b="1620"/>
          <a:stretch>
            <a:fillRect/>
          </a:stretch>
        </p:blipFill>
        <p:spPr bwMode="auto">
          <a:xfrm>
            <a:off x="3641834" y="2876406"/>
            <a:ext cx="5587891" cy="4060424"/>
          </a:xfrm>
          <a:prstGeom prst="rect">
            <a:avLst/>
          </a:prstGeom>
          <a:ln>
            <a:noFill/>
          </a:ln>
          <a:effectLst>
            <a:softEdge rad="635000"/>
          </a:effectLst>
        </p:spPr>
      </p:pic>
      <p:sp>
        <p:nvSpPr>
          <p:cNvPr id="64518" name="WordArt 6"/>
          <p:cNvSpPr>
            <a:spLocks noChangeArrowheads="1" noChangeShapeType="1" noTextEdit="1"/>
          </p:cNvSpPr>
          <p:nvPr/>
        </p:nvSpPr>
        <p:spPr bwMode="auto">
          <a:xfrm>
            <a:off x="5434013" y="496888"/>
            <a:ext cx="3014662" cy="1709737"/>
          </a:xfrm>
          <a:prstGeom prst="rect">
            <a:avLst/>
          </a:prstGeom>
        </p:spPr>
        <p:txBody>
          <a:bodyPr wrap="none" fromWordArt="1">
            <a:prstTxWarp prst="textPlain">
              <a:avLst>
                <a:gd name="adj" fmla="val 50000"/>
              </a:avLst>
            </a:prstTxWarp>
          </a:bodyPr>
          <a:lstStyle/>
          <a:p>
            <a:pPr algn="ctr"/>
            <a:r>
              <a:rPr lang="en-AU" sz="3600" kern="10">
                <a:ln w="9525">
                  <a:solidFill>
                    <a:srgbClr val="000000"/>
                  </a:solidFill>
                  <a:round/>
                  <a:headEnd/>
                  <a:tailEnd/>
                </a:ln>
                <a:solidFill>
                  <a:srgbClr val="FFFFFF"/>
                </a:solidFill>
                <a:latin typeface="Arial Black"/>
              </a:rPr>
              <a:t>The Glory is </a:t>
            </a:r>
          </a:p>
          <a:p>
            <a:pPr algn="ctr"/>
            <a:r>
              <a:rPr lang="en-AU" sz="3600" kern="10">
                <a:ln w="9525">
                  <a:solidFill>
                    <a:srgbClr val="000000"/>
                  </a:solidFill>
                  <a:round/>
                  <a:headEnd/>
                  <a:tailEnd/>
                </a:ln>
                <a:solidFill>
                  <a:srgbClr val="FFFFFF"/>
                </a:solidFill>
                <a:latin typeface="Arial Black"/>
              </a:rPr>
              <a:t>Departed </a:t>
            </a:r>
          </a:p>
          <a:p>
            <a:pPr algn="ctr"/>
            <a:r>
              <a:rPr lang="en-AU" sz="3600" kern="10">
                <a:ln w="9525">
                  <a:solidFill>
                    <a:srgbClr val="000000"/>
                  </a:solidFill>
                  <a:round/>
                  <a:headEnd/>
                  <a:tailEnd/>
                </a:ln>
                <a:solidFill>
                  <a:srgbClr val="FFFFFF"/>
                </a:solidFill>
                <a:latin typeface="Arial Black"/>
              </a:rPr>
              <a:t>from Israel</a:t>
            </a:r>
          </a:p>
        </p:txBody>
      </p:sp>
      <p:sp>
        <p:nvSpPr>
          <p:cNvPr id="64519" name="Text Box 8"/>
          <p:cNvSpPr txBox="1">
            <a:spLocks noChangeArrowheads="1"/>
          </p:cNvSpPr>
          <p:nvPr/>
        </p:nvSpPr>
        <p:spPr bwMode="auto">
          <a:xfrm>
            <a:off x="6075363" y="2306638"/>
            <a:ext cx="1595437" cy="366712"/>
          </a:xfrm>
          <a:prstGeom prst="rect">
            <a:avLst/>
          </a:prstGeom>
          <a:noFill/>
          <a:ln w="9525">
            <a:noFill/>
            <a:miter lim="800000"/>
            <a:headEnd/>
            <a:tailEnd/>
          </a:ln>
        </p:spPr>
        <p:txBody>
          <a:bodyPr>
            <a:spAutoFit/>
          </a:bodyPr>
          <a:lstStyle/>
          <a:p>
            <a:pPr>
              <a:spcBef>
                <a:spcPct val="50000"/>
              </a:spcBef>
            </a:pPr>
            <a:r>
              <a:rPr lang="en-US">
                <a:solidFill>
                  <a:srgbClr val="FFFF00"/>
                </a:solidFill>
              </a:rPr>
              <a:t>1Samuel 4</a:t>
            </a:r>
          </a:p>
        </p:txBody>
      </p:sp>
      <p:sp>
        <p:nvSpPr>
          <p:cNvPr id="9" name="Rectangle 8"/>
          <p:cNvSpPr/>
          <p:nvPr/>
        </p:nvSpPr>
        <p:spPr>
          <a:xfrm>
            <a:off x="10785" y="31532"/>
            <a:ext cx="9108000" cy="6804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anchor="ctr"/>
          <a:lstStyle/>
          <a:p>
            <a:pPr algn="ctr" fontAlgn="auto">
              <a:spcBef>
                <a:spcPts val="0"/>
              </a:spcBef>
              <a:spcAft>
                <a:spcPts val="0"/>
              </a:spcAft>
              <a:defRPr/>
            </a:pPr>
            <a:endParaRPr lang="en-AU" kern="0">
              <a:solidFill>
                <a:srgbClr val="FFFFFF"/>
              </a:solidFill>
              <a:latin typeface="Calibri"/>
              <a:cs typeface="+mn-cs"/>
            </a:endParaRPr>
          </a:p>
        </p:txBody>
      </p:sp>
      <p:pic>
        <p:nvPicPr>
          <p:cNvPr id="10" name="Picture 30" descr="cap132"/>
          <p:cNvPicPr>
            <a:picLocks noChangeAspect="1" noChangeArrowheads="1"/>
          </p:cNvPicPr>
          <p:nvPr/>
        </p:nvPicPr>
        <p:blipFill>
          <a:blip r:embed="rId5" cstate="print"/>
          <a:srcRect l="8942" t="12181" r="1974" b="1591"/>
          <a:stretch>
            <a:fillRect/>
          </a:stretch>
        </p:blipFill>
        <p:spPr bwMode="auto">
          <a:xfrm>
            <a:off x="-189192" y="3074277"/>
            <a:ext cx="4822825" cy="3626064"/>
          </a:xfrm>
          <a:prstGeom prst="rect">
            <a:avLst/>
          </a:prstGeom>
          <a:ln>
            <a:noFill/>
          </a:ln>
          <a:effectLst>
            <a:softEdge rad="635000"/>
          </a:effectLst>
        </p:spPr>
      </p:pic>
    </p:spTree>
  </p:cSld>
  <p:clrMapOvr>
    <a:masterClrMapping/>
  </p:clrMapOvr>
  <p:transition spd="slow">
    <p:zoom/>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extBox 4"/>
          <p:cNvSpPr txBox="1">
            <a:spLocks noChangeArrowheads="1"/>
          </p:cNvSpPr>
          <p:nvPr/>
        </p:nvSpPr>
        <p:spPr bwMode="auto">
          <a:xfrm>
            <a:off x="611188" y="549275"/>
            <a:ext cx="8353425" cy="368300"/>
          </a:xfrm>
          <a:prstGeom prst="rect">
            <a:avLst/>
          </a:prstGeom>
          <a:noFill/>
          <a:ln w="9525">
            <a:noFill/>
            <a:miter lim="800000"/>
            <a:headEnd/>
            <a:tailEnd/>
          </a:ln>
        </p:spPr>
        <p:txBody>
          <a:bodyPr>
            <a:spAutoFit/>
          </a:bodyPr>
          <a:lstStyle/>
          <a:p>
            <a:endParaRPr lang="en-AU">
              <a:solidFill>
                <a:srgbClr val="000000"/>
              </a:solidFill>
              <a:latin typeface="Calibri" pitchFamily="34" charset="0"/>
            </a:endParaRPr>
          </a:p>
        </p:txBody>
      </p:sp>
      <p:pic>
        <p:nvPicPr>
          <p:cNvPr id="7" name="Picture 3"/>
          <p:cNvPicPr>
            <a:picLocks noChangeAspect="1" noChangeArrowheads="1"/>
          </p:cNvPicPr>
          <p:nvPr/>
        </p:nvPicPr>
        <p:blipFill>
          <a:blip r:embed="rId3" cstate="print"/>
          <a:srcRect l="17763" t="30221" r="17175" b="21941"/>
          <a:stretch>
            <a:fillRect/>
          </a:stretch>
        </p:blipFill>
        <p:spPr bwMode="auto">
          <a:xfrm>
            <a:off x="-304800" y="-262744"/>
            <a:ext cx="9334500" cy="7341014"/>
          </a:xfrm>
          <a:prstGeom prst="rect">
            <a:avLst/>
          </a:prstGeom>
          <a:ln>
            <a:noFill/>
          </a:ln>
          <a:effectLst>
            <a:softEdge rad="317500"/>
          </a:effectLst>
        </p:spPr>
      </p:pic>
      <p:pic>
        <p:nvPicPr>
          <p:cNvPr id="15" name="Picture 30" descr="cap132"/>
          <p:cNvPicPr>
            <a:picLocks noChangeAspect="1" noChangeArrowheads="1"/>
          </p:cNvPicPr>
          <p:nvPr/>
        </p:nvPicPr>
        <p:blipFill>
          <a:blip r:embed="rId4" cstate="print"/>
          <a:srcRect l="8942" t="12181" r="1974" b="1591"/>
          <a:stretch>
            <a:fillRect/>
          </a:stretch>
        </p:blipFill>
        <p:spPr bwMode="auto">
          <a:xfrm flipH="1">
            <a:off x="1059631" y="4461656"/>
            <a:ext cx="3860915" cy="2885090"/>
          </a:xfrm>
          <a:prstGeom prst="rect">
            <a:avLst/>
          </a:prstGeom>
          <a:ln>
            <a:noFill/>
          </a:ln>
          <a:effectLst>
            <a:softEdge rad="635000"/>
          </a:effectLst>
        </p:spPr>
      </p:pic>
      <p:sp>
        <p:nvSpPr>
          <p:cNvPr id="4" name="Rectangle 3"/>
          <p:cNvSpPr/>
          <p:nvPr/>
        </p:nvSpPr>
        <p:spPr>
          <a:xfrm>
            <a:off x="10785" y="31532"/>
            <a:ext cx="9108000" cy="6804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anchor="ctr"/>
          <a:lstStyle/>
          <a:p>
            <a:pPr algn="ctr" fontAlgn="auto">
              <a:spcBef>
                <a:spcPts val="0"/>
              </a:spcBef>
              <a:spcAft>
                <a:spcPts val="0"/>
              </a:spcAft>
              <a:defRPr/>
            </a:pPr>
            <a:endParaRPr lang="en-AU" kern="0">
              <a:solidFill>
                <a:srgbClr val="FFFFFF"/>
              </a:solidFill>
              <a:latin typeface="Calibri"/>
            </a:endParaRPr>
          </a:p>
        </p:txBody>
      </p:sp>
      <p:sp>
        <p:nvSpPr>
          <p:cNvPr id="16" name="Oval 15"/>
          <p:cNvSpPr/>
          <p:nvPr/>
        </p:nvSpPr>
        <p:spPr>
          <a:xfrm>
            <a:off x="3137330" y="3373820"/>
            <a:ext cx="772511" cy="504497"/>
          </a:xfrm>
          <a:prstGeom prst="ellipse">
            <a:avLst/>
          </a:prstGeom>
          <a:noFill/>
          <a:ln>
            <a:solidFill>
              <a:srgbClr val="006600"/>
            </a:solidFill>
          </a:ln>
          <a:effectLst>
            <a:glow rad="1016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a:p>
        </p:txBody>
      </p:sp>
      <p:sp>
        <p:nvSpPr>
          <p:cNvPr id="17" name="Oval 16"/>
          <p:cNvSpPr/>
          <p:nvPr/>
        </p:nvSpPr>
        <p:spPr>
          <a:xfrm>
            <a:off x="1844557" y="3105806"/>
            <a:ext cx="772511" cy="504497"/>
          </a:xfrm>
          <a:prstGeom prst="ellipse">
            <a:avLst/>
          </a:prstGeom>
          <a:noFill/>
          <a:ln>
            <a:solidFill>
              <a:srgbClr val="006600"/>
            </a:solidFill>
          </a:ln>
          <a:effectLst>
            <a:glow rad="1016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a:p>
        </p:txBody>
      </p:sp>
      <p:sp>
        <p:nvSpPr>
          <p:cNvPr id="18" name="Oval 17"/>
          <p:cNvSpPr/>
          <p:nvPr/>
        </p:nvSpPr>
        <p:spPr>
          <a:xfrm>
            <a:off x="1051026" y="4598275"/>
            <a:ext cx="772511" cy="504497"/>
          </a:xfrm>
          <a:prstGeom prst="ellipse">
            <a:avLst/>
          </a:prstGeom>
          <a:noFill/>
          <a:ln>
            <a:solidFill>
              <a:srgbClr val="006600"/>
            </a:solidFill>
          </a:ln>
          <a:effectLst>
            <a:glow rad="1016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a:p>
        </p:txBody>
      </p:sp>
      <p:grpSp>
        <p:nvGrpSpPr>
          <p:cNvPr id="65553" name="Group 25"/>
          <p:cNvGrpSpPr>
            <a:grpSpLocks/>
          </p:cNvGrpSpPr>
          <p:nvPr/>
        </p:nvGrpSpPr>
        <p:grpSpPr bwMode="auto">
          <a:xfrm>
            <a:off x="5200650" y="523875"/>
            <a:ext cx="3657600" cy="2927350"/>
            <a:chOff x="2780" y="1052"/>
            <a:chExt cx="2304" cy="1844"/>
          </a:xfrm>
        </p:grpSpPr>
        <p:sp>
          <p:nvSpPr>
            <p:cNvPr id="25" name="Rectangle 26"/>
            <p:cNvSpPr>
              <a:spLocks noChangeArrowheads="1"/>
            </p:cNvSpPr>
            <p:nvPr/>
          </p:nvSpPr>
          <p:spPr bwMode="auto">
            <a:xfrm>
              <a:off x="2977" y="1052"/>
              <a:ext cx="2094" cy="1447"/>
            </a:xfrm>
            <a:prstGeom prst="rect">
              <a:avLst/>
            </a:prstGeom>
            <a:solidFill>
              <a:srgbClr val="FFFFAB"/>
            </a:solidFill>
            <a:ln w="38100">
              <a:solidFill>
                <a:srgbClr val="CC6600"/>
              </a:solidFill>
              <a:miter lim="800000"/>
              <a:headEnd/>
              <a:tailEnd/>
            </a:ln>
          </p:spPr>
          <p:txBody>
            <a:bodyPr wrap="none" anchor="ctr"/>
            <a:lstStyle/>
            <a:p>
              <a:pPr fontAlgn="auto">
                <a:spcBef>
                  <a:spcPts val="0"/>
                </a:spcBef>
                <a:spcAft>
                  <a:spcPts val="0"/>
                </a:spcAft>
                <a:defRPr/>
              </a:pPr>
              <a:endParaRPr lang="en-AU" kern="0">
                <a:solidFill>
                  <a:sysClr val="windowText" lastClr="000000"/>
                </a:solidFill>
              </a:endParaRPr>
            </a:p>
          </p:txBody>
        </p:sp>
        <p:sp>
          <p:nvSpPr>
            <p:cNvPr id="26" name="Text Box 27"/>
            <p:cNvSpPr txBox="1">
              <a:spLocks noChangeArrowheads="1"/>
            </p:cNvSpPr>
            <p:nvPr/>
          </p:nvSpPr>
          <p:spPr bwMode="auto">
            <a:xfrm>
              <a:off x="2780" y="1167"/>
              <a:ext cx="2304" cy="1729"/>
            </a:xfrm>
            <a:prstGeom prst="rect">
              <a:avLst/>
            </a:prstGeom>
            <a:noFill/>
            <a:ln w="28575">
              <a:noFill/>
              <a:miter lim="800000"/>
              <a:headEnd/>
              <a:tailEnd/>
            </a:ln>
          </p:spPr>
          <p:txBody>
            <a:bodyPr>
              <a:spAutoFit/>
            </a:bodyPr>
            <a:lstStyle/>
            <a:p>
              <a:pPr marL="342900" indent="-342900" algn="just" fontAlgn="auto">
                <a:lnSpc>
                  <a:spcPct val="85000"/>
                </a:lnSpc>
                <a:spcBef>
                  <a:spcPct val="50000"/>
                </a:spcBef>
                <a:spcAft>
                  <a:spcPts val="0"/>
                </a:spcAft>
                <a:defRPr/>
              </a:pPr>
              <a:endParaRPr lang="en-US" sz="900" b="1" kern="0" dirty="0">
                <a:solidFill>
                  <a:srgbClr val="000000"/>
                </a:solidFill>
                <a:latin typeface="Albertus" pitchFamily="18" charset="0"/>
              </a:endParaRPr>
            </a:p>
            <a:p>
              <a:pPr marL="342900" indent="-342900" algn="just" fontAlgn="auto">
                <a:lnSpc>
                  <a:spcPct val="85000"/>
                </a:lnSpc>
                <a:spcBef>
                  <a:spcPct val="50000"/>
                </a:spcBef>
                <a:spcAft>
                  <a:spcPts val="0"/>
                </a:spcAft>
                <a:defRPr/>
              </a:pPr>
              <a:r>
                <a:rPr lang="en-US" b="1" kern="0" dirty="0">
                  <a:solidFill>
                    <a:srgbClr val="000000"/>
                  </a:solidFill>
                  <a:latin typeface="Albertus" pitchFamily="18" charset="0"/>
                </a:rPr>
                <a:t>          ND the word of Samuel          	came to all Israel, Now Israel went out against the Philistines  to battle, and pitched beside </a:t>
              </a:r>
              <a:r>
                <a:rPr lang="en-US" b="1" kern="0" dirty="0" err="1">
                  <a:solidFill>
                    <a:srgbClr val="000000"/>
                  </a:solidFill>
                  <a:latin typeface="Albertus" pitchFamily="18" charset="0"/>
                </a:rPr>
                <a:t>Eben-ezer</a:t>
              </a:r>
              <a:r>
                <a:rPr lang="en-US" b="1" kern="0" dirty="0">
                  <a:solidFill>
                    <a:srgbClr val="000000"/>
                  </a:solidFill>
                  <a:latin typeface="Albertus" pitchFamily="18" charset="0"/>
                </a:rPr>
                <a:t>: and the Philistines pitched in </a:t>
              </a:r>
              <a:r>
                <a:rPr lang="en-US" b="1" kern="0" dirty="0" err="1">
                  <a:solidFill>
                    <a:srgbClr val="000000"/>
                  </a:solidFill>
                  <a:latin typeface="Albertus" pitchFamily="18" charset="0"/>
                </a:rPr>
                <a:t>Aphek</a:t>
              </a:r>
              <a:r>
                <a:rPr lang="en-US" b="1" kern="0" dirty="0">
                  <a:solidFill>
                    <a:srgbClr val="000000"/>
                  </a:solidFill>
                  <a:latin typeface="Albertus" pitchFamily="18" charset="0"/>
                </a:rPr>
                <a:t>. </a:t>
              </a:r>
              <a:endParaRPr lang="en-US" sz="800" b="1" kern="0" dirty="0">
                <a:solidFill>
                  <a:srgbClr val="000000"/>
                </a:solidFill>
                <a:latin typeface="Albertus" pitchFamily="18" charset="0"/>
              </a:endParaRPr>
            </a:p>
            <a:p>
              <a:pPr marL="342900" indent="-342900" algn="just" fontAlgn="auto">
                <a:lnSpc>
                  <a:spcPct val="85000"/>
                </a:lnSpc>
                <a:spcBef>
                  <a:spcPct val="50000"/>
                </a:spcBef>
                <a:spcAft>
                  <a:spcPts val="0"/>
                </a:spcAft>
                <a:defRPr/>
              </a:pPr>
              <a:r>
                <a:rPr lang="en-US" b="1" kern="0" dirty="0">
                  <a:solidFill>
                    <a:srgbClr val="000000"/>
                  </a:solidFill>
                  <a:latin typeface="Albertus" pitchFamily="18" charset="0"/>
                </a:rPr>
                <a:t>	                                            </a:t>
              </a:r>
            </a:p>
            <a:p>
              <a:pPr marL="342900" indent="-342900" algn="just" fontAlgn="auto">
                <a:lnSpc>
                  <a:spcPct val="85000"/>
                </a:lnSpc>
                <a:spcBef>
                  <a:spcPct val="50000"/>
                </a:spcBef>
                <a:spcAft>
                  <a:spcPts val="0"/>
                </a:spcAft>
                <a:defRPr/>
              </a:pPr>
              <a:r>
                <a:rPr lang="en-US" b="1" kern="0" dirty="0">
                  <a:solidFill>
                    <a:srgbClr val="000000"/>
                  </a:solidFill>
                  <a:latin typeface="Albertus" pitchFamily="18" charset="0"/>
                </a:rPr>
                <a:t>     </a:t>
              </a:r>
            </a:p>
          </p:txBody>
        </p:sp>
        <p:sp>
          <p:nvSpPr>
            <p:cNvPr id="27" name="Text Box 28"/>
            <p:cNvSpPr txBox="1">
              <a:spLocks noChangeArrowheads="1"/>
            </p:cNvSpPr>
            <p:nvPr/>
          </p:nvSpPr>
          <p:spPr bwMode="auto">
            <a:xfrm>
              <a:off x="3748" y="1056"/>
              <a:ext cx="802" cy="231"/>
            </a:xfrm>
            <a:prstGeom prst="rect">
              <a:avLst/>
            </a:prstGeom>
            <a:noFill/>
            <a:ln w="9525">
              <a:noFill/>
              <a:miter lim="800000"/>
              <a:headEnd/>
              <a:tailEnd/>
            </a:ln>
          </p:spPr>
          <p:txBody>
            <a:bodyPr>
              <a:spAutoFit/>
            </a:bodyPr>
            <a:lstStyle/>
            <a:p>
              <a:pPr fontAlgn="auto">
                <a:spcBef>
                  <a:spcPct val="50000"/>
                </a:spcBef>
                <a:spcAft>
                  <a:spcPts val="0"/>
                </a:spcAft>
                <a:defRPr/>
              </a:pPr>
              <a:r>
                <a:rPr lang="en-US" b="1" i="1" kern="0" dirty="0">
                  <a:solidFill>
                    <a:srgbClr val="FF0000"/>
                  </a:solidFill>
                </a:rPr>
                <a:t>1Sam 4:1</a:t>
              </a:r>
            </a:p>
          </p:txBody>
        </p:sp>
        <p:sp>
          <p:nvSpPr>
            <p:cNvPr id="28" name="Text Box 29"/>
            <p:cNvSpPr txBox="1">
              <a:spLocks noChangeArrowheads="1"/>
            </p:cNvSpPr>
            <p:nvPr/>
          </p:nvSpPr>
          <p:spPr bwMode="auto">
            <a:xfrm>
              <a:off x="2999" y="1236"/>
              <a:ext cx="385" cy="519"/>
            </a:xfrm>
            <a:prstGeom prst="rect">
              <a:avLst/>
            </a:prstGeom>
            <a:noFill/>
            <a:ln w="9525">
              <a:noFill/>
              <a:miter lim="800000"/>
              <a:headEnd/>
              <a:tailEnd/>
            </a:ln>
          </p:spPr>
          <p:txBody>
            <a:bodyPr>
              <a:spAutoFit/>
            </a:bodyPr>
            <a:lstStyle/>
            <a:p>
              <a:pPr fontAlgn="auto">
                <a:spcBef>
                  <a:spcPct val="50000"/>
                </a:spcBef>
                <a:spcAft>
                  <a:spcPts val="0"/>
                </a:spcAft>
                <a:defRPr/>
              </a:pPr>
              <a:r>
                <a:rPr lang="en-US" sz="4800" kern="0">
                  <a:solidFill>
                    <a:sysClr val="windowText" lastClr="000000"/>
                  </a:solidFill>
                  <a:latin typeface="Albertus" pitchFamily="18" charset="0"/>
                </a:rPr>
                <a:t>A</a:t>
              </a:r>
            </a:p>
          </p:txBody>
        </p:sp>
      </p:grpSp>
      <p:sp>
        <p:nvSpPr>
          <p:cNvPr id="30" name="Rectangle 31"/>
          <p:cNvSpPr>
            <a:spLocks noChangeArrowheads="1"/>
          </p:cNvSpPr>
          <p:nvPr/>
        </p:nvSpPr>
        <p:spPr bwMode="auto">
          <a:xfrm>
            <a:off x="5592763" y="2398713"/>
            <a:ext cx="819150" cy="238125"/>
          </a:xfrm>
          <a:prstGeom prst="rect">
            <a:avLst/>
          </a:prstGeom>
          <a:solidFill>
            <a:srgbClr val="FF0000">
              <a:alpha val="30196"/>
            </a:srgbClr>
          </a:solidFill>
          <a:ln w="19050">
            <a:solidFill>
              <a:srgbClr val="FF0000"/>
            </a:solidFill>
            <a:miter lim="800000"/>
            <a:headEnd/>
            <a:tailEnd/>
          </a:ln>
        </p:spPr>
        <p:txBody>
          <a:bodyPr wrap="none" anchor="ctr"/>
          <a:lstStyle/>
          <a:p>
            <a:pPr fontAlgn="auto">
              <a:spcBef>
                <a:spcPts val="0"/>
              </a:spcBef>
              <a:spcAft>
                <a:spcPts val="0"/>
              </a:spcAft>
              <a:defRPr/>
            </a:pPr>
            <a:endParaRPr lang="en-AU" kern="0">
              <a:solidFill>
                <a:sysClr val="windowText" lastClr="000000"/>
              </a:solidFill>
            </a:endParaRPr>
          </a:p>
        </p:txBody>
      </p:sp>
      <p:sp>
        <p:nvSpPr>
          <p:cNvPr id="32" name="Rectangle 30"/>
          <p:cNvSpPr>
            <a:spLocks noChangeArrowheads="1"/>
          </p:cNvSpPr>
          <p:nvPr/>
        </p:nvSpPr>
        <p:spPr bwMode="auto">
          <a:xfrm>
            <a:off x="7531100" y="1943100"/>
            <a:ext cx="1200150" cy="225425"/>
          </a:xfrm>
          <a:prstGeom prst="rect">
            <a:avLst/>
          </a:prstGeom>
          <a:solidFill>
            <a:srgbClr val="000099">
              <a:alpha val="30196"/>
            </a:srgbClr>
          </a:solidFill>
          <a:ln w="19050">
            <a:solidFill>
              <a:srgbClr val="000099"/>
            </a:solidFill>
            <a:miter lim="800000"/>
            <a:headEnd/>
            <a:tailEnd/>
          </a:ln>
        </p:spPr>
        <p:txBody>
          <a:bodyPr wrap="none" anchor="ctr"/>
          <a:lstStyle/>
          <a:p>
            <a:pPr fontAlgn="auto">
              <a:spcBef>
                <a:spcPts val="0"/>
              </a:spcBef>
              <a:spcAft>
                <a:spcPts val="0"/>
              </a:spcAft>
              <a:defRPr/>
            </a:pPr>
            <a:endParaRPr lang="en-AU" kern="0">
              <a:solidFill>
                <a:sysClr val="windowText" lastClr="000000"/>
              </a:solidFill>
            </a:endParaRPr>
          </a:p>
        </p:txBody>
      </p:sp>
      <p:grpSp>
        <p:nvGrpSpPr>
          <p:cNvPr id="3" name="Group 28"/>
          <p:cNvGrpSpPr>
            <a:grpSpLocks/>
          </p:cNvGrpSpPr>
          <p:nvPr/>
        </p:nvGrpSpPr>
        <p:grpSpPr bwMode="auto">
          <a:xfrm>
            <a:off x="4902200" y="3182938"/>
            <a:ext cx="4081463" cy="2635250"/>
            <a:chOff x="4902852" y="3183070"/>
            <a:chExt cx="4081038" cy="2635064"/>
          </a:xfrm>
        </p:grpSpPr>
        <p:grpSp>
          <p:nvGrpSpPr>
            <p:cNvPr id="65557" name="Group 25"/>
            <p:cNvGrpSpPr>
              <a:grpSpLocks/>
            </p:cNvGrpSpPr>
            <p:nvPr/>
          </p:nvGrpSpPr>
          <p:grpSpPr bwMode="auto">
            <a:xfrm>
              <a:off x="4902852" y="3183070"/>
              <a:ext cx="4081038" cy="2635064"/>
              <a:chOff x="3087" y="1052"/>
              <a:chExt cx="2036" cy="1259"/>
            </a:xfrm>
          </p:grpSpPr>
          <p:sp>
            <p:nvSpPr>
              <p:cNvPr id="20" name="Rectangle 26"/>
              <p:cNvSpPr>
                <a:spLocks noChangeArrowheads="1"/>
              </p:cNvSpPr>
              <p:nvPr/>
            </p:nvSpPr>
            <p:spPr bwMode="auto">
              <a:xfrm>
                <a:off x="3087" y="1052"/>
                <a:ext cx="1984" cy="1259"/>
              </a:xfrm>
              <a:prstGeom prst="rect">
                <a:avLst/>
              </a:prstGeom>
              <a:solidFill>
                <a:srgbClr val="FFFFAB"/>
              </a:solidFill>
              <a:ln w="38100">
                <a:solidFill>
                  <a:srgbClr val="CC6600"/>
                </a:solidFill>
                <a:miter lim="800000"/>
                <a:headEnd/>
                <a:tailEnd/>
              </a:ln>
            </p:spPr>
            <p:txBody>
              <a:bodyPr wrap="none" anchor="ctr"/>
              <a:lstStyle/>
              <a:p>
                <a:pPr fontAlgn="auto">
                  <a:spcBef>
                    <a:spcPts val="0"/>
                  </a:spcBef>
                  <a:spcAft>
                    <a:spcPts val="0"/>
                  </a:spcAft>
                  <a:defRPr/>
                </a:pPr>
                <a:endParaRPr lang="en-AU" kern="0">
                  <a:solidFill>
                    <a:sysClr val="windowText" lastClr="000000"/>
                  </a:solidFill>
                </a:endParaRPr>
              </a:p>
            </p:txBody>
          </p:sp>
          <p:sp>
            <p:nvSpPr>
              <p:cNvPr id="22" name="Text Box 28"/>
              <p:cNvSpPr txBox="1">
                <a:spLocks noChangeArrowheads="1"/>
              </p:cNvSpPr>
              <p:nvPr/>
            </p:nvSpPr>
            <p:spPr bwMode="auto">
              <a:xfrm>
                <a:off x="3395" y="1086"/>
                <a:ext cx="1728" cy="233"/>
              </a:xfrm>
              <a:prstGeom prst="rect">
                <a:avLst/>
              </a:prstGeom>
              <a:noFill/>
              <a:ln w="9525">
                <a:noFill/>
                <a:miter lim="800000"/>
                <a:headEnd/>
                <a:tailEnd/>
              </a:ln>
            </p:spPr>
            <p:txBody>
              <a:bodyPr>
                <a:spAutoFit/>
              </a:bodyPr>
              <a:lstStyle/>
              <a:p>
                <a:pPr fontAlgn="auto">
                  <a:spcBef>
                    <a:spcPct val="50000"/>
                  </a:spcBef>
                  <a:spcAft>
                    <a:spcPts val="0"/>
                  </a:spcAft>
                  <a:defRPr/>
                </a:pPr>
                <a:r>
                  <a:rPr lang="en-US" b="1" i="1" kern="0" dirty="0">
                    <a:solidFill>
                      <a:srgbClr val="FF0000"/>
                    </a:solidFill>
                  </a:rPr>
                  <a:t>1Sam 4:1  </a:t>
                </a:r>
                <a:r>
                  <a:rPr lang="en-US" b="1" i="1" kern="0" dirty="0"/>
                  <a:t>(</a:t>
                </a:r>
                <a:r>
                  <a:rPr lang="en-US" b="1" i="1" kern="0" dirty="0" err="1"/>
                  <a:t>Septuigint</a:t>
                </a:r>
                <a:r>
                  <a:rPr lang="en-US" b="1" i="1" kern="0" dirty="0"/>
                  <a:t>)</a:t>
                </a:r>
              </a:p>
            </p:txBody>
          </p:sp>
        </p:grpSp>
        <p:sp>
          <p:nvSpPr>
            <p:cNvPr id="65558" name="TextBox 23"/>
            <p:cNvSpPr txBox="1">
              <a:spLocks noChangeArrowheads="1"/>
            </p:cNvSpPr>
            <p:nvPr/>
          </p:nvSpPr>
          <p:spPr bwMode="auto">
            <a:xfrm>
              <a:off x="4903065" y="3531476"/>
              <a:ext cx="3988690" cy="2246769"/>
            </a:xfrm>
            <a:prstGeom prst="rect">
              <a:avLst/>
            </a:prstGeom>
            <a:noFill/>
            <a:ln w="9525">
              <a:noFill/>
              <a:miter lim="800000"/>
              <a:headEnd/>
              <a:tailEnd/>
            </a:ln>
          </p:spPr>
          <p:txBody>
            <a:bodyPr>
              <a:spAutoFit/>
            </a:bodyPr>
            <a:lstStyle/>
            <a:p>
              <a:pPr algn="ctr"/>
              <a:r>
                <a:rPr lang="en-AU" sz="2000"/>
                <a:t>“And it came to pass in those days that the Philistines gathered themselves together against Israel to war, and Israel went out to meet them and encamped at Ebenezer, and the Philistines encamped at Aphek.”</a:t>
              </a:r>
            </a:p>
          </p:txBody>
        </p:sp>
      </p:grpSp>
      <p:sp>
        <p:nvSpPr>
          <p:cNvPr id="21" name="Text Box 41"/>
          <p:cNvSpPr txBox="1">
            <a:spLocks noChangeArrowheads="1"/>
          </p:cNvSpPr>
          <p:nvPr/>
        </p:nvSpPr>
        <p:spPr bwMode="auto">
          <a:xfrm>
            <a:off x="6655293" y="2349281"/>
            <a:ext cx="707204" cy="461665"/>
          </a:xfrm>
          <a:prstGeom prst="rect">
            <a:avLst/>
          </a:prstGeom>
          <a:noFill/>
          <a:ln w="9525">
            <a:noFill/>
            <a:miter lim="800000"/>
            <a:headEnd/>
            <a:tailEnd/>
          </a:ln>
        </p:spPr>
        <p:txBody>
          <a:bodyPr wrap="square">
            <a:spAutoFit/>
          </a:bodyPr>
          <a:lstStyle/>
          <a:p>
            <a:pPr>
              <a:spcBef>
                <a:spcPct val="50000"/>
              </a:spcBef>
            </a:pPr>
            <a:r>
              <a:rPr lang="en-US" sz="2400" dirty="0" smtClean="0">
                <a:sym typeface="Wingdings" pitchFamily="2" charset="2"/>
              </a:rPr>
              <a:t></a:t>
            </a:r>
            <a:r>
              <a:rPr lang="en-US" sz="1000" dirty="0" smtClean="0">
                <a:sym typeface="Wingdings" pitchFamily="2" charset="2"/>
              </a:rPr>
              <a:t>2</a:t>
            </a:r>
            <a:endParaRPr lang="en-US" sz="1000" dirty="0">
              <a:sym typeface="Wingdings" pitchFamily="2" charset="2"/>
            </a:endParaRPr>
          </a:p>
        </p:txBody>
      </p:sp>
      <p:sp>
        <p:nvSpPr>
          <p:cNvPr id="23" name="Text Box 41"/>
          <p:cNvSpPr txBox="1">
            <a:spLocks noChangeArrowheads="1"/>
          </p:cNvSpPr>
          <p:nvPr/>
        </p:nvSpPr>
        <p:spPr bwMode="auto">
          <a:xfrm>
            <a:off x="8042659" y="5344729"/>
            <a:ext cx="707204" cy="461665"/>
          </a:xfrm>
          <a:prstGeom prst="rect">
            <a:avLst/>
          </a:prstGeom>
          <a:noFill/>
          <a:ln w="9525">
            <a:noFill/>
            <a:miter lim="800000"/>
            <a:headEnd/>
            <a:tailEnd/>
          </a:ln>
        </p:spPr>
        <p:txBody>
          <a:bodyPr wrap="square">
            <a:spAutoFit/>
          </a:bodyPr>
          <a:lstStyle/>
          <a:p>
            <a:pPr>
              <a:spcBef>
                <a:spcPct val="50000"/>
              </a:spcBef>
            </a:pPr>
            <a:r>
              <a:rPr lang="en-US" sz="2400" dirty="0" smtClean="0">
                <a:sym typeface="Wingdings" pitchFamily="2" charset="2"/>
              </a:rPr>
              <a:t></a:t>
            </a:r>
            <a:r>
              <a:rPr lang="en-US" sz="1000" dirty="0" smtClean="0">
                <a:sym typeface="Wingdings" pitchFamily="2" charset="2"/>
              </a:rPr>
              <a:t>2</a:t>
            </a:r>
            <a:endParaRPr lang="en-US" sz="1000" dirty="0">
              <a:sym typeface="Wingdings" pitchFamily="2" charset="2"/>
            </a:endParaRPr>
          </a:p>
        </p:txBody>
      </p:sp>
      <p:sp>
        <p:nvSpPr>
          <p:cNvPr id="24" name="TextBox 23"/>
          <p:cNvSpPr txBox="1"/>
          <p:nvPr/>
        </p:nvSpPr>
        <p:spPr>
          <a:xfrm>
            <a:off x="8750300" y="6526213"/>
            <a:ext cx="298450" cy="277812"/>
          </a:xfrm>
          <a:prstGeom prst="rect">
            <a:avLst/>
          </a:prstGeom>
          <a:noFill/>
        </p:spPr>
        <p:txBody>
          <a:bodyPr>
            <a:spAutoFit/>
          </a:bodyPr>
          <a:lstStyle/>
          <a:p>
            <a:pPr fontAlgn="auto">
              <a:spcBef>
                <a:spcPts val="0"/>
              </a:spcBef>
              <a:spcAft>
                <a:spcPts val="0"/>
              </a:spcAft>
              <a:defRPr/>
            </a:pPr>
            <a:r>
              <a:rPr lang="en-AU" sz="1200" kern="0" dirty="0" smtClean="0">
                <a:solidFill>
                  <a:sysClr val="windowText" lastClr="000000"/>
                </a:solidFill>
                <a:latin typeface="Arial" pitchFamily="34" charset="0"/>
                <a:cs typeface="Arial"/>
              </a:rPr>
              <a:t>2</a:t>
            </a:r>
            <a:endParaRPr lang="en-AU" sz="1200" kern="0" dirty="0">
              <a:solidFill>
                <a:sysClr val="windowText" lastClr="000000"/>
              </a:solidFill>
              <a:latin typeface="Arial" pitchFamily="34" charset="0"/>
              <a:cs typeface="Arial"/>
            </a:endParaRP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20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strVal val="#ppt_w*0.70"/>
                                          </p:val>
                                        </p:tav>
                                        <p:tav tm="100000">
                                          <p:val>
                                            <p:strVal val="#ppt_w"/>
                                          </p:val>
                                        </p:tav>
                                      </p:tavLst>
                                    </p:anim>
                                    <p:anim calcmode="lin" valueType="num">
                                      <p:cBhvr>
                                        <p:cTn id="13" dur="1000" fill="hold"/>
                                        <p:tgtEl>
                                          <p:spTgt spid="3"/>
                                        </p:tgtEl>
                                        <p:attrNameLst>
                                          <p:attrName>ppt_h</p:attrName>
                                        </p:attrNameLst>
                                      </p:cBhvr>
                                      <p:tavLst>
                                        <p:tav tm="0">
                                          <p:val>
                                            <p:strVal val="#ppt_h"/>
                                          </p:val>
                                        </p:tav>
                                        <p:tav tm="100000">
                                          <p:val>
                                            <p:strVal val="#ppt_h"/>
                                          </p:val>
                                        </p:tav>
                                      </p:tavLst>
                                    </p:anim>
                                    <p:animEffect transition="in" filter="fade">
                                      <p:cBhvr>
                                        <p:cTn id="14" dur="1000"/>
                                        <p:tgtEl>
                                          <p:spTgt spid="3"/>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fade">
                                      <p:cBhvr>
                                        <p:cTn id="18"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descr="stun10final4_2"/>
          <p:cNvPicPr>
            <a:picLocks noChangeAspect="1" noChangeArrowheads="1"/>
          </p:cNvPicPr>
          <p:nvPr/>
        </p:nvPicPr>
        <p:blipFill>
          <a:blip r:embed="rId3" cstate="print"/>
          <a:srcRect b="3912"/>
          <a:stretch>
            <a:fillRect/>
          </a:stretch>
        </p:blipFill>
        <p:spPr bwMode="auto">
          <a:xfrm>
            <a:off x="0" y="0"/>
            <a:ext cx="9144000" cy="6858000"/>
          </a:xfrm>
          <a:prstGeom prst="rect">
            <a:avLst/>
          </a:prstGeom>
          <a:noFill/>
          <a:ln w="9525" algn="in">
            <a:noFill/>
            <a:miter lim="800000"/>
            <a:headEnd/>
            <a:tailEnd/>
          </a:ln>
        </p:spPr>
      </p:pic>
      <p:sp>
        <p:nvSpPr>
          <p:cNvPr id="66563" name="Rectangle 5"/>
          <p:cNvSpPr>
            <a:spLocks noChangeArrowheads="1"/>
          </p:cNvSpPr>
          <p:nvPr/>
        </p:nvSpPr>
        <p:spPr bwMode="auto">
          <a:xfrm>
            <a:off x="1322388" y="0"/>
            <a:ext cx="6351587" cy="685800"/>
          </a:xfrm>
          <a:prstGeom prst="rect">
            <a:avLst/>
          </a:prstGeom>
          <a:noFill/>
          <a:ln w="9525">
            <a:noFill/>
            <a:miter lim="800000"/>
            <a:headEnd/>
            <a:tailEnd/>
          </a:ln>
        </p:spPr>
        <p:txBody>
          <a:bodyPr anchor="ctr"/>
          <a:lstStyle/>
          <a:p>
            <a:r>
              <a:rPr lang="en-US" sz="3200" i="1">
                <a:solidFill>
                  <a:schemeClr val="bg1"/>
                </a:solidFill>
                <a:latin typeface="Tahoma" pitchFamily="34" charset="0"/>
              </a:rPr>
              <a:t>The Glory is Departed from Israel</a:t>
            </a:r>
          </a:p>
        </p:txBody>
      </p:sp>
      <p:pic>
        <p:nvPicPr>
          <p:cNvPr id="35" name="Picture 3"/>
          <p:cNvPicPr>
            <a:picLocks noChangeAspect="1" noChangeArrowheads="1"/>
          </p:cNvPicPr>
          <p:nvPr/>
        </p:nvPicPr>
        <p:blipFill>
          <a:blip r:embed="rId4" cstate="print"/>
          <a:srcRect l="47276" t="3236" r="2910" b="43163"/>
          <a:stretch>
            <a:fillRect/>
          </a:stretch>
        </p:blipFill>
        <p:spPr bwMode="auto">
          <a:xfrm>
            <a:off x="31750" y="63500"/>
            <a:ext cx="4662488" cy="6731000"/>
          </a:xfrm>
          <a:prstGeom prst="rect">
            <a:avLst/>
          </a:prstGeom>
          <a:noFill/>
          <a:ln w="9525">
            <a:solidFill>
              <a:schemeClr val="tx1"/>
            </a:solidFill>
            <a:miter lim="800000"/>
            <a:headEnd/>
            <a:tailEnd/>
          </a:ln>
        </p:spPr>
      </p:pic>
      <p:sp>
        <p:nvSpPr>
          <p:cNvPr id="36" name="Rectangle 35"/>
          <p:cNvSpPr/>
          <p:nvPr/>
        </p:nvSpPr>
        <p:spPr>
          <a:xfrm>
            <a:off x="10785" y="31532"/>
            <a:ext cx="9108000" cy="6804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anchor="ctr"/>
          <a:lstStyle/>
          <a:p>
            <a:pPr algn="ctr" fontAlgn="auto">
              <a:spcBef>
                <a:spcPts val="0"/>
              </a:spcBef>
              <a:spcAft>
                <a:spcPts val="0"/>
              </a:spcAft>
              <a:defRPr/>
            </a:pPr>
            <a:endParaRPr lang="en-AU" kern="0">
              <a:solidFill>
                <a:srgbClr val="FFFFFF"/>
              </a:solidFill>
              <a:latin typeface="Calibri"/>
            </a:endParaRPr>
          </a:p>
        </p:txBody>
      </p:sp>
      <p:sp>
        <p:nvSpPr>
          <p:cNvPr id="347152" name="Rectangle 16"/>
          <p:cNvSpPr>
            <a:spLocks noChangeArrowheads="1"/>
          </p:cNvSpPr>
          <p:nvPr/>
        </p:nvSpPr>
        <p:spPr bwMode="auto">
          <a:xfrm>
            <a:off x="1266825" y="1468438"/>
            <a:ext cx="630238" cy="136525"/>
          </a:xfrm>
          <a:prstGeom prst="rect">
            <a:avLst/>
          </a:prstGeom>
          <a:solidFill>
            <a:srgbClr val="FF0000">
              <a:alpha val="30196"/>
            </a:srgbClr>
          </a:solidFill>
          <a:ln w="19050">
            <a:solidFill>
              <a:srgbClr val="FF0000"/>
            </a:solidFill>
            <a:miter lim="800000"/>
            <a:headEnd/>
            <a:tailEnd/>
          </a:ln>
        </p:spPr>
        <p:txBody>
          <a:bodyPr wrap="none" anchor="ctr"/>
          <a:lstStyle/>
          <a:p>
            <a:endParaRPr lang="en-AU"/>
          </a:p>
        </p:txBody>
      </p:sp>
      <p:sp>
        <p:nvSpPr>
          <p:cNvPr id="347153" name="Rectangle 17"/>
          <p:cNvSpPr>
            <a:spLocks noChangeArrowheads="1"/>
          </p:cNvSpPr>
          <p:nvPr/>
        </p:nvSpPr>
        <p:spPr bwMode="auto">
          <a:xfrm>
            <a:off x="1387475" y="4503738"/>
            <a:ext cx="630238" cy="136525"/>
          </a:xfrm>
          <a:prstGeom prst="rect">
            <a:avLst/>
          </a:prstGeom>
          <a:solidFill>
            <a:srgbClr val="FF0000">
              <a:alpha val="30196"/>
            </a:srgbClr>
          </a:solidFill>
          <a:ln w="19050">
            <a:solidFill>
              <a:srgbClr val="FF0000"/>
            </a:solidFill>
            <a:miter lim="800000"/>
            <a:headEnd/>
            <a:tailEnd/>
          </a:ln>
        </p:spPr>
        <p:txBody>
          <a:bodyPr wrap="none" anchor="ctr"/>
          <a:lstStyle/>
          <a:p>
            <a:endParaRPr lang="en-AU"/>
          </a:p>
        </p:txBody>
      </p:sp>
      <p:sp>
        <p:nvSpPr>
          <p:cNvPr id="347154" name="Rectangle 18"/>
          <p:cNvSpPr>
            <a:spLocks noChangeArrowheads="1"/>
          </p:cNvSpPr>
          <p:nvPr/>
        </p:nvSpPr>
        <p:spPr bwMode="auto">
          <a:xfrm>
            <a:off x="3511550" y="2759075"/>
            <a:ext cx="630238" cy="136525"/>
          </a:xfrm>
          <a:prstGeom prst="rect">
            <a:avLst/>
          </a:prstGeom>
          <a:solidFill>
            <a:srgbClr val="FF0000">
              <a:alpha val="30196"/>
            </a:srgbClr>
          </a:solidFill>
          <a:ln w="19050">
            <a:solidFill>
              <a:srgbClr val="FF0000"/>
            </a:solidFill>
            <a:miter lim="800000"/>
            <a:headEnd/>
            <a:tailEnd/>
          </a:ln>
        </p:spPr>
        <p:txBody>
          <a:bodyPr wrap="none" anchor="ctr"/>
          <a:lstStyle/>
          <a:p>
            <a:endParaRPr lang="en-AU"/>
          </a:p>
        </p:txBody>
      </p:sp>
      <p:sp>
        <p:nvSpPr>
          <p:cNvPr id="347155" name="Rectangle 19"/>
          <p:cNvSpPr>
            <a:spLocks noChangeArrowheads="1"/>
          </p:cNvSpPr>
          <p:nvPr/>
        </p:nvSpPr>
        <p:spPr bwMode="auto">
          <a:xfrm>
            <a:off x="3187700" y="3101975"/>
            <a:ext cx="630238" cy="136525"/>
          </a:xfrm>
          <a:prstGeom prst="rect">
            <a:avLst/>
          </a:prstGeom>
          <a:solidFill>
            <a:srgbClr val="FF0000">
              <a:alpha val="30196"/>
            </a:srgbClr>
          </a:solidFill>
          <a:ln w="19050">
            <a:solidFill>
              <a:srgbClr val="FF0000"/>
            </a:solidFill>
            <a:miter lim="800000"/>
            <a:headEnd/>
            <a:tailEnd/>
          </a:ln>
        </p:spPr>
        <p:txBody>
          <a:bodyPr wrap="none" anchor="ctr"/>
          <a:lstStyle/>
          <a:p>
            <a:endParaRPr lang="en-AU"/>
          </a:p>
        </p:txBody>
      </p:sp>
      <p:sp>
        <p:nvSpPr>
          <p:cNvPr id="347156" name="Rectangle 20"/>
          <p:cNvSpPr>
            <a:spLocks noChangeArrowheads="1"/>
          </p:cNvSpPr>
          <p:nvPr/>
        </p:nvSpPr>
        <p:spPr bwMode="auto">
          <a:xfrm>
            <a:off x="3357563" y="3910013"/>
            <a:ext cx="630237" cy="136525"/>
          </a:xfrm>
          <a:prstGeom prst="rect">
            <a:avLst/>
          </a:prstGeom>
          <a:solidFill>
            <a:srgbClr val="FF0000">
              <a:alpha val="30196"/>
            </a:srgbClr>
          </a:solidFill>
          <a:ln w="19050">
            <a:solidFill>
              <a:srgbClr val="FF0000"/>
            </a:solidFill>
            <a:miter lim="800000"/>
            <a:headEnd/>
            <a:tailEnd/>
          </a:ln>
        </p:spPr>
        <p:txBody>
          <a:bodyPr wrap="none" anchor="ctr"/>
          <a:lstStyle/>
          <a:p>
            <a:endParaRPr lang="en-AU"/>
          </a:p>
        </p:txBody>
      </p:sp>
      <p:sp>
        <p:nvSpPr>
          <p:cNvPr id="347158" name="Rectangle 22"/>
          <p:cNvSpPr>
            <a:spLocks noChangeArrowheads="1"/>
          </p:cNvSpPr>
          <p:nvPr/>
        </p:nvSpPr>
        <p:spPr bwMode="auto">
          <a:xfrm>
            <a:off x="3516313" y="5072063"/>
            <a:ext cx="630237" cy="136525"/>
          </a:xfrm>
          <a:prstGeom prst="rect">
            <a:avLst/>
          </a:prstGeom>
          <a:solidFill>
            <a:srgbClr val="FF0000">
              <a:alpha val="30196"/>
            </a:srgbClr>
          </a:solidFill>
          <a:ln w="19050">
            <a:solidFill>
              <a:srgbClr val="FF0000"/>
            </a:solidFill>
            <a:miter lim="800000"/>
            <a:headEnd/>
            <a:tailEnd/>
          </a:ln>
        </p:spPr>
        <p:txBody>
          <a:bodyPr wrap="none" anchor="ctr"/>
          <a:lstStyle/>
          <a:p>
            <a:endParaRPr lang="en-AU"/>
          </a:p>
        </p:txBody>
      </p:sp>
      <p:sp>
        <p:nvSpPr>
          <p:cNvPr id="347159" name="Rectangle 23"/>
          <p:cNvSpPr>
            <a:spLocks noChangeArrowheads="1"/>
          </p:cNvSpPr>
          <p:nvPr/>
        </p:nvSpPr>
        <p:spPr bwMode="auto">
          <a:xfrm>
            <a:off x="4165600" y="5873750"/>
            <a:ext cx="465138" cy="136525"/>
          </a:xfrm>
          <a:prstGeom prst="rect">
            <a:avLst/>
          </a:prstGeom>
          <a:solidFill>
            <a:srgbClr val="FF0000">
              <a:alpha val="30196"/>
            </a:srgbClr>
          </a:solidFill>
          <a:ln w="19050">
            <a:solidFill>
              <a:srgbClr val="FF0000"/>
            </a:solidFill>
            <a:miter lim="800000"/>
            <a:headEnd/>
            <a:tailEnd/>
          </a:ln>
        </p:spPr>
        <p:txBody>
          <a:bodyPr wrap="none" anchor="ctr"/>
          <a:lstStyle/>
          <a:p>
            <a:endParaRPr lang="en-AU"/>
          </a:p>
        </p:txBody>
      </p:sp>
      <p:sp>
        <p:nvSpPr>
          <p:cNvPr id="347160" name="Rectangle 24"/>
          <p:cNvSpPr>
            <a:spLocks noChangeArrowheads="1"/>
          </p:cNvSpPr>
          <p:nvPr/>
        </p:nvSpPr>
        <p:spPr bwMode="auto">
          <a:xfrm>
            <a:off x="2659063" y="6005513"/>
            <a:ext cx="300037" cy="136525"/>
          </a:xfrm>
          <a:prstGeom prst="rect">
            <a:avLst/>
          </a:prstGeom>
          <a:solidFill>
            <a:srgbClr val="FF0000">
              <a:alpha val="30196"/>
            </a:srgbClr>
          </a:solidFill>
          <a:ln w="19050">
            <a:solidFill>
              <a:srgbClr val="FF0000"/>
            </a:solidFill>
            <a:miter lim="800000"/>
            <a:headEnd/>
            <a:tailEnd/>
          </a:ln>
        </p:spPr>
        <p:txBody>
          <a:bodyPr wrap="none" anchor="ctr"/>
          <a:lstStyle/>
          <a:p>
            <a:endParaRPr lang="en-AU"/>
          </a:p>
        </p:txBody>
      </p:sp>
      <p:sp>
        <p:nvSpPr>
          <p:cNvPr id="347164" name="Rectangle 28"/>
          <p:cNvSpPr>
            <a:spLocks noChangeArrowheads="1"/>
          </p:cNvSpPr>
          <p:nvPr/>
        </p:nvSpPr>
        <p:spPr bwMode="auto">
          <a:xfrm>
            <a:off x="3681413" y="4722813"/>
            <a:ext cx="630237" cy="136525"/>
          </a:xfrm>
          <a:prstGeom prst="rect">
            <a:avLst/>
          </a:prstGeom>
          <a:solidFill>
            <a:srgbClr val="FF0000">
              <a:alpha val="30196"/>
            </a:srgbClr>
          </a:solidFill>
          <a:ln w="19050">
            <a:solidFill>
              <a:srgbClr val="FF0000"/>
            </a:solidFill>
            <a:miter lim="800000"/>
            <a:headEnd/>
            <a:tailEnd/>
          </a:ln>
        </p:spPr>
        <p:txBody>
          <a:bodyPr wrap="none" anchor="ctr"/>
          <a:lstStyle/>
          <a:p>
            <a:endParaRPr lang="en-AU"/>
          </a:p>
        </p:txBody>
      </p:sp>
      <p:sp>
        <p:nvSpPr>
          <p:cNvPr id="347165" name="Rectangle 29"/>
          <p:cNvSpPr>
            <a:spLocks noChangeArrowheads="1"/>
          </p:cNvSpPr>
          <p:nvPr/>
        </p:nvSpPr>
        <p:spPr bwMode="auto">
          <a:xfrm>
            <a:off x="2690813" y="2281238"/>
            <a:ext cx="454025" cy="136525"/>
          </a:xfrm>
          <a:prstGeom prst="rect">
            <a:avLst/>
          </a:prstGeom>
          <a:solidFill>
            <a:srgbClr val="000099">
              <a:alpha val="30196"/>
            </a:srgbClr>
          </a:solidFill>
          <a:ln w="19050">
            <a:solidFill>
              <a:srgbClr val="000099"/>
            </a:solidFill>
            <a:miter lim="800000"/>
            <a:headEnd/>
            <a:tailEnd/>
          </a:ln>
        </p:spPr>
        <p:txBody>
          <a:bodyPr wrap="none" anchor="ctr"/>
          <a:lstStyle/>
          <a:p>
            <a:endParaRPr lang="en-AU"/>
          </a:p>
        </p:txBody>
      </p:sp>
      <p:sp>
        <p:nvSpPr>
          <p:cNvPr id="347166" name="Rectangle 30"/>
          <p:cNvSpPr>
            <a:spLocks noChangeArrowheads="1"/>
          </p:cNvSpPr>
          <p:nvPr/>
        </p:nvSpPr>
        <p:spPr bwMode="auto">
          <a:xfrm>
            <a:off x="2652713" y="6351588"/>
            <a:ext cx="454025" cy="136525"/>
          </a:xfrm>
          <a:prstGeom prst="rect">
            <a:avLst/>
          </a:prstGeom>
          <a:solidFill>
            <a:srgbClr val="000099">
              <a:alpha val="30196"/>
            </a:srgbClr>
          </a:solidFill>
          <a:ln w="19050">
            <a:solidFill>
              <a:srgbClr val="000099"/>
            </a:solidFill>
            <a:miter lim="800000"/>
            <a:headEnd/>
            <a:tailEnd/>
          </a:ln>
        </p:spPr>
        <p:txBody>
          <a:bodyPr wrap="none" anchor="ctr"/>
          <a:lstStyle/>
          <a:p>
            <a:endParaRPr lang="en-AU"/>
          </a:p>
        </p:txBody>
      </p:sp>
      <p:grpSp>
        <p:nvGrpSpPr>
          <p:cNvPr id="66579" name="Group 8"/>
          <p:cNvGrpSpPr>
            <a:grpSpLocks/>
          </p:cNvGrpSpPr>
          <p:nvPr/>
        </p:nvGrpSpPr>
        <p:grpSpPr bwMode="auto">
          <a:xfrm>
            <a:off x="4987925" y="2622550"/>
            <a:ext cx="3919538" cy="1671638"/>
            <a:chOff x="770" y="2590"/>
            <a:chExt cx="2175" cy="1053"/>
          </a:xfrm>
        </p:grpSpPr>
        <p:sp>
          <p:nvSpPr>
            <p:cNvPr id="66591" name="Text Box 9"/>
            <p:cNvSpPr txBox="1">
              <a:spLocks noChangeArrowheads="1"/>
            </p:cNvSpPr>
            <p:nvPr/>
          </p:nvSpPr>
          <p:spPr bwMode="auto">
            <a:xfrm>
              <a:off x="770" y="2591"/>
              <a:ext cx="2175" cy="1052"/>
            </a:xfrm>
            <a:prstGeom prst="rect">
              <a:avLst/>
            </a:prstGeom>
            <a:solidFill>
              <a:srgbClr val="FEFC9C"/>
            </a:solidFill>
            <a:ln w="28575">
              <a:solidFill>
                <a:srgbClr val="CC6600"/>
              </a:solidFill>
              <a:miter lim="800000"/>
              <a:headEnd/>
              <a:tailEnd/>
            </a:ln>
          </p:spPr>
          <p:txBody>
            <a:bodyPr>
              <a:spAutoFit/>
            </a:bodyPr>
            <a:lstStyle/>
            <a:p>
              <a:pPr algn="just">
                <a:lnSpc>
                  <a:spcPct val="85000"/>
                </a:lnSpc>
                <a:spcBef>
                  <a:spcPct val="50000"/>
                </a:spcBef>
              </a:pPr>
              <a:endParaRPr lang="en-US" sz="800" b="1">
                <a:solidFill>
                  <a:srgbClr val="000000"/>
                </a:solidFill>
                <a:latin typeface="Albertus" pitchFamily="18" charset="0"/>
              </a:endParaRPr>
            </a:p>
            <a:p>
              <a:pPr algn="just">
                <a:lnSpc>
                  <a:spcPct val="85000"/>
                </a:lnSpc>
                <a:spcBef>
                  <a:spcPct val="50000"/>
                </a:spcBef>
              </a:pPr>
              <a:r>
                <a:rPr lang="en-US" sz="2000" b="1">
                  <a:solidFill>
                    <a:srgbClr val="000000"/>
                  </a:solidFill>
                  <a:latin typeface="Albertus" pitchFamily="18" charset="0"/>
                </a:rPr>
                <a:t>12 And there ran a man of Benjamin out of the army, and came to Shiloh the same day with his clothes rent, and with earth upon his head.</a:t>
              </a:r>
            </a:p>
          </p:txBody>
        </p:sp>
        <p:sp>
          <p:nvSpPr>
            <p:cNvPr id="66592" name="Text Box 10"/>
            <p:cNvSpPr txBox="1">
              <a:spLocks noChangeArrowheads="1"/>
            </p:cNvSpPr>
            <p:nvPr/>
          </p:nvSpPr>
          <p:spPr bwMode="auto">
            <a:xfrm>
              <a:off x="1477" y="2590"/>
              <a:ext cx="726" cy="231"/>
            </a:xfrm>
            <a:prstGeom prst="rect">
              <a:avLst/>
            </a:prstGeom>
            <a:noFill/>
            <a:ln w="9525">
              <a:noFill/>
              <a:miter lim="800000"/>
              <a:headEnd/>
              <a:tailEnd/>
            </a:ln>
          </p:spPr>
          <p:txBody>
            <a:bodyPr>
              <a:spAutoFit/>
            </a:bodyPr>
            <a:lstStyle/>
            <a:p>
              <a:pPr>
                <a:spcBef>
                  <a:spcPct val="50000"/>
                </a:spcBef>
              </a:pPr>
              <a:r>
                <a:rPr lang="en-US" b="1" i="1">
                  <a:solidFill>
                    <a:srgbClr val="FF0000"/>
                  </a:solidFill>
                </a:rPr>
                <a:t>1 Sam.4</a:t>
              </a:r>
            </a:p>
          </p:txBody>
        </p:sp>
      </p:grpSp>
      <p:sp>
        <p:nvSpPr>
          <p:cNvPr id="42" name="Rectangle 11"/>
          <p:cNvSpPr>
            <a:spLocks noChangeArrowheads="1"/>
          </p:cNvSpPr>
          <p:nvPr/>
        </p:nvSpPr>
        <p:spPr bwMode="auto">
          <a:xfrm>
            <a:off x="5781675" y="3465513"/>
            <a:ext cx="1254125" cy="215900"/>
          </a:xfrm>
          <a:prstGeom prst="rect">
            <a:avLst/>
          </a:prstGeom>
          <a:solidFill>
            <a:srgbClr val="000099">
              <a:alpha val="30196"/>
            </a:srgbClr>
          </a:solidFill>
          <a:ln w="19050">
            <a:solidFill>
              <a:srgbClr val="000099"/>
            </a:solidFill>
            <a:miter lim="800000"/>
            <a:headEnd/>
            <a:tailEnd/>
          </a:ln>
        </p:spPr>
        <p:txBody>
          <a:bodyPr wrap="none" anchor="ctr"/>
          <a:lstStyle/>
          <a:p>
            <a:endParaRPr lang="en-AU"/>
          </a:p>
        </p:txBody>
      </p:sp>
      <p:sp>
        <p:nvSpPr>
          <p:cNvPr id="43" name="Rectangle 12"/>
          <p:cNvSpPr>
            <a:spLocks noChangeArrowheads="1"/>
          </p:cNvSpPr>
          <p:nvPr/>
        </p:nvSpPr>
        <p:spPr bwMode="auto">
          <a:xfrm>
            <a:off x="5073650" y="3205163"/>
            <a:ext cx="1116013" cy="215900"/>
          </a:xfrm>
          <a:prstGeom prst="rect">
            <a:avLst/>
          </a:prstGeom>
          <a:solidFill>
            <a:srgbClr val="FF0000">
              <a:alpha val="30196"/>
            </a:srgbClr>
          </a:solidFill>
          <a:ln w="19050">
            <a:solidFill>
              <a:srgbClr val="FF0000"/>
            </a:solidFill>
            <a:miter lim="800000"/>
            <a:headEnd/>
            <a:tailEnd/>
          </a:ln>
        </p:spPr>
        <p:txBody>
          <a:bodyPr wrap="none" anchor="ctr"/>
          <a:lstStyle/>
          <a:p>
            <a:endParaRPr lang="en-AU"/>
          </a:p>
        </p:txBody>
      </p:sp>
      <p:pic>
        <p:nvPicPr>
          <p:cNvPr id="38" name="Picture 4"/>
          <p:cNvPicPr>
            <a:picLocks noChangeAspect="1" noChangeArrowheads="1"/>
          </p:cNvPicPr>
          <p:nvPr/>
        </p:nvPicPr>
        <p:blipFill>
          <a:blip r:embed="rId5" cstate="print"/>
          <a:srcRect l="47705" t="3104" r="2858" b="74738"/>
          <a:stretch>
            <a:fillRect/>
          </a:stretch>
        </p:blipFill>
        <p:spPr bwMode="auto">
          <a:xfrm>
            <a:off x="4660900" y="3725863"/>
            <a:ext cx="4419600" cy="3132137"/>
          </a:xfrm>
          <a:prstGeom prst="rect">
            <a:avLst/>
          </a:prstGeom>
          <a:noFill/>
          <a:ln w="9525">
            <a:solidFill>
              <a:srgbClr val="000000"/>
            </a:solidFill>
            <a:miter lim="800000"/>
            <a:headEnd/>
            <a:tailEnd/>
          </a:ln>
        </p:spPr>
      </p:pic>
      <p:sp>
        <p:nvSpPr>
          <p:cNvPr id="347169" name="Rectangle 33"/>
          <p:cNvSpPr>
            <a:spLocks noChangeArrowheads="1"/>
          </p:cNvSpPr>
          <p:nvPr/>
        </p:nvSpPr>
        <p:spPr bwMode="auto">
          <a:xfrm>
            <a:off x="7173913" y="6245225"/>
            <a:ext cx="1906587" cy="549275"/>
          </a:xfrm>
          <a:prstGeom prst="rect">
            <a:avLst/>
          </a:prstGeom>
          <a:solidFill>
            <a:srgbClr val="009900">
              <a:alpha val="30196"/>
            </a:srgbClr>
          </a:solidFill>
          <a:ln w="19050">
            <a:solidFill>
              <a:srgbClr val="009900"/>
            </a:solidFill>
            <a:miter lim="800000"/>
            <a:headEnd/>
            <a:tailEnd/>
          </a:ln>
        </p:spPr>
        <p:txBody>
          <a:bodyPr wrap="none" anchor="ctr"/>
          <a:lstStyle/>
          <a:p>
            <a:endParaRPr lang="en-AU"/>
          </a:p>
        </p:txBody>
      </p:sp>
      <p:sp>
        <p:nvSpPr>
          <p:cNvPr id="347177" name="Text Box 41"/>
          <p:cNvSpPr txBox="1">
            <a:spLocks noChangeArrowheads="1"/>
          </p:cNvSpPr>
          <p:nvPr/>
        </p:nvSpPr>
        <p:spPr bwMode="auto">
          <a:xfrm>
            <a:off x="6103500" y="4051955"/>
            <a:ext cx="420687" cy="457200"/>
          </a:xfrm>
          <a:prstGeom prst="rect">
            <a:avLst/>
          </a:prstGeom>
          <a:noFill/>
          <a:ln w="9525">
            <a:noFill/>
            <a:miter lim="800000"/>
            <a:headEnd/>
            <a:tailEnd/>
          </a:ln>
        </p:spPr>
        <p:txBody>
          <a:bodyPr>
            <a:spAutoFit/>
          </a:bodyPr>
          <a:lstStyle/>
          <a:p>
            <a:pPr>
              <a:spcBef>
                <a:spcPct val="50000"/>
              </a:spcBef>
            </a:pPr>
            <a:r>
              <a:rPr lang="en-US" sz="2400" dirty="0">
                <a:sym typeface="Wingdings" pitchFamily="2" charset="2"/>
              </a:rPr>
              <a:t></a:t>
            </a:r>
          </a:p>
        </p:txBody>
      </p:sp>
      <p:sp>
        <p:nvSpPr>
          <p:cNvPr id="347157" name="Rectangle 21"/>
          <p:cNvSpPr>
            <a:spLocks noChangeArrowheads="1"/>
          </p:cNvSpPr>
          <p:nvPr/>
        </p:nvSpPr>
        <p:spPr bwMode="auto">
          <a:xfrm>
            <a:off x="5638800" y="4522788"/>
            <a:ext cx="630238" cy="136525"/>
          </a:xfrm>
          <a:prstGeom prst="rect">
            <a:avLst/>
          </a:prstGeom>
          <a:solidFill>
            <a:srgbClr val="FF0000">
              <a:alpha val="30196"/>
            </a:srgbClr>
          </a:solidFill>
          <a:ln w="19050">
            <a:solidFill>
              <a:srgbClr val="FF0000"/>
            </a:solidFill>
            <a:miter lim="800000"/>
            <a:headEnd/>
            <a:tailEnd/>
          </a:ln>
        </p:spPr>
        <p:txBody>
          <a:bodyPr wrap="none" anchor="ctr"/>
          <a:lstStyle/>
          <a:p>
            <a:endParaRPr lang="en-AU"/>
          </a:p>
        </p:txBody>
      </p:sp>
      <p:sp>
        <p:nvSpPr>
          <p:cNvPr id="347161" name="Rectangle 25"/>
          <p:cNvSpPr>
            <a:spLocks noChangeArrowheads="1"/>
          </p:cNvSpPr>
          <p:nvPr/>
        </p:nvSpPr>
        <p:spPr bwMode="auto">
          <a:xfrm>
            <a:off x="5688013" y="5702300"/>
            <a:ext cx="630237" cy="136525"/>
          </a:xfrm>
          <a:prstGeom prst="rect">
            <a:avLst/>
          </a:prstGeom>
          <a:solidFill>
            <a:srgbClr val="FF0000">
              <a:alpha val="30196"/>
            </a:srgbClr>
          </a:solidFill>
          <a:ln w="19050">
            <a:solidFill>
              <a:srgbClr val="FF0000"/>
            </a:solidFill>
            <a:miter lim="800000"/>
            <a:headEnd/>
            <a:tailEnd/>
          </a:ln>
        </p:spPr>
        <p:txBody>
          <a:bodyPr wrap="none" anchor="ctr"/>
          <a:lstStyle/>
          <a:p>
            <a:endParaRPr lang="en-AU"/>
          </a:p>
        </p:txBody>
      </p:sp>
      <p:sp>
        <p:nvSpPr>
          <p:cNvPr id="347162" name="Rectangle 26"/>
          <p:cNvSpPr>
            <a:spLocks noChangeArrowheads="1"/>
          </p:cNvSpPr>
          <p:nvPr/>
        </p:nvSpPr>
        <p:spPr bwMode="auto">
          <a:xfrm>
            <a:off x="8718550" y="4411663"/>
            <a:ext cx="338138" cy="136525"/>
          </a:xfrm>
          <a:prstGeom prst="rect">
            <a:avLst/>
          </a:prstGeom>
          <a:solidFill>
            <a:srgbClr val="FF0000">
              <a:alpha val="30196"/>
            </a:srgbClr>
          </a:solidFill>
          <a:ln w="19050">
            <a:solidFill>
              <a:srgbClr val="FF0000"/>
            </a:solidFill>
            <a:miter lim="800000"/>
            <a:headEnd/>
            <a:tailEnd/>
          </a:ln>
        </p:spPr>
        <p:txBody>
          <a:bodyPr wrap="none" anchor="ctr"/>
          <a:lstStyle/>
          <a:p>
            <a:endParaRPr lang="en-AU"/>
          </a:p>
        </p:txBody>
      </p:sp>
      <p:sp>
        <p:nvSpPr>
          <p:cNvPr id="347163" name="Rectangle 27"/>
          <p:cNvSpPr>
            <a:spLocks noChangeArrowheads="1"/>
          </p:cNvSpPr>
          <p:nvPr/>
        </p:nvSpPr>
        <p:spPr bwMode="auto">
          <a:xfrm>
            <a:off x="7156450" y="4548188"/>
            <a:ext cx="369888" cy="136525"/>
          </a:xfrm>
          <a:prstGeom prst="rect">
            <a:avLst/>
          </a:prstGeom>
          <a:solidFill>
            <a:srgbClr val="FF0000">
              <a:alpha val="30196"/>
            </a:srgbClr>
          </a:solidFill>
          <a:ln w="19050">
            <a:solidFill>
              <a:srgbClr val="FF0000"/>
            </a:solidFill>
            <a:miter lim="800000"/>
            <a:headEnd/>
            <a:tailEnd/>
          </a:ln>
        </p:spPr>
        <p:txBody>
          <a:bodyPr wrap="none" anchor="ctr"/>
          <a:lstStyle/>
          <a:p>
            <a:endParaRPr lang="en-AU"/>
          </a:p>
        </p:txBody>
      </p:sp>
      <p:sp>
        <p:nvSpPr>
          <p:cNvPr id="347167" name="Rectangle 31"/>
          <p:cNvSpPr>
            <a:spLocks noChangeArrowheads="1"/>
          </p:cNvSpPr>
          <p:nvPr/>
        </p:nvSpPr>
        <p:spPr bwMode="auto">
          <a:xfrm>
            <a:off x="5510213" y="5057775"/>
            <a:ext cx="454025" cy="136525"/>
          </a:xfrm>
          <a:prstGeom prst="rect">
            <a:avLst/>
          </a:prstGeom>
          <a:solidFill>
            <a:srgbClr val="000099">
              <a:alpha val="30196"/>
            </a:srgbClr>
          </a:solidFill>
          <a:ln w="19050">
            <a:solidFill>
              <a:srgbClr val="000099"/>
            </a:solidFill>
            <a:miter lim="800000"/>
            <a:headEnd/>
            <a:tailEnd/>
          </a:ln>
        </p:spPr>
        <p:txBody>
          <a:bodyPr wrap="none" anchor="ctr"/>
          <a:lstStyle/>
          <a:p>
            <a:endParaRPr lang="en-AU"/>
          </a:p>
        </p:txBody>
      </p:sp>
      <p:sp>
        <p:nvSpPr>
          <p:cNvPr id="347168" name="Rectangle 32"/>
          <p:cNvSpPr>
            <a:spLocks noChangeArrowheads="1"/>
          </p:cNvSpPr>
          <p:nvPr/>
        </p:nvSpPr>
        <p:spPr bwMode="auto">
          <a:xfrm>
            <a:off x="5835650" y="5565775"/>
            <a:ext cx="454025" cy="136525"/>
          </a:xfrm>
          <a:prstGeom prst="rect">
            <a:avLst/>
          </a:prstGeom>
          <a:solidFill>
            <a:srgbClr val="000099">
              <a:alpha val="30196"/>
            </a:srgbClr>
          </a:solidFill>
          <a:ln w="19050">
            <a:solidFill>
              <a:srgbClr val="000099"/>
            </a:solidFill>
            <a:miter lim="800000"/>
            <a:headEnd/>
            <a:tailEnd/>
          </a:ln>
        </p:spPr>
        <p:txBody>
          <a:bodyPr wrap="none" anchor="ctr"/>
          <a:lstStyle/>
          <a:p>
            <a:endParaRPr lang="en-AU"/>
          </a:p>
        </p:txBody>
      </p:sp>
      <p:sp>
        <p:nvSpPr>
          <p:cNvPr id="31" name="TextBox 30"/>
          <p:cNvSpPr txBox="1"/>
          <p:nvPr/>
        </p:nvSpPr>
        <p:spPr>
          <a:xfrm>
            <a:off x="8844896" y="6605043"/>
            <a:ext cx="298450" cy="277812"/>
          </a:xfrm>
          <a:prstGeom prst="rect">
            <a:avLst/>
          </a:prstGeom>
          <a:noFill/>
        </p:spPr>
        <p:txBody>
          <a:bodyPr>
            <a:spAutoFit/>
          </a:bodyPr>
          <a:lstStyle/>
          <a:p>
            <a:pPr fontAlgn="auto">
              <a:spcBef>
                <a:spcPts val="0"/>
              </a:spcBef>
              <a:spcAft>
                <a:spcPts val="0"/>
              </a:spcAft>
              <a:defRPr/>
            </a:pPr>
            <a:r>
              <a:rPr lang="en-AU" sz="1200" kern="0" dirty="0" smtClean="0">
                <a:solidFill>
                  <a:sysClr val="windowText" lastClr="000000"/>
                </a:solidFill>
                <a:latin typeface="Arial" pitchFamily="34" charset="0"/>
                <a:cs typeface="Arial"/>
              </a:rPr>
              <a:t>3</a:t>
            </a:r>
            <a:endParaRPr lang="en-AU" sz="1200" kern="0" dirty="0">
              <a:solidFill>
                <a:sysClr val="windowText" lastClr="000000"/>
              </a:solidFill>
              <a:latin typeface="Arial" pitchFamily="34" charset="0"/>
              <a:cs typeface="Arial"/>
            </a:endParaRP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p:cTn id="7" dur="2000" fill="hold"/>
                                        <p:tgtEl>
                                          <p:spTgt spid="35"/>
                                        </p:tgtEl>
                                        <p:attrNameLst>
                                          <p:attrName>ppt_w</p:attrName>
                                        </p:attrNameLst>
                                      </p:cBhvr>
                                      <p:tavLst>
                                        <p:tav tm="0">
                                          <p:val>
                                            <p:fltVal val="0"/>
                                          </p:val>
                                        </p:tav>
                                        <p:tav tm="100000">
                                          <p:val>
                                            <p:strVal val="#ppt_w"/>
                                          </p:val>
                                        </p:tav>
                                      </p:tavLst>
                                    </p:anim>
                                    <p:anim calcmode="lin" valueType="num">
                                      <p:cBhvr>
                                        <p:cTn id="8" dur="2000" fill="hold"/>
                                        <p:tgtEl>
                                          <p:spTgt spid="35"/>
                                        </p:tgtEl>
                                        <p:attrNameLst>
                                          <p:attrName>ppt_h</p:attrName>
                                        </p:attrNameLst>
                                      </p:cBhvr>
                                      <p:tavLst>
                                        <p:tav tm="0">
                                          <p:val>
                                            <p:fltVal val="0"/>
                                          </p:val>
                                        </p:tav>
                                        <p:tav tm="100000">
                                          <p:val>
                                            <p:strVal val="#ppt_h"/>
                                          </p:val>
                                        </p:tav>
                                      </p:tavLst>
                                    </p:anim>
                                    <p:animEffect transition="in" filter="fade">
                                      <p:cBhvr>
                                        <p:cTn id="9" dur="2000"/>
                                        <p:tgtEl>
                                          <p:spTgt spid="35"/>
                                        </p:tgtEl>
                                      </p:cBhvr>
                                    </p:animEffect>
                                  </p:childTnLst>
                                </p:cTn>
                              </p:par>
                              <p:par>
                                <p:cTn id="10" presetID="53" presetClass="entr" presetSubtype="0" fill="hold" nodeType="withEffect">
                                  <p:stCondLst>
                                    <p:cond delay="0"/>
                                  </p:stCondLst>
                                  <p:childTnLst>
                                    <p:set>
                                      <p:cBhvr>
                                        <p:cTn id="11" dur="1" fill="hold">
                                          <p:stCondLst>
                                            <p:cond delay="0"/>
                                          </p:stCondLst>
                                        </p:cTn>
                                        <p:tgtEl>
                                          <p:spTgt spid="38"/>
                                        </p:tgtEl>
                                        <p:attrNameLst>
                                          <p:attrName>style.visibility</p:attrName>
                                        </p:attrNameLst>
                                      </p:cBhvr>
                                      <p:to>
                                        <p:strVal val="visible"/>
                                      </p:to>
                                    </p:set>
                                    <p:anim calcmode="lin" valueType="num">
                                      <p:cBhvr>
                                        <p:cTn id="12" dur="2000" fill="hold"/>
                                        <p:tgtEl>
                                          <p:spTgt spid="38"/>
                                        </p:tgtEl>
                                        <p:attrNameLst>
                                          <p:attrName>ppt_w</p:attrName>
                                        </p:attrNameLst>
                                      </p:cBhvr>
                                      <p:tavLst>
                                        <p:tav tm="0">
                                          <p:val>
                                            <p:fltVal val="0"/>
                                          </p:val>
                                        </p:tav>
                                        <p:tav tm="100000">
                                          <p:val>
                                            <p:strVal val="#ppt_w"/>
                                          </p:val>
                                        </p:tav>
                                      </p:tavLst>
                                    </p:anim>
                                    <p:anim calcmode="lin" valueType="num">
                                      <p:cBhvr>
                                        <p:cTn id="13" dur="2000" fill="hold"/>
                                        <p:tgtEl>
                                          <p:spTgt spid="38"/>
                                        </p:tgtEl>
                                        <p:attrNameLst>
                                          <p:attrName>ppt_h</p:attrName>
                                        </p:attrNameLst>
                                      </p:cBhvr>
                                      <p:tavLst>
                                        <p:tav tm="0">
                                          <p:val>
                                            <p:fltVal val="0"/>
                                          </p:val>
                                        </p:tav>
                                        <p:tav tm="100000">
                                          <p:val>
                                            <p:strVal val="#ppt_h"/>
                                          </p:val>
                                        </p:tav>
                                      </p:tavLst>
                                    </p:anim>
                                    <p:animEffect transition="in" filter="fade">
                                      <p:cBhvr>
                                        <p:cTn id="14" dur="2000"/>
                                        <p:tgtEl>
                                          <p:spTgt spid="38"/>
                                        </p:tgtEl>
                                      </p:cBhvr>
                                    </p:animEffect>
                                  </p:childTnLst>
                                </p:cTn>
                              </p:par>
                              <p:par>
                                <p:cTn id="15" presetID="53" presetClass="entr" presetSubtype="0" fill="hold" grpId="0" nodeType="withEffect">
                                  <p:stCondLst>
                                    <p:cond delay="0"/>
                                  </p:stCondLst>
                                  <p:childTnLst>
                                    <p:set>
                                      <p:cBhvr>
                                        <p:cTn id="16" dur="1" fill="hold">
                                          <p:stCondLst>
                                            <p:cond delay="0"/>
                                          </p:stCondLst>
                                        </p:cTn>
                                        <p:tgtEl>
                                          <p:spTgt spid="347169"/>
                                        </p:tgtEl>
                                        <p:attrNameLst>
                                          <p:attrName>style.visibility</p:attrName>
                                        </p:attrNameLst>
                                      </p:cBhvr>
                                      <p:to>
                                        <p:strVal val="visible"/>
                                      </p:to>
                                    </p:set>
                                    <p:anim calcmode="lin" valueType="num">
                                      <p:cBhvr>
                                        <p:cTn id="17" dur="2000" fill="hold"/>
                                        <p:tgtEl>
                                          <p:spTgt spid="347169"/>
                                        </p:tgtEl>
                                        <p:attrNameLst>
                                          <p:attrName>ppt_w</p:attrName>
                                        </p:attrNameLst>
                                      </p:cBhvr>
                                      <p:tavLst>
                                        <p:tav tm="0">
                                          <p:val>
                                            <p:fltVal val="0"/>
                                          </p:val>
                                        </p:tav>
                                        <p:tav tm="100000">
                                          <p:val>
                                            <p:strVal val="#ppt_w"/>
                                          </p:val>
                                        </p:tav>
                                      </p:tavLst>
                                    </p:anim>
                                    <p:anim calcmode="lin" valueType="num">
                                      <p:cBhvr>
                                        <p:cTn id="18" dur="2000" fill="hold"/>
                                        <p:tgtEl>
                                          <p:spTgt spid="347169"/>
                                        </p:tgtEl>
                                        <p:attrNameLst>
                                          <p:attrName>ppt_h</p:attrName>
                                        </p:attrNameLst>
                                      </p:cBhvr>
                                      <p:tavLst>
                                        <p:tav tm="0">
                                          <p:val>
                                            <p:fltVal val="0"/>
                                          </p:val>
                                        </p:tav>
                                        <p:tav tm="100000">
                                          <p:val>
                                            <p:strVal val="#ppt_h"/>
                                          </p:val>
                                        </p:tav>
                                      </p:tavLst>
                                    </p:anim>
                                    <p:animEffect transition="in" filter="fade">
                                      <p:cBhvr>
                                        <p:cTn id="19" dur="2000"/>
                                        <p:tgtEl>
                                          <p:spTgt spid="347169"/>
                                        </p:tgtEl>
                                      </p:cBhvr>
                                    </p:animEffect>
                                  </p:childTnLst>
                                </p:cTn>
                              </p:par>
                            </p:childTnLst>
                          </p:cTn>
                        </p:par>
                      </p:childTnLst>
                    </p:cTn>
                  </p:par>
                  <p:par>
                    <p:cTn id="20" fill="hold">
                      <p:stCondLst>
                        <p:cond delay="indefinite"/>
                      </p:stCondLst>
                      <p:childTnLst>
                        <p:par>
                          <p:cTn id="21" fill="hold">
                            <p:stCondLst>
                              <p:cond delay="0"/>
                            </p:stCondLst>
                            <p:childTnLst>
                              <p:par>
                                <p:cTn id="22" presetID="23" presetClass="entr" presetSubtype="16" fill="hold" grpId="0" nodeType="clickEffect">
                                  <p:stCondLst>
                                    <p:cond delay="0"/>
                                  </p:stCondLst>
                                  <p:childTnLst>
                                    <p:set>
                                      <p:cBhvr>
                                        <p:cTn id="23" dur="1" fill="hold">
                                          <p:stCondLst>
                                            <p:cond delay="0"/>
                                          </p:stCondLst>
                                        </p:cTn>
                                        <p:tgtEl>
                                          <p:spTgt spid="347152"/>
                                        </p:tgtEl>
                                        <p:attrNameLst>
                                          <p:attrName>style.visibility</p:attrName>
                                        </p:attrNameLst>
                                      </p:cBhvr>
                                      <p:to>
                                        <p:strVal val="visible"/>
                                      </p:to>
                                    </p:set>
                                    <p:anim calcmode="lin" valueType="num">
                                      <p:cBhvr>
                                        <p:cTn id="24" dur="1000" fill="hold"/>
                                        <p:tgtEl>
                                          <p:spTgt spid="347152"/>
                                        </p:tgtEl>
                                        <p:attrNameLst>
                                          <p:attrName>ppt_w</p:attrName>
                                        </p:attrNameLst>
                                      </p:cBhvr>
                                      <p:tavLst>
                                        <p:tav tm="0">
                                          <p:val>
                                            <p:fltVal val="0"/>
                                          </p:val>
                                        </p:tav>
                                        <p:tav tm="100000">
                                          <p:val>
                                            <p:strVal val="#ppt_w"/>
                                          </p:val>
                                        </p:tav>
                                      </p:tavLst>
                                    </p:anim>
                                    <p:anim calcmode="lin" valueType="num">
                                      <p:cBhvr>
                                        <p:cTn id="25" dur="1000" fill="hold"/>
                                        <p:tgtEl>
                                          <p:spTgt spid="347152"/>
                                        </p:tgtEl>
                                        <p:attrNameLst>
                                          <p:attrName>ppt_h</p:attrName>
                                        </p:attrNameLst>
                                      </p:cBhvr>
                                      <p:tavLst>
                                        <p:tav tm="0">
                                          <p:val>
                                            <p:fltVal val="0"/>
                                          </p:val>
                                        </p:tav>
                                        <p:tav tm="100000">
                                          <p:val>
                                            <p:strVal val="#ppt_h"/>
                                          </p:val>
                                        </p:tav>
                                      </p:tavLst>
                                    </p:anim>
                                  </p:childTnLst>
                                </p:cTn>
                              </p:par>
                              <p:par>
                                <p:cTn id="26" presetID="23" presetClass="entr" presetSubtype="16" fill="hold" grpId="0" nodeType="withEffect">
                                  <p:stCondLst>
                                    <p:cond delay="0"/>
                                  </p:stCondLst>
                                  <p:childTnLst>
                                    <p:set>
                                      <p:cBhvr>
                                        <p:cTn id="27" dur="1" fill="hold">
                                          <p:stCondLst>
                                            <p:cond delay="0"/>
                                          </p:stCondLst>
                                        </p:cTn>
                                        <p:tgtEl>
                                          <p:spTgt spid="347153"/>
                                        </p:tgtEl>
                                        <p:attrNameLst>
                                          <p:attrName>style.visibility</p:attrName>
                                        </p:attrNameLst>
                                      </p:cBhvr>
                                      <p:to>
                                        <p:strVal val="visible"/>
                                      </p:to>
                                    </p:set>
                                    <p:anim calcmode="lin" valueType="num">
                                      <p:cBhvr>
                                        <p:cTn id="28" dur="1000" fill="hold"/>
                                        <p:tgtEl>
                                          <p:spTgt spid="347153"/>
                                        </p:tgtEl>
                                        <p:attrNameLst>
                                          <p:attrName>ppt_w</p:attrName>
                                        </p:attrNameLst>
                                      </p:cBhvr>
                                      <p:tavLst>
                                        <p:tav tm="0">
                                          <p:val>
                                            <p:fltVal val="0"/>
                                          </p:val>
                                        </p:tav>
                                        <p:tav tm="100000">
                                          <p:val>
                                            <p:strVal val="#ppt_w"/>
                                          </p:val>
                                        </p:tav>
                                      </p:tavLst>
                                    </p:anim>
                                    <p:anim calcmode="lin" valueType="num">
                                      <p:cBhvr>
                                        <p:cTn id="29" dur="1000" fill="hold"/>
                                        <p:tgtEl>
                                          <p:spTgt spid="347153"/>
                                        </p:tgtEl>
                                        <p:attrNameLst>
                                          <p:attrName>ppt_h</p:attrName>
                                        </p:attrNameLst>
                                      </p:cBhvr>
                                      <p:tavLst>
                                        <p:tav tm="0">
                                          <p:val>
                                            <p:fltVal val="0"/>
                                          </p:val>
                                        </p:tav>
                                        <p:tav tm="100000">
                                          <p:val>
                                            <p:strVal val="#ppt_h"/>
                                          </p:val>
                                        </p:tav>
                                      </p:tavLst>
                                    </p:anim>
                                  </p:childTnLst>
                                </p:cTn>
                              </p:par>
                              <p:par>
                                <p:cTn id="30" presetID="23" presetClass="entr" presetSubtype="16" fill="hold" grpId="0" nodeType="withEffect">
                                  <p:stCondLst>
                                    <p:cond delay="0"/>
                                  </p:stCondLst>
                                  <p:childTnLst>
                                    <p:set>
                                      <p:cBhvr>
                                        <p:cTn id="31" dur="1" fill="hold">
                                          <p:stCondLst>
                                            <p:cond delay="0"/>
                                          </p:stCondLst>
                                        </p:cTn>
                                        <p:tgtEl>
                                          <p:spTgt spid="347154"/>
                                        </p:tgtEl>
                                        <p:attrNameLst>
                                          <p:attrName>style.visibility</p:attrName>
                                        </p:attrNameLst>
                                      </p:cBhvr>
                                      <p:to>
                                        <p:strVal val="visible"/>
                                      </p:to>
                                    </p:set>
                                    <p:anim calcmode="lin" valueType="num">
                                      <p:cBhvr>
                                        <p:cTn id="32" dur="1000" fill="hold"/>
                                        <p:tgtEl>
                                          <p:spTgt spid="347154"/>
                                        </p:tgtEl>
                                        <p:attrNameLst>
                                          <p:attrName>ppt_w</p:attrName>
                                        </p:attrNameLst>
                                      </p:cBhvr>
                                      <p:tavLst>
                                        <p:tav tm="0">
                                          <p:val>
                                            <p:fltVal val="0"/>
                                          </p:val>
                                        </p:tav>
                                        <p:tav tm="100000">
                                          <p:val>
                                            <p:strVal val="#ppt_w"/>
                                          </p:val>
                                        </p:tav>
                                      </p:tavLst>
                                    </p:anim>
                                    <p:anim calcmode="lin" valueType="num">
                                      <p:cBhvr>
                                        <p:cTn id="33" dur="1000" fill="hold"/>
                                        <p:tgtEl>
                                          <p:spTgt spid="347154"/>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347155"/>
                                        </p:tgtEl>
                                        <p:attrNameLst>
                                          <p:attrName>style.visibility</p:attrName>
                                        </p:attrNameLst>
                                      </p:cBhvr>
                                      <p:to>
                                        <p:strVal val="visible"/>
                                      </p:to>
                                    </p:set>
                                    <p:anim calcmode="lin" valueType="num">
                                      <p:cBhvr>
                                        <p:cTn id="36" dur="1000" fill="hold"/>
                                        <p:tgtEl>
                                          <p:spTgt spid="347155"/>
                                        </p:tgtEl>
                                        <p:attrNameLst>
                                          <p:attrName>ppt_w</p:attrName>
                                        </p:attrNameLst>
                                      </p:cBhvr>
                                      <p:tavLst>
                                        <p:tav tm="0">
                                          <p:val>
                                            <p:fltVal val="0"/>
                                          </p:val>
                                        </p:tav>
                                        <p:tav tm="100000">
                                          <p:val>
                                            <p:strVal val="#ppt_w"/>
                                          </p:val>
                                        </p:tav>
                                      </p:tavLst>
                                    </p:anim>
                                    <p:anim calcmode="lin" valueType="num">
                                      <p:cBhvr>
                                        <p:cTn id="37" dur="1000" fill="hold"/>
                                        <p:tgtEl>
                                          <p:spTgt spid="347155"/>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347156"/>
                                        </p:tgtEl>
                                        <p:attrNameLst>
                                          <p:attrName>style.visibility</p:attrName>
                                        </p:attrNameLst>
                                      </p:cBhvr>
                                      <p:to>
                                        <p:strVal val="visible"/>
                                      </p:to>
                                    </p:set>
                                    <p:anim calcmode="lin" valueType="num">
                                      <p:cBhvr>
                                        <p:cTn id="40" dur="1000" fill="hold"/>
                                        <p:tgtEl>
                                          <p:spTgt spid="347156"/>
                                        </p:tgtEl>
                                        <p:attrNameLst>
                                          <p:attrName>ppt_w</p:attrName>
                                        </p:attrNameLst>
                                      </p:cBhvr>
                                      <p:tavLst>
                                        <p:tav tm="0">
                                          <p:val>
                                            <p:fltVal val="0"/>
                                          </p:val>
                                        </p:tav>
                                        <p:tav tm="100000">
                                          <p:val>
                                            <p:strVal val="#ppt_w"/>
                                          </p:val>
                                        </p:tav>
                                      </p:tavLst>
                                    </p:anim>
                                    <p:anim calcmode="lin" valueType="num">
                                      <p:cBhvr>
                                        <p:cTn id="41" dur="1000" fill="hold"/>
                                        <p:tgtEl>
                                          <p:spTgt spid="347156"/>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0"/>
                                  </p:stCondLst>
                                  <p:childTnLst>
                                    <p:set>
                                      <p:cBhvr>
                                        <p:cTn id="43" dur="1" fill="hold">
                                          <p:stCondLst>
                                            <p:cond delay="0"/>
                                          </p:stCondLst>
                                        </p:cTn>
                                        <p:tgtEl>
                                          <p:spTgt spid="347164"/>
                                        </p:tgtEl>
                                        <p:attrNameLst>
                                          <p:attrName>style.visibility</p:attrName>
                                        </p:attrNameLst>
                                      </p:cBhvr>
                                      <p:to>
                                        <p:strVal val="visible"/>
                                      </p:to>
                                    </p:set>
                                    <p:anim calcmode="lin" valueType="num">
                                      <p:cBhvr>
                                        <p:cTn id="44" dur="1000" fill="hold"/>
                                        <p:tgtEl>
                                          <p:spTgt spid="347164"/>
                                        </p:tgtEl>
                                        <p:attrNameLst>
                                          <p:attrName>ppt_w</p:attrName>
                                        </p:attrNameLst>
                                      </p:cBhvr>
                                      <p:tavLst>
                                        <p:tav tm="0">
                                          <p:val>
                                            <p:fltVal val="0"/>
                                          </p:val>
                                        </p:tav>
                                        <p:tav tm="100000">
                                          <p:val>
                                            <p:strVal val="#ppt_w"/>
                                          </p:val>
                                        </p:tav>
                                      </p:tavLst>
                                    </p:anim>
                                    <p:anim calcmode="lin" valueType="num">
                                      <p:cBhvr>
                                        <p:cTn id="45" dur="1000" fill="hold"/>
                                        <p:tgtEl>
                                          <p:spTgt spid="347164"/>
                                        </p:tgtEl>
                                        <p:attrNameLst>
                                          <p:attrName>ppt_h</p:attrName>
                                        </p:attrNameLst>
                                      </p:cBhvr>
                                      <p:tavLst>
                                        <p:tav tm="0">
                                          <p:val>
                                            <p:fltVal val="0"/>
                                          </p:val>
                                        </p:tav>
                                        <p:tav tm="100000">
                                          <p:val>
                                            <p:strVal val="#ppt_h"/>
                                          </p:val>
                                        </p:tav>
                                      </p:tavLst>
                                    </p:anim>
                                  </p:childTnLst>
                                </p:cTn>
                              </p:par>
                              <p:par>
                                <p:cTn id="46" presetID="23" presetClass="entr" presetSubtype="16" fill="hold" grpId="0" nodeType="withEffect">
                                  <p:stCondLst>
                                    <p:cond delay="0"/>
                                  </p:stCondLst>
                                  <p:childTnLst>
                                    <p:set>
                                      <p:cBhvr>
                                        <p:cTn id="47" dur="1" fill="hold">
                                          <p:stCondLst>
                                            <p:cond delay="0"/>
                                          </p:stCondLst>
                                        </p:cTn>
                                        <p:tgtEl>
                                          <p:spTgt spid="347158"/>
                                        </p:tgtEl>
                                        <p:attrNameLst>
                                          <p:attrName>style.visibility</p:attrName>
                                        </p:attrNameLst>
                                      </p:cBhvr>
                                      <p:to>
                                        <p:strVal val="visible"/>
                                      </p:to>
                                    </p:set>
                                    <p:anim calcmode="lin" valueType="num">
                                      <p:cBhvr>
                                        <p:cTn id="48" dur="1000" fill="hold"/>
                                        <p:tgtEl>
                                          <p:spTgt spid="347158"/>
                                        </p:tgtEl>
                                        <p:attrNameLst>
                                          <p:attrName>ppt_w</p:attrName>
                                        </p:attrNameLst>
                                      </p:cBhvr>
                                      <p:tavLst>
                                        <p:tav tm="0">
                                          <p:val>
                                            <p:fltVal val="0"/>
                                          </p:val>
                                        </p:tav>
                                        <p:tav tm="100000">
                                          <p:val>
                                            <p:strVal val="#ppt_w"/>
                                          </p:val>
                                        </p:tav>
                                      </p:tavLst>
                                    </p:anim>
                                    <p:anim calcmode="lin" valueType="num">
                                      <p:cBhvr>
                                        <p:cTn id="49" dur="1000" fill="hold"/>
                                        <p:tgtEl>
                                          <p:spTgt spid="347158"/>
                                        </p:tgtEl>
                                        <p:attrNameLst>
                                          <p:attrName>ppt_h</p:attrName>
                                        </p:attrNameLst>
                                      </p:cBhvr>
                                      <p:tavLst>
                                        <p:tav tm="0">
                                          <p:val>
                                            <p:fltVal val="0"/>
                                          </p:val>
                                        </p:tav>
                                        <p:tav tm="100000">
                                          <p:val>
                                            <p:strVal val="#ppt_h"/>
                                          </p:val>
                                        </p:tav>
                                      </p:tavLst>
                                    </p:anim>
                                  </p:childTnLst>
                                </p:cTn>
                              </p:par>
                              <p:par>
                                <p:cTn id="50" presetID="23" presetClass="entr" presetSubtype="16" fill="hold" grpId="0" nodeType="withEffect">
                                  <p:stCondLst>
                                    <p:cond delay="0"/>
                                  </p:stCondLst>
                                  <p:childTnLst>
                                    <p:set>
                                      <p:cBhvr>
                                        <p:cTn id="51" dur="1" fill="hold">
                                          <p:stCondLst>
                                            <p:cond delay="0"/>
                                          </p:stCondLst>
                                        </p:cTn>
                                        <p:tgtEl>
                                          <p:spTgt spid="347159"/>
                                        </p:tgtEl>
                                        <p:attrNameLst>
                                          <p:attrName>style.visibility</p:attrName>
                                        </p:attrNameLst>
                                      </p:cBhvr>
                                      <p:to>
                                        <p:strVal val="visible"/>
                                      </p:to>
                                    </p:set>
                                    <p:anim calcmode="lin" valueType="num">
                                      <p:cBhvr>
                                        <p:cTn id="52" dur="1000" fill="hold"/>
                                        <p:tgtEl>
                                          <p:spTgt spid="347159"/>
                                        </p:tgtEl>
                                        <p:attrNameLst>
                                          <p:attrName>ppt_w</p:attrName>
                                        </p:attrNameLst>
                                      </p:cBhvr>
                                      <p:tavLst>
                                        <p:tav tm="0">
                                          <p:val>
                                            <p:fltVal val="0"/>
                                          </p:val>
                                        </p:tav>
                                        <p:tav tm="100000">
                                          <p:val>
                                            <p:strVal val="#ppt_w"/>
                                          </p:val>
                                        </p:tav>
                                      </p:tavLst>
                                    </p:anim>
                                    <p:anim calcmode="lin" valueType="num">
                                      <p:cBhvr>
                                        <p:cTn id="53" dur="1000" fill="hold"/>
                                        <p:tgtEl>
                                          <p:spTgt spid="347159"/>
                                        </p:tgtEl>
                                        <p:attrNameLst>
                                          <p:attrName>ppt_h</p:attrName>
                                        </p:attrNameLst>
                                      </p:cBhvr>
                                      <p:tavLst>
                                        <p:tav tm="0">
                                          <p:val>
                                            <p:fltVal val="0"/>
                                          </p:val>
                                        </p:tav>
                                        <p:tav tm="100000">
                                          <p:val>
                                            <p:strVal val="#ppt_h"/>
                                          </p:val>
                                        </p:tav>
                                      </p:tavLst>
                                    </p:anim>
                                  </p:childTnLst>
                                </p:cTn>
                              </p:par>
                              <p:par>
                                <p:cTn id="54" presetID="23" presetClass="entr" presetSubtype="16" fill="hold" grpId="0" nodeType="withEffect">
                                  <p:stCondLst>
                                    <p:cond delay="0"/>
                                  </p:stCondLst>
                                  <p:childTnLst>
                                    <p:set>
                                      <p:cBhvr>
                                        <p:cTn id="55" dur="1" fill="hold">
                                          <p:stCondLst>
                                            <p:cond delay="0"/>
                                          </p:stCondLst>
                                        </p:cTn>
                                        <p:tgtEl>
                                          <p:spTgt spid="347160"/>
                                        </p:tgtEl>
                                        <p:attrNameLst>
                                          <p:attrName>style.visibility</p:attrName>
                                        </p:attrNameLst>
                                      </p:cBhvr>
                                      <p:to>
                                        <p:strVal val="visible"/>
                                      </p:to>
                                    </p:set>
                                    <p:anim calcmode="lin" valueType="num">
                                      <p:cBhvr>
                                        <p:cTn id="56" dur="1000" fill="hold"/>
                                        <p:tgtEl>
                                          <p:spTgt spid="347160"/>
                                        </p:tgtEl>
                                        <p:attrNameLst>
                                          <p:attrName>ppt_w</p:attrName>
                                        </p:attrNameLst>
                                      </p:cBhvr>
                                      <p:tavLst>
                                        <p:tav tm="0">
                                          <p:val>
                                            <p:fltVal val="0"/>
                                          </p:val>
                                        </p:tav>
                                        <p:tav tm="100000">
                                          <p:val>
                                            <p:strVal val="#ppt_w"/>
                                          </p:val>
                                        </p:tav>
                                      </p:tavLst>
                                    </p:anim>
                                    <p:anim calcmode="lin" valueType="num">
                                      <p:cBhvr>
                                        <p:cTn id="57" dur="1000" fill="hold"/>
                                        <p:tgtEl>
                                          <p:spTgt spid="347160"/>
                                        </p:tgtEl>
                                        <p:attrNameLst>
                                          <p:attrName>ppt_h</p:attrName>
                                        </p:attrNameLst>
                                      </p:cBhvr>
                                      <p:tavLst>
                                        <p:tav tm="0">
                                          <p:val>
                                            <p:fltVal val="0"/>
                                          </p:val>
                                        </p:tav>
                                        <p:tav tm="100000">
                                          <p:val>
                                            <p:strVal val="#ppt_h"/>
                                          </p:val>
                                        </p:tav>
                                      </p:tavLst>
                                    </p:anim>
                                  </p:childTnLst>
                                </p:cTn>
                              </p:par>
                              <p:par>
                                <p:cTn id="58" presetID="23" presetClass="entr" presetSubtype="16" fill="hold" grpId="0" nodeType="withEffect">
                                  <p:stCondLst>
                                    <p:cond delay="0"/>
                                  </p:stCondLst>
                                  <p:childTnLst>
                                    <p:set>
                                      <p:cBhvr>
                                        <p:cTn id="59" dur="1" fill="hold">
                                          <p:stCondLst>
                                            <p:cond delay="0"/>
                                          </p:stCondLst>
                                        </p:cTn>
                                        <p:tgtEl>
                                          <p:spTgt spid="347157"/>
                                        </p:tgtEl>
                                        <p:attrNameLst>
                                          <p:attrName>style.visibility</p:attrName>
                                        </p:attrNameLst>
                                      </p:cBhvr>
                                      <p:to>
                                        <p:strVal val="visible"/>
                                      </p:to>
                                    </p:set>
                                    <p:anim calcmode="lin" valueType="num">
                                      <p:cBhvr>
                                        <p:cTn id="60" dur="1000" fill="hold"/>
                                        <p:tgtEl>
                                          <p:spTgt spid="347157"/>
                                        </p:tgtEl>
                                        <p:attrNameLst>
                                          <p:attrName>ppt_w</p:attrName>
                                        </p:attrNameLst>
                                      </p:cBhvr>
                                      <p:tavLst>
                                        <p:tav tm="0">
                                          <p:val>
                                            <p:fltVal val="0"/>
                                          </p:val>
                                        </p:tav>
                                        <p:tav tm="100000">
                                          <p:val>
                                            <p:strVal val="#ppt_w"/>
                                          </p:val>
                                        </p:tav>
                                      </p:tavLst>
                                    </p:anim>
                                    <p:anim calcmode="lin" valueType="num">
                                      <p:cBhvr>
                                        <p:cTn id="61" dur="1000" fill="hold"/>
                                        <p:tgtEl>
                                          <p:spTgt spid="347157"/>
                                        </p:tgtEl>
                                        <p:attrNameLst>
                                          <p:attrName>ppt_h</p:attrName>
                                        </p:attrNameLst>
                                      </p:cBhvr>
                                      <p:tavLst>
                                        <p:tav tm="0">
                                          <p:val>
                                            <p:fltVal val="0"/>
                                          </p:val>
                                        </p:tav>
                                        <p:tav tm="100000">
                                          <p:val>
                                            <p:strVal val="#ppt_h"/>
                                          </p:val>
                                        </p:tav>
                                      </p:tavLst>
                                    </p:anim>
                                  </p:childTnLst>
                                </p:cTn>
                              </p:par>
                              <p:par>
                                <p:cTn id="62" presetID="23" presetClass="entr" presetSubtype="16" fill="hold" grpId="0" nodeType="withEffect">
                                  <p:stCondLst>
                                    <p:cond delay="0"/>
                                  </p:stCondLst>
                                  <p:childTnLst>
                                    <p:set>
                                      <p:cBhvr>
                                        <p:cTn id="63" dur="1" fill="hold">
                                          <p:stCondLst>
                                            <p:cond delay="0"/>
                                          </p:stCondLst>
                                        </p:cTn>
                                        <p:tgtEl>
                                          <p:spTgt spid="347161"/>
                                        </p:tgtEl>
                                        <p:attrNameLst>
                                          <p:attrName>style.visibility</p:attrName>
                                        </p:attrNameLst>
                                      </p:cBhvr>
                                      <p:to>
                                        <p:strVal val="visible"/>
                                      </p:to>
                                    </p:set>
                                    <p:anim calcmode="lin" valueType="num">
                                      <p:cBhvr>
                                        <p:cTn id="64" dur="1000" fill="hold"/>
                                        <p:tgtEl>
                                          <p:spTgt spid="347161"/>
                                        </p:tgtEl>
                                        <p:attrNameLst>
                                          <p:attrName>ppt_w</p:attrName>
                                        </p:attrNameLst>
                                      </p:cBhvr>
                                      <p:tavLst>
                                        <p:tav tm="0">
                                          <p:val>
                                            <p:fltVal val="0"/>
                                          </p:val>
                                        </p:tav>
                                        <p:tav tm="100000">
                                          <p:val>
                                            <p:strVal val="#ppt_w"/>
                                          </p:val>
                                        </p:tav>
                                      </p:tavLst>
                                    </p:anim>
                                    <p:anim calcmode="lin" valueType="num">
                                      <p:cBhvr>
                                        <p:cTn id="65" dur="1000" fill="hold"/>
                                        <p:tgtEl>
                                          <p:spTgt spid="347161"/>
                                        </p:tgtEl>
                                        <p:attrNameLst>
                                          <p:attrName>ppt_h</p:attrName>
                                        </p:attrNameLst>
                                      </p:cBhvr>
                                      <p:tavLst>
                                        <p:tav tm="0">
                                          <p:val>
                                            <p:fltVal val="0"/>
                                          </p:val>
                                        </p:tav>
                                        <p:tav tm="100000">
                                          <p:val>
                                            <p:strVal val="#ppt_h"/>
                                          </p:val>
                                        </p:tav>
                                      </p:tavLst>
                                    </p:anim>
                                  </p:childTnLst>
                                </p:cTn>
                              </p:par>
                              <p:par>
                                <p:cTn id="66" presetID="23" presetClass="entr" presetSubtype="16" fill="hold" grpId="0" nodeType="withEffect">
                                  <p:stCondLst>
                                    <p:cond delay="0"/>
                                  </p:stCondLst>
                                  <p:childTnLst>
                                    <p:set>
                                      <p:cBhvr>
                                        <p:cTn id="67" dur="1" fill="hold">
                                          <p:stCondLst>
                                            <p:cond delay="0"/>
                                          </p:stCondLst>
                                        </p:cTn>
                                        <p:tgtEl>
                                          <p:spTgt spid="347162"/>
                                        </p:tgtEl>
                                        <p:attrNameLst>
                                          <p:attrName>style.visibility</p:attrName>
                                        </p:attrNameLst>
                                      </p:cBhvr>
                                      <p:to>
                                        <p:strVal val="visible"/>
                                      </p:to>
                                    </p:set>
                                    <p:anim calcmode="lin" valueType="num">
                                      <p:cBhvr>
                                        <p:cTn id="68" dur="1000" fill="hold"/>
                                        <p:tgtEl>
                                          <p:spTgt spid="347162"/>
                                        </p:tgtEl>
                                        <p:attrNameLst>
                                          <p:attrName>ppt_w</p:attrName>
                                        </p:attrNameLst>
                                      </p:cBhvr>
                                      <p:tavLst>
                                        <p:tav tm="0">
                                          <p:val>
                                            <p:fltVal val="0"/>
                                          </p:val>
                                        </p:tav>
                                        <p:tav tm="100000">
                                          <p:val>
                                            <p:strVal val="#ppt_w"/>
                                          </p:val>
                                        </p:tav>
                                      </p:tavLst>
                                    </p:anim>
                                    <p:anim calcmode="lin" valueType="num">
                                      <p:cBhvr>
                                        <p:cTn id="69" dur="1000" fill="hold"/>
                                        <p:tgtEl>
                                          <p:spTgt spid="347162"/>
                                        </p:tgtEl>
                                        <p:attrNameLst>
                                          <p:attrName>ppt_h</p:attrName>
                                        </p:attrNameLst>
                                      </p:cBhvr>
                                      <p:tavLst>
                                        <p:tav tm="0">
                                          <p:val>
                                            <p:fltVal val="0"/>
                                          </p:val>
                                        </p:tav>
                                        <p:tav tm="100000">
                                          <p:val>
                                            <p:strVal val="#ppt_h"/>
                                          </p:val>
                                        </p:tav>
                                      </p:tavLst>
                                    </p:anim>
                                  </p:childTnLst>
                                </p:cTn>
                              </p:par>
                              <p:par>
                                <p:cTn id="70" presetID="23" presetClass="entr" presetSubtype="16" fill="hold" grpId="0" nodeType="withEffect">
                                  <p:stCondLst>
                                    <p:cond delay="0"/>
                                  </p:stCondLst>
                                  <p:childTnLst>
                                    <p:set>
                                      <p:cBhvr>
                                        <p:cTn id="71" dur="1" fill="hold">
                                          <p:stCondLst>
                                            <p:cond delay="0"/>
                                          </p:stCondLst>
                                        </p:cTn>
                                        <p:tgtEl>
                                          <p:spTgt spid="347163"/>
                                        </p:tgtEl>
                                        <p:attrNameLst>
                                          <p:attrName>style.visibility</p:attrName>
                                        </p:attrNameLst>
                                      </p:cBhvr>
                                      <p:to>
                                        <p:strVal val="visible"/>
                                      </p:to>
                                    </p:set>
                                    <p:anim calcmode="lin" valueType="num">
                                      <p:cBhvr>
                                        <p:cTn id="72" dur="1000" fill="hold"/>
                                        <p:tgtEl>
                                          <p:spTgt spid="347163"/>
                                        </p:tgtEl>
                                        <p:attrNameLst>
                                          <p:attrName>ppt_w</p:attrName>
                                        </p:attrNameLst>
                                      </p:cBhvr>
                                      <p:tavLst>
                                        <p:tav tm="0">
                                          <p:val>
                                            <p:fltVal val="0"/>
                                          </p:val>
                                        </p:tav>
                                        <p:tav tm="100000">
                                          <p:val>
                                            <p:strVal val="#ppt_w"/>
                                          </p:val>
                                        </p:tav>
                                      </p:tavLst>
                                    </p:anim>
                                    <p:anim calcmode="lin" valueType="num">
                                      <p:cBhvr>
                                        <p:cTn id="73" dur="1000" fill="hold"/>
                                        <p:tgtEl>
                                          <p:spTgt spid="347163"/>
                                        </p:tgtEl>
                                        <p:attrNameLst>
                                          <p:attrName>ppt_h</p:attrName>
                                        </p:attrNameLst>
                                      </p:cBhvr>
                                      <p:tavLst>
                                        <p:tav tm="0">
                                          <p:val>
                                            <p:fltVal val="0"/>
                                          </p:val>
                                        </p:tav>
                                        <p:tav tm="100000">
                                          <p:val>
                                            <p:strVal val="#ppt_h"/>
                                          </p:val>
                                        </p:tav>
                                      </p:tavLst>
                                    </p:anim>
                                  </p:childTnLst>
                                </p:cTn>
                              </p:par>
                            </p:childTnLst>
                          </p:cTn>
                        </p:par>
                      </p:childTnLst>
                    </p:cTn>
                  </p:par>
                  <p:par>
                    <p:cTn id="74" fill="hold">
                      <p:stCondLst>
                        <p:cond delay="indefinite"/>
                      </p:stCondLst>
                      <p:childTnLst>
                        <p:par>
                          <p:cTn id="75" fill="hold">
                            <p:stCondLst>
                              <p:cond delay="0"/>
                            </p:stCondLst>
                            <p:childTnLst>
                              <p:par>
                                <p:cTn id="76" presetID="23" presetClass="entr" presetSubtype="16" fill="hold" grpId="0" nodeType="clickEffect">
                                  <p:stCondLst>
                                    <p:cond delay="0"/>
                                  </p:stCondLst>
                                  <p:childTnLst>
                                    <p:set>
                                      <p:cBhvr>
                                        <p:cTn id="77" dur="1" fill="hold">
                                          <p:stCondLst>
                                            <p:cond delay="0"/>
                                          </p:stCondLst>
                                        </p:cTn>
                                        <p:tgtEl>
                                          <p:spTgt spid="347165"/>
                                        </p:tgtEl>
                                        <p:attrNameLst>
                                          <p:attrName>style.visibility</p:attrName>
                                        </p:attrNameLst>
                                      </p:cBhvr>
                                      <p:to>
                                        <p:strVal val="visible"/>
                                      </p:to>
                                    </p:set>
                                    <p:anim calcmode="lin" valueType="num">
                                      <p:cBhvr>
                                        <p:cTn id="78" dur="1000" fill="hold"/>
                                        <p:tgtEl>
                                          <p:spTgt spid="347165"/>
                                        </p:tgtEl>
                                        <p:attrNameLst>
                                          <p:attrName>ppt_w</p:attrName>
                                        </p:attrNameLst>
                                      </p:cBhvr>
                                      <p:tavLst>
                                        <p:tav tm="0">
                                          <p:val>
                                            <p:fltVal val="0"/>
                                          </p:val>
                                        </p:tav>
                                        <p:tav tm="100000">
                                          <p:val>
                                            <p:strVal val="#ppt_w"/>
                                          </p:val>
                                        </p:tav>
                                      </p:tavLst>
                                    </p:anim>
                                    <p:anim calcmode="lin" valueType="num">
                                      <p:cBhvr>
                                        <p:cTn id="79" dur="1000" fill="hold"/>
                                        <p:tgtEl>
                                          <p:spTgt spid="347165"/>
                                        </p:tgtEl>
                                        <p:attrNameLst>
                                          <p:attrName>ppt_h</p:attrName>
                                        </p:attrNameLst>
                                      </p:cBhvr>
                                      <p:tavLst>
                                        <p:tav tm="0">
                                          <p:val>
                                            <p:fltVal val="0"/>
                                          </p:val>
                                        </p:tav>
                                        <p:tav tm="100000">
                                          <p:val>
                                            <p:strVal val="#ppt_h"/>
                                          </p:val>
                                        </p:tav>
                                      </p:tavLst>
                                    </p:anim>
                                  </p:childTnLst>
                                </p:cTn>
                              </p:par>
                              <p:par>
                                <p:cTn id="80" presetID="23" presetClass="entr" presetSubtype="16" fill="hold" grpId="0" nodeType="withEffect">
                                  <p:stCondLst>
                                    <p:cond delay="0"/>
                                  </p:stCondLst>
                                  <p:childTnLst>
                                    <p:set>
                                      <p:cBhvr>
                                        <p:cTn id="81" dur="1" fill="hold">
                                          <p:stCondLst>
                                            <p:cond delay="0"/>
                                          </p:stCondLst>
                                        </p:cTn>
                                        <p:tgtEl>
                                          <p:spTgt spid="347166"/>
                                        </p:tgtEl>
                                        <p:attrNameLst>
                                          <p:attrName>style.visibility</p:attrName>
                                        </p:attrNameLst>
                                      </p:cBhvr>
                                      <p:to>
                                        <p:strVal val="visible"/>
                                      </p:to>
                                    </p:set>
                                    <p:anim calcmode="lin" valueType="num">
                                      <p:cBhvr>
                                        <p:cTn id="82" dur="1000" fill="hold"/>
                                        <p:tgtEl>
                                          <p:spTgt spid="347166"/>
                                        </p:tgtEl>
                                        <p:attrNameLst>
                                          <p:attrName>ppt_w</p:attrName>
                                        </p:attrNameLst>
                                      </p:cBhvr>
                                      <p:tavLst>
                                        <p:tav tm="0">
                                          <p:val>
                                            <p:fltVal val="0"/>
                                          </p:val>
                                        </p:tav>
                                        <p:tav tm="100000">
                                          <p:val>
                                            <p:strVal val="#ppt_w"/>
                                          </p:val>
                                        </p:tav>
                                      </p:tavLst>
                                    </p:anim>
                                    <p:anim calcmode="lin" valueType="num">
                                      <p:cBhvr>
                                        <p:cTn id="83" dur="1000" fill="hold"/>
                                        <p:tgtEl>
                                          <p:spTgt spid="347166"/>
                                        </p:tgtEl>
                                        <p:attrNameLst>
                                          <p:attrName>ppt_h</p:attrName>
                                        </p:attrNameLst>
                                      </p:cBhvr>
                                      <p:tavLst>
                                        <p:tav tm="0">
                                          <p:val>
                                            <p:fltVal val="0"/>
                                          </p:val>
                                        </p:tav>
                                        <p:tav tm="100000">
                                          <p:val>
                                            <p:strVal val="#ppt_h"/>
                                          </p:val>
                                        </p:tav>
                                      </p:tavLst>
                                    </p:anim>
                                  </p:childTnLst>
                                </p:cTn>
                              </p:par>
                              <p:par>
                                <p:cTn id="84" presetID="23" presetClass="entr" presetSubtype="16" fill="hold" grpId="0" nodeType="withEffect">
                                  <p:stCondLst>
                                    <p:cond delay="0"/>
                                  </p:stCondLst>
                                  <p:childTnLst>
                                    <p:set>
                                      <p:cBhvr>
                                        <p:cTn id="85" dur="1" fill="hold">
                                          <p:stCondLst>
                                            <p:cond delay="0"/>
                                          </p:stCondLst>
                                        </p:cTn>
                                        <p:tgtEl>
                                          <p:spTgt spid="347167"/>
                                        </p:tgtEl>
                                        <p:attrNameLst>
                                          <p:attrName>style.visibility</p:attrName>
                                        </p:attrNameLst>
                                      </p:cBhvr>
                                      <p:to>
                                        <p:strVal val="visible"/>
                                      </p:to>
                                    </p:set>
                                    <p:anim calcmode="lin" valueType="num">
                                      <p:cBhvr>
                                        <p:cTn id="86" dur="1000" fill="hold"/>
                                        <p:tgtEl>
                                          <p:spTgt spid="347167"/>
                                        </p:tgtEl>
                                        <p:attrNameLst>
                                          <p:attrName>ppt_w</p:attrName>
                                        </p:attrNameLst>
                                      </p:cBhvr>
                                      <p:tavLst>
                                        <p:tav tm="0">
                                          <p:val>
                                            <p:fltVal val="0"/>
                                          </p:val>
                                        </p:tav>
                                        <p:tav tm="100000">
                                          <p:val>
                                            <p:strVal val="#ppt_w"/>
                                          </p:val>
                                        </p:tav>
                                      </p:tavLst>
                                    </p:anim>
                                    <p:anim calcmode="lin" valueType="num">
                                      <p:cBhvr>
                                        <p:cTn id="87" dur="1000" fill="hold"/>
                                        <p:tgtEl>
                                          <p:spTgt spid="347167"/>
                                        </p:tgtEl>
                                        <p:attrNameLst>
                                          <p:attrName>ppt_h</p:attrName>
                                        </p:attrNameLst>
                                      </p:cBhvr>
                                      <p:tavLst>
                                        <p:tav tm="0">
                                          <p:val>
                                            <p:fltVal val="0"/>
                                          </p:val>
                                        </p:tav>
                                        <p:tav tm="100000">
                                          <p:val>
                                            <p:strVal val="#ppt_h"/>
                                          </p:val>
                                        </p:tav>
                                      </p:tavLst>
                                    </p:anim>
                                  </p:childTnLst>
                                </p:cTn>
                              </p:par>
                              <p:par>
                                <p:cTn id="88" presetID="23" presetClass="entr" presetSubtype="16" fill="hold" grpId="0" nodeType="withEffect">
                                  <p:stCondLst>
                                    <p:cond delay="0"/>
                                  </p:stCondLst>
                                  <p:childTnLst>
                                    <p:set>
                                      <p:cBhvr>
                                        <p:cTn id="89" dur="1" fill="hold">
                                          <p:stCondLst>
                                            <p:cond delay="0"/>
                                          </p:stCondLst>
                                        </p:cTn>
                                        <p:tgtEl>
                                          <p:spTgt spid="347168"/>
                                        </p:tgtEl>
                                        <p:attrNameLst>
                                          <p:attrName>style.visibility</p:attrName>
                                        </p:attrNameLst>
                                      </p:cBhvr>
                                      <p:to>
                                        <p:strVal val="visible"/>
                                      </p:to>
                                    </p:set>
                                    <p:anim calcmode="lin" valueType="num">
                                      <p:cBhvr>
                                        <p:cTn id="90" dur="1000" fill="hold"/>
                                        <p:tgtEl>
                                          <p:spTgt spid="347168"/>
                                        </p:tgtEl>
                                        <p:attrNameLst>
                                          <p:attrName>ppt_w</p:attrName>
                                        </p:attrNameLst>
                                      </p:cBhvr>
                                      <p:tavLst>
                                        <p:tav tm="0">
                                          <p:val>
                                            <p:fltVal val="0"/>
                                          </p:val>
                                        </p:tav>
                                        <p:tav tm="100000">
                                          <p:val>
                                            <p:strVal val="#ppt_w"/>
                                          </p:val>
                                        </p:tav>
                                      </p:tavLst>
                                    </p:anim>
                                    <p:anim calcmode="lin" valueType="num">
                                      <p:cBhvr>
                                        <p:cTn id="91" dur="1000" fill="hold"/>
                                        <p:tgtEl>
                                          <p:spTgt spid="347168"/>
                                        </p:tgtEl>
                                        <p:attrNameLst>
                                          <p:attrName>ppt_h</p:attrName>
                                        </p:attrNameLst>
                                      </p:cBhvr>
                                      <p:tavLst>
                                        <p:tav tm="0">
                                          <p:val>
                                            <p:fltVal val="0"/>
                                          </p:val>
                                        </p:tav>
                                        <p:tav tm="100000">
                                          <p:val>
                                            <p:strVal val="#ppt_h"/>
                                          </p:val>
                                        </p:tav>
                                      </p:tavLst>
                                    </p:anim>
                                  </p:childTnLst>
                                </p:cTn>
                              </p:par>
                            </p:childTnLst>
                          </p:cTn>
                        </p:par>
                        <p:par>
                          <p:cTn id="92" fill="hold">
                            <p:stCondLst>
                              <p:cond delay="1000"/>
                            </p:stCondLst>
                            <p:childTnLst>
                              <p:par>
                                <p:cTn id="93" presetID="10" presetClass="entr" presetSubtype="0" fill="hold" grpId="0" nodeType="afterEffect">
                                  <p:stCondLst>
                                    <p:cond delay="0"/>
                                  </p:stCondLst>
                                  <p:childTnLst>
                                    <p:set>
                                      <p:cBhvr>
                                        <p:cTn id="94" dur="1" fill="hold">
                                          <p:stCondLst>
                                            <p:cond delay="0"/>
                                          </p:stCondLst>
                                        </p:cTn>
                                        <p:tgtEl>
                                          <p:spTgt spid="347177"/>
                                        </p:tgtEl>
                                        <p:attrNameLst>
                                          <p:attrName>style.visibility</p:attrName>
                                        </p:attrNameLst>
                                      </p:cBhvr>
                                      <p:to>
                                        <p:strVal val="visible"/>
                                      </p:to>
                                    </p:set>
                                    <p:animEffect transition="in" filter="fade">
                                      <p:cBhvr>
                                        <p:cTn id="95" dur="2000"/>
                                        <p:tgtEl>
                                          <p:spTgt spid="3471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7152" grpId="0" animBg="1"/>
      <p:bldP spid="347153" grpId="0" animBg="1"/>
      <p:bldP spid="347154" grpId="0" animBg="1"/>
      <p:bldP spid="347155" grpId="0" animBg="1"/>
      <p:bldP spid="347156" grpId="0" animBg="1"/>
      <p:bldP spid="347158" grpId="0" animBg="1"/>
      <p:bldP spid="347159" grpId="0" animBg="1"/>
      <p:bldP spid="347160" grpId="0" animBg="1"/>
      <p:bldP spid="347164" grpId="0" animBg="1"/>
      <p:bldP spid="347165" grpId="0" animBg="1"/>
      <p:bldP spid="347166" grpId="0" animBg="1"/>
      <p:bldP spid="347169" grpId="0" animBg="1"/>
      <p:bldP spid="347177" grpId="0"/>
      <p:bldP spid="347157" grpId="0" animBg="1"/>
      <p:bldP spid="347161" grpId="0" animBg="1"/>
      <p:bldP spid="347162" grpId="0" animBg="1"/>
      <p:bldP spid="347163" grpId="0" animBg="1"/>
      <p:bldP spid="347167" grpId="0" animBg="1"/>
      <p:bldP spid="34716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extBox 4"/>
          <p:cNvSpPr txBox="1">
            <a:spLocks noChangeArrowheads="1"/>
          </p:cNvSpPr>
          <p:nvPr/>
        </p:nvSpPr>
        <p:spPr bwMode="auto">
          <a:xfrm>
            <a:off x="611188" y="549275"/>
            <a:ext cx="8353425" cy="368300"/>
          </a:xfrm>
          <a:prstGeom prst="rect">
            <a:avLst/>
          </a:prstGeom>
          <a:noFill/>
          <a:ln w="9525">
            <a:noFill/>
            <a:miter lim="800000"/>
            <a:headEnd/>
            <a:tailEnd/>
          </a:ln>
        </p:spPr>
        <p:txBody>
          <a:bodyPr>
            <a:spAutoFit/>
          </a:bodyPr>
          <a:lstStyle/>
          <a:p>
            <a:endParaRPr lang="en-AU">
              <a:solidFill>
                <a:srgbClr val="000000"/>
              </a:solidFill>
              <a:latin typeface="Calibri" pitchFamily="34" charset="0"/>
            </a:endParaRPr>
          </a:p>
        </p:txBody>
      </p:sp>
      <p:pic>
        <p:nvPicPr>
          <p:cNvPr id="7" name="Picture 3"/>
          <p:cNvPicPr>
            <a:picLocks noChangeAspect="1" noChangeArrowheads="1"/>
          </p:cNvPicPr>
          <p:nvPr/>
        </p:nvPicPr>
        <p:blipFill>
          <a:blip r:embed="rId3" cstate="print"/>
          <a:srcRect l="17763" t="30221" r="17175" b="21941"/>
          <a:stretch>
            <a:fillRect/>
          </a:stretch>
        </p:blipFill>
        <p:spPr bwMode="auto">
          <a:xfrm>
            <a:off x="-304800" y="-262744"/>
            <a:ext cx="9334500" cy="7341014"/>
          </a:xfrm>
          <a:prstGeom prst="rect">
            <a:avLst/>
          </a:prstGeom>
          <a:ln>
            <a:noFill/>
          </a:ln>
          <a:effectLst>
            <a:softEdge rad="317500"/>
          </a:effectLst>
        </p:spPr>
      </p:pic>
      <p:pic>
        <p:nvPicPr>
          <p:cNvPr id="15" name="Picture 30" descr="cap132"/>
          <p:cNvPicPr>
            <a:picLocks noChangeAspect="1" noChangeArrowheads="1"/>
          </p:cNvPicPr>
          <p:nvPr/>
        </p:nvPicPr>
        <p:blipFill>
          <a:blip r:embed="rId4" cstate="print"/>
          <a:srcRect l="8942" t="12181" r="1974" b="1591"/>
          <a:stretch>
            <a:fillRect/>
          </a:stretch>
        </p:blipFill>
        <p:spPr bwMode="auto">
          <a:xfrm flipH="1">
            <a:off x="1059631" y="4461656"/>
            <a:ext cx="3860915" cy="2885090"/>
          </a:xfrm>
          <a:prstGeom prst="rect">
            <a:avLst/>
          </a:prstGeom>
          <a:ln>
            <a:noFill/>
          </a:ln>
          <a:effectLst>
            <a:softEdge rad="635000"/>
          </a:effectLst>
        </p:spPr>
      </p:pic>
      <p:sp>
        <p:nvSpPr>
          <p:cNvPr id="4" name="Rectangle 3"/>
          <p:cNvSpPr/>
          <p:nvPr/>
        </p:nvSpPr>
        <p:spPr>
          <a:xfrm>
            <a:off x="10785" y="31532"/>
            <a:ext cx="9108000" cy="6804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anchor="ctr"/>
          <a:lstStyle/>
          <a:p>
            <a:pPr algn="ctr" fontAlgn="auto">
              <a:spcBef>
                <a:spcPts val="0"/>
              </a:spcBef>
              <a:spcAft>
                <a:spcPts val="0"/>
              </a:spcAft>
              <a:defRPr/>
            </a:pPr>
            <a:endParaRPr lang="en-AU" kern="0">
              <a:solidFill>
                <a:srgbClr val="FFFFFF"/>
              </a:solidFill>
              <a:latin typeface="Calibri"/>
            </a:endParaRPr>
          </a:p>
        </p:txBody>
      </p:sp>
      <p:sp>
        <p:nvSpPr>
          <p:cNvPr id="16" name="Oval 15"/>
          <p:cNvSpPr/>
          <p:nvPr/>
        </p:nvSpPr>
        <p:spPr>
          <a:xfrm>
            <a:off x="3137330" y="3373820"/>
            <a:ext cx="772511" cy="504497"/>
          </a:xfrm>
          <a:prstGeom prst="ellipse">
            <a:avLst/>
          </a:prstGeom>
          <a:noFill/>
          <a:ln>
            <a:solidFill>
              <a:srgbClr val="006600"/>
            </a:solidFill>
          </a:ln>
          <a:effectLst>
            <a:glow rad="1016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a:solidFill>
                <a:prstClr val="white"/>
              </a:solidFill>
            </a:endParaRPr>
          </a:p>
        </p:txBody>
      </p:sp>
      <p:sp>
        <p:nvSpPr>
          <p:cNvPr id="17" name="Oval 16"/>
          <p:cNvSpPr/>
          <p:nvPr/>
        </p:nvSpPr>
        <p:spPr>
          <a:xfrm>
            <a:off x="1844557" y="3105806"/>
            <a:ext cx="772511" cy="504497"/>
          </a:xfrm>
          <a:prstGeom prst="ellipse">
            <a:avLst/>
          </a:prstGeom>
          <a:noFill/>
          <a:ln>
            <a:solidFill>
              <a:srgbClr val="006600"/>
            </a:solidFill>
          </a:ln>
          <a:effectLst>
            <a:glow rad="1016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a:solidFill>
                <a:prstClr val="white"/>
              </a:solidFill>
            </a:endParaRPr>
          </a:p>
        </p:txBody>
      </p:sp>
      <p:sp>
        <p:nvSpPr>
          <p:cNvPr id="18" name="Oval 17"/>
          <p:cNvSpPr/>
          <p:nvPr/>
        </p:nvSpPr>
        <p:spPr>
          <a:xfrm>
            <a:off x="1051026" y="4598275"/>
            <a:ext cx="772511" cy="504497"/>
          </a:xfrm>
          <a:prstGeom prst="ellipse">
            <a:avLst/>
          </a:prstGeom>
          <a:noFill/>
          <a:ln>
            <a:solidFill>
              <a:srgbClr val="006600"/>
            </a:solidFill>
          </a:ln>
          <a:effectLst>
            <a:glow rad="1016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a:solidFill>
                <a:prstClr val="white"/>
              </a:solidFill>
            </a:endParaRPr>
          </a:p>
        </p:txBody>
      </p:sp>
      <p:sp>
        <p:nvSpPr>
          <p:cNvPr id="9" name="TextBox 8"/>
          <p:cNvSpPr txBox="1"/>
          <p:nvPr/>
        </p:nvSpPr>
        <p:spPr>
          <a:xfrm>
            <a:off x="8750300" y="6526213"/>
            <a:ext cx="298450" cy="277812"/>
          </a:xfrm>
          <a:prstGeom prst="rect">
            <a:avLst/>
          </a:prstGeom>
          <a:noFill/>
        </p:spPr>
        <p:txBody>
          <a:bodyPr>
            <a:spAutoFit/>
          </a:bodyPr>
          <a:lstStyle/>
          <a:p>
            <a:pPr fontAlgn="auto">
              <a:spcBef>
                <a:spcPts val="0"/>
              </a:spcBef>
              <a:spcAft>
                <a:spcPts val="0"/>
              </a:spcAft>
              <a:defRPr/>
            </a:pPr>
            <a:r>
              <a:rPr lang="en-AU" sz="1200" kern="0" dirty="0" smtClean="0">
                <a:solidFill>
                  <a:sysClr val="windowText" lastClr="000000"/>
                </a:solidFill>
                <a:latin typeface="Arial" pitchFamily="34" charset="0"/>
                <a:cs typeface="Arial"/>
              </a:rPr>
              <a:t>4</a:t>
            </a:r>
            <a:endParaRPr lang="en-AU" sz="1200" kern="0" dirty="0">
              <a:solidFill>
                <a:sysClr val="windowText" lastClr="000000"/>
              </a:solidFill>
              <a:latin typeface="Arial" pitchFamily="34" charset="0"/>
              <a:cs typeface="Arial"/>
            </a:endParaRPr>
          </a:p>
        </p:txBody>
      </p:sp>
    </p:spTree>
  </p:cSld>
  <p:clrMapOvr>
    <a:masterClrMapping/>
  </p:clrMapOvr>
  <p:transition spd="slow">
    <p:circl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pPr eaLnBrk="1" hangingPunct="1"/>
            <a:endParaRPr lang="en-US" smtClean="0"/>
          </a:p>
        </p:txBody>
      </p:sp>
      <p:sp>
        <p:nvSpPr>
          <p:cNvPr id="69635" name="Rectangle 3"/>
          <p:cNvSpPr>
            <a:spLocks noChangeArrowheads="1"/>
          </p:cNvSpPr>
          <p:nvPr/>
        </p:nvSpPr>
        <p:spPr bwMode="auto">
          <a:xfrm>
            <a:off x="0" y="0"/>
            <a:ext cx="9144000" cy="6858000"/>
          </a:xfrm>
          <a:prstGeom prst="rect">
            <a:avLst/>
          </a:prstGeom>
          <a:solidFill>
            <a:srgbClr val="000000"/>
          </a:solidFill>
          <a:ln w="9525">
            <a:solidFill>
              <a:schemeClr val="tx1"/>
            </a:solidFill>
            <a:miter lim="800000"/>
            <a:headEnd/>
            <a:tailEnd/>
          </a:ln>
        </p:spPr>
        <p:txBody>
          <a:bodyPr wrap="none" anchor="ctr"/>
          <a:lstStyle/>
          <a:p>
            <a:endParaRPr lang="en-AU"/>
          </a:p>
        </p:txBody>
      </p:sp>
      <p:pic>
        <p:nvPicPr>
          <p:cNvPr id="69636" name="Picture 4" descr="cap153"/>
          <p:cNvPicPr>
            <a:picLocks noChangeAspect="1" noChangeArrowheads="1"/>
          </p:cNvPicPr>
          <p:nvPr/>
        </p:nvPicPr>
        <p:blipFill>
          <a:blip r:embed="rId3" cstate="print"/>
          <a:srcRect l="851" r="2762"/>
          <a:stretch>
            <a:fillRect/>
          </a:stretch>
        </p:blipFill>
        <p:spPr bwMode="auto">
          <a:xfrm>
            <a:off x="233363" y="200025"/>
            <a:ext cx="4873625" cy="3560763"/>
          </a:xfrm>
          <a:prstGeom prst="rect">
            <a:avLst/>
          </a:prstGeom>
          <a:noFill/>
          <a:ln w="28575">
            <a:solidFill>
              <a:srgbClr val="CC6600"/>
            </a:solidFill>
            <a:miter lim="800000"/>
            <a:headEnd/>
            <a:tailEnd/>
          </a:ln>
        </p:spPr>
      </p:pic>
      <p:sp>
        <p:nvSpPr>
          <p:cNvPr id="364554" name="Text Box 10"/>
          <p:cNvSpPr txBox="1">
            <a:spLocks noChangeArrowheads="1"/>
          </p:cNvSpPr>
          <p:nvPr/>
        </p:nvSpPr>
        <p:spPr bwMode="auto">
          <a:xfrm>
            <a:off x="5632450" y="657820"/>
            <a:ext cx="3005138" cy="1384995"/>
          </a:xfrm>
          <a:prstGeom prst="rect">
            <a:avLst/>
          </a:prstGeom>
          <a:noFill/>
          <a:ln w="9525">
            <a:noFill/>
            <a:miter lim="800000"/>
            <a:headEnd/>
            <a:tailEnd/>
          </a:ln>
        </p:spPr>
        <p:txBody>
          <a:bodyPr>
            <a:spAutoFit/>
          </a:bodyPr>
          <a:lstStyle/>
          <a:p>
            <a:pPr algn="ctr">
              <a:spcBef>
                <a:spcPct val="50000"/>
              </a:spcBef>
            </a:pPr>
            <a:r>
              <a:rPr lang="en-US" sz="2800" b="1" dirty="0">
                <a:solidFill>
                  <a:srgbClr val="FFCC00"/>
                </a:solidFill>
              </a:rPr>
              <a:t>In grief Hannah cried and gave up a child </a:t>
            </a:r>
            <a:r>
              <a:rPr lang="en-US" sz="2800" b="1" dirty="0" smtClean="0">
                <a:solidFill>
                  <a:srgbClr val="FFCC00"/>
                </a:solidFill>
              </a:rPr>
              <a:t>in </a:t>
            </a:r>
            <a:r>
              <a:rPr lang="en-US" sz="2800" b="1" dirty="0">
                <a:solidFill>
                  <a:srgbClr val="FFCC00"/>
                </a:solidFill>
              </a:rPr>
              <a:t>joy!</a:t>
            </a:r>
          </a:p>
        </p:txBody>
      </p:sp>
      <p:sp>
        <p:nvSpPr>
          <p:cNvPr id="69638" name="Text Box 19"/>
          <p:cNvSpPr txBox="1">
            <a:spLocks noChangeArrowheads="1"/>
          </p:cNvSpPr>
          <p:nvPr/>
        </p:nvSpPr>
        <p:spPr bwMode="auto">
          <a:xfrm>
            <a:off x="8772089" y="6553200"/>
            <a:ext cx="434975" cy="304800"/>
          </a:xfrm>
          <a:prstGeom prst="rect">
            <a:avLst/>
          </a:prstGeom>
          <a:noFill/>
          <a:ln w="9525">
            <a:noFill/>
            <a:miter lim="800000"/>
            <a:headEnd/>
            <a:tailEnd/>
          </a:ln>
        </p:spPr>
        <p:txBody>
          <a:bodyPr>
            <a:spAutoFit/>
          </a:bodyPr>
          <a:lstStyle/>
          <a:p>
            <a:pPr>
              <a:spcBef>
                <a:spcPct val="50000"/>
              </a:spcBef>
            </a:pPr>
            <a:r>
              <a:rPr lang="en-US" sz="1400" dirty="0">
                <a:solidFill>
                  <a:schemeClr val="bg1"/>
                </a:solidFill>
              </a:rPr>
              <a:t>6</a:t>
            </a:r>
          </a:p>
        </p:txBody>
      </p:sp>
      <p:pic>
        <p:nvPicPr>
          <p:cNvPr id="69639" name="Picture 30" descr="cap132"/>
          <p:cNvPicPr>
            <a:picLocks noChangeAspect="1" noChangeArrowheads="1"/>
          </p:cNvPicPr>
          <p:nvPr/>
        </p:nvPicPr>
        <p:blipFill>
          <a:blip r:embed="rId4" cstate="print"/>
          <a:srcRect l="8942" t="12181" r="1974" b="1591"/>
          <a:stretch>
            <a:fillRect/>
          </a:stretch>
        </p:blipFill>
        <p:spPr bwMode="auto">
          <a:xfrm>
            <a:off x="4132263" y="3117850"/>
            <a:ext cx="4822825" cy="3476625"/>
          </a:xfrm>
          <a:prstGeom prst="rect">
            <a:avLst/>
          </a:prstGeom>
          <a:noFill/>
          <a:ln w="28575">
            <a:solidFill>
              <a:srgbClr val="CC6600"/>
            </a:solidFill>
            <a:miter lim="800000"/>
            <a:headEnd/>
            <a:tailEnd/>
          </a:ln>
        </p:spPr>
      </p:pic>
      <p:sp>
        <p:nvSpPr>
          <p:cNvPr id="364573" name="Text Box 29"/>
          <p:cNvSpPr txBox="1">
            <a:spLocks noChangeArrowheads="1"/>
          </p:cNvSpPr>
          <p:nvPr/>
        </p:nvSpPr>
        <p:spPr bwMode="auto">
          <a:xfrm>
            <a:off x="436563" y="4149725"/>
            <a:ext cx="3281362" cy="2227263"/>
          </a:xfrm>
          <a:prstGeom prst="rect">
            <a:avLst/>
          </a:prstGeom>
          <a:noFill/>
          <a:ln w="9525">
            <a:noFill/>
            <a:miter lim="800000"/>
            <a:headEnd/>
            <a:tailEnd/>
          </a:ln>
        </p:spPr>
        <p:txBody>
          <a:bodyPr>
            <a:spAutoFit/>
          </a:bodyPr>
          <a:lstStyle/>
          <a:p>
            <a:pPr algn="ctr">
              <a:spcBef>
                <a:spcPct val="50000"/>
              </a:spcBef>
            </a:pPr>
            <a:r>
              <a:rPr lang="en-US" sz="2800" b="1">
                <a:solidFill>
                  <a:srgbClr val="FFCC00"/>
                </a:solidFill>
              </a:rPr>
              <a:t>In grief the wife of Phinehas cried and gave away a child because there was no joy!</a:t>
            </a:r>
          </a:p>
        </p:txBody>
      </p:sp>
      <p:grpSp>
        <p:nvGrpSpPr>
          <p:cNvPr id="69641" name="Group 25"/>
          <p:cNvGrpSpPr>
            <a:grpSpLocks/>
          </p:cNvGrpSpPr>
          <p:nvPr/>
        </p:nvGrpSpPr>
        <p:grpSpPr bwMode="auto">
          <a:xfrm>
            <a:off x="2747963" y="2770188"/>
            <a:ext cx="3644900" cy="1179512"/>
            <a:chOff x="1415" y="2634"/>
            <a:chExt cx="2296" cy="743"/>
          </a:xfrm>
        </p:grpSpPr>
        <p:sp>
          <p:nvSpPr>
            <p:cNvPr id="69645" name="Text Box 26"/>
            <p:cNvSpPr txBox="1">
              <a:spLocks noChangeArrowheads="1"/>
            </p:cNvSpPr>
            <p:nvPr/>
          </p:nvSpPr>
          <p:spPr bwMode="auto">
            <a:xfrm>
              <a:off x="1415" y="2634"/>
              <a:ext cx="2296" cy="743"/>
            </a:xfrm>
            <a:prstGeom prst="rect">
              <a:avLst/>
            </a:prstGeom>
            <a:solidFill>
              <a:srgbClr val="FEFC9C"/>
            </a:solidFill>
            <a:ln w="28575">
              <a:solidFill>
                <a:srgbClr val="CC6600"/>
              </a:solidFill>
              <a:miter lim="800000"/>
              <a:headEnd/>
              <a:tailEnd/>
            </a:ln>
          </p:spPr>
          <p:txBody>
            <a:bodyPr>
              <a:spAutoFit/>
            </a:bodyPr>
            <a:lstStyle/>
            <a:p>
              <a:pPr algn="just">
                <a:lnSpc>
                  <a:spcPct val="85000"/>
                </a:lnSpc>
                <a:spcBef>
                  <a:spcPct val="50000"/>
                </a:spcBef>
              </a:pPr>
              <a:endParaRPr lang="en-US" sz="1000" b="1">
                <a:solidFill>
                  <a:srgbClr val="000000"/>
                </a:solidFill>
                <a:latin typeface="Albertus" pitchFamily="18" charset="0"/>
              </a:endParaRPr>
            </a:p>
            <a:p>
              <a:pPr algn="just">
                <a:lnSpc>
                  <a:spcPct val="85000"/>
                </a:lnSpc>
                <a:spcBef>
                  <a:spcPct val="50000"/>
                </a:spcBef>
              </a:pPr>
              <a:r>
                <a:rPr lang="en-US" sz="2000" b="1">
                  <a:solidFill>
                    <a:srgbClr val="000000"/>
                  </a:solidFill>
                  <a:latin typeface="Albertus" pitchFamily="18" charset="0"/>
                </a:rPr>
                <a:t>22 And she said, The glory is departed from Israel: for the ark of God is taken.</a:t>
              </a:r>
            </a:p>
          </p:txBody>
        </p:sp>
        <p:sp>
          <p:nvSpPr>
            <p:cNvPr id="69646" name="Text Box 27"/>
            <p:cNvSpPr txBox="1">
              <a:spLocks noChangeArrowheads="1"/>
            </p:cNvSpPr>
            <p:nvPr/>
          </p:nvSpPr>
          <p:spPr bwMode="auto">
            <a:xfrm>
              <a:off x="2203" y="2636"/>
              <a:ext cx="726" cy="231"/>
            </a:xfrm>
            <a:prstGeom prst="rect">
              <a:avLst/>
            </a:prstGeom>
            <a:noFill/>
            <a:ln w="9525">
              <a:noFill/>
              <a:miter lim="800000"/>
              <a:headEnd/>
              <a:tailEnd/>
            </a:ln>
          </p:spPr>
          <p:txBody>
            <a:bodyPr>
              <a:spAutoFit/>
            </a:bodyPr>
            <a:lstStyle/>
            <a:p>
              <a:pPr>
                <a:spcBef>
                  <a:spcPct val="50000"/>
                </a:spcBef>
              </a:pPr>
              <a:r>
                <a:rPr lang="en-US" b="1" i="1">
                  <a:solidFill>
                    <a:srgbClr val="FF0000"/>
                  </a:solidFill>
                </a:rPr>
                <a:t>1 Sam.4</a:t>
              </a:r>
            </a:p>
          </p:txBody>
        </p:sp>
      </p:grpSp>
      <p:sp>
        <p:nvSpPr>
          <p:cNvPr id="13" name="Rectangle 12"/>
          <p:cNvSpPr/>
          <p:nvPr/>
        </p:nvSpPr>
        <p:spPr>
          <a:xfrm>
            <a:off x="10785" y="31532"/>
            <a:ext cx="9108000" cy="6804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anchor="ctr"/>
          <a:lstStyle/>
          <a:p>
            <a:pPr algn="ctr" fontAlgn="auto">
              <a:spcBef>
                <a:spcPts val="0"/>
              </a:spcBef>
              <a:spcAft>
                <a:spcPts val="0"/>
              </a:spcAft>
              <a:defRPr/>
            </a:pPr>
            <a:endParaRPr lang="en-AU" kern="0">
              <a:solidFill>
                <a:srgbClr val="FFFFFF"/>
              </a:solidFill>
              <a:latin typeface="Calibri"/>
            </a:endParaRPr>
          </a:p>
        </p:txBody>
      </p:sp>
      <p:sp>
        <p:nvSpPr>
          <p:cNvPr id="14" name="TextBox 13"/>
          <p:cNvSpPr txBox="1"/>
          <p:nvPr/>
        </p:nvSpPr>
        <p:spPr>
          <a:xfrm>
            <a:off x="8750300" y="6526213"/>
            <a:ext cx="298450" cy="277812"/>
          </a:xfrm>
          <a:prstGeom prst="rect">
            <a:avLst/>
          </a:prstGeom>
          <a:noFill/>
        </p:spPr>
        <p:txBody>
          <a:bodyPr>
            <a:spAutoFit/>
          </a:bodyPr>
          <a:lstStyle/>
          <a:p>
            <a:pPr fontAlgn="auto">
              <a:spcBef>
                <a:spcPts val="0"/>
              </a:spcBef>
              <a:spcAft>
                <a:spcPts val="0"/>
              </a:spcAft>
              <a:defRPr/>
            </a:pPr>
            <a:r>
              <a:rPr lang="en-AU" sz="1200" kern="0" dirty="0">
                <a:solidFill>
                  <a:sysClr val="windowText" lastClr="000000"/>
                </a:solidFill>
                <a:latin typeface="Arial" pitchFamily="34" charset="0"/>
                <a:cs typeface="Arial"/>
              </a:rPr>
              <a:t>5</a:t>
            </a:r>
          </a:p>
        </p:txBody>
      </p:sp>
    </p:spTree>
  </p:cSld>
  <p:clrMapOvr>
    <a:masterClrMapping/>
  </p:clrMapOvr>
  <p:transition spd="slow">
    <p:zoom/>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11188" y="549275"/>
            <a:ext cx="8353425" cy="368300"/>
          </a:xfrm>
          <a:prstGeom prst="rect">
            <a:avLst/>
          </a:prstGeom>
          <a:noFill/>
        </p:spPr>
        <p:txBody>
          <a:bodyPr>
            <a:spAutoFit/>
          </a:bodyPr>
          <a:lstStyle/>
          <a:p>
            <a:pPr fontAlgn="auto">
              <a:spcBef>
                <a:spcPts val="0"/>
              </a:spcBef>
              <a:spcAft>
                <a:spcPts val="0"/>
              </a:spcAft>
              <a:defRPr/>
            </a:pPr>
            <a:endParaRPr lang="en-AU" dirty="0">
              <a:solidFill>
                <a:prstClr val="black"/>
              </a:solidFill>
              <a:latin typeface="Calibri"/>
            </a:endParaRPr>
          </a:p>
        </p:txBody>
      </p:sp>
      <p:pic>
        <p:nvPicPr>
          <p:cNvPr id="7" name="Picture 3"/>
          <p:cNvPicPr>
            <a:picLocks noChangeAspect="1" noChangeArrowheads="1"/>
          </p:cNvPicPr>
          <p:nvPr/>
        </p:nvPicPr>
        <p:blipFill>
          <a:blip r:embed="rId3" cstate="print"/>
          <a:srcRect l="17763" t="30221" r="17175" b="21941"/>
          <a:stretch>
            <a:fillRect/>
          </a:stretch>
        </p:blipFill>
        <p:spPr bwMode="auto">
          <a:xfrm>
            <a:off x="-304800" y="-262744"/>
            <a:ext cx="9334500" cy="7341014"/>
          </a:xfrm>
          <a:prstGeom prst="rect">
            <a:avLst/>
          </a:prstGeom>
          <a:ln>
            <a:noFill/>
          </a:ln>
          <a:effectLst>
            <a:softEdge rad="317500"/>
          </a:effectLst>
        </p:spPr>
      </p:pic>
      <p:pic>
        <p:nvPicPr>
          <p:cNvPr id="6" name="Picture 5" descr="THE_BIBLE_VOL_7_ABRAHAM-7.bmp"/>
          <p:cNvPicPr>
            <a:picLocks noChangeAspect="1"/>
          </p:cNvPicPr>
          <p:nvPr/>
        </p:nvPicPr>
        <p:blipFill>
          <a:blip r:embed="rId4" cstate="print"/>
          <a:stretch>
            <a:fillRect/>
          </a:stretch>
        </p:blipFill>
        <p:spPr>
          <a:xfrm>
            <a:off x="4730899" y="-388236"/>
            <a:ext cx="4696908" cy="3519851"/>
          </a:xfrm>
          <a:prstGeom prst="rect">
            <a:avLst/>
          </a:prstGeom>
          <a:ln>
            <a:noFill/>
          </a:ln>
          <a:effectLst>
            <a:softEdge rad="635000"/>
          </a:effectLst>
        </p:spPr>
      </p:pic>
      <p:sp>
        <p:nvSpPr>
          <p:cNvPr id="15" name="Oval 14"/>
          <p:cNvSpPr/>
          <p:nvPr/>
        </p:nvSpPr>
        <p:spPr>
          <a:xfrm>
            <a:off x="3110034" y="3947036"/>
            <a:ext cx="806873" cy="756000"/>
          </a:xfrm>
          <a:prstGeom prst="ellipse">
            <a:avLst/>
          </a:prstGeom>
          <a:noFill/>
          <a:ln>
            <a:solidFill>
              <a:srgbClr val="006600"/>
            </a:solidFill>
          </a:ln>
          <a:effectLst>
            <a:glow rad="1016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a:solidFill>
                <a:prstClr val="white"/>
              </a:solidFill>
            </a:endParaRPr>
          </a:p>
        </p:txBody>
      </p:sp>
      <p:sp>
        <p:nvSpPr>
          <p:cNvPr id="16" name="Oval 15"/>
          <p:cNvSpPr/>
          <p:nvPr/>
        </p:nvSpPr>
        <p:spPr>
          <a:xfrm>
            <a:off x="3302758" y="4339989"/>
            <a:ext cx="191069" cy="1800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Rectangle 16"/>
          <p:cNvSpPr/>
          <p:nvPr/>
        </p:nvSpPr>
        <p:spPr>
          <a:xfrm>
            <a:off x="5308983" y="1985313"/>
            <a:ext cx="4026089" cy="3002323"/>
          </a:xfrm>
          <a:prstGeom prst="rect">
            <a:avLst/>
          </a:prstGeom>
          <a:solidFill>
            <a:schemeClr val="bg1"/>
          </a:solid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TextBox 13"/>
          <p:cNvSpPr txBox="1"/>
          <p:nvPr/>
        </p:nvSpPr>
        <p:spPr>
          <a:xfrm>
            <a:off x="6141491" y="2504463"/>
            <a:ext cx="2779026" cy="1323439"/>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ctr">
              <a:defRPr/>
            </a:pPr>
            <a:r>
              <a:rPr lang="en-AU" sz="4000" b="1" dirty="0" smtClean="0">
                <a:solidFill>
                  <a:prstClr val="black"/>
                </a:solidFill>
                <a:latin typeface="Arial Narrow" pitchFamily="34" charset="0"/>
              </a:rPr>
              <a:t>Repentance </a:t>
            </a:r>
            <a:r>
              <a:rPr lang="en-AU" sz="2800" b="1" dirty="0" smtClean="0">
                <a:solidFill>
                  <a:prstClr val="black"/>
                </a:solidFill>
                <a:latin typeface="Arial Narrow" pitchFamily="34" charset="0"/>
              </a:rPr>
              <a:t>at</a:t>
            </a:r>
            <a:r>
              <a:rPr lang="en-AU" sz="4000" b="1" dirty="0" smtClean="0">
                <a:solidFill>
                  <a:prstClr val="black"/>
                </a:solidFill>
                <a:latin typeface="Arial Narrow" pitchFamily="34" charset="0"/>
              </a:rPr>
              <a:t> Ebenezer</a:t>
            </a:r>
            <a:endParaRPr lang="en-AU" sz="4000" b="1" dirty="0">
              <a:solidFill>
                <a:prstClr val="black"/>
              </a:solidFill>
              <a:latin typeface="Arial Narrow" pitchFamily="34" charset="0"/>
            </a:endParaRPr>
          </a:p>
        </p:txBody>
      </p:sp>
      <p:sp>
        <p:nvSpPr>
          <p:cNvPr id="4" name="Rectangle 3"/>
          <p:cNvSpPr/>
          <p:nvPr/>
        </p:nvSpPr>
        <p:spPr>
          <a:xfrm>
            <a:off x="10785" y="31532"/>
            <a:ext cx="9108000" cy="6804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anchor="ctr"/>
          <a:lstStyle/>
          <a:p>
            <a:pPr algn="ctr" fontAlgn="auto">
              <a:spcBef>
                <a:spcPts val="0"/>
              </a:spcBef>
              <a:spcAft>
                <a:spcPts val="0"/>
              </a:spcAft>
              <a:defRPr/>
            </a:pPr>
            <a:endParaRPr lang="en-AU" kern="0">
              <a:solidFill>
                <a:srgbClr val="FFFFFF"/>
              </a:solidFill>
              <a:latin typeface="Calibri"/>
            </a:endParaRPr>
          </a:p>
        </p:txBody>
      </p:sp>
      <p:pic>
        <p:nvPicPr>
          <p:cNvPr id="19" name="Picture 90" descr="cap024"/>
          <p:cNvPicPr>
            <a:picLocks noChangeAspect="1" noChangeArrowheads="1"/>
          </p:cNvPicPr>
          <p:nvPr/>
        </p:nvPicPr>
        <p:blipFill>
          <a:blip r:embed="rId5" cstate="print">
            <a:lum bright="7000"/>
          </a:blip>
          <a:srcRect l="2191" t="3183" r="21903" b="1302"/>
          <a:stretch>
            <a:fillRect/>
          </a:stretch>
        </p:blipFill>
        <p:spPr bwMode="auto">
          <a:xfrm>
            <a:off x="1105853" y="1691622"/>
            <a:ext cx="3165899" cy="2899578"/>
          </a:xfrm>
          <a:prstGeom prst="ellipse">
            <a:avLst/>
          </a:prstGeom>
          <a:ln>
            <a:noFill/>
          </a:ln>
          <a:effectLst>
            <a:softEdge rad="635000"/>
          </a:effectLst>
        </p:spPr>
      </p:pic>
      <p:sp>
        <p:nvSpPr>
          <p:cNvPr id="20" name="Text Box 8"/>
          <p:cNvSpPr txBox="1">
            <a:spLocks noChangeArrowheads="1"/>
          </p:cNvSpPr>
          <p:nvPr/>
        </p:nvSpPr>
        <p:spPr bwMode="auto">
          <a:xfrm>
            <a:off x="6786870" y="3712614"/>
            <a:ext cx="1828800" cy="400110"/>
          </a:xfrm>
          <a:prstGeom prst="rect">
            <a:avLst/>
          </a:prstGeom>
          <a:noFill/>
          <a:ln w="9525">
            <a:noFill/>
            <a:miter lim="800000"/>
            <a:headEnd/>
            <a:tailEnd/>
          </a:ln>
        </p:spPr>
        <p:txBody>
          <a:bodyPr>
            <a:spAutoFit/>
          </a:bodyPr>
          <a:lstStyle/>
          <a:p>
            <a:pPr>
              <a:spcBef>
                <a:spcPct val="50000"/>
              </a:spcBef>
            </a:pPr>
            <a:r>
              <a:rPr lang="en-US" sz="2000" i="1" dirty="0"/>
              <a:t>(Next Study)</a:t>
            </a:r>
          </a:p>
        </p:txBody>
      </p:sp>
      <p:pic>
        <p:nvPicPr>
          <p:cNvPr id="10" name="Picture 9" descr="THE_BIBLE_VOL_6_JOSEPH-20.bmp"/>
          <p:cNvPicPr>
            <a:picLocks noChangeAspect="1"/>
          </p:cNvPicPr>
          <p:nvPr/>
        </p:nvPicPr>
        <p:blipFill>
          <a:blip r:embed="rId6" cstate="print"/>
          <a:srcRect r="-6753"/>
          <a:stretch>
            <a:fillRect/>
          </a:stretch>
        </p:blipFill>
        <p:spPr>
          <a:xfrm flipH="1">
            <a:off x="5848349" y="4324350"/>
            <a:ext cx="3638549" cy="2781300"/>
          </a:xfrm>
          <a:prstGeom prst="rect">
            <a:avLst/>
          </a:prstGeom>
          <a:ln>
            <a:noFill/>
          </a:ln>
          <a:effectLst>
            <a:softEdge rad="635000"/>
          </a:effectLst>
        </p:spPr>
      </p:pic>
    </p:spTree>
  </p:cSld>
  <p:clrMapOvr>
    <a:masterClrMapping/>
  </p:clrMapOvr>
  <p:transition spd="slow">
    <p:circl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AU"/>
          </a:p>
        </p:txBody>
      </p:sp>
      <p:sp>
        <p:nvSpPr>
          <p:cNvPr id="3" name="Content Placeholder 2"/>
          <p:cNvSpPr>
            <a:spLocks noGrp="1"/>
          </p:cNvSpPr>
          <p:nvPr>
            <p:ph idx="1"/>
          </p:nvPr>
        </p:nvSpPr>
        <p:spPr/>
        <p:txBody>
          <a:bodyPr/>
          <a:lstStyle/>
          <a:p>
            <a:endParaRPr lang="en-AU"/>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11188" y="549275"/>
            <a:ext cx="8353425" cy="368300"/>
          </a:xfrm>
          <a:prstGeom prst="rect">
            <a:avLst/>
          </a:prstGeom>
          <a:noFill/>
        </p:spPr>
        <p:txBody>
          <a:bodyPr>
            <a:spAutoFit/>
          </a:bodyPr>
          <a:lstStyle/>
          <a:p>
            <a:pPr fontAlgn="auto">
              <a:spcBef>
                <a:spcPts val="0"/>
              </a:spcBef>
              <a:spcAft>
                <a:spcPts val="0"/>
              </a:spcAft>
              <a:defRPr/>
            </a:pPr>
            <a:endParaRPr lang="en-AU" dirty="0">
              <a:solidFill>
                <a:prstClr val="black"/>
              </a:solidFill>
              <a:latin typeface="Calibri"/>
            </a:endParaRPr>
          </a:p>
        </p:txBody>
      </p:sp>
      <p:pic>
        <p:nvPicPr>
          <p:cNvPr id="7" name="Picture 3"/>
          <p:cNvPicPr>
            <a:picLocks noChangeAspect="1" noChangeArrowheads="1"/>
          </p:cNvPicPr>
          <p:nvPr/>
        </p:nvPicPr>
        <p:blipFill>
          <a:blip r:embed="rId3" cstate="print"/>
          <a:srcRect l="17763" t="30221" r="17175" b="21941"/>
          <a:stretch>
            <a:fillRect/>
          </a:stretch>
        </p:blipFill>
        <p:spPr bwMode="auto">
          <a:xfrm>
            <a:off x="-304800" y="-262744"/>
            <a:ext cx="9334500" cy="7341014"/>
          </a:xfrm>
          <a:prstGeom prst="rect">
            <a:avLst/>
          </a:prstGeom>
          <a:ln>
            <a:noFill/>
          </a:ln>
          <a:effectLst>
            <a:softEdge rad="317500"/>
          </a:effectLst>
        </p:spPr>
      </p:pic>
      <p:pic>
        <p:nvPicPr>
          <p:cNvPr id="6" name="Picture 5" descr="THE_BIBLE_VOL_7_ABRAHAM-7.bmp"/>
          <p:cNvPicPr>
            <a:picLocks noChangeAspect="1"/>
          </p:cNvPicPr>
          <p:nvPr/>
        </p:nvPicPr>
        <p:blipFill>
          <a:blip r:embed="rId4" cstate="print"/>
          <a:stretch>
            <a:fillRect/>
          </a:stretch>
        </p:blipFill>
        <p:spPr>
          <a:xfrm>
            <a:off x="4730899" y="-388236"/>
            <a:ext cx="4696908" cy="3519851"/>
          </a:xfrm>
          <a:prstGeom prst="rect">
            <a:avLst/>
          </a:prstGeom>
          <a:ln>
            <a:noFill/>
          </a:ln>
          <a:effectLst>
            <a:softEdge rad="635000"/>
          </a:effectLst>
        </p:spPr>
      </p:pic>
      <p:sp>
        <p:nvSpPr>
          <p:cNvPr id="15" name="Oval 14"/>
          <p:cNvSpPr/>
          <p:nvPr/>
        </p:nvSpPr>
        <p:spPr>
          <a:xfrm>
            <a:off x="3110034" y="3947036"/>
            <a:ext cx="806873" cy="756000"/>
          </a:xfrm>
          <a:prstGeom prst="ellipse">
            <a:avLst/>
          </a:prstGeom>
          <a:noFill/>
          <a:ln>
            <a:solidFill>
              <a:srgbClr val="006600"/>
            </a:solidFill>
          </a:ln>
          <a:effectLst>
            <a:glow rad="1016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a:solidFill>
                <a:prstClr val="white"/>
              </a:solidFill>
            </a:endParaRPr>
          </a:p>
        </p:txBody>
      </p:sp>
      <p:sp>
        <p:nvSpPr>
          <p:cNvPr id="16" name="Oval 15"/>
          <p:cNvSpPr/>
          <p:nvPr/>
        </p:nvSpPr>
        <p:spPr>
          <a:xfrm>
            <a:off x="3302758" y="4339989"/>
            <a:ext cx="191069" cy="1800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Rectangle 16"/>
          <p:cNvSpPr/>
          <p:nvPr/>
        </p:nvSpPr>
        <p:spPr>
          <a:xfrm>
            <a:off x="5308983" y="1985313"/>
            <a:ext cx="4026089" cy="3002323"/>
          </a:xfrm>
          <a:prstGeom prst="rect">
            <a:avLst/>
          </a:prstGeom>
          <a:solidFill>
            <a:schemeClr val="bg1"/>
          </a:solid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TextBox 13"/>
          <p:cNvSpPr txBox="1"/>
          <p:nvPr/>
        </p:nvSpPr>
        <p:spPr>
          <a:xfrm>
            <a:off x="6141491" y="2504463"/>
            <a:ext cx="2779026" cy="1323439"/>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ctr">
              <a:defRPr/>
            </a:pPr>
            <a:r>
              <a:rPr lang="en-AU" sz="4000" b="1" dirty="0" smtClean="0">
                <a:solidFill>
                  <a:prstClr val="black"/>
                </a:solidFill>
                <a:latin typeface="Arial Narrow" pitchFamily="34" charset="0"/>
              </a:rPr>
              <a:t>Repentance </a:t>
            </a:r>
            <a:r>
              <a:rPr lang="en-AU" sz="2800" b="1" dirty="0" smtClean="0">
                <a:solidFill>
                  <a:prstClr val="black"/>
                </a:solidFill>
                <a:latin typeface="Arial Narrow" pitchFamily="34" charset="0"/>
              </a:rPr>
              <a:t>at</a:t>
            </a:r>
            <a:r>
              <a:rPr lang="en-AU" sz="4000" b="1" dirty="0" smtClean="0">
                <a:solidFill>
                  <a:prstClr val="black"/>
                </a:solidFill>
                <a:latin typeface="Arial Narrow" pitchFamily="34" charset="0"/>
              </a:rPr>
              <a:t> Ebenezer</a:t>
            </a:r>
            <a:endParaRPr lang="en-AU" sz="4000" b="1" dirty="0">
              <a:solidFill>
                <a:prstClr val="black"/>
              </a:solidFill>
              <a:latin typeface="Arial Narrow" pitchFamily="34" charset="0"/>
            </a:endParaRPr>
          </a:p>
        </p:txBody>
      </p:sp>
      <p:sp>
        <p:nvSpPr>
          <p:cNvPr id="4" name="Rectangle 3"/>
          <p:cNvSpPr/>
          <p:nvPr/>
        </p:nvSpPr>
        <p:spPr>
          <a:xfrm>
            <a:off x="10785" y="31532"/>
            <a:ext cx="9108000" cy="6804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anchor="ctr"/>
          <a:lstStyle/>
          <a:p>
            <a:pPr algn="ctr" fontAlgn="auto">
              <a:spcBef>
                <a:spcPts val="0"/>
              </a:spcBef>
              <a:spcAft>
                <a:spcPts val="0"/>
              </a:spcAft>
              <a:defRPr/>
            </a:pPr>
            <a:endParaRPr lang="en-AU" kern="0">
              <a:solidFill>
                <a:srgbClr val="FFFFFF"/>
              </a:solidFill>
              <a:latin typeface="Calibri"/>
            </a:endParaRPr>
          </a:p>
        </p:txBody>
      </p:sp>
      <p:pic>
        <p:nvPicPr>
          <p:cNvPr id="19" name="Picture 90" descr="cap024"/>
          <p:cNvPicPr>
            <a:picLocks noChangeAspect="1" noChangeArrowheads="1"/>
          </p:cNvPicPr>
          <p:nvPr/>
        </p:nvPicPr>
        <p:blipFill>
          <a:blip r:embed="rId5" cstate="print">
            <a:lum bright="7000"/>
          </a:blip>
          <a:srcRect l="2191" t="3183" r="21903" b="1302"/>
          <a:stretch>
            <a:fillRect/>
          </a:stretch>
        </p:blipFill>
        <p:spPr bwMode="auto">
          <a:xfrm>
            <a:off x="1105853" y="1691622"/>
            <a:ext cx="3165899" cy="2899578"/>
          </a:xfrm>
          <a:prstGeom prst="ellipse">
            <a:avLst/>
          </a:prstGeom>
          <a:ln>
            <a:noFill/>
          </a:ln>
          <a:effectLst>
            <a:softEdge rad="635000"/>
          </a:effectLst>
        </p:spPr>
      </p:pic>
      <p:pic>
        <p:nvPicPr>
          <p:cNvPr id="10" name="Picture 9" descr="THE_BIBLE_VOL_6_JOSEPH-20.bmp"/>
          <p:cNvPicPr>
            <a:picLocks noChangeAspect="1"/>
          </p:cNvPicPr>
          <p:nvPr/>
        </p:nvPicPr>
        <p:blipFill>
          <a:blip r:embed="rId6" cstate="print"/>
          <a:srcRect r="-6753"/>
          <a:stretch>
            <a:fillRect/>
          </a:stretch>
        </p:blipFill>
        <p:spPr>
          <a:xfrm flipH="1">
            <a:off x="5848349" y="4324350"/>
            <a:ext cx="3638549" cy="2781300"/>
          </a:xfrm>
          <a:prstGeom prst="rect">
            <a:avLst/>
          </a:prstGeom>
          <a:ln>
            <a:noFill/>
          </a:ln>
          <a:effectLst>
            <a:softEdge rad="635000"/>
          </a:effectLst>
        </p:spPr>
      </p:pic>
    </p:spTree>
  </p:cSld>
  <p:clrMapOvr>
    <a:masterClrMapping/>
  </p:clrMapOvr>
  <p:transition spd="slow">
    <p:circl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68610" name="Picture 13" descr="Tabernacle"/>
          <p:cNvPicPr>
            <a:picLocks noChangeAspect="1" noChangeArrowheads="1"/>
          </p:cNvPicPr>
          <p:nvPr/>
        </p:nvPicPr>
        <p:blipFill>
          <a:blip r:embed="rId4" cstate="print"/>
          <a:srcRect l="44774" r="25539" b="76088"/>
          <a:stretch>
            <a:fillRect/>
          </a:stretch>
        </p:blipFill>
        <p:spPr bwMode="auto">
          <a:xfrm>
            <a:off x="6426200" y="0"/>
            <a:ext cx="2714625" cy="1639888"/>
          </a:xfrm>
          <a:prstGeom prst="rect">
            <a:avLst/>
          </a:prstGeom>
          <a:noFill/>
          <a:ln w="9525">
            <a:noFill/>
            <a:miter lim="800000"/>
            <a:headEnd/>
            <a:tailEnd/>
          </a:ln>
        </p:spPr>
      </p:pic>
      <p:pic>
        <p:nvPicPr>
          <p:cNvPr id="68611" name="Picture 14" descr="Tabernacle"/>
          <p:cNvPicPr>
            <a:picLocks noChangeAspect="1" noChangeArrowheads="1"/>
          </p:cNvPicPr>
          <p:nvPr/>
        </p:nvPicPr>
        <p:blipFill>
          <a:blip r:embed="rId4" cstate="print"/>
          <a:srcRect l="73021" b="76088"/>
          <a:stretch>
            <a:fillRect/>
          </a:stretch>
        </p:blipFill>
        <p:spPr bwMode="auto">
          <a:xfrm>
            <a:off x="0" y="0"/>
            <a:ext cx="2466975" cy="1639888"/>
          </a:xfrm>
          <a:prstGeom prst="rect">
            <a:avLst/>
          </a:prstGeom>
          <a:noFill/>
          <a:ln w="9525">
            <a:noFill/>
            <a:miter lim="800000"/>
            <a:headEnd/>
            <a:tailEnd/>
          </a:ln>
        </p:spPr>
      </p:pic>
      <p:sp>
        <p:nvSpPr>
          <p:cNvPr id="68612" name="Rectangle 23"/>
          <p:cNvSpPr>
            <a:spLocks noGrp="1" noChangeArrowheads="1"/>
          </p:cNvSpPr>
          <p:nvPr>
            <p:ph type="title"/>
          </p:nvPr>
        </p:nvSpPr>
        <p:spPr>
          <a:xfrm>
            <a:off x="2365375" y="28575"/>
            <a:ext cx="6351588" cy="685800"/>
          </a:xfrm>
          <a:noFill/>
        </p:spPr>
        <p:txBody>
          <a:bodyPr/>
          <a:lstStyle/>
          <a:p>
            <a:pPr algn="l" eaLnBrk="1" hangingPunct="1"/>
            <a:r>
              <a:rPr lang="en-US" sz="3200" i="1" smtClean="0">
                <a:solidFill>
                  <a:schemeClr val="bg1"/>
                </a:solidFill>
                <a:latin typeface="Tahoma" pitchFamily="34" charset="0"/>
              </a:rPr>
              <a:t>The Glory is Departed from Israel</a:t>
            </a:r>
          </a:p>
        </p:txBody>
      </p:sp>
      <p:grpSp>
        <p:nvGrpSpPr>
          <p:cNvPr id="68613" name="Group 45"/>
          <p:cNvGrpSpPr>
            <a:grpSpLocks/>
          </p:cNvGrpSpPr>
          <p:nvPr/>
        </p:nvGrpSpPr>
        <p:grpSpPr bwMode="auto">
          <a:xfrm>
            <a:off x="2617788" y="4181475"/>
            <a:ext cx="4435475" cy="1955800"/>
            <a:chOff x="1415" y="2634"/>
            <a:chExt cx="2296" cy="1232"/>
          </a:xfrm>
        </p:grpSpPr>
        <p:sp>
          <p:nvSpPr>
            <p:cNvPr id="68637" name="Text Box 41"/>
            <p:cNvSpPr txBox="1">
              <a:spLocks noChangeArrowheads="1"/>
            </p:cNvSpPr>
            <p:nvPr/>
          </p:nvSpPr>
          <p:spPr bwMode="auto">
            <a:xfrm>
              <a:off x="1415" y="2634"/>
              <a:ext cx="2296" cy="1232"/>
            </a:xfrm>
            <a:prstGeom prst="rect">
              <a:avLst/>
            </a:prstGeom>
            <a:solidFill>
              <a:srgbClr val="FEFC9C"/>
            </a:solidFill>
            <a:ln w="28575">
              <a:solidFill>
                <a:srgbClr val="CC6600"/>
              </a:solidFill>
              <a:miter lim="800000"/>
              <a:headEnd/>
              <a:tailEnd/>
            </a:ln>
          </p:spPr>
          <p:txBody>
            <a:bodyPr>
              <a:spAutoFit/>
            </a:bodyPr>
            <a:lstStyle/>
            <a:p>
              <a:pPr algn="just">
                <a:lnSpc>
                  <a:spcPct val="85000"/>
                </a:lnSpc>
                <a:spcBef>
                  <a:spcPct val="50000"/>
                </a:spcBef>
              </a:pPr>
              <a:endParaRPr lang="en-US" sz="1000" b="1">
                <a:solidFill>
                  <a:srgbClr val="000000"/>
                </a:solidFill>
                <a:latin typeface="Albertus" pitchFamily="18" charset="0"/>
              </a:endParaRPr>
            </a:p>
            <a:p>
              <a:pPr algn="just">
                <a:lnSpc>
                  <a:spcPct val="85000"/>
                </a:lnSpc>
                <a:spcBef>
                  <a:spcPct val="50000"/>
                </a:spcBef>
              </a:pPr>
              <a:r>
                <a:rPr lang="en-US" sz="2000" b="1">
                  <a:solidFill>
                    <a:srgbClr val="000000"/>
                  </a:solidFill>
                  <a:latin typeface="Albertus" pitchFamily="18" charset="0"/>
                </a:rPr>
                <a:t>18 And it came to pass when he made mention of the ark of God, that he fell from off the seat backward by the side of the gate, and his neck break, and he died:</a:t>
              </a:r>
            </a:p>
          </p:txBody>
        </p:sp>
        <p:sp>
          <p:nvSpPr>
            <p:cNvPr id="68638" name="Text Box 44"/>
            <p:cNvSpPr txBox="1">
              <a:spLocks noChangeArrowheads="1"/>
            </p:cNvSpPr>
            <p:nvPr/>
          </p:nvSpPr>
          <p:spPr bwMode="auto">
            <a:xfrm>
              <a:off x="2203" y="2636"/>
              <a:ext cx="726" cy="231"/>
            </a:xfrm>
            <a:prstGeom prst="rect">
              <a:avLst/>
            </a:prstGeom>
            <a:noFill/>
            <a:ln w="9525">
              <a:noFill/>
              <a:miter lim="800000"/>
              <a:headEnd/>
              <a:tailEnd/>
            </a:ln>
          </p:spPr>
          <p:txBody>
            <a:bodyPr>
              <a:spAutoFit/>
            </a:bodyPr>
            <a:lstStyle/>
            <a:p>
              <a:pPr>
                <a:spcBef>
                  <a:spcPct val="50000"/>
                </a:spcBef>
              </a:pPr>
              <a:r>
                <a:rPr lang="en-US" b="1" i="1">
                  <a:solidFill>
                    <a:srgbClr val="FF0000"/>
                  </a:solidFill>
                </a:rPr>
                <a:t>1 Sam.4</a:t>
              </a:r>
            </a:p>
          </p:txBody>
        </p:sp>
      </p:grpSp>
      <p:sp>
        <p:nvSpPr>
          <p:cNvPr id="359471" name="Text Box 47"/>
          <p:cNvSpPr txBox="1">
            <a:spLocks noChangeArrowheads="1"/>
          </p:cNvSpPr>
          <p:nvPr/>
        </p:nvSpPr>
        <p:spPr bwMode="auto">
          <a:xfrm>
            <a:off x="276225" y="4064000"/>
            <a:ext cx="2133600" cy="885825"/>
          </a:xfrm>
          <a:prstGeom prst="rect">
            <a:avLst/>
          </a:prstGeom>
          <a:noFill/>
          <a:ln w="9525">
            <a:noFill/>
            <a:miter lim="800000"/>
            <a:headEnd/>
            <a:tailEnd/>
          </a:ln>
        </p:spPr>
        <p:txBody>
          <a:bodyPr>
            <a:spAutoFit/>
          </a:bodyPr>
          <a:lstStyle/>
          <a:p>
            <a:pPr algn="ctr">
              <a:spcBef>
                <a:spcPct val="50000"/>
              </a:spcBef>
            </a:pPr>
            <a:r>
              <a:rPr lang="en-US" sz="2600" b="1"/>
              <a:t>Bloodless Death!</a:t>
            </a:r>
          </a:p>
        </p:txBody>
      </p:sp>
      <p:grpSp>
        <p:nvGrpSpPr>
          <p:cNvPr id="3" name="Group 54"/>
          <p:cNvGrpSpPr>
            <a:grpSpLocks/>
          </p:cNvGrpSpPr>
          <p:nvPr/>
        </p:nvGrpSpPr>
        <p:grpSpPr bwMode="auto">
          <a:xfrm>
            <a:off x="352425" y="1744663"/>
            <a:ext cx="3586163" cy="1697037"/>
            <a:chOff x="2792" y="1391"/>
            <a:chExt cx="2259" cy="1069"/>
          </a:xfrm>
        </p:grpSpPr>
        <p:sp>
          <p:nvSpPr>
            <p:cNvPr id="68635" name="Text Box 55"/>
            <p:cNvSpPr txBox="1">
              <a:spLocks noChangeArrowheads="1"/>
            </p:cNvSpPr>
            <p:nvPr/>
          </p:nvSpPr>
          <p:spPr bwMode="auto">
            <a:xfrm>
              <a:off x="2792" y="1391"/>
              <a:ext cx="2259" cy="1069"/>
            </a:xfrm>
            <a:prstGeom prst="rect">
              <a:avLst/>
            </a:prstGeom>
            <a:solidFill>
              <a:srgbClr val="FEFC9C"/>
            </a:solidFill>
            <a:ln w="28575">
              <a:solidFill>
                <a:srgbClr val="CC6600"/>
              </a:solidFill>
              <a:miter lim="800000"/>
              <a:headEnd/>
              <a:tailEnd/>
            </a:ln>
          </p:spPr>
          <p:txBody>
            <a:bodyPr>
              <a:spAutoFit/>
            </a:bodyPr>
            <a:lstStyle/>
            <a:p>
              <a:pPr algn="just">
                <a:lnSpc>
                  <a:spcPct val="85000"/>
                </a:lnSpc>
                <a:spcBef>
                  <a:spcPct val="50000"/>
                </a:spcBef>
              </a:pPr>
              <a:endParaRPr lang="en-US" sz="1000" b="1">
                <a:solidFill>
                  <a:srgbClr val="000000"/>
                </a:solidFill>
                <a:latin typeface="Albertus" pitchFamily="18" charset="0"/>
              </a:endParaRPr>
            </a:p>
            <a:p>
              <a:pPr algn="just">
                <a:lnSpc>
                  <a:spcPct val="85000"/>
                </a:lnSpc>
                <a:spcBef>
                  <a:spcPct val="50000"/>
                </a:spcBef>
              </a:pPr>
              <a:r>
                <a:rPr lang="en-US" sz="2000" b="1">
                  <a:solidFill>
                    <a:srgbClr val="000000"/>
                  </a:solidFill>
                  <a:latin typeface="Albertus" pitchFamily="18" charset="0"/>
                </a:rPr>
                <a:t>13 And every firstling of an ass thou shalt redeem with a lamb; and if thou wilt not redeem it, then thou shalt break his neck:</a:t>
              </a:r>
            </a:p>
          </p:txBody>
        </p:sp>
        <p:sp>
          <p:nvSpPr>
            <p:cNvPr id="68636" name="Text Box 56"/>
            <p:cNvSpPr txBox="1">
              <a:spLocks noChangeArrowheads="1"/>
            </p:cNvSpPr>
            <p:nvPr/>
          </p:nvSpPr>
          <p:spPr bwMode="auto">
            <a:xfrm>
              <a:off x="3499" y="1393"/>
              <a:ext cx="900" cy="231"/>
            </a:xfrm>
            <a:prstGeom prst="rect">
              <a:avLst/>
            </a:prstGeom>
            <a:noFill/>
            <a:ln w="9525">
              <a:noFill/>
              <a:miter lim="800000"/>
              <a:headEnd/>
              <a:tailEnd/>
            </a:ln>
          </p:spPr>
          <p:txBody>
            <a:bodyPr>
              <a:spAutoFit/>
            </a:bodyPr>
            <a:lstStyle/>
            <a:p>
              <a:pPr>
                <a:spcBef>
                  <a:spcPct val="50000"/>
                </a:spcBef>
              </a:pPr>
              <a:r>
                <a:rPr lang="en-US" b="1" i="1">
                  <a:solidFill>
                    <a:srgbClr val="FF0000"/>
                  </a:solidFill>
                </a:rPr>
                <a:t>Exod.13:13</a:t>
              </a:r>
            </a:p>
          </p:txBody>
        </p:sp>
      </p:grpSp>
      <p:grpSp>
        <p:nvGrpSpPr>
          <p:cNvPr id="4" name="Group 57"/>
          <p:cNvGrpSpPr>
            <a:grpSpLocks/>
          </p:cNvGrpSpPr>
          <p:nvPr/>
        </p:nvGrpSpPr>
        <p:grpSpPr bwMode="auto">
          <a:xfrm>
            <a:off x="5065713" y="1743075"/>
            <a:ext cx="3779837" cy="1946275"/>
            <a:chOff x="1330" y="2634"/>
            <a:chExt cx="2381" cy="1226"/>
          </a:xfrm>
        </p:grpSpPr>
        <p:sp>
          <p:nvSpPr>
            <p:cNvPr id="68633" name="Text Box 58"/>
            <p:cNvSpPr txBox="1">
              <a:spLocks noChangeArrowheads="1"/>
            </p:cNvSpPr>
            <p:nvPr/>
          </p:nvSpPr>
          <p:spPr bwMode="auto">
            <a:xfrm>
              <a:off x="1330" y="2634"/>
              <a:ext cx="2381" cy="1226"/>
            </a:xfrm>
            <a:prstGeom prst="rect">
              <a:avLst/>
            </a:prstGeom>
            <a:solidFill>
              <a:srgbClr val="FEFC9C"/>
            </a:solidFill>
            <a:ln w="28575">
              <a:solidFill>
                <a:srgbClr val="CC6600"/>
              </a:solidFill>
              <a:miter lim="800000"/>
              <a:headEnd/>
              <a:tailEnd/>
            </a:ln>
          </p:spPr>
          <p:txBody>
            <a:bodyPr>
              <a:spAutoFit/>
            </a:bodyPr>
            <a:lstStyle/>
            <a:p>
              <a:pPr algn="just">
                <a:lnSpc>
                  <a:spcPct val="85000"/>
                </a:lnSpc>
                <a:spcBef>
                  <a:spcPct val="50000"/>
                </a:spcBef>
              </a:pPr>
              <a:endParaRPr lang="en-US" sz="1000" b="1">
                <a:solidFill>
                  <a:srgbClr val="000000"/>
                </a:solidFill>
                <a:latin typeface="Albertus" pitchFamily="18" charset="0"/>
              </a:endParaRPr>
            </a:p>
            <a:p>
              <a:pPr algn="just">
                <a:lnSpc>
                  <a:spcPct val="85000"/>
                </a:lnSpc>
                <a:spcBef>
                  <a:spcPct val="50000"/>
                </a:spcBef>
              </a:pPr>
              <a:r>
                <a:rPr lang="en-US" sz="2000" b="1">
                  <a:solidFill>
                    <a:srgbClr val="000000"/>
                  </a:solidFill>
                  <a:latin typeface="Albertus" pitchFamily="18" charset="0"/>
                </a:rPr>
                <a:t>14 And therefore have I sworn unto the house of Eli, that the iniquity of Eli’s house shall not be purged with sacrifice nor offering for ever.</a:t>
              </a:r>
            </a:p>
          </p:txBody>
        </p:sp>
        <p:sp>
          <p:nvSpPr>
            <p:cNvPr id="68634" name="Text Box 59"/>
            <p:cNvSpPr txBox="1">
              <a:spLocks noChangeArrowheads="1"/>
            </p:cNvSpPr>
            <p:nvPr/>
          </p:nvSpPr>
          <p:spPr bwMode="auto">
            <a:xfrm>
              <a:off x="2203" y="2636"/>
              <a:ext cx="726" cy="231"/>
            </a:xfrm>
            <a:prstGeom prst="rect">
              <a:avLst/>
            </a:prstGeom>
            <a:noFill/>
            <a:ln w="9525">
              <a:noFill/>
              <a:miter lim="800000"/>
              <a:headEnd/>
              <a:tailEnd/>
            </a:ln>
          </p:spPr>
          <p:txBody>
            <a:bodyPr>
              <a:spAutoFit/>
            </a:bodyPr>
            <a:lstStyle/>
            <a:p>
              <a:pPr>
                <a:spcBef>
                  <a:spcPct val="50000"/>
                </a:spcBef>
              </a:pPr>
              <a:r>
                <a:rPr lang="en-US" b="1" i="1">
                  <a:solidFill>
                    <a:srgbClr val="FF0000"/>
                  </a:solidFill>
                </a:rPr>
                <a:t>1 Sam.3</a:t>
              </a:r>
            </a:p>
          </p:txBody>
        </p:sp>
      </p:grpSp>
      <p:sp>
        <p:nvSpPr>
          <p:cNvPr id="359470" name="Rectangle 46"/>
          <p:cNvSpPr>
            <a:spLocks noChangeArrowheads="1"/>
          </p:cNvSpPr>
          <p:nvPr/>
        </p:nvSpPr>
        <p:spPr bwMode="auto">
          <a:xfrm>
            <a:off x="1397000" y="2611438"/>
            <a:ext cx="2484438" cy="257175"/>
          </a:xfrm>
          <a:prstGeom prst="rect">
            <a:avLst/>
          </a:prstGeom>
          <a:solidFill>
            <a:srgbClr val="FF0000">
              <a:alpha val="30196"/>
            </a:srgbClr>
          </a:solidFill>
          <a:ln w="19050">
            <a:solidFill>
              <a:srgbClr val="FF0000"/>
            </a:solidFill>
            <a:miter lim="800000"/>
            <a:headEnd/>
            <a:tailEnd/>
          </a:ln>
        </p:spPr>
        <p:txBody>
          <a:bodyPr wrap="none" anchor="ctr"/>
          <a:lstStyle/>
          <a:p>
            <a:endParaRPr lang="en-AU"/>
          </a:p>
        </p:txBody>
      </p:sp>
      <p:sp>
        <p:nvSpPr>
          <p:cNvPr id="359484" name="Rectangle 60"/>
          <p:cNvSpPr>
            <a:spLocks noChangeArrowheads="1"/>
          </p:cNvSpPr>
          <p:nvPr/>
        </p:nvSpPr>
        <p:spPr bwMode="auto">
          <a:xfrm>
            <a:off x="436563" y="2871788"/>
            <a:ext cx="3435350" cy="250825"/>
          </a:xfrm>
          <a:prstGeom prst="rect">
            <a:avLst/>
          </a:prstGeom>
          <a:solidFill>
            <a:srgbClr val="FF0000">
              <a:alpha val="30196"/>
            </a:srgbClr>
          </a:solidFill>
          <a:ln w="19050">
            <a:solidFill>
              <a:srgbClr val="FF0000"/>
            </a:solidFill>
            <a:miter lim="800000"/>
            <a:headEnd/>
            <a:tailEnd/>
          </a:ln>
        </p:spPr>
        <p:txBody>
          <a:bodyPr wrap="none" anchor="ctr"/>
          <a:lstStyle/>
          <a:p>
            <a:endParaRPr lang="en-AU"/>
          </a:p>
        </p:txBody>
      </p:sp>
      <p:sp>
        <p:nvSpPr>
          <p:cNvPr id="359485" name="Rectangle 61"/>
          <p:cNvSpPr>
            <a:spLocks noChangeArrowheads="1"/>
          </p:cNvSpPr>
          <p:nvPr/>
        </p:nvSpPr>
        <p:spPr bwMode="auto">
          <a:xfrm>
            <a:off x="436563" y="3125788"/>
            <a:ext cx="1871662" cy="250825"/>
          </a:xfrm>
          <a:prstGeom prst="rect">
            <a:avLst/>
          </a:prstGeom>
          <a:solidFill>
            <a:srgbClr val="FF0000">
              <a:alpha val="30196"/>
            </a:srgbClr>
          </a:solidFill>
          <a:ln w="19050">
            <a:solidFill>
              <a:srgbClr val="FF0000"/>
            </a:solidFill>
            <a:miter lim="800000"/>
            <a:headEnd/>
            <a:tailEnd/>
          </a:ln>
        </p:spPr>
        <p:txBody>
          <a:bodyPr wrap="none" anchor="ctr"/>
          <a:lstStyle/>
          <a:p>
            <a:endParaRPr lang="en-AU"/>
          </a:p>
        </p:txBody>
      </p:sp>
      <p:sp>
        <p:nvSpPr>
          <p:cNvPr id="359488" name="Text Box 64"/>
          <p:cNvSpPr txBox="1">
            <a:spLocks noChangeArrowheads="1"/>
          </p:cNvSpPr>
          <p:nvPr/>
        </p:nvSpPr>
        <p:spPr bwMode="auto">
          <a:xfrm>
            <a:off x="2286000" y="771525"/>
            <a:ext cx="6604000" cy="830263"/>
          </a:xfrm>
          <a:prstGeom prst="rect">
            <a:avLst/>
          </a:prstGeom>
          <a:noFill/>
          <a:ln w="9525">
            <a:noFill/>
            <a:miter lim="800000"/>
            <a:headEnd/>
            <a:tailEnd/>
          </a:ln>
        </p:spPr>
        <p:txBody>
          <a:bodyPr>
            <a:spAutoFit/>
          </a:bodyPr>
          <a:lstStyle/>
          <a:p>
            <a:pPr algn="ctr">
              <a:spcBef>
                <a:spcPct val="50000"/>
              </a:spcBef>
            </a:pPr>
            <a:r>
              <a:rPr lang="en-US" sz="2400" b="1"/>
              <a:t>Under the law if that which was unclean was not redeemed by sacrifice it was destroyed!</a:t>
            </a:r>
          </a:p>
        </p:txBody>
      </p:sp>
      <p:sp>
        <p:nvSpPr>
          <p:cNvPr id="359489" name="Line 65"/>
          <p:cNvSpPr>
            <a:spLocks noChangeShapeType="1"/>
          </p:cNvSpPr>
          <p:nvPr/>
        </p:nvSpPr>
        <p:spPr bwMode="auto">
          <a:xfrm>
            <a:off x="1450975" y="4905375"/>
            <a:ext cx="1814513" cy="696913"/>
          </a:xfrm>
          <a:prstGeom prst="line">
            <a:avLst/>
          </a:prstGeom>
          <a:noFill/>
          <a:ln w="28575">
            <a:solidFill>
              <a:schemeClr val="tx1"/>
            </a:solidFill>
            <a:round/>
            <a:headEnd type="oval" w="med" len="med"/>
            <a:tailEnd type="oval" w="med" len="med"/>
          </a:ln>
        </p:spPr>
        <p:txBody>
          <a:bodyPr/>
          <a:lstStyle/>
          <a:p>
            <a:endParaRPr lang="en-AU"/>
          </a:p>
        </p:txBody>
      </p:sp>
      <p:sp>
        <p:nvSpPr>
          <p:cNvPr id="359490" name="Line 66"/>
          <p:cNvSpPr>
            <a:spLocks noChangeShapeType="1"/>
          </p:cNvSpPr>
          <p:nvPr/>
        </p:nvSpPr>
        <p:spPr bwMode="auto">
          <a:xfrm>
            <a:off x="1306513" y="3381375"/>
            <a:ext cx="0" cy="725488"/>
          </a:xfrm>
          <a:prstGeom prst="line">
            <a:avLst/>
          </a:prstGeom>
          <a:noFill/>
          <a:ln w="28575">
            <a:solidFill>
              <a:schemeClr val="tx1"/>
            </a:solidFill>
            <a:round/>
            <a:headEnd type="oval" w="med" len="med"/>
            <a:tailEnd type="oval" w="med" len="med"/>
          </a:ln>
        </p:spPr>
        <p:txBody>
          <a:bodyPr/>
          <a:lstStyle/>
          <a:p>
            <a:endParaRPr lang="en-AU"/>
          </a:p>
        </p:txBody>
      </p:sp>
      <p:sp>
        <p:nvSpPr>
          <p:cNvPr id="359491" name="Rectangle 67"/>
          <p:cNvSpPr>
            <a:spLocks noChangeArrowheads="1"/>
          </p:cNvSpPr>
          <p:nvPr/>
        </p:nvSpPr>
        <p:spPr bwMode="auto">
          <a:xfrm>
            <a:off x="6134100" y="2598738"/>
            <a:ext cx="2700338" cy="257175"/>
          </a:xfrm>
          <a:prstGeom prst="rect">
            <a:avLst/>
          </a:prstGeom>
          <a:solidFill>
            <a:srgbClr val="FF0000">
              <a:alpha val="30196"/>
            </a:srgbClr>
          </a:solidFill>
          <a:ln w="19050">
            <a:solidFill>
              <a:srgbClr val="FF0000"/>
            </a:solidFill>
            <a:miter lim="800000"/>
            <a:headEnd/>
            <a:tailEnd/>
          </a:ln>
        </p:spPr>
        <p:txBody>
          <a:bodyPr wrap="none" anchor="ctr"/>
          <a:lstStyle/>
          <a:p>
            <a:endParaRPr lang="en-AU"/>
          </a:p>
        </p:txBody>
      </p:sp>
      <p:sp>
        <p:nvSpPr>
          <p:cNvPr id="359492" name="Rectangle 68"/>
          <p:cNvSpPr>
            <a:spLocks noChangeArrowheads="1"/>
          </p:cNvSpPr>
          <p:nvPr/>
        </p:nvSpPr>
        <p:spPr bwMode="auto">
          <a:xfrm>
            <a:off x="5118100" y="2865438"/>
            <a:ext cx="2971800" cy="276225"/>
          </a:xfrm>
          <a:prstGeom prst="rect">
            <a:avLst/>
          </a:prstGeom>
          <a:solidFill>
            <a:srgbClr val="FF0000">
              <a:alpha val="30196"/>
            </a:srgbClr>
          </a:solidFill>
          <a:ln w="19050">
            <a:solidFill>
              <a:srgbClr val="FF0000"/>
            </a:solidFill>
            <a:miter lim="800000"/>
            <a:headEnd/>
            <a:tailEnd/>
          </a:ln>
        </p:spPr>
        <p:txBody>
          <a:bodyPr wrap="none" anchor="ctr"/>
          <a:lstStyle/>
          <a:p>
            <a:endParaRPr lang="en-AU"/>
          </a:p>
        </p:txBody>
      </p:sp>
      <p:sp>
        <p:nvSpPr>
          <p:cNvPr id="359494" name="Text Box 70"/>
          <p:cNvSpPr txBox="1">
            <a:spLocks noChangeArrowheads="1"/>
          </p:cNvSpPr>
          <p:nvPr/>
        </p:nvSpPr>
        <p:spPr bwMode="auto">
          <a:xfrm>
            <a:off x="1905000" y="4521200"/>
            <a:ext cx="1138238" cy="461963"/>
          </a:xfrm>
          <a:prstGeom prst="rect">
            <a:avLst/>
          </a:prstGeom>
          <a:noFill/>
          <a:ln w="9525">
            <a:noFill/>
            <a:miter lim="800000"/>
            <a:headEnd/>
            <a:tailEnd/>
          </a:ln>
        </p:spPr>
        <p:txBody>
          <a:bodyPr>
            <a:spAutoFit/>
          </a:bodyPr>
          <a:lstStyle/>
          <a:p>
            <a:pPr>
              <a:spcBef>
                <a:spcPct val="50000"/>
              </a:spcBef>
            </a:pPr>
            <a:r>
              <a:rPr lang="en-US" sz="2400">
                <a:sym typeface="Wingdings" pitchFamily="2" charset="2"/>
              </a:rPr>
              <a:t></a:t>
            </a:r>
            <a:r>
              <a:rPr lang="en-US" sz="1200">
                <a:sym typeface="Wingdings" pitchFamily="2" charset="2"/>
              </a:rPr>
              <a:t>10</a:t>
            </a:r>
          </a:p>
        </p:txBody>
      </p:sp>
      <p:sp>
        <p:nvSpPr>
          <p:cNvPr id="68626" name="Rectangle 63"/>
          <p:cNvSpPr>
            <a:spLocks noChangeArrowheads="1"/>
          </p:cNvSpPr>
          <p:nvPr/>
        </p:nvSpPr>
        <p:spPr bwMode="auto">
          <a:xfrm>
            <a:off x="3175000" y="5553075"/>
            <a:ext cx="1873250" cy="250825"/>
          </a:xfrm>
          <a:prstGeom prst="rect">
            <a:avLst/>
          </a:prstGeom>
          <a:solidFill>
            <a:srgbClr val="FF0000">
              <a:alpha val="30196"/>
            </a:srgbClr>
          </a:solidFill>
          <a:ln w="19050">
            <a:solidFill>
              <a:srgbClr val="FF0000"/>
            </a:solidFill>
            <a:miter lim="800000"/>
            <a:headEnd/>
            <a:tailEnd/>
          </a:ln>
        </p:spPr>
        <p:txBody>
          <a:bodyPr wrap="none" anchor="ctr"/>
          <a:lstStyle/>
          <a:p>
            <a:endParaRPr lang="en-AU"/>
          </a:p>
        </p:txBody>
      </p:sp>
      <p:sp>
        <p:nvSpPr>
          <p:cNvPr id="49" name="Line 65"/>
          <p:cNvSpPr>
            <a:spLocks noChangeShapeType="1"/>
          </p:cNvSpPr>
          <p:nvPr/>
        </p:nvSpPr>
        <p:spPr bwMode="auto">
          <a:xfrm flipV="1">
            <a:off x="1997075" y="3030538"/>
            <a:ext cx="3189288" cy="1055687"/>
          </a:xfrm>
          <a:prstGeom prst="line">
            <a:avLst/>
          </a:prstGeom>
          <a:noFill/>
          <a:ln w="28575">
            <a:solidFill>
              <a:schemeClr val="tx1"/>
            </a:solidFill>
            <a:round/>
            <a:headEnd type="oval" w="med" len="med"/>
            <a:tailEnd type="oval" w="med" len="med"/>
          </a:ln>
        </p:spPr>
        <p:txBody>
          <a:bodyPr/>
          <a:lstStyle/>
          <a:p>
            <a:endParaRPr lang="en-AU"/>
          </a:p>
        </p:txBody>
      </p:sp>
      <p:sp>
        <p:nvSpPr>
          <p:cNvPr id="68628" name="Text Box 9"/>
          <p:cNvSpPr txBox="1">
            <a:spLocks noChangeArrowheads="1"/>
          </p:cNvSpPr>
          <p:nvPr/>
        </p:nvSpPr>
        <p:spPr bwMode="auto">
          <a:xfrm>
            <a:off x="100013" y="6400800"/>
            <a:ext cx="3636962" cy="369888"/>
          </a:xfrm>
          <a:prstGeom prst="rect">
            <a:avLst/>
          </a:prstGeom>
          <a:noFill/>
          <a:ln w="9525">
            <a:noFill/>
            <a:miter lim="800000"/>
            <a:headEnd/>
            <a:tailEnd/>
          </a:ln>
        </p:spPr>
        <p:txBody>
          <a:bodyPr>
            <a:spAutoFit/>
          </a:bodyPr>
          <a:lstStyle/>
          <a:p>
            <a:pPr>
              <a:spcBef>
                <a:spcPct val="50000"/>
              </a:spcBef>
            </a:pPr>
            <a:r>
              <a:rPr lang="en-US" i="1">
                <a:solidFill>
                  <a:schemeClr val="bg1"/>
                </a:solidFill>
                <a:latin typeface="Times New Roman" pitchFamily="18" charset="0"/>
              </a:rPr>
              <a:t>Showing the way. – Samuel the Seer</a:t>
            </a:r>
          </a:p>
        </p:txBody>
      </p:sp>
      <p:pic>
        <p:nvPicPr>
          <p:cNvPr id="51" name="Picture 2"/>
          <p:cNvPicPr>
            <a:picLocks noChangeAspect="1" noChangeArrowheads="1"/>
          </p:cNvPicPr>
          <p:nvPr/>
        </p:nvPicPr>
        <p:blipFill>
          <a:blip r:embed="rId5" cstate="print"/>
          <a:srcRect r="41211"/>
          <a:stretch>
            <a:fillRect/>
          </a:stretch>
        </p:blipFill>
        <p:spPr bwMode="auto">
          <a:xfrm flipH="1">
            <a:off x="6749910" y="3499950"/>
            <a:ext cx="2567516" cy="3326524"/>
          </a:xfrm>
          <a:prstGeom prst="rect">
            <a:avLst/>
          </a:prstGeom>
          <a:ln>
            <a:noFill/>
          </a:ln>
          <a:effectLst>
            <a:softEdge rad="635000"/>
          </a:effectLst>
        </p:spPr>
      </p:pic>
      <p:sp>
        <p:nvSpPr>
          <p:cNvPr id="48" name="Rectangle 47"/>
          <p:cNvSpPr/>
          <p:nvPr/>
        </p:nvSpPr>
        <p:spPr>
          <a:xfrm>
            <a:off x="10785" y="31532"/>
            <a:ext cx="9108000" cy="6804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anchor="ctr"/>
          <a:lstStyle/>
          <a:p>
            <a:pPr algn="ctr" fontAlgn="auto">
              <a:spcBef>
                <a:spcPts val="0"/>
              </a:spcBef>
              <a:spcAft>
                <a:spcPts val="0"/>
              </a:spcAft>
              <a:defRPr/>
            </a:pPr>
            <a:endParaRPr lang="en-AU" kern="0">
              <a:solidFill>
                <a:srgbClr val="FFFFFF"/>
              </a:solidFill>
              <a:latin typeface="Calibri"/>
            </a:endParaRPr>
          </a:p>
        </p:txBody>
      </p:sp>
      <p:sp>
        <p:nvSpPr>
          <p:cNvPr id="29" name="TextBox 28"/>
          <p:cNvSpPr txBox="1"/>
          <p:nvPr/>
        </p:nvSpPr>
        <p:spPr>
          <a:xfrm>
            <a:off x="8750300" y="6526213"/>
            <a:ext cx="298450" cy="277812"/>
          </a:xfrm>
          <a:prstGeom prst="rect">
            <a:avLst/>
          </a:prstGeom>
          <a:noFill/>
        </p:spPr>
        <p:txBody>
          <a:bodyPr>
            <a:spAutoFit/>
          </a:bodyPr>
          <a:lstStyle/>
          <a:p>
            <a:pPr fontAlgn="auto">
              <a:spcBef>
                <a:spcPts val="0"/>
              </a:spcBef>
              <a:spcAft>
                <a:spcPts val="0"/>
              </a:spcAft>
              <a:defRPr/>
            </a:pPr>
            <a:r>
              <a:rPr lang="en-AU" sz="1200" kern="0" dirty="0">
                <a:solidFill>
                  <a:schemeClr val="bg1"/>
                </a:solidFill>
                <a:latin typeface="Arial" pitchFamily="34" charset="0"/>
                <a:cs typeface="Arial"/>
              </a:rPr>
              <a:t>5</a:t>
            </a:r>
          </a:p>
        </p:txBody>
      </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59488"/>
                                        </p:tgtEl>
                                        <p:attrNameLst>
                                          <p:attrName>style.visibility</p:attrName>
                                        </p:attrNameLst>
                                      </p:cBhvr>
                                      <p:to>
                                        <p:strVal val="visible"/>
                                      </p:to>
                                    </p:set>
                                    <p:anim calcmode="lin" valueType="num">
                                      <p:cBhvr>
                                        <p:cTn id="7" dur="1000" fill="hold"/>
                                        <p:tgtEl>
                                          <p:spTgt spid="359488"/>
                                        </p:tgtEl>
                                        <p:attrNameLst>
                                          <p:attrName>ppt_w</p:attrName>
                                        </p:attrNameLst>
                                      </p:cBhvr>
                                      <p:tavLst>
                                        <p:tav tm="0">
                                          <p:val>
                                            <p:strVal val="#ppt_w*0.70"/>
                                          </p:val>
                                        </p:tav>
                                        <p:tav tm="100000">
                                          <p:val>
                                            <p:strVal val="#ppt_w"/>
                                          </p:val>
                                        </p:tav>
                                      </p:tavLst>
                                    </p:anim>
                                    <p:anim calcmode="lin" valueType="num">
                                      <p:cBhvr>
                                        <p:cTn id="8" dur="1000" fill="hold"/>
                                        <p:tgtEl>
                                          <p:spTgt spid="359488"/>
                                        </p:tgtEl>
                                        <p:attrNameLst>
                                          <p:attrName>ppt_h</p:attrName>
                                        </p:attrNameLst>
                                      </p:cBhvr>
                                      <p:tavLst>
                                        <p:tav tm="0">
                                          <p:val>
                                            <p:strVal val="#ppt_h"/>
                                          </p:val>
                                        </p:tav>
                                        <p:tav tm="100000">
                                          <p:val>
                                            <p:strVal val="#ppt_h"/>
                                          </p:val>
                                        </p:tav>
                                      </p:tavLst>
                                    </p:anim>
                                    <p:animEffect transition="in" filter="fade">
                                      <p:cBhvr>
                                        <p:cTn id="9" dur="1000"/>
                                        <p:tgtEl>
                                          <p:spTgt spid="359488"/>
                                        </p:tgtEl>
                                      </p:cBhvr>
                                    </p:animEffect>
                                  </p:childTnLst>
                                </p:cTn>
                              </p:par>
                            </p:childTnLst>
                          </p:cTn>
                        </p:par>
                      </p:childTnLst>
                    </p:cTn>
                  </p:par>
                  <p:par>
                    <p:cTn id="10" fill="hold">
                      <p:stCondLst>
                        <p:cond delay="indefinite"/>
                      </p:stCondLst>
                      <p:childTnLst>
                        <p:par>
                          <p:cTn id="11" fill="hold">
                            <p:stCondLst>
                              <p:cond delay="0"/>
                            </p:stCondLst>
                            <p:childTnLst>
                              <p:par>
                                <p:cTn id="12" presetID="23" presetClass="entr" presetSubtype="16"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2000" fill="hold"/>
                                        <p:tgtEl>
                                          <p:spTgt spid="3"/>
                                        </p:tgtEl>
                                        <p:attrNameLst>
                                          <p:attrName>ppt_w</p:attrName>
                                        </p:attrNameLst>
                                      </p:cBhvr>
                                      <p:tavLst>
                                        <p:tav tm="0">
                                          <p:val>
                                            <p:fltVal val="0"/>
                                          </p:val>
                                        </p:tav>
                                        <p:tav tm="100000">
                                          <p:val>
                                            <p:strVal val="#ppt_w"/>
                                          </p:val>
                                        </p:tav>
                                      </p:tavLst>
                                    </p:anim>
                                    <p:anim calcmode="lin" valueType="num">
                                      <p:cBhvr>
                                        <p:cTn id="15" dur="2000" fill="hold"/>
                                        <p:tgtEl>
                                          <p:spTgt spid="3"/>
                                        </p:tgtEl>
                                        <p:attrNameLst>
                                          <p:attrName>ppt_h</p:attrName>
                                        </p:attrNameLst>
                                      </p:cBhvr>
                                      <p:tavLst>
                                        <p:tav tm="0">
                                          <p:val>
                                            <p:fltVal val="0"/>
                                          </p:val>
                                        </p:tav>
                                        <p:tav tm="100000">
                                          <p:val>
                                            <p:strVal val="#ppt_h"/>
                                          </p:val>
                                        </p:tav>
                                      </p:tavLst>
                                    </p:anim>
                                  </p:childTnLst>
                                </p:cTn>
                              </p:par>
                            </p:childTnLst>
                          </p:cTn>
                        </p:par>
                        <p:par>
                          <p:cTn id="16" fill="hold">
                            <p:stCondLst>
                              <p:cond delay="2000"/>
                            </p:stCondLst>
                            <p:childTnLst>
                              <p:par>
                                <p:cTn id="17" presetID="22" presetClass="entr" presetSubtype="8" fill="hold" grpId="0" nodeType="afterEffect">
                                  <p:stCondLst>
                                    <p:cond delay="0"/>
                                  </p:stCondLst>
                                  <p:childTnLst>
                                    <p:set>
                                      <p:cBhvr>
                                        <p:cTn id="18" dur="1" fill="hold">
                                          <p:stCondLst>
                                            <p:cond delay="0"/>
                                          </p:stCondLst>
                                        </p:cTn>
                                        <p:tgtEl>
                                          <p:spTgt spid="359470"/>
                                        </p:tgtEl>
                                        <p:attrNameLst>
                                          <p:attrName>style.visibility</p:attrName>
                                        </p:attrNameLst>
                                      </p:cBhvr>
                                      <p:to>
                                        <p:strVal val="visible"/>
                                      </p:to>
                                    </p:set>
                                    <p:animEffect transition="in" filter="wipe(left)">
                                      <p:cBhvr>
                                        <p:cTn id="19" dur="2000"/>
                                        <p:tgtEl>
                                          <p:spTgt spid="359470"/>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359484"/>
                                        </p:tgtEl>
                                        <p:attrNameLst>
                                          <p:attrName>style.visibility</p:attrName>
                                        </p:attrNameLst>
                                      </p:cBhvr>
                                      <p:to>
                                        <p:strVal val="visible"/>
                                      </p:to>
                                    </p:set>
                                    <p:animEffect transition="in" filter="wipe(left)">
                                      <p:cBhvr>
                                        <p:cTn id="22" dur="2000"/>
                                        <p:tgtEl>
                                          <p:spTgt spid="359484"/>
                                        </p:tgtEl>
                                      </p:cBhvr>
                                    </p:animEffect>
                                  </p:childTnLst>
                                </p:cTn>
                              </p:par>
                              <p:par>
                                <p:cTn id="23" presetID="22" presetClass="entr" presetSubtype="8" fill="hold" grpId="1" nodeType="withEffect">
                                  <p:stCondLst>
                                    <p:cond delay="0"/>
                                  </p:stCondLst>
                                  <p:childTnLst>
                                    <p:set>
                                      <p:cBhvr>
                                        <p:cTn id="24" dur="1" fill="hold">
                                          <p:stCondLst>
                                            <p:cond delay="0"/>
                                          </p:stCondLst>
                                        </p:cTn>
                                        <p:tgtEl>
                                          <p:spTgt spid="359484"/>
                                        </p:tgtEl>
                                        <p:attrNameLst>
                                          <p:attrName>style.visibility</p:attrName>
                                        </p:attrNameLst>
                                      </p:cBhvr>
                                      <p:to>
                                        <p:strVal val="visible"/>
                                      </p:to>
                                    </p:set>
                                    <p:animEffect transition="in" filter="wipe(left)">
                                      <p:cBhvr>
                                        <p:cTn id="25" dur="2000"/>
                                        <p:tgtEl>
                                          <p:spTgt spid="359484"/>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359485"/>
                                        </p:tgtEl>
                                        <p:attrNameLst>
                                          <p:attrName>style.visibility</p:attrName>
                                        </p:attrNameLst>
                                      </p:cBhvr>
                                      <p:to>
                                        <p:strVal val="visible"/>
                                      </p:to>
                                    </p:set>
                                    <p:animEffect transition="in" filter="wipe(left)">
                                      <p:cBhvr>
                                        <p:cTn id="28" dur="2000"/>
                                        <p:tgtEl>
                                          <p:spTgt spid="359485"/>
                                        </p:tgtEl>
                                      </p:cBhvr>
                                    </p:animEffect>
                                  </p:childTnLst>
                                </p:cTn>
                              </p:par>
                            </p:childTnLst>
                          </p:cTn>
                        </p:par>
                      </p:childTnLst>
                    </p:cTn>
                  </p:par>
                  <p:par>
                    <p:cTn id="29" fill="hold">
                      <p:stCondLst>
                        <p:cond delay="indefinite"/>
                      </p:stCondLst>
                      <p:childTnLst>
                        <p:par>
                          <p:cTn id="30" fill="hold">
                            <p:stCondLst>
                              <p:cond delay="0"/>
                            </p:stCondLst>
                            <p:childTnLst>
                              <p:par>
                                <p:cTn id="31" presetID="23" presetClass="entr" presetSubtype="16" fill="hold" nodeType="clickEffect">
                                  <p:stCondLst>
                                    <p:cond delay="0"/>
                                  </p:stCondLst>
                                  <p:childTnLst>
                                    <p:set>
                                      <p:cBhvr>
                                        <p:cTn id="32" dur="1" fill="hold">
                                          <p:stCondLst>
                                            <p:cond delay="0"/>
                                          </p:stCondLst>
                                        </p:cTn>
                                        <p:tgtEl>
                                          <p:spTgt spid="4"/>
                                        </p:tgtEl>
                                        <p:attrNameLst>
                                          <p:attrName>style.visibility</p:attrName>
                                        </p:attrNameLst>
                                      </p:cBhvr>
                                      <p:to>
                                        <p:strVal val="visible"/>
                                      </p:to>
                                    </p:set>
                                    <p:anim calcmode="lin" valueType="num">
                                      <p:cBhvr>
                                        <p:cTn id="33" dur="2000" fill="hold"/>
                                        <p:tgtEl>
                                          <p:spTgt spid="4"/>
                                        </p:tgtEl>
                                        <p:attrNameLst>
                                          <p:attrName>ppt_w</p:attrName>
                                        </p:attrNameLst>
                                      </p:cBhvr>
                                      <p:tavLst>
                                        <p:tav tm="0">
                                          <p:val>
                                            <p:fltVal val="0"/>
                                          </p:val>
                                        </p:tav>
                                        <p:tav tm="100000">
                                          <p:val>
                                            <p:strVal val="#ppt_w"/>
                                          </p:val>
                                        </p:tav>
                                      </p:tavLst>
                                    </p:anim>
                                    <p:anim calcmode="lin" valueType="num">
                                      <p:cBhvr>
                                        <p:cTn id="34" dur="2000" fill="hold"/>
                                        <p:tgtEl>
                                          <p:spTgt spid="4"/>
                                        </p:tgtEl>
                                        <p:attrNameLst>
                                          <p:attrName>ppt_h</p:attrName>
                                        </p:attrNameLst>
                                      </p:cBhvr>
                                      <p:tavLst>
                                        <p:tav tm="0">
                                          <p:val>
                                            <p:fltVal val="0"/>
                                          </p:val>
                                        </p:tav>
                                        <p:tav tm="100000">
                                          <p:val>
                                            <p:strVal val="#ppt_h"/>
                                          </p:val>
                                        </p:tav>
                                      </p:tavLst>
                                    </p:anim>
                                  </p:childTnLst>
                                </p:cTn>
                              </p:par>
                            </p:childTnLst>
                          </p:cTn>
                        </p:par>
                        <p:par>
                          <p:cTn id="35" fill="hold">
                            <p:stCondLst>
                              <p:cond delay="2000"/>
                            </p:stCondLst>
                            <p:childTnLst>
                              <p:par>
                                <p:cTn id="36" presetID="22" presetClass="entr" presetSubtype="8" fill="hold" grpId="0" nodeType="afterEffect">
                                  <p:stCondLst>
                                    <p:cond delay="0"/>
                                  </p:stCondLst>
                                  <p:childTnLst>
                                    <p:set>
                                      <p:cBhvr>
                                        <p:cTn id="37" dur="1" fill="hold">
                                          <p:stCondLst>
                                            <p:cond delay="0"/>
                                          </p:stCondLst>
                                        </p:cTn>
                                        <p:tgtEl>
                                          <p:spTgt spid="359491"/>
                                        </p:tgtEl>
                                        <p:attrNameLst>
                                          <p:attrName>style.visibility</p:attrName>
                                        </p:attrNameLst>
                                      </p:cBhvr>
                                      <p:to>
                                        <p:strVal val="visible"/>
                                      </p:to>
                                    </p:set>
                                    <p:animEffect transition="in" filter="wipe(left)">
                                      <p:cBhvr>
                                        <p:cTn id="38" dur="2000"/>
                                        <p:tgtEl>
                                          <p:spTgt spid="359491"/>
                                        </p:tgtEl>
                                      </p:cBhvr>
                                    </p:animEffect>
                                  </p:childTnLst>
                                </p:cTn>
                              </p:par>
                              <p:par>
                                <p:cTn id="39" presetID="22" presetClass="entr" presetSubtype="8" fill="hold" grpId="0" nodeType="withEffect">
                                  <p:stCondLst>
                                    <p:cond delay="0"/>
                                  </p:stCondLst>
                                  <p:childTnLst>
                                    <p:set>
                                      <p:cBhvr>
                                        <p:cTn id="40" dur="1" fill="hold">
                                          <p:stCondLst>
                                            <p:cond delay="0"/>
                                          </p:stCondLst>
                                        </p:cTn>
                                        <p:tgtEl>
                                          <p:spTgt spid="359492"/>
                                        </p:tgtEl>
                                        <p:attrNameLst>
                                          <p:attrName>style.visibility</p:attrName>
                                        </p:attrNameLst>
                                      </p:cBhvr>
                                      <p:to>
                                        <p:strVal val="visible"/>
                                      </p:to>
                                    </p:set>
                                    <p:animEffect transition="in" filter="wipe(left)">
                                      <p:cBhvr>
                                        <p:cTn id="41" dur="2000"/>
                                        <p:tgtEl>
                                          <p:spTgt spid="359492"/>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grpId="0" nodeType="clickEffect">
                                  <p:stCondLst>
                                    <p:cond delay="0"/>
                                  </p:stCondLst>
                                  <p:childTnLst>
                                    <p:set>
                                      <p:cBhvr>
                                        <p:cTn id="45" dur="1" fill="hold">
                                          <p:stCondLst>
                                            <p:cond delay="0"/>
                                          </p:stCondLst>
                                        </p:cTn>
                                        <p:tgtEl>
                                          <p:spTgt spid="359490"/>
                                        </p:tgtEl>
                                        <p:attrNameLst>
                                          <p:attrName>style.visibility</p:attrName>
                                        </p:attrNameLst>
                                      </p:cBhvr>
                                      <p:to>
                                        <p:strVal val="visible"/>
                                      </p:to>
                                    </p:set>
                                    <p:animEffect transition="in" filter="wipe(down)">
                                      <p:cBhvr>
                                        <p:cTn id="46" dur="1000"/>
                                        <p:tgtEl>
                                          <p:spTgt spid="359490"/>
                                        </p:tgtEl>
                                      </p:cBhvr>
                                    </p:animEffect>
                                  </p:childTnLst>
                                </p:cTn>
                              </p:par>
                              <p:par>
                                <p:cTn id="47" presetID="55" presetClass="entr" presetSubtype="0" fill="hold" grpId="0" nodeType="withEffect">
                                  <p:stCondLst>
                                    <p:cond delay="0"/>
                                  </p:stCondLst>
                                  <p:childTnLst>
                                    <p:set>
                                      <p:cBhvr>
                                        <p:cTn id="48" dur="1" fill="hold">
                                          <p:stCondLst>
                                            <p:cond delay="0"/>
                                          </p:stCondLst>
                                        </p:cTn>
                                        <p:tgtEl>
                                          <p:spTgt spid="359471"/>
                                        </p:tgtEl>
                                        <p:attrNameLst>
                                          <p:attrName>style.visibility</p:attrName>
                                        </p:attrNameLst>
                                      </p:cBhvr>
                                      <p:to>
                                        <p:strVal val="visible"/>
                                      </p:to>
                                    </p:set>
                                    <p:anim calcmode="lin" valueType="num">
                                      <p:cBhvr>
                                        <p:cTn id="49" dur="1000" fill="hold"/>
                                        <p:tgtEl>
                                          <p:spTgt spid="359471"/>
                                        </p:tgtEl>
                                        <p:attrNameLst>
                                          <p:attrName>ppt_w</p:attrName>
                                        </p:attrNameLst>
                                      </p:cBhvr>
                                      <p:tavLst>
                                        <p:tav tm="0">
                                          <p:val>
                                            <p:strVal val="#ppt_w*0.70"/>
                                          </p:val>
                                        </p:tav>
                                        <p:tav tm="100000">
                                          <p:val>
                                            <p:strVal val="#ppt_w"/>
                                          </p:val>
                                        </p:tav>
                                      </p:tavLst>
                                    </p:anim>
                                    <p:anim calcmode="lin" valueType="num">
                                      <p:cBhvr>
                                        <p:cTn id="50" dur="1000" fill="hold"/>
                                        <p:tgtEl>
                                          <p:spTgt spid="359471"/>
                                        </p:tgtEl>
                                        <p:attrNameLst>
                                          <p:attrName>ppt_h</p:attrName>
                                        </p:attrNameLst>
                                      </p:cBhvr>
                                      <p:tavLst>
                                        <p:tav tm="0">
                                          <p:val>
                                            <p:strVal val="#ppt_h"/>
                                          </p:val>
                                        </p:tav>
                                        <p:tav tm="100000">
                                          <p:val>
                                            <p:strVal val="#ppt_h"/>
                                          </p:val>
                                        </p:tav>
                                      </p:tavLst>
                                    </p:anim>
                                    <p:animEffect transition="in" filter="fade">
                                      <p:cBhvr>
                                        <p:cTn id="51" dur="1000"/>
                                        <p:tgtEl>
                                          <p:spTgt spid="359471"/>
                                        </p:tgtEl>
                                      </p:cBhvr>
                                    </p:animEffect>
                                  </p:childTnLst>
                                </p:cTn>
                              </p:par>
                              <p:par>
                                <p:cTn id="52" presetID="55" presetClass="entr" presetSubtype="0" fill="hold" grpId="0" nodeType="withEffect">
                                  <p:stCondLst>
                                    <p:cond delay="0"/>
                                  </p:stCondLst>
                                  <p:childTnLst>
                                    <p:set>
                                      <p:cBhvr>
                                        <p:cTn id="53" dur="1" fill="hold">
                                          <p:stCondLst>
                                            <p:cond delay="0"/>
                                          </p:stCondLst>
                                        </p:cTn>
                                        <p:tgtEl>
                                          <p:spTgt spid="359489"/>
                                        </p:tgtEl>
                                        <p:attrNameLst>
                                          <p:attrName>style.visibility</p:attrName>
                                        </p:attrNameLst>
                                      </p:cBhvr>
                                      <p:to>
                                        <p:strVal val="visible"/>
                                      </p:to>
                                    </p:set>
                                    <p:anim calcmode="lin" valueType="num">
                                      <p:cBhvr>
                                        <p:cTn id="54" dur="1000" fill="hold"/>
                                        <p:tgtEl>
                                          <p:spTgt spid="359489"/>
                                        </p:tgtEl>
                                        <p:attrNameLst>
                                          <p:attrName>ppt_w</p:attrName>
                                        </p:attrNameLst>
                                      </p:cBhvr>
                                      <p:tavLst>
                                        <p:tav tm="0">
                                          <p:val>
                                            <p:strVal val="#ppt_w*0.70"/>
                                          </p:val>
                                        </p:tav>
                                        <p:tav tm="100000">
                                          <p:val>
                                            <p:strVal val="#ppt_w"/>
                                          </p:val>
                                        </p:tav>
                                      </p:tavLst>
                                    </p:anim>
                                    <p:anim calcmode="lin" valueType="num">
                                      <p:cBhvr>
                                        <p:cTn id="55" dur="1000" fill="hold"/>
                                        <p:tgtEl>
                                          <p:spTgt spid="359489"/>
                                        </p:tgtEl>
                                        <p:attrNameLst>
                                          <p:attrName>ppt_h</p:attrName>
                                        </p:attrNameLst>
                                      </p:cBhvr>
                                      <p:tavLst>
                                        <p:tav tm="0">
                                          <p:val>
                                            <p:strVal val="#ppt_h"/>
                                          </p:val>
                                        </p:tav>
                                        <p:tav tm="100000">
                                          <p:val>
                                            <p:strVal val="#ppt_h"/>
                                          </p:val>
                                        </p:tav>
                                      </p:tavLst>
                                    </p:anim>
                                    <p:animEffect transition="in" filter="fade">
                                      <p:cBhvr>
                                        <p:cTn id="56" dur="1000"/>
                                        <p:tgtEl>
                                          <p:spTgt spid="359489"/>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359494"/>
                                        </p:tgtEl>
                                        <p:attrNameLst>
                                          <p:attrName>style.visibility</p:attrName>
                                        </p:attrNameLst>
                                      </p:cBhvr>
                                      <p:to>
                                        <p:strVal val="visible"/>
                                      </p:to>
                                    </p:set>
                                    <p:animEffect transition="in" filter="fade">
                                      <p:cBhvr>
                                        <p:cTn id="59" dur="2000"/>
                                        <p:tgtEl>
                                          <p:spTgt spid="359494"/>
                                        </p:tgtEl>
                                      </p:cBhvr>
                                    </p:animEffect>
                                  </p:childTnLst>
                                </p:cTn>
                              </p:par>
                              <p:par>
                                <p:cTn id="60" presetID="55" presetClass="entr" presetSubtype="0" fill="hold" grpId="0" nodeType="withEffect">
                                  <p:stCondLst>
                                    <p:cond delay="0"/>
                                  </p:stCondLst>
                                  <p:childTnLst>
                                    <p:set>
                                      <p:cBhvr>
                                        <p:cTn id="61" dur="1" fill="hold">
                                          <p:stCondLst>
                                            <p:cond delay="0"/>
                                          </p:stCondLst>
                                        </p:cTn>
                                        <p:tgtEl>
                                          <p:spTgt spid="49"/>
                                        </p:tgtEl>
                                        <p:attrNameLst>
                                          <p:attrName>style.visibility</p:attrName>
                                        </p:attrNameLst>
                                      </p:cBhvr>
                                      <p:to>
                                        <p:strVal val="visible"/>
                                      </p:to>
                                    </p:set>
                                    <p:anim calcmode="lin" valueType="num">
                                      <p:cBhvr>
                                        <p:cTn id="62" dur="1000" fill="hold"/>
                                        <p:tgtEl>
                                          <p:spTgt spid="49"/>
                                        </p:tgtEl>
                                        <p:attrNameLst>
                                          <p:attrName>ppt_w</p:attrName>
                                        </p:attrNameLst>
                                      </p:cBhvr>
                                      <p:tavLst>
                                        <p:tav tm="0">
                                          <p:val>
                                            <p:strVal val="#ppt_w*0.70"/>
                                          </p:val>
                                        </p:tav>
                                        <p:tav tm="100000">
                                          <p:val>
                                            <p:strVal val="#ppt_w"/>
                                          </p:val>
                                        </p:tav>
                                      </p:tavLst>
                                    </p:anim>
                                    <p:anim calcmode="lin" valueType="num">
                                      <p:cBhvr>
                                        <p:cTn id="63" dur="1000" fill="hold"/>
                                        <p:tgtEl>
                                          <p:spTgt spid="49"/>
                                        </p:tgtEl>
                                        <p:attrNameLst>
                                          <p:attrName>ppt_h</p:attrName>
                                        </p:attrNameLst>
                                      </p:cBhvr>
                                      <p:tavLst>
                                        <p:tav tm="0">
                                          <p:val>
                                            <p:strVal val="#ppt_h"/>
                                          </p:val>
                                        </p:tav>
                                        <p:tav tm="100000">
                                          <p:val>
                                            <p:strVal val="#ppt_h"/>
                                          </p:val>
                                        </p:tav>
                                      </p:tavLst>
                                    </p:anim>
                                    <p:animEffect transition="in" filter="fade">
                                      <p:cBhvr>
                                        <p:cTn id="64" dur="10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9471" grpId="0"/>
      <p:bldP spid="359470" grpId="0" animBg="1"/>
      <p:bldP spid="359484" grpId="0" animBg="1"/>
      <p:bldP spid="359484" grpId="1" animBg="1"/>
      <p:bldP spid="359485" grpId="0" animBg="1"/>
      <p:bldP spid="359488" grpId="0"/>
      <p:bldP spid="359489" grpId="0" animBg="1"/>
      <p:bldP spid="359490" grpId="0" animBg="1"/>
      <p:bldP spid="359491" grpId="0" animBg="1"/>
      <p:bldP spid="359492" grpId="0" animBg="1"/>
      <p:bldP spid="359494" grpId="0"/>
      <p:bldP spid="49"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74764" name="Text Box 12"/>
          <p:cNvSpPr txBox="1">
            <a:spLocks noChangeArrowheads="1"/>
          </p:cNvSpPr>
          <p:nvPr/>
        </p:nvSpPr>
        <p:spPr bwMode="auto">
          <a:xfrm>
            <a:off x="1122363" y="1641475"/>
            <a:ext cx="2046287" cy="366713"/>
          </a:xfrm>
          <a:prstGeom prst="rect">
            <a:avLst/>
          </a:prstGeom>
          <a:noFill/>
          <a:ln w="9525">
            <a:noFill/>
            <a:miter lim="800000"/>
            <a:headEnd/>
            <a:tailEnd/>
          </a:ln>
        </p:spPr>
        <p:txBody>
          <a:bodyPr>
            <a:spAutoFit/>
          </a:bodyPr>
          <a:lstStyle/>
          <a:p>
            <a:pPr>
              <a:spcBef>
                <a:spcPct val="50000"/>
              </a:spcBef>
            </a:pPr>
            <a:r>
              <a:rPr lang="en-US">
                <a:solidFill>
                  <a:srgbClr val="000000"/>
                </a:solidFill>
              </a:rPr>
              <a:t>“Here am I”   </a:t>
            </a:r>
            <a:r>
              <a:rPr lang="en-US" b="1" i="1">
                <a:solidFill>
                  <a:srgbClr val="CC0000"/>
                </a:solidFill>
              </a:rPr>
              <a:t>v4</a:t>
            </a:r>
          </a:p>
        </p:txBody>
      </p:sp>
      <p:sp>
        <p:nvSpPr>
          <p:cNvPr id="74765" name="Text Box 13"/>
          <p:cNvSpPr txBox="1">
            <a:spLocks noChangeArrowheads="1"/>
          </p:cNvSpPr>
          <p:nvPr/>
        </p:nvSpPr>
        <p:spPr bwMode="auto">
          <a:xfrm>
            <a:off x="1119188" y="1987550"/>
            <a:ext cx="2046287" cy="366713"/>
          </a:xfrm>
          <a:prstGeom prst="rect">
            <a:avLst/>
          </a:prstGeom>
          <a:noFill/>
          <a:ln w="9525">
            <a:noFill/>
            <a:miter lim="800000"/>
            <a:headEnd/>
            <a:tailEnd/>
          </a:ln>
        </p:spPr>
        <p:txBody>
          <a:bodyPr>
            <a:spAutoFit/>
          </a:bodyPr>
          <a:lstStyle/>
          <a:p>
            <a:pPr>
              <a:spcBef>
                <a:spcPct val="50000"/>
              </a:spcBef>
            </a:pPr>
            <a:r>
              <a:rPr lang="en-US">
                <a:solidFill>
                  <a:srgbClr val="000000"/>
                </a:solidFill>
              </a:rPr>
              <a:t>“Here am I”   </a:t>
            </a:r>
            <a:r>
              <a:rPr lang="en-US" b="1" i="1">
                <a:solidFill>
                  <a:srgbClr val="CC0000"/>
                </a:solidFill>
              </a:rPr>
              <a:t>v5</a:t>
            </a:r>
          </a:p>
        </p:txBody>
      </p:sp>
      <p:sp>
        <p:nvSpPr>
          <p:cNvPr id="74766" name="Text Box 14"/>
          <p:cNvSpPr txBox="1">
            <a:spLocks noChangeArrowheads="1"/>
          </p:cNvSpPr>
          <p:nvPr/>
        </p:nvSpPr>
        <p:spPr bwMode="auto">
          <a:xfrm>
            <a:off x="1117600" y="2655888"/>
            <a:ext cx="2046288" cy="366712"/>
          </a:xfrm>
          <a:prstGeom prst="rect">
            <a:avLst/>
          </a:prstGeom>
          <a:noFill/>
          <a:ln w="9525">
            <a:noFill/>
            <a:miter lim="800000"/>
            <a:headEnd/>
            <a:tailEnd/>
          </a:ln>
        </p:spPr>
        <p:txBody>
          <a:bodyPr>
            <a:spAutoFit/>
          </a:bodyPr>
          <a:lstStyle/>
          <a:p>
            <a:pPr>
              <a:spcBef>
                <a:spcPct val="50000"/>
              </a:spcBef>
            </a:pPr>
            <a:r>
              <a:rPr lang="en-US">
                <a:solidFill>
                  <a:srgbClr val="000000"/>
                </a:solidFill>
              </a:rPr>
              <a:t>“Here am I”   </a:t>
            </a:r>
            <a:r>
              <a:rPr lang="en-US" b="1" i="1">
                <a:solidFill>
                  <a:srgbClr val="CC0000"/>
                </a:solidFill>
              </a:rPr>
              <a:t>v8</a:t>
            </a:r>
          </a:p>
        </p:txBody>
      </p:sp>
      <p:sp>
        <p:nvSpPr>
          <p:cNvPr id="74767" name="Text Box 15"/>
          <p:cNvSpPr txBox="1">
            <a:spLocks noChangeArrowheads="1"/>
          </p:cNvSpPr>
          <p:nvPr/>
        </p:nvSpPr>
        <p:spPr bwMode="auto">
          <a:xfrm>
            <a:off x="1117600" y="2319338"/>
            <a:ext cx="2046288" cy="366712"/>
          </a:xfrm>
          <a:prstGeom prst="rect">
            <a:avLst/>
          </a:prstGeom>
          <a:noFill/>
          <a:ln w="9525">
            <a:noFill/>
            <a:miter lim="800000"/>
            <a:headEnd/>
            <a:tailEnd/>
          </a:ln>
        </p:spPr>
        <p:txBody>
          <a:bodyPr>
            <a:spAutoFit/>
          </a:bodyPr>
          <a:lstStyle/>
          <a:p>
            <a:pPr>
              <a:spcBef>
                <a:spcPct val="50000"/>
              </a:spcBef>
            </a:pPr>
            <a:r>
              <a:rPr lang="en-US">
                <a:solidFill>
                  <a:srgbClr val="000000"/>
                </a:solidFill>
              </a:rPr>
              <a:t>“Here am I”   </a:t>
            </a:r>
            <a:r>
              <a:rPr lang="en-US" b="1" i="1">
                <a:solidFill>
                  <a:srgbClr val="CC0000"/>
                </a:solidFill>
              </a:rPr>
              <a:t>v6</a:t>
            </a:r>
          </a:p>
        </p:txBody>
      </p:sp>
      <p:sp>
        <p:nvSpPr>
          <p:cNvPr id="74768" name="Text Box 16"/>
          <p:cNvSpPr txBox="1">
            <a:spLocks noChangeArrowheads="1"/>
          </p:cNvSpPr>
          <p:nvPr/>
        </p:nvSpPr>
        <p:spPr bwMode="auto">
          <a:xfrm>
            <a:off x="1111250" y="2989263"/>
            <a:ext cx="2046288" cy="366712"/>
          </a:xfrm>
          <a:prstGeom prst="rect">
            <a:avLst/>
          </a:prstGeom>
          <a:noFill/>
          <a:ln w="9525">
            <a:noFill/>
            <a:miter lim="800000"/>
            <a:headEnd/>
            <a:tailEnd/>
          </a:ln>
        </p:spPr>
        <p:txBody>
          <a:bodyPr>
            <a:spAutoFit/>
          </a:bodyPr>
          <a:lstStyle/>
          <a:p>
            <a:pPr>
              <a:spcBef>
                <a:spcPct val="50000"/>
              </a:spcBef>
            </a:pPr>
            <a:r>
              <a:rPr lang="en-US">
                <a:solidFill>
                  <a:srgbClr val="000000"/>
                </a:solidFill>
              </a:rPr>
              <a:t>“Here am I”   </a:t>
            </a:r>
            <a:r>
              <a:rPr lang="en-US" b="1" i="1">
                <a:solidFill>
                  <a:srgbClr val="CC0000"/>
                </a:solidFill>
              </a:rPr>
              <a:t>v16</a:t>
            </a:r>
          </a:p>
        </p:txBody>
      </p:sp>
      <p:sp>
        <p:nvSpPr>
          <p:cNvPr id="74770" name="Text Box 18"/>
          <p:cNvSpPr txBox="1">
            <a:spLocks noChangeArrowheads="1"/>
          </p:cNvSpPr>
          <p:nvPr/>
        </p:nvSpPr>
        <p:spPr bwMode="auto">
          <a:xfrm>
            <a:off x="1165225" y="5114925"/>
            <a:ext cx="1760538" cy="396875"/>
          </a:xfrm>
          <a:prstGeom prst="rect">
            <a:avLst/>
          </a:prstGeom>
          <a:noFill/>
          <a:ln w="9525">
            <a:noFill/>
            <a:miter lim="800000"/>
            <a:headEnd/>
            <a:tailEnd/>
          </a:ln>
        </p:spPr>
        <p:txBody>
          <a:bodyPr>
            <a:spAutoFit/>
          </a:bodyPr>
          <a:lstStyle/>
          <a:p>
            <a:pPr>
              <a:spcBef>
                <a:spcPct val="50000"/>
              </a:spcBef>
            </a:pPr>
            <a:r>
              <a:rPr lang="en-US" sz="2000" b="1">
                <a:solidFill>
                  <a:srgbClr val="CC0000"/>
                </a:solidFill>
              </a:rPr>
              <a:t>1Sam. 3:2-3</a:t>
            </a:r>
          </a:p>
        </p:txBody>
      </p:sp>
      <p:sp>
        <p:nvSpPr>
          <p:cNvPr id="74771" name="Rectangle 19"/>
          <p:cNvSpPr>
            <a:spLocks noChangeArrowheads="1"/>
          </p:cNvSpPr>
          <p:nvPr/>
        </p:nvSpPr>
        <p:spPr bwMode="auto">
          <a:xfrm>
            <a:off x="5741988" y="1828800"/>
            <a:ext cx="2824162" cy="685800"/>
          </a:xfrm>
          <a:prstGeom prst="rect">
            <a:avLst/>
          </a:prstGeom>
          <a:noFill/>
          <a:ln w="9525">
            <a:noFill/>
            <a:miter lim="800000"/>
            <a:headEnd/>
            <a:tailEnd/>
          </a:ln>
          <a:effectLst/>
        </p:spPr>
        <p:txBody>
          <a:bodyPr anchor="ctr"/>
          <a:lstStyle/>
          <a:p>
            <a:pPr>
              <a:defRPr/>
            </a:pPr>
            <a:r>
              <a:rPr lang="en-US" sz="3000" i="1" dirty="0">
                <a:solidFill>
                  <a:srgbClr val="3333CC"/>
                </a:solidFill>
                <a:effectLst>
                  <a:outerShdw blurRad="38100" dist="38100" dir="2700000" algn="tl">
                    <a:srgbClr val="C0C0C0"/>
                  </a:outerShdw>
                </a:effectLst>
                <a:latin typeface="Tahoma" pitchFamily="34" charset="0"/>
              </a:rPr>
              <a:t>“Heard of God”</a:t>
            </a:r>
          </a:p>
        </p:txBody>
      </p:sp>
      <p:sp>
        <p:nvSpPr>
          <p:cNvPr id="74772" name="Text Box 20"/>
          <p:cNvSpPr txBox="1">
            <a:spLocks noChangeArrowheads="1"/>
          </p:cNvSpPr>
          <p:nvPr/>
        </p:nvSpPr>
        <p:spPr bwMode="auto">
          <a:xfrm>
            <a:off x="6223000" y="2568575"/>
            <a:ext cx="1901825" cy="396875"/>
          </a:xfrm>
          <a:prstGeom prst="rect">
            <a:avLst/>
          </a:prstGeom>
          <a:noFill/>
          <a:ln w="9525">
            <a:noFill/>
            <a:miter lim="800000"/>
            <a:headEnd/>
            <a:tailEnd/>
          </a:ln>
        </p:spPr>
        <p:txBody>
          <a:bodyPr>
            <a:spAutoFit/>
          </a:bodyPr>
          <a:lstStyle/>
          <a:p>
            <a:pPr>
              <a:spcBef>
                <a:spcPct val="50000"/>
              </a:spcBef>
            </a:pPr>
            <a:r>
              <a:rPr lang="en-US" sz="2000" b="1">
                <a:solidFill>
                  <a:srgbClr val="CC0000"/>
                </a:solidFill>
              </a:rPr>
              <a:t>1Sam. 9:15-16</a:t>
            </a:r>
          </a:p>
        </p:txBody>
      </p:sp>
      <p:sp>
        <p:nvSpPr>
          <p:cNvPr id="74773" name="Text Box 21"/>
          <p:cNvSpPr txBox="1">
            <a:spLocks noChangeArrowheads="1"/>
          </p:cNvSpPr>
          <p:nvPr/>
        </p:nvSpPr>
        <p:spPr bwMode="auto">
          <a:xfrm>
            <a:off x="6427788" y="2974975"/>
            <a:ext cx="1714500" cy="396875"/>
          </a:xfrm>
          <a:prstGeom prst="rect">
            <a:avLst/>
          </a:prstGeom>
          <a:noFill/>
          <a:ln w="9525">
            <a:noFill/>
            <a:miter lim="800000"/>
            <a:headEnd/>
            <a:tailEnd/>
          </a:ln>
        </p:spPr>
        <p:txBody>
          <a:bodyPr>
            <a:spAutoFit/>
          </a:bodyPr>
          <a:lstStyle/>
          <a:p>
            <a:pPr>
              <a:spcBef>
                <a:spcPct val="50000"/>
              </a:spcBef>
            </a:pPr>
            <a:r>
              <a:rPr lang="en-US" sz="2000" b="1">
                <a:solidFill>
                  <a:srgbClr val="CC0000"/>
                </a:solidFill>
              </a:rPr>
              <a:t>1Sam. 8:21</a:t>
            </a:r>
          </a:p>
        </p:txBody>
      </p:sp>
      <p:sp>
        <p:nvSpPr>
          <p:cNvPr id="74777" name="Rectangle 25"/>
          <p:cNvSpPr>
            <a:spLocks noChangeArrowheads="1"/>
          </p:cNvSpPr>
          <p:nvPr/>
        </p:nvSpPr>
        <p:spPr bwMode="auto">
          <a:xfrm>
            <a:off x="249238" y="4391025"/>
            <a:ext cx="3654425" cy="685800"/>
          </a:xfrm>
          <a:prstGeom prst="rect">
            <a:avLst/>
          </a:prstGeom>
          <a:noFill/>
          <a:ln w="9525">
            <a:noFill/>
            <a:miter lim="800000"/>
            <a:headEnd/>
            <a:tailEnd/>
          </a:ln>
          <a:effectLst/>
        </p:spPr>
        <p:txBody>
          <a:bodyPr anchor="ctr"/>
          <a:lstStyle/>
          <a:p>
            <a:pPr algn="ctr">
              <a:defRPr/>
            </a:pPr>
            <a:r>
              <a:rPr lang="en-US" sz="2400" i="1" dirty="0">
                <a:solidFill>
                  <a:srgbClr val="3333CC"/>
                </a:solidFill>
                <a:effectLst>
                  <a:outerShdw blurRad="38100" dist="38100" dir="2700000" algn="tl">
                    <a:srgbClr val="C0C0C0"/>
                  </a:outerShdw>
                </a:effectLst>
                <a:latin typeface="Tahoma" pitchFamily="34" charset="0"/>
              </a:rPr>
              <a:t>Why could Samuel hear and not the High priest?</a:t>
            </a:r>
          </a:p>
        </p:txBody>
      </p:sp>
      <p:sp>
        <p:nvSpPr>
          <p:cNvPr id="74778" name="Text Box 26"/>
          <p:cNvSpPr txBox="1">
            <a:spLocks noChangeArrowheads="1"/>
          </p:cNvSpPr>
          <p:nvPr/>
        </p:nvSpPr>
        <p:spPr bwMode="auto">
          <a:xfrm>
            <a:off x="1165225" y="5472113"/>
            <a:ext cx="1760538" cy="396875"/>
          </a:xfrm>
          <a:prstGeom prst="rect">
            <a:avLst/>
          </a:prstGeom>
          <a:noFill/>
          <a:ln w="9525">
            <a:noFill/>
            <a:miter lim="800000"/>
            <a:headEnd/>
            <a:tailEnd/>
          </a:ln>
        </p:spPr>
        <p:txBody>
          <a:bodyPr>
            <a:spAutoFit/>
          </a:bodyPr>
          <a:lstStyle/>
          <a:p>
            <a:pPr>
              <a:spcBef>
                <a:spcPct val="50000"/>
              </a:spcBef>
            </a:pPr>
            <a:r>
              <a:rPr lang="en-US" sz="2000" b="1">
                <a:solidFill>
                  <a:srgbClr val="CC0000"/>
                </a:solidFill>
              </a:rPr>
              <a:t>1Sam. 3:9-10</a:t>
            </a:r>
          </a:p>
        </p:txBody>
      </p:sp>
      <p:grpSp>
        <p:nvGrpSpPr>
          <p:cNvPr id="2" name="Group 32"/>
          <p:cNvGrpSpPr>
            <a:grpSpLocks/>
          </p:cNvGrpSpPr>
          <p:nvPr/>
        </p:nvGrpSpPr>
        <p:grpSpPr bwMode="auto">
          <a:xfrm>
            <a:off x="5535613" y="708025"/>
            <a:ext cx="3535362" cy="3324225"/>
            <a:chOff x="1713" y="606"/>
            <a:chExt cx="2227" cy="2094"/>
          </a:xfrm>
        </p:grpSpPr>
        <p:sp>
          <p:nvSpPr>
            <p:cNvPr id="57381" name="Rectangle 33"/>
            <p:cNvSpPr>
              <a:spLocks noChangeArrowheads="1"/>
            </p:cNvSpPr>
            <p:nvPr/>
          </p:nvSpPr>
          <p:spPr bwMode="auto">
            <a:xfrm>
              <a:off x="1864" y="606"/>
              <a:ext cx="2076" cy="1922"/>
            </a:xfrm>
            <a:prstGeom prst="rect">
              <a:avLst/>
            </a:prstGeom>
            <a:solidFill>
              <a:srgbClr val="FFFFAB"/>
            </a:solidFill>
            <a:ln w="28575">
              <a:solidFill>
                <a:srgbClr val="CC6600"/>
              </a:solidFill>
              <a:miter lim="800000"/>
              <a:headEnd/>
              <a:tailEnd/>
            </a:ln>
          </p:spPr>
          <p:txBody>
            <a:bodyPr wrap="none" anchor="ctr"/>
            <a:lstStyle/>
            <a:p>
              <a:endParaRPr lang="en-AU">
                <a:solidFill>
                  <a:srgbClr val="000000"/>
                </a:solidFill>
              </a:endParaRPr>
            </a:p>
          </p:txBody>
        </p:sp>
        <p:sp>
          <p:nvSpPr>
            <p:cNvPr id="57382" name="Text Box 34"/>
            <p:cNvSpPr txBox="1">
              <a:spLocks noChangeArrowheads="1"/>
            </p:cNvSpPr>
            <p:nvPr/>
          </p:nvSpPr>
          <p:spPr bwMode="auto">
            <a:xfrm>
              <a:off x="1713" y="691"/>
              <a:ext cx="2222" cy="2009"/>
            </a:xfrm>
            <a:prstGeom prst="rect">
              <a:avLst/>
            </a:prstGeom>
            <a:noFill/>
            <a:ln w="28575">
              <a:noFill/>
              <a:miter lim="800000"/>
              <a:headEnd/>
              <a:tailEnd/>
            </a:ln>
          </p:spPr>
          <p:txBody>
            <a:bodyPr>
              <a:spAutoFit/>
            </a:bodyPr>
            <a:lstStyle/>
            <a:p>
              <a:pPr marL="342900" indent="-342900" algn="just">
                <a:lnSpc>
                  <a:spcPct val="85000"/>
                </a:lnSpc>
                <a:spcBef>
                  <a:spcPct val="50000"/>
                </a:spcBef>
              </a:pPr>
              <a:endParaRPr lang="en-US" sz="900" b="1">
                <a:solidFill>
                  <a:srgbClr val="000000"/>
                </a:solidFill>
                <a:latin typeface="Albertus" pitchFamily="18" charset="0"/>
              </a:endParaRPr>
            </a:p>
            <a:p>
              <a:pPr marL="342900" indent="-342900" algn="just">
                <a:lnSpc>
                  <a:spcPct val="85000"/>
                </a:lnSpc>
                <a:spcBef>
                  <a:spcPct val="50000"/>
                </a:spcBef>
              </a:pPr>
              <a:r>
                <a:rPr lang="en-US" b="1">
                  <a:solidFill>
                    <a:srgbClr val="000000"/>
                  </a:solidFill>
                  <a:latin typeface="Albertus" pitchFamily="18" charset="0"/>
                </a:rPr>
                <a:t>     2  And it came to pass at that time, when Eli </a:t>
              </a:r>
              <a:r>
                <a:rPr lang="en-US" b="1" i="1">
                  <a:solidFill>
                    <a:srgbClr val="000000"/>
                  </a:solidFill>
                  <a:latin typeface="Albertus" pitchFamily="18" charset="0"/>
                </a:rPr>
                <a:t>was</a:t>
              </a:r>
              <a:r>
                <a:rPr lang="en-US" b="1">
                  <a:solidFill>
                    <a:srgbClr val="000000"/>
                  </a:solidFill>
                  <a:latin typeface="Albertus" pitchFamily="18" charset="0"/>
                </a:rPr>
                <a:t> laid down in his place. And his eyes be- gan to wax dim, that he could not see;               </a:t>
              </a:r>
            </a:p>
            <a:p>
              <a:pPr marL="342900" indent="-342900" algn="just">
                <a:lnSpc>
                  <a:spcPct val="85000"/>
                </a:lnSpc>
                <a:spcBef>
                  <a:spcPct val="50000"/>
                </a:spcBef>
              </a:pPr>
              <a:r>
                <a:rPr lang="en-US" b="1">
                  <a:solidFill>
                    <a:srgbClr val="000000"/>
                  </a:solidFill>
                  <a:latin typeface="Albertus" pitchFamily="18" charset="0"/>
                </a:rPr>
                <a:t>     3 And ere the lamp of God went out in the temple of the LORD, where the ark of God was, and Samuel was laid down </a:t>
              </a:r>
              <a:r>
                <a:rPr lang="en-US" b="1" i="1">
                  <a:solidFill>
                    <a:srgbClr val="000000"/>
                  </a:solidFill>
                  <a:latin typeface="Albertus" pitchFamily="18" charset="0"/>
                </a:rPr>
                <a:t>to sleep</a:t>
              </a:r>
              <a:r>
                <a:rPr lang="en-US" b="1">
                  <a:solidFill>
                    <a:srgbClr val="000000"/>
                  </a:solidFill>
                  <a:latin typeface="Albertus" pitchFamily="18" charset="0"/>
                </a:rPr>
                <a:t>; </a:t>
              </a:r>
            </a:p>
            <a:p>
              <a:pPr marL="342900" indent="-342900" algn="just">
                <a:lnSpc>
                  <a:spcPct val="85000"/>
                </a:lnSpc>
                <a:spcBef>
                  <a:spcPct val="50000"/>
                </a:spcBef>
              </a:pPr>
              <a:r>
                <a:rPr lang="en-US" b="1">
                  <a:solidFill>
                    <a:srgbClr val="000000"/>
                  </a:solidFill>
                  <a:latin typeface="Albertus" pitchFamily="18" charset="0"/>
                </a:rPr>
                <a:t>     </a:t>
              </a:r>
            </a:p>
          </p:txBody>
        </p:sp>
        <p:sp>
          <p:nvSpPr>
            <p:cNvPr id="57383" name="Text Box 35"/>
            <p:cNvSpPr txBox="1">
              <a:spLocks noChangeArrowheads="1"/>
            </p:cNvSpPr>
            <p:nvPr/>
          </p:nvSpPr>
          <p:spPr bwMode="auto">
            <a:xfrm>
              <a:off x="2595" y="637"/>
              <a:ext cx="775" cy="231"/>
            </a:xfrm>
            <a:prstGeom prst="rect">
              <a:avLst/>
            </a:prstGeom>
            <a:noFill/>
            <a:ln w="9525">
              <a:noFill/>
              <a:miter lim="800000"/>
              <a:headEnd/>
              <a:tailEnd/>
            </a:ln>
          </p:spPr>
          <p:txBody>
            <a:bodyPr>
              <a:spAutoFit/>
            </a:bodyPr>
            <a:lstStyle/>
            <a:p>
              <a:pPr>
                <a:spcBef>
                  <a:spcPct val="50000"/>
                </a:spcBef>
              </a:pPr>
              <a:r>
                <a:rPr lang="en-US" b="1" i="1">
                  <a:solidFill>
                    <a:srgbClr val="FF0000"/>
                  </a:solidFill>
                </a:rPr>
                <a:t>1Sam.3</a:t>
              </a:r>
            </a:p>
          </p:txBody>
        </p:sp>
      </p:grpSp>
      <p:grpSp>
        <p:nvGrpSpPr>
          <p:cNvPr id="3" name="Group 36"/>
          <p:cNvGrpSpPr>
            <a:grpSpLocks/>
          </p:cNvGrpSpPr>
          <p:nvPr/>
        </p:nvGrpSpPr>
        <p:grpSpPr bwMode="auto">
          <a:xfrm>
            <a:off x="5478463" y="3665538"/>
            <a:ext cx="3592512" cy="2955925"/>
            <a:chOff x="186" y="1961"/>
            <a:chExt cx="2263" cy="1862"/>
          </a:xfrm>
        </p:grpSpPr>
        <p:sp>
          <p:nvSpPr>
            <p:cNvPr id="57379" name="Rectangle 37"/>
            <p:cNvSpPr>
              <a:spLocks noChangeArrowheads="1"/>
            </p:cNvSpPr>
            <p:nvPr/>
          </p:nvSpPr>
          <p:spPr bwMode="auto">
            <a:xfrm>
              <a:off x="373" y="2033"/>
              <a:ext cx="2076" cy="1610"/>
            </a:xfrm>
            <a:prstGeom prst="rect">
              <a:avLst/>
            </a:prstGeom>
            <a:solidFill>
              <a:srgbClr val="FFFFAB"/>
            </a:solidFill>
            <a:ln w="28575">
              <a:solidFill>
                <a:srgbClr val="CC6600"/>
              </a:solidFill>
              <a:miter lim="800000"/>
              <a:headEnd/>
              <a:tailEnd/>
            </a:ln>
          </p:spPr>
          <p:txBody>
            <a:bodyPr wrap="none" anchor="ctr"/>
            <a:lstStyle/>
            <a:p>
              <a:endParaRPr lang="en-AU">
                <a:solidFill>
                  <a:srgbClr val="000000"/>
                </a:solidFill>
              </a:endParaRPr>
            </a:p>
          </p:txBody>
        </p:sp>
        <p:sp>
          <p:nvSpPr>
            <p:cNvPr id="57380" name="Text Box 38"/>
            <p:cNvSpPr txBox="1">
              <a:spLocks noChangeArrowheads="1"/>
            </p:cNvSpPr>
            <p:nvPr/>
          </p:nvSpPr>
          <p:spPr bwMode="auto">
            <a:xfrm>
              <a:off x="186" y="1961"/>
              <a:ext cx="2222" cy="1862"/>
            </a:xfrm>
            <a:prstGeom prst="rect">
              <a:avLst/>
            </a:prstGeom>
            <a:noFill/>
            <a:ln w="28575">
              <a:noFill/>
              <a:miter lim="800000"/>
              <a:headEnd/>
              <a:tailEnd/>
            </a:ln>
          </p:spPr>
          <p:txBody>
            <a:bodyPr>
              <a:spAutoFit/>
            </a:bodyPr>
            <a:lstStyle/>
            <a:p>
              <a:pPr marL="342900" indent="-342900" algn="just">
                <a:lnSpc>
                  <a:spcPct val="85000"/>
                </a:lnSpc>
                <a:spcBef>
                  <a:spcPct val="50000"/>
                </a:spcBef>
              </a:pPr>
              <a:endParaRPr lang="en-US" sz="900" b="1">
                <a:solidFill>
                  <a:srgbClr val="000000"/>
                </a:solidFill>
                <a:latin typeface="Albertus" pitchFamily="18" charset="0"/>
              </a:endParaRPr>
            </a:p>
            <a:p>
              <a:pPr marL="342900" indent="-342900" algn="just">
                <a:lnSpc>
                  <a:spcPct val="85000"/>
                </a:lnSpc>
                <a:spcBef>
                  <a:spcPct val="50000"/>
                </a:spcBef>
              </a:pPr>
              <a:r>
                <a:rPr lang="en-US" b="1">
                  <a:solidFill>
                    <a:srgbClr val="000000"/>
                  </a:solidFill>
                  <a:latin typeface="Albertus" pitchFamily="18" charset="0"/>
                </a:rPr>
                <a:t>     9  Therefore Eli said unto Samuel, Go lie down: and it shall be, if he call thee, that thou shalt say, Speak, LORD; for thy servant heareth. So Samuel went and lay down in his place.               </a:t>
              </a:r>
            </a:p>
            <a:p>
              <a:pPr marL="342900" indent="-342900" algn="just">
                <a:lnSpc>
                  <a:spcPct val="85000"/>
                </a:lnSpc>
                <a:spcBef>
                  <a:spcPct val="50000"/>
                </a:spcBef>
              </a:pPr>
              <a:r>
                <a:rPr lang="en-US" b="1">
                  <a:solidFill>
                    <a:srgbClr val="000000"/>
                  </a:solidFill>
                  <a:latin typeface="Albertus" pitchFamily="18" charset="0"/>
                </a:rPr>
                <a:t>     10 And the LORD came and stood, …… </a:t>
              </a:r>
            </a:p>
            <a:p>
              <a:pPr marL="342900" indent="-342900" algn="just">
                <a:lnSpc>
                  <a:spcPct val="85000"/>
                </a:lnSpc>
                <a:spcBef>
                  <a:spcPct val="50000"/>
                </a:spcBef>
              </a:pPr>
              <a:r>
                <a:rPr lang="en-US" b="1">
                  <a:solidFill>
                    <a:srgbClr val="000000"/>
                  </a:solidFill>
                  <a:latin typeface="Albertus" pitchFamily="18" charset="0"/>
                </a:rPr>
                <a:t>     </a:t>
              </a:r>
            </a:p>
          </p:txBody>
        </p:sp>
      </p:grpSp>
      <p:sp>
        <p:nvSpPr>
          <p:cNvPr id="74794" name="Rectangle 42"/>
          <p:cNvSpPr>
            <a:spLocks noChangeArrowheads="1"/>
          </p:cNvSpPr>
          <p:nvPr/>
        </p:nvSpPr>
        <p:spPr bwMode="auto">
          <a:xfrm>
            <a:off x="7065963" y="1395413"/>
            <a:ext cx="1943100" cy="234950"/>
          </a:xfrm>
          <a:prstGeom prst="rect">
            <a:avLst/>
          </a:prstGeom>
          <a:solidFill>
            <a:srgbClr val="FF3300">
              <a:alpha val="34901"/>
            </a:srgbClr>
          </a:solidFill>
          <a:ln w="19050">
            <a:solidFill>
              <a:srgbClr val="A50021"/>
            </a:solidFill>
            <a:miter lim="800000"/>
            <a:headEnd/>
            <a:tailEnd/>
          </a:ln>
        </p:spPr>
        <p:txBody>
          <a:bodyPr wrap="none" anchor="ctr"/>
          <a:lstStyle/>
          <a:p>
            <a:endParaRPr lang="en-AU">
              <a:solidFill>
                <a:srgbClr val="000000"/>
              </a:solidFill>
            </a:endParaRPr>
          </a:p>
        </p:txBody>
      </p:sp>
      <p:sp>
        <p:nvSpPr>
          <p:cNvPr id="74795" name="Rectangle 43"/>
          <p:cNvSpPr>
            <a:spLocks noChangeArrowheads="1"/>
          </p:cNvSpPr>
          <p:nvPr/>
        </p:nvSpPr>
        <p:spPr bwMode="auto">
          <a:xfrm>
            <a:off x="5934075" y="1630363"/>
            <a:ext cx="2089150" cy="234950"/>
          </a:xfrm>
          <a:prstGeom prst="rect">
            <a:avLst/>
          </a:prstGeom>
          <a:solidFill>
            <a:srgbClr val="FF3300">
              <a:alpha val="34901"/>
            </a:srgbClr>
          </a:solidFill>
          <a:ln w="19050">
            <a:solidFill>
              <a:srgbClr val="A50021"/>
            </a:solidFill>
            <a:miter lim="800000"/>
            <a:headEnd/>
            <a:tailEnd/>
          </a:ln>
        </p:spPr>
        <p:txBody>
          <a:bodyPr wrap="none" anchor="ctr"/>
          <a:lstStyle/>
          <a:p>
            <a:endParaRPr lang="en-AU">
              <a:solidFill>
                <a:srgbClr val="000000"/>
              </a:solidFill>
            </a:endParaRPr>
          </a:p>
        </p:txBody>
      </p:sp>
      <p:sp>
        <p:nvSpPr>
          <p:cNvPr id="74798" name="Rectangle 46"/>
          <p:cNvSpPr>
            <a:spLocks noChangeArrowheads="1"/>
          </p:cNvSpPr>
          <p:nvPr/>
        </p:nvSpPr>
        <p:spPr bwMode="auto">
          <a:xfrm>
            <a:off x="7153275" y="2917825"/>
            <a:ext cx="1871663" cy="234950"/>
          </a:xfrm>
          <a:prstGeom prst="rect">
            <a:avLst/>
          </a:prstGeom>
          <a:solidFill>
            <a:srgbClr val="FF3300">
              <a:alpha val="34901"/>
            </a:srgbClr>
          </a:solidFill>
          <a:ln w="19050">
            <a:solidFill>
              <a:srgbClr val="A50021"/>
            </a:solidFill>
            <a:miter lim="800000"/>
            <a:headEnd/>
            <a:tailEnd/>
          </a:ln>
        </p:spPr>
        <p:txBody>
          <a:bodyPr wrap="none" anchor="ctr"/>
          <a:lstStyle/>
          <a:p>
            <a:endParaRPr lang="en-AU">
              <a:solidFill>
                <a:srgbClr val="000000"/>
              </a:solidFill>
            </a:endParaRPr>
          </a:p>
        </p:txBody>
      </p:sp>
      <p:sp>
        <p:nvSpPr>
          <p:cNvPr id="74800" name="Rectangle 48"/>
          <p:cNvSpPr>
            <a:spLocks noChangeArrowheads="1"/>
          </p:cNvSpPr>
          <p:nvPr/>
        </p:nvSpPr>
        <p:spPr bwMode="auto">
          <a:xfrm>
            <a:off x="5929313" y="3152775"/>
            <a:ext cx="3095625" cy="234950"/>
          </a:xfrm>
          <a:prstGeom prst="rect">
            <a:avLst/>
          </a:prstGeom>
          <a:solidFill>
            <a:srgbClr val="FF3300">
              <a:alpha val="34901"/>
            </a:srgbClr>
          </a:solidFill>
          <a:ln w="19050">
            <a:solidFill>
              <a:srgbClr val="A50021"/>
            </a:solidFill>
            <a:miter lim="800000"/>
            <a:headEnd/>
            <a:tailEnd/>
          </a:ln>
        </p:spPr>
        <p:txBody>
          <a:bodyPr wrap="none" anchor="ctr"/>
          <a:lstStyle/>
          <a:p>
            <a:endParaRPr lang="en-AU">
              <a:solidFill>
                <a:srgbClr val="000000"/>
              </a:solidFill>
            </a:endParaRPr>
          </a:p>
        </p:txBody>
      </p:sp>
      <p:sp>
        <p:nvSpPr>
          <p:cNvPr id="74801" name="Rectangle 49"/>
          <p:cNvSpPr>
            <a:spLocks noChangeArrowheads="1"/>
          </p:cNvSpPr>
          <p:nvPr/>
        </p:nvSpPr>
        <p:spPr bwMode="auto">
          <a:xfrm>
            <a:off x="5927725" y="3384550"/>
            <a:ext cx="1116013" cy="234950"/>
          </a:xfrm>
          <a:prstGeom prst="rect">
            <a:avLst/>
          </a:prstGeom>
          <a:solidFill>
            <a:srgbClr val="FF3300">
              <a:alpha val="34901"/>
            </a:srgbClr>
          </a:solidFill>
          <a:ln w="19050">
            <a:solidFill>
              <a:srgbClr val="A50021"/>
            </a:solidFill>
            <a:miter lim="800000"/>
            <a:headEnd/>
            <a:tailEnd/>
          </a:ln>
        </p:spPr>
        <p:txBody>
          <a:bodyPr wrap="none" anchor="ctr"/>
          <a:lstStyle/>
          <a:p>
            <a:endParaRPr lang="en-AU">
              <a:solidFill>
                <a:srgbClr val="000000"/>
              </a:solidFill>
            </a:endParaRPr>
          </a:p>
        </p:txBody>
      </p:sp>
      <p:sp>
        <p:nvSpPr>
          <p:cNvPr id="74802" name="Rectangle 50"/>
          <p:cNvSpPr>
            <a:spLocks noChangeArrowheads="1"/>
          </p:cNvSpPr>
          <p:nvPr/>
        </p:nvSpPr>
        <p:spPr bwMode="auto">
          <a:xfrm>
            <a:off x="5842000" y="5143500"/>
            <a:ext cx="3097213" cy="234950"/>
          </a:xfrm>
          <a:prstGeom prst="rect">
            <a:avLst/>
          </a:prstGeom>
          <a:solidFill>
            <a:srgbClr val="FF3300">
              <a:alpha val="34901"/>
            </a:srgbClr>
          </a:solidFill>
          <a:ln w="19050">
            <a:solidFill>
              <a:srgbClr val="A50021"/>
            </a:solidFill>
            <a:miter lim="800000"/>
            <a:headEnd/>
            <a:tailEnd/>
          </a:ln>
        </p:spPr>
        <p:txBody>
          <a:bodyPr wrap="none" anchor="ctr"/>
          <a:lstStyle/>
          <a:p>
            <a:endParaRPr lang="en-AU">
              <a:solidFill>
                <a:srgbClr val="000000"/>
              </a:solidFill>
            </a:endParaRPr>
          </a:p>
        </p:txBody>
      </p:sp>
      <p:sp>
        <p:nvSpPr>
          <p:cNvPr id="74803" name="Rectangle 51"/>
          <p:cNvSpPr>
            <a:spLocks noChangeArrowheads="1"/>
          </p:cNvSpPr>
          <p:nvPr/>
        </p:nvSpPr>
        <p:spPr bwMode="auto">
          <a:xfrm>
            <a:off x="5842000" y="5378450"/>
            <a:ext cx="2916238" cy="234950"/>
          </a:xfrm>
          <a:prstGeom prst="rect">
            <a:avLst/>
          </a:prstGeom>
          <a:solidFill>
            <a:srgbClr val="FF3300">
              <a:alpha val="34901"/>
            </a:srgbClr>
          </a:solidFill>
          <a:ln w="19050">
            <a:solidFill>
              <a:srgbClr val="A50021"/>
            </a:solidFill>
            <a:miter lim="800000"/>
            <a:headEnd/>
            <a:tailEnd/>
          </a:ln>
        </p:spPr>
        <p:txBody>
          <a:bodyPr wrap="none" anchor="ctr"/>
          <a:lstStyle/>
          <a:p>
            <a:endParaRPr lang="en-AU">
              <a:solidFill>
                <a:srgbClr val="000000"/>
              </a:solidFill>
            </a:endParaRPr>
          </a:p>
        </p:txBody>
      </p:sp>
      <p:sp>
        <p:nvSpPr>
          <p:cNvPr id="74804" name="Rectangle 52"/>
          <p:cNvSpPr>
            <a:spLocks noChangeArrowheads="1"/>
          </p:cNvSpPr>
          <p:nvPr/>
        </p:nvSpPr>
        <p:spPr bwMode="auto">
          <a:xfrm>
            <a:off x="7466013" y="4902200"/>
            <a:ext cx="1476375" cy="234950"/>
          </a:xfrm>
          <a:prstGeom prst="rect">
            <a:avLst/>
          </a:prstGeom>
          <a:solidFill>
            <a:srgbClr val="FF3300">
              <a:alpha val="34901"/>
            </a:srgbClr>
          </a:solidFill>
          <a:ln w="19050">
            <a:solidFill>
              <a:srgbClr val="A50021"/>
            </a:solidFill>
            <a:miter lim="800000"/>
            <a:headEnd/>
            <a:tailEnd/>
          </a:ln>
        </p:spPr>
        <p:txBody>
          <a:bodyPr wrap="none" anchor="ctr"/>
          <a:lstStyle/>
          <a:p>
            <a:endParaRPr lang="en-AU">
              <a:solidFill>
                <a:srgbClr val="000000"/>
              </a:solidFill>
            </a:endParaRPr>
          </a:p>
        </p:txBody>
      </p:sp>
      <p:sp>
        <p:nvSpPr>
          <p:cNvPr id="74805" name="Rectangle 53"/>
          <p:cNvSpPr>
            <a:spLocks noChangeArrowheads="1"/>
          </p:cNvSpPr>
          <p:nvPr/>
        </p:nvSpPr>
        <p:spPr bwMode="auto">
          <a:xfrm>
            <a:off x="6251575" y="5734050"/>
            <a:ext cx="2663825" cy="234950"/>
          </a:xfrm>
          <a:prstGeom prst="rect">
            <a:avLst/>
          </a:prstGeom>
          <a:solidFill>
            <a:schemeClr val="accent2">
              <a:alpha val="34901"/>
            </a:schemeClr>
          </a:solidFill>
          <a:ln w="19050">
            <a:solidFill>
              <a:schemeClr val="accent2"/>
            </a:solidFill>
            <a:miter lim="800000"/>
            <a:headEnd/>
            <a:tailEnd/>
          </a:ln>
        </p:spPr>
        <p:txBody>
          <a:bodyPr wrap="none" anchor="ctr"/>
          <a:lstStyle/>
          <a:p>
            <a:endParaRPr lang="en-AU">
              <a:solidFill>
                <a:srgbClr val="000000"/>
              </a:solidFill>
            </a:endParaRPr>
          </a:p>
        </p:txBody>
      </p:sp>
      <p:sp>
        <p:nvSpPr>
          <p:cNvPr id="74806" name="Rectangle 54"/>
          <p:cNvSpPr>
            <a:spLocks noChangeArrowheads="1"/>
          </p:cNvSpPr>
          <p:nvPr/>
        </p:nvSpPr>
        <p:spPr bwMode="auto">
          <a:xfrm>
            <a:off x="5876925" y="5969000"/>
            <a:ext cx="708025" cy="234950"/>
          </a:xfrm>
          <a:prstGeom prst="rect">
            <a:avLst/>
          </a:prstGeom>
          <a:solidFill>
            <a:schemeClr val="accent2">
              <a:alpha val="34901"/>
            </a:schemeClr>
          </a:solidFill>
          <a:ln w="19050">
            <a:solidFill>
              <a:schemeClr val="accent2"/>
            </a:solidFill>
            <a:miter lim="800000"/>
            <a:headEnd/>
            <a:tailEnd/>
          </a:ln>
        </p:spPr>
        <p:txBody>
          <a:bodyPr wrap="none" anchor="ctr"/>
          <a:lstStyle/>
          <a:p>
            <a:endParaRPr lang="en-AU">
              <a:solidFill>
                <a:srgbClr val="000000"/>
              </a:solidFill>
            </a:endParaRPr>
          </a:p>
        </p:txBody>
      </p:sp>
      <p:sp>
        <p:nvSpPr>
          <p:cNvPr id="74792" name="Text Box 40"/>
          <p:cNvSpPr txBox="1">
            <a:spLocks noChangeArrowheads="1"/>
          </p:cNvSpPr>
          <p:nvPr/>
        </p:nvSpPr>
        <p:spPr bwMode="auto">
          <a:xfrm>
            <a:off x="3421063" y="2763838"/>
            <a:ext cx="2392362" cy="1270000"/>
          </a:xfrm>
          <a:prstGeom prst="rect">
            <a:avLst/>
          </a:prstGeom>
          <a:solidFill>
            <a:srgbClr val="FFFFFF"/>
          </a:solidFill>
          <a:ln w="28575">
            <a:solidFill>
              <a:srgbClr val="CC6600"/>
            </a:solidFill>
            <a:miter lim="800000"/>
            <a:headEnd/>
            <a:tailEnd/>
          </a:ln>
        </p:spPr>
        <p:txBody>
          <a:bodyPr>
            <a:spAutoFit/>
          </a:bodyPr>
          <a:lstStyle/>
          <a:p>
            <a:pPr algn="ctr">
              <a:lnSpc>
                <a:spcPct val="85000"/>
              </a:lnSpc>
              <a:spcBef>
                <a:spcPct val="50000"/>
              </a:spcBef>
            </a:pPr>
            <a:r>
              <a:rPr lang="en-US" b="1" i="1">
                <a:solidFill>
                  <a:srgbClr val="000000"/>
                </a:solidFill>
              </a:rPr>
              <a:t>ROTH.= “and Samuel was lying down in the temple of Yahweh, where was the ark of God”</a:t>
            </a:r>
          </a:p>
        </p:txBody>
      </p:sp>
      <p:sp>
        <p:nvSpPr>
          <p:cNvPr id="45" name="Text Box 18"/>
          <p:cNvSpPr txBox="1">
            <a:spLocks noChangeArrowheads="1"/>
          </p:cNvSpPr>
          <p:nvPr/>
        </p:nvSpPr>
        <p:spPr bwMode="auto">
          <a:xfrm>
            <a:off x="1416050" y="1206500"/>
            <a:ext cx="1212850" cy="396875"/>
          </a:xfrm>
          <a:prstGeom prst="rect">
            <a:avLst/>
          </a:prstGeom>
          <a:noFill/>
          <a:ln w="9525">
            <a:noFill/>
            <a:miter lim="800000"/>
            <a:headEnd/>
            <a:tailEnd/>
          </a:ln>
        </p:spPr>
        <p:txBody>
          <a:bodyPr>
            <a:spAutoFit/>
          </a:bodyPr>
          <a:lstStyle/>
          <a:p>
            <a:pPr>
              <a:spcBef>
                <a:spcPct val="50000"/>
              </a:spcBef>
            </a:pPr>
            <a:r>
              <a:rPr lang="en-US" sz="2000" b="1">
                <a:solidFill>
                  <a:srgbClr val="CC0000"/>
                </a:solidFill>
              </a:rPr>
              <a:t>1Sam. 3</a:t>
            </a:r>
          </a:p>
        </p:txBody>
      </p:sp>
      <p:sp>
        <p:nvSpPr>
          <p:cNvPr id="42" name="Rectangle 41"/>
          <p:cNvSpPr/>
          <p:nvPr/>
        </p:nvSpPr>
        <p:spPr>
          <a:xfrm>
            <a:off x="-5012" y="0"/>
            <a:ext cx="9144000" cy="6840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anchor="ctr"/>
          <a:lstStyle/>
          <a:p>
            <a:pPr algn="ctr" fontAlgn="auto">
              <a:spcBef>
                <a:spcPts val="0"/>
              </a:spcBef>
              <a:spcAft>
                <a:spcPts val="0"/>
              </a:spcAft>
              <a:defRPr/>
            </a:pPr>
            <a:endParaRPr lang="en-AU" kern="0">
              <a:solidFill>
                <a:srgbClr val="FFFFFF"/>
              </a:solidFill>
              <a:latin typeface="Times New Roman"/>
              <a:cs typeface="Arial"/>
            </a:endParaRPr>
          </a:p>
        </p:txBody>
      </p:sp>
      <p:pic>
        <p:nvPicPr>
          <p:cNvPr id="43" name="Picture 42" descr="THE_BIBLE_VOL_6_JOSEPH-20.bmp"/>
          <p:cNvPicPr>
            <a:picLocks noChangeAspect="1"/>
          </p:cNvPicPr>
          <p:nvPr/>
        </p:nvPicPr>
        <p:blipFill>
          <a:blip r:embed="rId4" cstate="print"/>
          <a:srcRect l="11203" r="23304" b="-5732"/>
          <a:stretch>
            <a:fillRect/>
          </a:stretch>
        </p:blipFill>
        <p:spPr>
          <a:xfrm>
            <a:off x="3028950" y="1807927"/>
            <a:ext cx="2647950" cy="3202223"/>
          </a:xfrm>
          <a:prstGeom prst="rect">
            <a:avLst/>
          </a:prstGeom>
          <a:ln>
            <a:noFill/>
          </a:ln>
          <a:effectLst>
            <a:softEdge rad="635000"/>
          </a:effectLst>
        </p:spPr>
      </p:pic>
      <p:pic>
        <p:nvPicPr>
          <p:cNvPr id="44" name="Picture 13" descr="cap103"/>
          <p:cNvPicPr>
            <a:picLocks noChangeAspect="1" noChangeArrowheads="1"/>
          </p:cNvPicPr>
          <p:nvPr/>
        </p:nvPicPr>
        <p:blipFill>
          <a:blip r:embed="rId5" cstate="print">
            <a:lum bright="12000"/>
          </a:blip>
          <a:srcRect t="30596" r="1268" b="1297"/>
          <a:stretch>
            <a:fillRect/>
          </a:stretch>
        </p:blipFill>
        <p:spPr bwMode="auto">
          <a:xfrm>
            <a:off x="5020872" y="-380999"/>
            <a:ext cx="4427928" cy="2076449"/>
          </a:xfrm>
          <a:prstGeom prst="rect">
            <a:avLst/>
          </a:prstGeom>
          <a:ln>
            <a:noFill/>
          </a:ln>
          <a:effectLst>
            <a:softEdge rad="635000"/>
          </a:effectLst>
        </p:spPr>
      </p:pic>
      <p:sp>
        <p:nvSpPr>
          <p:cNvPr id="74761" name="Rectangle 9"/>
          <p:cNvSpPr>
            <a:spLocks noGrp="1" noChangeArrowheads="1"/>
          </p:cNvSpPr>
          <p:nvPr>
            <p:ph type="title"/>
          </p:nvPr>
        </p:nvSpPr>
        <p:spPr>
          <a:xfrm>
            <a:off x="82550" y="19050"/>
            <a:ext cx="6105525" cy="685800"/>
          </a:xfrm>
        </p:spPr>
        <p:txBody>
          <a:bodyPr/>
          <a:lstStyle/>
          <a:p>
            <a:pPr algn="l" eaLnBrk="1" hangingPunct="1">
              <a:defRPr/>
            </a:pPr>
            <a:r>
              <a:rPr lang="en-US" sz="2800" i="1" dirty="0">
                <a:solidFill>
                  <a:schemeClr val="bg1"/>
                </a:solidFill>
                <a:latin typeface="Tahoma" pitchFamily="34" charset="0"/>
              </a:rPr>
              <a:t>Samuel the Hearer – “Here am I”</a:t>
            </a:r>
            <a:r>
              <a:rPr lang="en-US" sz="2800" i="1" dirty="0">
                <a:solidFill>
                  <a:schemeClr val="bg1"/>
                </a:solidFill>
                <a:effectLst>
                  <a:outerShdw blurRad="38100" dist="38100" dir="2700000" algn="tl">
                    <a:srgbClr val="C0C0C0"/>
                  </a:outerShdw>
                </a:effectLst>
                <a:latin typeface="Tahoma" pitchFamily="34" charset="0"/>
              </a:rPr>
              <a:t> </a:t>
            </a:r>
          </a:p>
        </p:txBody>
      </p:sp>
      <p:pic>
        <p:nvPicPr>
          <p:cNvPr id="46" name="Picture 90" descr="cap024"/>
          <p:cNvPicPr>
            <a:picLocks noChangeAspect="1" noChangeArrowheads="1"/>
          </p:cNvPicPr>
          <p:nvPr/>
        </p:nvPicPr>
        <p:blipFill>
          <a:blip r:embed="rId6" cstate="print">
            <a:lum bright="7000"/>
          </a:blip>
          <a:srcRect l="2191" t="3183" r="21903" b="1302"/>
          <a:stretch>
            <a:fillRect/>
          </a:stretch>
        </p:blipFill>
        <p:spPr bwMode="auto">
          <a:xfrm>
            <a:off x="5500108" y="3323303"/>
            <a:ext cx="3739142" cy="3424600"/>
          </a:xfrm>
          <a:prstGeom prst="ellipse">
            <a:avLst/>
          </a:prstGeom>
          <a:ln>
            <a:noFill/>
          </a:ln>
          <a:effectLst>
            <a:softEdge rad="635000"/>
          </a:effectLst>
        </p:spPr>
      </p:pic>
      <p:sp>
        <p:nvSpPr>
          <p:cNvPr id="38" name="TextBox 37"/>
          <p:cNvSpPr txBox="1"/>
          <p:nvPr/>
        </p:nvSpPr>
        <p:spPr>
          <a:xfrm>
            <a:off x="8750300" y="6526213"/>
            <a:ext cx="298450" cy="277812"/>
          </a:xfrm>
          <a:prstGeom prst="rect">
            <a:avLst/>
          </a:prstGeom>
          <a:noFill/>
        </p:spPr>
        <p:txBody>
          <a:bodyPr>
            <a:spAutoFit/>
          </a:bodyPr>
          <a:lstStyle/>
          <a:p>
            <a:pPr fontAlgn="auto">
              <a:spcBef>
                <a:spcPts val="0"/>
              </a:spcBef>
              <a:spcAft>
                <a:spcPts val="0"/>
              </a:spcAft>
              <a:defRPr/>
            </a:pPr>
            <a:r>
              <a:rPr lang="en-AU" sz="1200" kern="0" dirty="0" smtClean="0">
                <a:solidFill>
                  <a:schemeClr val="bg1"/>
                </a:solidFill>
                <a:latin typeface="Arial" pitchFamily="34" charset="0"/>
                <a:cs typeface="Arial"/>
              </a:rPr>
              <a:t>2</a:t>
            </a:r>
            <a:endParaRPr lang="en-AU" sz="1200" kern="0" dirty="0">
              <a:solidFill>
                <a:schemeClr val="bg1"/>
              </a:solidFill>
              <a:latin typeface="Arial" pitchFamily="34" charset="0"/>
              <a:cs typeface="Arial"/>
            </a:endParaRPr>
          </a:p>
        </p:txBody>
      </p:sp>
      <p:sp>
        <p:nvSpPr>
          <p:cNvPr id="39" name="Text Box 9"/>
          <p:cNvSpPr txBox="1">
            <a:spLocks noChangeArrowheads="1"/>
          </p:cNvSpPr>
          <p:nvPr/>
        </p:nvSpPr>
        <p:spPr bwMode="auto">
          <a:xfrm>
            <a:off x="100013" y="6400800"/>
            <a:ext cx="4143375" cy="369888"/>
          </a:xfrm>
          <a:prstGeom prst="rect">
            <a:avLst/>
          </a:prstGeom>
          <a:noFill/>
          <a:ln w="9525">
            <a:noFill/>
            <a:miter lim="800000"/>
            <a:headEnd/>
            <a:tailEnd/>
          </a:ln>
        </p:spPr>
        <p:txBody>
          <a:bodyPr>
            <a:spAutoFit/>
          </a:bodyPr>
          <a:lstStyle/>
          <a:p>
            <a:pPr>
              <a:spcBef>
                <a:spcPct val="50000"/>
              </a:spcBef>
            </a:pPr>
            <a:r>
              <a:rPr lang="en-US" i="1" dirty="0">
                <a:solidFill>
                  <a:schemeClr val="bg1"/>
                </a:solidFill>
                <a:latin typeface="Times New Roman" pitchFamily="18" charset="0"/>
              </a:rPr>
              <a:t>Showing the Way – Samuel </a:t>
            </a:r>
            <a:r>
              <a:rPr lang="en-US" i="1" dirty="0" smtClean="0">
                <a:solidFill>
                  <a:schemeClr val="bg1"/>
                </a:solidFill>
                <a:latin typeface="Times New Roman" pitchFamily="18" charset="0"/>
              </a:rPr>
              <a:t>and the People</a:t>
            </a:r>
            <a:endParaRPr lang="en-US" i="1" dirty="0">
              <a:solidFill>
                <a:schemeClr val="bg1"/>
              </a:solidFill>
              <a:latin typeface="Times New Roman" pitchFamily="18" charset="0"/>
            </a:endParaRP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4764"/>
                                        </p:tgtEl>
                                        <p:attrNameLst>
                                          <p:attrName>style.visibility</p:attrName>
                                        </p:attrNameLst>
                                      </p:cBhvr>
                                      <p:to>
                                        <p:strVal val="visible"/>
                                      </p:to>
                                    </p:set>
                                    <p:animEffect transition="in" filter="wipe(left)">
                                      <p:cBhvr>
                                        <p:cTn id="7" dur="1000"/>
                                        <p:tgtEl>
                                          <p:spTgt spid="7476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74765"/>
                                        </p:tgtEl>
                                        <p:attrNameLst>
                                          <p:attrName>style.visibility</p:attrName>
                                        </p:attrNameLst>
                                      </p:cBhvr>
                                      <p:to>
                                        <p:strVal val="visible"/>
                                      </p:to>
                                    </p:set>
                                    <p:animEffect transition="in" filter="wipe(left)">
                                      <p:cBhvr>
                                        <p:cTn id="10" dur="1000"/>
                                        <p:tgtEl>
                                          <p:spTgt spid="74765"/>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74766"/>
                                        </p:tgtEl>
                                        <p:attrNameLst>
                                          <p:attrName>style.visibility</p:attrName>
                                        </p:attrNameLst>
                                      </p:cBhvr>
                                      <p:to>
                                        <p:strVal val="visible"/>
                                      </p:to>
                                    </p:set>
                                    <p:animEffect transition="in" filter="wipe(left)">
                                      <p:cBhvr>
                                        <p:cTn id="13" dur="1000"/>
                                        <p:tgtEl>
                                          <p:spTgt spid="74766"/>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74767"/>
                                        </p:tgtEl>
                                        <p:attrNameLst>
                                          <p:attrName>style.visibility</p:attrName>
                                        </p:attrNameLst>
                                      </p:cBhvr>
                                      <p:to>
                                        <p:strVal val="visible"/>
                                      </p:to>
                                    </p:set>
                                    <p:animEffect transition="in" filter="wipe(left)">
                                      <p:cBhvr>
                                        <p:cTn id="16" dur="1000"/>
                                        <p:tgtEl>
                                          <p:spTgt spid="74767"/>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74768"/>
                                        </p:tgtEl>
                                        <p:attrNameLst>
                                          <p:attrName>style.visibility</p:attrName>
                                        </p:attrNameLst>
                                      </p:cBhvr>
                                      <p:to>
                                        <p:strVal val="visible"/>
                                      </p:to>
                                    </p:set>
                                    <p:animEffect transition="in" filter="wipe(left)">
                                      <p:cBhvr>
                                        <p:cTn id="19" dur="1000"/>
                                        <p:tgtEl>
                                          <p:spTgt spid="7476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45"/>
                                        </p:tgtEl>
                                        <p:attrNameLst>
                                          <p:attrName>style.visibility</p:attrName>
                                        </p:attrNameLst>
                                      </p:cBhvr>
                                      <p:to>
                                        <p:strVal val="visible"/>
                                      </p:to>
                                    </p:set>
                                    <p:animEffect transition="in" filter="fade">
                                      <p:cBhvr>
                                        <p:cTn id="22" dur="2000"/>
                                        <p:tgtEl>
                                          <p:spTgt spid="4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4770"/>
                                        </p:tgtEl>
                                        <p:attrNameLst>
                                          <p:attrName>style.visibility</p:attrName>
                                        </p:attrNameLst>
                                      </p:cBhvr>
                                      <p:to>
                                        <p:strVal val="visible"/>
                                      </p:to>
                                    </p:set>
                                    <p:animEffect transition="in" filter="fade">
                                      <p:cBhvr>
                                        <p:cTn id="27" dur="2000"/>
                                        <p:tgtEl>
                                          <p:spTgt spid="74770"/>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74777"/>
                                        </p:tgtEl>
                                        <p:attrNameLst>
                                          <p:attrName>style.visibility</p:attrName>
                                        </p:attrNameLst>
                                      </p:cBhvr>
                                      <p:to>
                                        <p:strVal val="visible"/>
                                      </p:to>
                                    </p:set>
                                    <p:animEffect transition="in" filter="fade">
                                      <p:cBhvr>
                                        <p:cTn id="30" dur="2000"/>
                                        <p:tgtEl>
                                          <p:spTgt spid="74777"/>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74778"/>
                                        </p:tgtEl>
                                        <p:attrNameLst>
                                          <p:attrName>style.visibility</p:attrName>
                                        </p:attrNameLst>
                                      </p:cBhvr>
                                      <p:to>
                                        <p:strVal val="visible"/>
                                      </p:to>
                                    </p:set>
                                    <p:animEffect transition="in" filter="fade">
                                      <p:cBhvr>
                                        <p:cTn id="33" dur="2000"/>
                                        <p:tgtEl>
                                          <p:spTgt spid="74778"/>
                                        </p:tgtEl>
                                      </p:cBhvr>
                                    </p:animEffect>
                                  </p:childTnLst>
                                </p:cTn>
                              </p:par>
                            </p:childTnLst>
                          </p:cTn>
                        </p:par>
                      </p:childTnLst>
                    </p:cTn>
                  </p:par>
                  <p:par>
                    <p:cTn id="34" fill="hold">
                      <p:stCondLst>
                        <p:cond delay="indefinite"/>
                      </p:stCondLst>
                      <p:childTnLst>
                        <p:par>
                          <p:cTn id="35" fill="hold">
                            <p:stCondLst>
                              <p:cond delay="0"/>
                            </p:stCondLst>
                            <p:childTnLst>
                              <p:par>
                                <p:cTn id="36" presetID="23" presetClass="entr" presetSubtype="16" fill="hold" nodeType="clickEffect">
                                  <p:stCondLst>
                                    <p:cond delay="0"/>
                                  </p:stCondLst>
                                  <p:childTnLst>
                                    <p:set>
                                      <p:cBhvr>
                                        <p:cTn id="37" dur="1" fill="hold">
                                          <p:stCondLst>
                                            <p:cond delay="0"/>
                                          </p:stCondLst>
                                        </p:cTn>
                                        <p:tgtEl>
                                          <p:spTgt spid="2"/>
                                        </p:tgtEl>
                                        <p:attrNameLst>
                                          <p:attrName>style.visibility</p:attrName>
                                        </p:attrNameLst>
                                      </p:cBhvr>
                                      <p:to>
                                        <p:strVal val="visible"/>
                                      </p:to>
                                    </p:set>
                                    <p:anim calcmode="lin" valueType="num">
                                      <p:cBhvr>
                                        <p:cTn id="38" dur="2000" fill="hold"/>
                                        <p:tgtEl>
                                          <p:spTgt spid="2"/>
                                        </p:tgtEl>
                                        <p:attrNameLst>
                                          <p:attrName>ppt_w</p:attrName>
                                        </p:attrNameLst>
                                      </p:cBhvr>
                                      <p:tavLst>
                                        <p:tav tm="0">
                                          <p:val>
                                            <p:fltVal val="0"/>
                                          </p:val>
                                        </p:tav>
                                        <p:tav tm="100000">
                                          <p:val>
                                            <p:strVal val="#ppt_w"/>
                                          </p:val>
                                        </p:tav>
                                      </p:tavLst>
                                    </p:anim>
                                    <p:anim calcmode="lin" valueType="num">
                                      <p:cBhvr>
                                        <p:cTn id="39" dur="2000" fill="hold"/>
                                        <p:tgtEl>
                                          <p:spTgt spid="2"/>
                                        </p:tgtEl>
                                        <p:attrNameLst>
                                          <p:attrName>ppt_h</p:attrName>
                                        </p:attrNameLst>
                                      </p:cBhvr>
                                      <p:tavLst>
                                        <p:tav tm="0">
                                          <p:val>
                                            <p:fltVal val="0"/>
                                          </p:val>
                                        </p:tav>
                                        <p:tav tm="100000">
                                          <p:val>
                                            <p:strVal val="#ppt_h"/>
                                          </p:val>
                                        </p:tav>
                                      </p:tavLst>
                                    </p:anim>
                                  </p:childTnLst>
                                </p:cTn>
                              </p:par>
                            </p:childTnLst>
                          </p:cTn>
                        </p:par>
                      </p:childTnLst>
                    </p:cTn>
                  </p:par>
                  <p:par>
                    <p:cTn id="40" fill="hold">
                      <p:stCondLst>
                        <p:cond delay="indefinite"/>
                      </p:stCondLst>
                      <p:childTnLst>
                        <p:par>
                          <p:cTn id="41" fill="hold">
                            <p:stCondLst>
                              <p:cond delay="0"/>
                            </p:stCondLst>
                            <p:childTnLst>
                              <p:par>
                                <p:cTn id="42" presetID="55" presetClass="entr" presetSubtype="0" fill="hold" grpId="0" nodeType="clickEffect">
                                  <p:stCondLst>
                                    <p:cond delay="0"/>
                                  </p:stCondLst>
                                  <p:childTnLst>
                                    <p:set>
                                      <p:cBhvr>
                                        <p:cTn id="43" dur="1" fill="hold">
                                          <p:stCondLst>
                                            <p:cond delay="0"/>
                                          </p:stCondLst>
                                        </p:cTn>
                                        <p:tgtEl>
                                          <p:spTgt spid="74794"/>
                                        </p:tgtEl>
                                        <p:attrNameLst>
                                          <p:attrName>style.visibility</p:attrName>
                                        </p:attrNameLst>
                                      </p:cBhvr>
                                      <p:to>
                                        <p:strVal val="visible"/>
                                      </p:to>
                                    </p:set>
                                    <p:anim calcmode="lin" valueType="num">
                                      <p:cBhvr>
                                        <p:cTn id="44" dur="1000" fill="hold"/>
                                        <p:tgtEl>
                                          <p:spTgt spid="74794"/>
                                        </p:tgtEl>
                                        <p:attrNameLst>
                                          <p:attrName>ppt_w</p:attrName>
                                        </p:attrNameLst>
                                      </p:cBhvr>
                                      <p:tavLst>
                                        <p:tav tm="0">
                                          <p:val>
                                            <p:strVal val="#ppt_w*0.70"/>
                                          </p:val>
                                        </p:tav>
                                        <p:tav tm="100000">
                                          <p:val>
                                            <p:strVal val="#ppt_w"/>
                                          </p:val>
                                        </p:tav>
                                      </p:tavLst>
                                    </p:anim>
                                    <p:anim calcmode="lin" valueType="num">
                                      <p:cBhvr>
                                        <p:cTn id="45" dur="1000" fill="hold"/>
                                        <p:tgtEl>
                                          <p:spTgt spid="74794"/>
                                        </p:tgtEl>
                                        <p:attrNameLst>
                                          <p:attrName>ppt_h</p:attrName>
                                        </p:attrNameLst>
                                      </p:cBhvr>
                                      <p:tavLst>
                                        <p:tav tm="0">
                                          <p:val>
                                            <p:strVal val="#ppt_h"/>
                                          </p:val>
                                        </p:tav>
                                        <p:tav tm="100000">
                                          <p:val>
                                            <p:strVal val="#ppt_h"/>
                                          </p:val>
                                        </p:tav>
                                      </p:tavLst>
                                    </p:anim>
                                    <p:animEffect transition="in" filter="fade">
                                      <p:cBhvr>
                                        <p:cTn id="46" dur="1000"/>
                                        <p:tgtEl>
                                          <p:spTgt spid="74794"/>
                                        </p:tgtEl>
                                      </p:cBhvr>
                                    </p:animEffect>
                                  </p:childTnLst>
                                </p:cTn>
                              </p:par>
                              <p:par>
                                <p:cTn id="47" presetID="55" presetClass="entr" presetSubtype="0" fill="hold" grpId="0" nodeType="withEffect">
                                  <p:stCondLst>
                                    <p:cond delay="0"/>
                                  </p:stCondLst>
                                  <p:childTnLst>
                                    <p:set>
                                      <p:cBhvr>
                                        <p:cTn id="48" dur="1" fill="hold">
                                          <p:stCondLst>
                                            <p:cond delay="0"/>
                                          </p:stCondLst>
                                        </p:cTn>
                                        <p:tgtEl>
                                          <p:spTgt spid="74795"/>
                                        </p:tgtEl>
                                        <p:attrNameLst>
                                          <p:attrName>style.visibility</p:attrName>
                                        </p:attrNameLst>
                                      </p:cBhvr>
                                      <p:to>
                                        <p:strVal val="visible"/>
                                      </p:to>
                                    </p:set>
                                    <p:anim calcmode="lin" valueType="num">
                                      <p:cBhvr>
                                        <p:cTn id="49" dur="1000" fill="hold"/>
                                        <p:tgtEl>
                                          <p:spTgt spid="74795"/>
                                        </p:tgtEl>
                                        <p:attrNameLst>
                                          <p:attrName>ppt_w</p:attrName>
                                        </p:attrNameLst>
                                      </p:cBhvr>
                                      <p:tavLst>
                                        <p:tav tm="0">
                                          <p:val>
                                            <p:strVal val="#ppt_w*0.70"/>
                                          </p:val>
                                        </p:tav>
                                        <p:tav tm="100000">
                                          <p:val>
                                            <p:strVal val="#ppt_w"/>
                                          </p:val>
                                        </p:tav>
                                      </p:tavLst>
                                    </p:anim>
                                    <p:anim calcmode="lin" valueType="num">
                                      <p:cBhvr>
                                        <p:cTn id="50" dur="1000" fill="hold"/>
                                        <p:tgtEl>
                                          <p:spTgt spid="74795"/>
                                        </p:tgtEl>
                                        <p:attrNameLst>
                                          <p:attrName>ppt_h</p:attrName>
                                        </p:attrNameLst>
                                      </p:cBhvr>
                                      <p:tavLst>
                                        <p:tav tm="0">
                                          <p:val>
                                            <p:strVal val="#ppt_h"/>
                                          </p:val>
                                        </p:tav>
                                        <p:tav tm="100000">
                                          <p:val>
                                            <p:strVal val="#ppt_h"/>
                                          </p:val>
                                        </p:tav>
                                      </p:tavLst>
                                    </p:anim>
                                    <p:animEffect transition="in" filter="fade">
                                      <p:cBhvr>
                                        <p:cTn id="51" dur="1000"/>
                                        <p:tgtEl>
                                          <p:spTgt spid="74795"/>
                                        </p:tgtEl>
                                      </p:cBhvr>
                                    </p:animEffect>
                                  </p:childTnLst>
                                </p:cTn>
                              </p:par>
                            </p:childTnLst>
                          </p:cTn>
                        </p:par>
                      </p:childTnLst>
                    </p:cTn>
                  </p:par>
                  <p:par>
                    <p:cTn id="52" fill="hold">
                      <p:stCondLst>
                        <p:cond delay="indefinite"/>
                      </p:stCondLst>
                      <p:childTnLst>
                        <p:par>
                          <p:cTn id="53" fill="hold">
                            <p:stCondLst>
                              <p:cond delay="0"/>
                            </p:stCondLst>
                            <p:childTnLst>
                              <p:par>
                                <p:cTn id="54" presetID="55" presetClass="entr" presetSubtype="0" fill="hold" grpId="0" nodeType="clickEffect">
                                  <p:stCondLst>
                                    <p:cond delay="0"/>
                                  </p:stCondLst>
                                  <p:childTnLst>
                                    <p:set>
                                      <p:cBhvr>
                                        <p:cTn id="55" dur="1" fill="hold">
                                          <p:stCondLst>
                                            <p:cond delay="0"/>
                                          </p:stCondLst>
                                        </p:cTn>
                                        <p:tgtEl>
                                          <p:spTgt spid="74798"/>
                                        </p:tgtEl>
                                        <p:attrNameLst>
                                          <p:attrName>style.visibility</p:attrName>
                                        </p:attrNameLst>
                                      </p:cBhvr>
                                      <p:to>
                                        <p:strVal val="visible"/>
                                      </p:to>
                                    </p:set>
                                    <p:anim calcmode="lin" valueType="num">
                                      <p:cBhvr>
                                        <p:cTn id="56" dur="1000" fill="hold"/>
                                        <p:tgtEl>
                                          <p:spTgt spid="74798"/>
                                        </p:tgtEl>
                                        <p:attrNameLst>
                                          <p:attrName>ppt_w</p:attrName>
                                        </p:attrNameLst>
                                      </p:cBhvr>
                                      <p:tavLst>
                                        <p:tav tm="0">
                                          <p:val>
                                            <p:strVal val="#ppt_w*0.70"/>
                                          </p:val>
                                        </p:tav>
                                        <p:tav tm="100000">
                                          <p:val>
                                            <p:strVal val="#ppt_w"/>
                                          </p:val>
                                        </p:tav>
                                      </p:tavLst>
                                    </p:anim>
                                    <p:anim calcmode="lin" valueType="num">
                                      <p:cBhvr>
                                        <p:cTn id="57" dur="1000" fill="hold"/>
                                        <p:tgtEl>
                                          <p:spTgt spid="74798"/>
                                        </p:tgtEl>
                                        <p:attrNameLst>
                                          <p:attrName>ppt_h</p:attrName>
                                        </p:attrNameLst>
                                      </p:cBhvr>
                                      <p:tavLst>
                                        <p:tav tm="0">
                                          <p:val>
                                            <p:strVal val="#ppt_h"/>
                                          </p:val>
                                        </p:tav>
                                        <p:tav tm="100000">
                                          <p:val>
                                            <p:strVal val="#ppt_h"/>
                                          </p:val>
                                        </p:tav>
                                      </p:tavLst>
                                    </p:anim>
                                    <p:animEffect transition="in" filter="fade">
                                      <p:cBhvr>
                                        <p:cTn id="58" dur="1000"/>
                                        <p:tgtEl>
                                          <p:spTgt spid="74798"/>
                                        </p:tgtEl>
                                      </p:cBhvr>
                                    </p:animEffect>
                                  </p:childTnLst>
                                </p:cTn>
                              </p:par>
                              <p:par>
                                <p:cTn id="59" presetID="55" presetClass="entr" presetSubtype="0" fill="hold" grpId="0" nodeType="withEffect">
                                  <p:stCondLst>
                                    <p:cond delay="0"/>
                                  </p:stCondLst>
                                  <p:childTnLst>
                                    <p:set>
                                      <p:cBhvr>
                                        <p:cTn id="60" dur="1" fill="hold">
                                          <p:stCondLst>
                                            <p:cond delay="0"/>
                                          </p:stCondLst>
                                        </p:cTn>
                                        <p:tgtEl>
                                          <p:spTgt spid="74800"/>
                                        </p:tgtEl>
                                        <p:attrNameLst>
                                          <p:attrName>style.visibility</p:attrName>
                                        </p:attrNameLst>
                                      </p:cBhvr>
                                      <p:to>
                                        <p:strVal val="visible"/>
                                      </p:to>
                                    </p:set>
                                    <p:anim calcmode="lin" valueType="num">
                                      <p:cBhvr>
                                        <p:cTn id="61" dur="1000" fill="hold"/>
                                        <p:tgtEl>
                                          <p:spTgt spid="74800"/>
                                        </p:tgtEl>
                                        <p:attrNameLst>
                                          <p:attrName>ppt_w</p:attrName>
                                        </p:attrNameLst>
                                      </p:cBhvr>
                                      <p:tavLst>
                                        <p:tav tm="0">
                                          <p:val>
                                            <p:strVal val="#ppt_w*0.70"/>
                                          </p:val>
                                        </p:tav>
                                        <p:tav tm="100000">
                                          <p:val>
                                            <p:strVal val="#ppt_w"/>
                                          </p:val>
                                        </p:tav>
                                      </p:tavLst>
                                    </p:anim>
                                    <p:anim calcmode="lin" valueType="num">
                                      <p:cBhvr>
                                        <p:cTn id="62" dur="1000" fill="hold"/>
                                        <p:tgtEl>
                                          <p:spTgt spid="74800"/>
                                        </p:tgtEl>
                                        <p:attrNameLst>
                                          <p:attrName>ppt_h</p:attrName>
                                        </p:attrNameLst>
                                      </p:cBhvr>
                                      <p:tavLst>
                                        <p:tav tm="0">
                                          <p:val>
                                            <p:strVal val="#ppt_h"/>
                                          </p:val>
                                        </p:tav>
                                        <p:tav tm="100000">
                                          <p:val>
                                            <p:strVal val="#ppt_h"/>
                                          </p:val>
                                        </p:tav>
                                      </p:tavLst>
                                    </p:anim>
                                    <p:animEffect transition="in" filter="fade">
                                      <p:cBhvr>
                                        <p:cTn id="63" dur="1000"/>
                                        <p:tgtEl>
                                          <p:spTgt spid="74800"/>
                                        </p:tgtEl>
                                      </p:cBhvr>
                                    </p:animEffect>
                                  </p:childTnLst>
                                </p:cTn>
                              </p:par>
                              <p:par>
                                <p:cTn id="64" presetID="55" presetClass="entr" presetSubtype="0" fill="hold" grpId="0" nodeType="withEffect">
                                  <p:stCondLst>
                                    <p:cond delay="0"/>
                                  </p:stCondLst>
                                  <p:childTnLst>
                                    <p:set>
                                      <p:cBhvr>
                                        <p:cTn id="65" dur="1" fill="hold">
                                          <p:stCondLst>
                                            <p:cond delay="0"/>
                                          </p:stCondLst>
                                        </p:cTn>
                                        <p:tgtEl>
                                          <p:spTgt spid="74801"/>
                                        </p:tgtEl>
                                        <p:attrNameLst>
                                          <p:attrName>style.visibility</p:attrName>
                                        </p:attrNameLst>
                                      </p:cBhvr>
                                      <p:to>
                                        <p:strVal val="visible"/>
                                      </p:to>
                                    </p:set>
                                    <p:anim calcmode="lin" valueType="num">
                                      <p:cBhvr>
                                        <p:cTn id="66" dur="1000" fill="hold"/>
                                        <p:tgtEl>
                                          <p:spTgt spid="74801"/>
                                        </p:tgtEl>
                                        <p:attrNameLst>
                                          <p:attrName>ppt_w</p:attrName>
                                        </p:attrNameLst>
                                      </p:cBhvr>
                                      <p:tavLst>
                                        <p:tav tm="0">
                                          <p:val>
                                            <p:strVal val="#ppt_w*0.70"/>
                                          </p:val>
                                        </p:tav>
                                        <p:tav tm="100000">
                                          <p:val>
                                            <p:strVal val="#ppt_w"/>
                                          </p:val>
                                        </p:tav>
                                      </p:tavLst>
                                    </p:anim>
                                    <p:anim calcmode="lin" valueType="num">
                                      <p:cBhvr>
                                        <p:cTn id="67" dur="1000" fill="hold"/>
                                        <p:tgtEl>
                                          <p:spTgt spid="74801"/>
                                        </p:tgtEl>
                                        <p:attrNameLst>
                                          <p:attrName>ppt_h</p:attrName>
                                        </p:attrNameLst>
                                      </p:cBhvr>
                                      <p:tavLst>
                                        <p:tav tm="0">
                                          <p:val>
                                            <p:strVal val="#ppt_h"/>
                                          </p:val>
                                        </p:tav>
                                        <p:tav tm="100000">
                                          <p:val>
                                            <p:strVal val="#ppt_h"/>
                                          </p:val>
                                        </p:tav>
                                      </p:tavLst>
                                    </p:anim>
                                    <p:animEffect transition="in" filter="fade">
                                      <p:cBhvr>
                                        <p:cTn id="68" dur="1000"/>
                                        <p:tgtEl>
                                          <p:spTgt spid="74801"/>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2" fill="hold" grpId="0" nodeType="clickEffect">
                                  <p:stCondLst>
                                    <p:cond delay="0"/>
                                  </p:stCondLst>
                                  <p:childTnLst>
                                    <p:set>
                                      <p:cBhvr>
                                        <p:cTn id="72" dur="1" fill="hold">
                                          <p:stCondLst>
                                            <p:cond delay="0"/>
                                          </p:stCondLst>
                                        </p:cTn>
                                        <p:tgtEl>
                                          <p:spTgt spid="74792"/>
                                        </p:tgtEl>
                                        <p:attrNameLst>
                                          <p:attrName>style.visibility</p:attrName>
                                        </p:attrNameLst>
                                      </p:cBhvr>
                                      <p:to>
                                        <p:strVal val="visible"/>
                                      </p:to>
                                    </p:set>
                                    <p:animEffect transition="in" filter="wipe(right)">
                                      <p:cBhvr>
                                        <p:cTn id="73" dur="1000"/>
                                        <p:tgtEl>
                                          <p:spTgt spid="74792"/>
                                        </p:tgtEl>
                                      </p:cBhvr>
                                    </p:animEffect>
                                  </p:childTnLst>
                                </p:cTn>
                              </p:par>
                              <p:par>
                                <p:cTn id="74" presetID="10" presetClass="exit" presetSubtype="0" fill="hold" nodeType="withEffect">
                                  <p:stCondLst>
                                    <p:cond delay="0"/>
                                  </p:stCondLst>
                                  <p:childTnLst>
                                    <p:animEffect transition="out" filter="fade">
                                      <p:cBhvr>
                                        <p:cTn id="75" dur="2000"/>
                                        <p:tgtEl>
                                          <p:spTgt spid="43"/>
                                        </p:tgtEl>
                                      </p:cBhvr>
                                    </p:animEffect>
                                    <p:set>
                                      <p:cBhvr>
                                        <p:cTn id="76" dur="1" fill="hold">
                                          <p:stCondLst>
                                            <p:cond delay="1999"/>
                                          </p:stCondLst>
                                        </p:cTn>
                                        <p:tgtEl>
                                          <p:spTgt spid="43"/>
                                        </p:tgtEl>
                                        <p:attrNameLst>
                                          <p:attrName>style.visibility</p:attrName>
                                        </p:attrNameLst>
                                      </p:cBhvr>
                                      <p:to>
                                        <p:strVal val="hidden"/>
                                      </p:to>
                                    </p:set>
                                  </p:childTnLst>
                                </p:cTn>
                              </p:par>
                            </p:childTnLst>
                          </p:cTn>
                        </p:par>
                      </p:childTnLst>
                    </p:cTn>
                  </p:par>
                  <p:par>
                    <p:cTn id="77" fill="hold">
                      <p:stCondLst>
                        <p:cond delay="indefinite"/>
                      </p:stCondLst>
                      <p:childTnLst>
                        <p:par>
                          <p:cTn id="78" fill="hold">
                            <p:stCondLst>
                              <p:cond delay="0"/>
                            </p:stCondLst>
                            <p:childTnLst>
                              <p:par>
                                <p:cTn id="79" presetID="23" presetClass="entr" presetSubtype="16" fill="hold" nodeType="clickEffect">
                                  <p:stCondLst>
                                    <p:cond delay="0"/>
                                  </p:stCondLst>
                                  <p:childTnLst>
                                    <p:set>
                                      <p:cBhvr>
                                        <p:cTn id="80" dur="1" fill="hold">
                                          <p:stCondLst>
                                            <p:cond delay="0"/>
                                          </p:stCondLst>
                                        </p:cTn>
                                        <p:tgtEl>
                                          <p:spTgt spid="3"/>
                                        </p:tgtEl>
                                        <p:attrNameLst>
                                          <p:attrName>style.visibility</p:attrName>
                                        </p:attrNameLst>
                                      </p:cBhvr>
                                      <p:to>
                                        <p:strVal val="visible"/>
                                      </p:to>
                                    </p:set>
                                    <p:anim calcmode="lin" valueType="num">
                                      <p:cBhvr>
                                        <p:cTn id="81" dur="2000" fill="hold"/>
                                        <p:tgtEl>
                                          <p:spTgt spid="3"/>
                                        </p:tgtEl>
                                        <p:attrNameLst>
                                          <p:attrName>ppt_w</p:attrName>
                                        </p:attrNameLst>
                                      </p:cBhvr>
                                      <p:tavLst>
                                        <p:tav tm="0">
                                          <p:val>
                                            <p:fltVal val="0"/>
                                          </p:val>
                                        </p:tav>
                                        <p:tav tm="100000">
                                          <p:val>
                                            <p:strVal val="#ppt_w"/>
                                          </p:val>
                                        </p:tav>
                                      </p:tavLst>
                                    </p:anim>
                                    <p:anim calcmode="lin" valueType="num">
                                      <p:cBhvr>
                                        <p:cTn id="82" dur="2000" fill="hold"/>
                                        <p:tgtEl>
                                          <p:spTgt spid="3"/>
                                        </p:tgtEl>
                                        <p:attrNameLst>
                                          <p:attrName>ppt_h</p:attrName>
                                        </p:attrNameLst>
                                      </p:cBhvr>
                                      <p:tavLst>
                                        <p:tav tm="0">
                                          <p:val>
                                            <p:fltVal val="0"/>
                                          </p:val>
                                        </p:tav>
                                        <p:tav tm="100000">
                                          <p:val>
                                            <p:strVal val="#ppt_h"/>
                                          </p:val>
                                        </p:tav>
                                      </p:tavLst>
                                    </p:anim>
                                  </p:childTnLst>
                                </p:cTn>
                              </p:par>
                            </p:childTnLst>
                          </p:cTn>
                        </p:par>
                      </p:childTnLst>
                    </p:cTn>
                  </p:par>
                  <p:par>
                    <p:cTn id="83" fill="hold">
                      <p:stCondLst>
                        <p:cond delay="indefinite"/>
                      </p:stCondLst>
                      <p:childTnLst>
                        <p:par>
                          <p:cTn id="84" fill="hold">
                            <p:stCondLst>
                              <p:cond delay="0"/>
                            </p:stCondLst>
                            <p:childTnLst>
                              <p:par>
                                <p:cTn id="85" presetID="55" presetClass="entr" presetSubtype="0" fill="hold" grpId="0" nodeType="clickEffect">
                                  <p:stCondLst>
                                    <p:cond delay="0"/>
                                  </p:stCondLst>
                                  <p:childTnLst>
                                    <p:set>
                                      <p:cBhvr>
                                        <p:cTn id="86" dur="1" fill="hold">
                                          <p:stCondLst>
                                            <p:cond delay="0"/>
                                          </p:stCondLst>
                                        </p:cTn>
                                        <p:tgtEl>
                                          <p:spTgt spid="74804"/>
                                        </p:tgtEl>
                                        <p:attrNameLst>
                                          <p:attrName>style.visibility</p:attrName>
                                        </p:attrNameLst>
                                      </p:cBhvr>
                                      <p:to>
                                        <p:strVal val="visible"/>
                                      </p:to>
                                    </p:set>
                                    <p:anim calcmode="lin" valueType="num">
                                      <p:cBhvr>
                                        <p:cTn id="87" dur="1000" fill="hold"/>
                                        <p:tgtEl>
                                          <p:spTgt spid="74804"/>
                                        </p:tgtEl>
                                        <p:attrNameLst>
                                          <p:attrName>ppt_w</p:attrName>
                                        </p:attrNameLst>
                                      </p:cBhvr>
                                      <p:tavLst>
                                        <p:tav tm="0">
                                          <p:val>
                                            <p:strVal val="#ppt_w*0.70"/>
                                          </p:val>
                                        </p:tav>
                                        <p:tav tm="100000">
                                          <p:val>
                                            <p:strVal val="#ppt_w"/>
                                          </p:val>
                                        </p:tav>
                                      </p:tavLst>
                                    </p:anim>
                                    <p:anim calcmode="lin" valueType="num">
                                      <p:cBhvr>
                                        <p:cTn id="88" dur="1000" fill="hold"/>
                                        <p:tgtEl>
                                          <p:spTgt spid="74804"/>
                                        </p:tgtEl>
                                        <p:attrNameLst>
                                          <p:attrName>ppt_h</p:attrName>
                                        </p:attrNameLst>
                                      </p:cBhvr>
                                      <p:tavLst>
                                        <p:tav tm="0">
                                          <p:val>
                                            <p:strVal val="#ppt_h"/>
                                          </p:val>
                                        </p:tav>
                                        <p:tav tm="100000">
                                          <p:val>
                                            <p:strVal val="#ppt_h"/>
                                          </p:val>
                                        </p:tav>
                                      </p:tavLst>
                                    </p:anim>
                                    <p:animEffect transition="in" filter="fade">
                                      <p:cBhvr>
                                        <p:cTn id="89" dur="1000"/>
                                        <p:tgtEl>
                                          <p:spTgt spid="74804"/>
                                        </p:tgtEl>
                                      </p:cBhvr>
                                    </p:animEffect>
                                  </p:childTnLst>
                                </p:cTn>
                              </p:par>
                              <p:par>
                                <p:cTn id="90" presetID="55" presetClass="entr" presetSubtype="0" fill="hold" grpId="0" nodeType="withEffect">
                                  <p:stCondLst>
                                    <p:cond delay="0"/>
                                  </p:stCondLst>
                                  <p:childTnLst>
                                    <p:set>
                                      <p:cBhvr>
                                        <p:cTn id="91" dur="1" fill="hold">
                                          <p:stCondLst>
                                            <p:cond delay="0"/>
                                          </p:stCondLst>
                                        </p:cTn>
                                        <p:tgtEl>
                                          <p:spTgt spid="74802"/>
                                        </p:tgtEl>
                                        <p:attrNameLst>
                                          <p:attrName>style.visibility</p:attrName>
                                        </p:attrNameLst>
                                      </p:cBhvr>
                                      <p:to>
                                        <p:strVal val="visible"/>
                                      </p:to>
                                    </p:set>
                                    <p:anim calcmode="lin" valueType="num">
                                      <p:cBhvr>
                                        <p:cTn id="92" dur="1000" fill="hold"/>
                                        <p:tgtEl>
                                          <p:spTgt spid="74802"/>
                                        </p:tgtEl>
                                        <p:attrNameLst>
                                          <p:attrName>ppt_w</p:attrName>
                                        </p:attrNameLst>
                                      </p:cBhvr>
                                      <p:tavLst>
                                        <p:tav tm="0">
                                          <p:val>
                                            <p:strVal val="#ppt_w*0.70"/>
                                          </p:val>
                                        </p:tav>
                                        <p:tav tm="100000">
                                          <p:val>
                                            <p:strVal val="#ppt_w"/>
                                          </p:val>
                                        </p:tav>
                                      </p:tavLst>
                                    </p:anim>
                                    <p:anim calcmode="lin" valueType="num">
                                      <p:cBhvr>
                                        <p:cTn id="93" dur="1000" fill="hold"/>
                                        <p:tgtEl>
                                          <p:spTgt spid="74802"/>
                                        </p:tgtEl>
                                        <p:attrNameLst>
                                          <p:attrName>ppt_h</p:attrName>
                                        </p:attrNameLst>
                                      </p:cBhvr>
                                      <p:tavLst>
                                        <p:tav tm="0">
                                          <p:val>
                                            <p:strVal val="#ppt_h"/>
                                          </p:val>
                                        </p:tav>
                                        <p:tav tm="100000">
                                          <p:val>
                                            <p:strVal val="#ppt_h"/>
                                          </p:val>
                                        </p:tav>
                                      </p:tavLst>
                                    </p:anim>
                                    <p:animEffect transition="in" filter="fade">
                                      <p:cBhvr>
                                        <p:cTn id="94" dur="1000"/>
                                        <p:tgtEl>
                                          <p:spTgt spid="74802"/>
                                        </p:tgtEl>
                                      </p:cBhvr>
                                    </p:animEffect>
                                  </p:childTnLst>
                                </p:cTn>
                              </p:par>
                              <p:par>
                                <p:cTn id="95" presetID="55" presetClass="entr" presetSubtype="0" fill="hold" grpId="0" nodeType="withEffect">
                                  <p:stCondLst>
                                    <p:cond delay="0"/>
                                  </p:stCondLst>
                                  <p:childTnLst>
                                    <p:set>
                                      <p:cBhvr>
                                        <p:cTn id="96" dur="1" fill="hold">
                                          <p:stCondLst>
                                            <p:cond delay="0"/>
                                          </p:stCondLst>
                                        </p:cTn>
                                        <p:tgtEl>
                                          <p:spTgt spid="74803"/>
                                        </p:tgtEl>
                                        <p:attrNameLst>
                                          <p:attrName>style.visibility</p:attrName>
                                        </p:attrNameLst>
                                      </p:cBhvr>
                                      <p:to>
                                        <p:strVal val="visible"/>
                                      </p:to>
                                    </p:set>
                                    <p:anim calcmode="lin" valueType="num">
                                      <p:cBhvr>
                                        <p:cTn id="97" dur="1000" fill="hold"/>
                                        <p:tgtEl>
                                          <p:spTgt spid="74803"/>
                                        </p:tgtEl>
                                        <p:attrNameLst>
                                          <p:attrName>ppt_w</p:attrName>
                                        </p:attrNameLst>
                                      </p:cBhvr>
                                      <p:tavLst>
                                        <p:tav tm="0">
                                          <p:val>
                                            <p:strVal val="#ppt_w*0.70"/>
                                          </p:val>
                                        </p:tav>
                                        <p:tav tm="100000">
                                          <p:val>
                                            <p:strVal val="#ppt_w"/>
                                          </p:val>
                                        </p:tav>
                                      </p:tavLst>
                                    </p:anim>
                                    <p:anim calcmode="lin" valueType="num">
                                      <p:cBhvr>
                                        <p:cTn id="98" dur="1000" fill="hold"/>
                                        <p:tgtEl>
                                          <p:spTgt spid="74803"/>
                                        </p:tgtEl>
                                        <p:attrNameLst>
                                          <p:attrName>ppt_h</p:attrName>
                                        </p:attrNameLst>
                                      </p:cBhvr>
                                      <p:tavLst>
                                        <p:tav tm="0">
                                          <p:val>
                                            <p:strVal val="#ppt_h"/>
                                          </p:val>
                                        </p:tav>
                                        <p:tav tm="100000">
                                          <p:val>
                                            <p:strVal val="#ppt_h"/>
                                          </p:val>
                                        </p:tav>
                                      </p:tavLst>
                                    </p:anim>
                                    <p:animEffect transition="in" filter="fade">
                                      <p:cBhvr>
                                        <p:cTn id="99" dur="1000"/>
                                        <p:tgtEl>
                                          <p:spTgt spid="74803"/>
                                        </p:tgtEl>
                                      </p:cBhvr>
                                    </p:animEffect>
                                  </p:childTnLst>
                                </p:cTn>
                              </p:par>
                            </p:childTnLst>
                          </p:cTn>
                        </p:par>
                      </p:childTnLst>
                    </p:cTn>
                  </p:par>
                  <p:par>
                    <p:cTn id="100" fill="hold">
                      <p:stCondLst>
                        <p:cond delay="indefinite"/>
                      </p:stCondLst>
                      <p:childTnLst>
                        <p:par>
                          <p:cTn id="101" fill="hold">
                            <p:stCondLst>
                              <p:cond delay="0"/>
                            </p:stCondLst>
                            <p:childTnLst>
                              <p:par>
                                <p:cTn id="102" presetID="55" presetClass="entr" presetSubtype="0" fill="hold" grpId="0" nodeType="clickEffect">
                                  <p:stCondLst>
                                    <p:cond delay="0"/>
                                  </p:stCondLst>
                                  <p:childTnLst>
                                    <p:set>
                                      <p:cBhvr>
                                        <p:cTn id="103" dur="1" fill="hold">
                                          <p:stCondLst>
                                            <p:cond delay="0"/>
                                          </p:stCondLst>
                                        </p:cTn>
                                        <p:tgtEl>
                                          <p:spTgt spid="74805"/>
                                        </p:tgtEl>
                                        <p:attrNameLst>
                                          <p:attrName>style.visibility</p:attrName>
                                        </p:attrNameLst>
                                      </p:cBhvr>
                                      <p:to>
                                        <p:strVal val="visible"/>
                                      </p:to>
                                    </p:set>
                                    <p:anim calcmode="lin" valueType="num">
                                      <p:cBhvr>
                                        <p:cTn id="104" dur="1000" fill="hold"/>
                                        <p:tgtEl>
                                          <p:spTgt spid="74805"/>
                                        </p:tgtEl>
                                        <p:attrNameLst>
                                          <p:attrName>ppt_w</p:attrName>
                                        </p:attrNameLst>
                                      </p:cBhvr>
                                      <p:tavLst>
                                        <p:tav tm="0">
                                          <p:val>
                                            <p:strVal val="#ppt_w*0.70"/>
                                          </p:val>
                                        </p:tav>
                                        <p:tav tm="100000">
                                          <p:val>
                                            <p:strVal val="#ppt_w"/>
                                          </p:val>
                                        </p:tav>
                                      </p:tavLst>
                                    </p:anim>
                                    <p:anim calcmode="lin" valueType="num">
                                      <p:cBhvr>
                                        <p:cTn id="105" dur="1000" fill="hold"/>
                                        <p:tgtEl>
                                          <p:spTgt spid="74805"/>
                                        </p:tgtEl>
                                        <p:attrNameLst>
                                          <p:attrName>ppt_h</p:attrName>
                                        </p:attrNameLst>
                                      </p:cBhvr>
                                      <p:tavLst>
                                        <p:tav tm="0">
                                          <p:val>
                                            <p:strVal val="#ppt_h"/>
                                          </p:val>
                                        </p:tav>
                                        <p:tav tm="100000">
                                          <p:val>
                                            <p:strVal val="#ppt_h"/>
                                          </p:val>
                                        </p:tav>
                                      </p:tavLst>
                                    </p:anim>
                                    <p:animEffect transition="in" filter="fade">
                                      <p:cBhvr>
                                        <p:cTn id="106" dur="1000"/>
                                        <p:tgtEl>
                                          <p:spTgt spid="74805"/>
                                        </p:tgtEl>
                                      </p:cBhvr>
                                    </p:animEffect>
                                  </p:childTnLst>
                                </p:cTn>
                              </p:par>
                              <p:par>
                                <p:cTn id="107" presetID="55" presetClass="entr" presetSubtype="0" fill="hold" grpId="0" nodeType="withEffect">
                                  <p:stCondLst>
                                    <p:cond delay="0"/>
                                  </p:stCondLst>
                                  <p:childTnLst>
                                    <p:set>
                                      <p:cBhvr>
                                        <p:cTn id="108" dur="1" fill="hold">
                                          <p:stCondLst>
                                            <p:cond delay="0"/>
                                          </p:stCondLst>
                                        </p:cTn>
                                        <p:tgtEl>
                                          <p:spTgt spid="74806"/>
                                        </p:tgtEl>
                                        <p:attrNameLst>
                                          <p:attrName>style.visibility</p:attrName>
                                        </p:attrNameLst>
                                      </p:cBhvr>
                                      <p:to>
                                        <p:strVal val="visible"/>
                                      </p:to>
                                    </p:set>
                                    <p:anim calcmode="lin" valueType="num">
                                      <p:cBhvr>
                                        <p:cTn id="109" dur="1000" fill="hold"/>
                                        <p:tgtEl>
                                          <p:spTgt spid="74806"/>
                                        </p:tgtEl>
                                        <p:attrNameLst>
                                          <p:attrName>ppt_w</p:attrName>
                                        </p:attrNameLst>
                                      </p:cBhvr>
                                      <p:tavLst>
                                        <p:tav tm="0">
                                          <p:val>
                                            <p:strVal val="#ppt_w*0.70"/>
                                          </p:val>
                                        </p:tav>
                                        <p:tav tm="100000">
                                          <p:val>
                                            <p:strVal val="#ppt_w"/>
                                          </p:val>
                                        </p:tav>
                                      </p:tavLst>
                                    </p:anim>
                                    <p:anim calcmode="lin" valueType="num">
                                      <p:cBhvr>
                                        <p:cTn id="110" dur="1000" fill="hold"/>
                                        <p:tgtEl>
                                          <p:spTgt spid="74806"/>
                                        </p:tgtEl>
                                        <p:attrNameLst>
                                          <p:attrName>ppt_h</p:attrName>
                                        </p:attrNameLst>
                                      </p:cBhvr>
                                      <p:tavLst>
                                        <p:tav tm="0">
                                          <p:val>
                                            <p:strVal val="#ppt_h"/>
                                          </p:val>
                                        </p:tav>
                                        <p:tav tm="100000">
                                          <p:val>
                                            <p:strVal val="#ppt_h"/>
                                          </p:val>
                                        </p:tav>
                                      </p:tavLst>
                                    </p:anim>
                                    <p:animEffect transition="in" filter="fade">
                                      <p:cBhvr>
                                        <p:cTn id="111" dur="1000"/>
                                        <p:tgtEl>
                                          <p:spTgt spid="74806"/>
                                        </p:tgtEl>
                                      </p:cBhvr>
                                    </p:animEffect>
                                  </p:childTnLst>
                                </p:cTn>
                              </p:par>
                            </p:childTnLst>
                          </p:cTn>
                        </p:par>
                      </p:childTnLst>
                    </p:cTn>
                  </p:par>
                  <p:par>
                    <p:cTn id="112" fill="hold">
                      <p:stCondLst>
                        <p:cond delay="indefinite"/>
                      </p:stCondLst>
                      <p:childTnLst>
                        <p:par>
                          <p:cTn id="113" fill="hold">
                            <p:stCondLst>
                              <p:cond delay="0"/>
                            </p:stCondLst>
                            <p:childTnLst>
                              <p:par>
                                <p:cTn id="114" presetID="53" presetClass="exit" presetSubtype="0" fill="hold" nodeType="clickEffect">
                                  <p:stCondLst>
                                    <p:cond delay="0"/>
                                  </p:stCondLst>
                                  <p:childTnLst>
                                    <p:anim calcmode="lin" valueType="num">
                                      <p:cBhvr>
                                        <p:cTn id="115" dur="2000"/>
                                        <p:tgtEl>
                                          <p:spTgt spid="2"/>
                                        </p:tgtEl>
                                        <p:attrNameLst>
                                          <p:attrName>ppt_w</p:attrName>
                                        </p:attrNameLst>
                                      </p:cBhvr>
                                      <p:tavLst>
                                        <p:tav tm="0">
                                          <p:val>
                                            <p:strVal val="ppt_w"/>
                                          </p:val>
                                        </p:tav>
                                        <p:tav tm="100000">
                                          <p:val>
                                            <p:fltVal val="0"/>
                                          </p:val>
                                        </p:tav>
                                      </p:tavLst>
                                    </p:anim>
                                    <p:anim calcmode="lin" valueType="num">
                                      <p:cBhvr>
                                        <p:cTn id="116" dur="2000"/>
                                        <p:tgtEl>
                                          <p:spTgt spid="2"/>
                                        </p:tgtEl>
                                        <p:attrNameLst>
                                          <p:attrName>ppt_h</p:attrName>
                                        </p:attrNameLst>
                                      </p:cBhvr>
                                      <p:tavLst>
                                        <p:tav tm="0">
                                          <p:val>
                                            <p:strVal val="ppt_h"/>
                                          </p:val>
                                        </p:tav>
                                        <p:tav tm="100000">
                                          <p:val>
                                            <p:fltVal val="0"/>
                                          </p:val>
                                        </p:tav>
                                      </p:tavLst>
                                    </p:anim>
                                    <p:animEffect transition="out" filter="fade">
                                      <p:cBhvr>
                                        <p:cTn id="117" dur="2000"/>
                                        <p:tgtEl>
                                          <p:spTgt spid="2"/>
                                        </p:tgtEl>
                                      </p:cBhvr>
                                    </p:animEffect>
                                    <p:set>
                                      <p:cBhvr>
                                        <p:cTn id="118" dur="1" fill="hold">
                                          <p:stCondLst>
                                            <p:cond delay="1999"/>
                                          </p:stCondLst>
                                        </p:cTn>
                                        <p:tgtEl>
                                          <p:spTgt spid="2"/>
                                        </p:tgtEl>
                                        <p:attrNameLst>
                                          <p:attrName>style.visibility</p:attrName>
                                        </p:attrNameLst>
                                      </p:cBhvr>
                                      <p:to>
                                        <p:strVal val="hidden"/>
                                      </p:to>
                                    </p:set>
                                  </p:childTnLst>
                                </p:cTn>
                              </p:par>
                              <p:par>
                                <p:cTn id="119" presetID="53" presetClass="exit" presetSubtype="0" fill="hold" grpId="1" nodeType="withEffect">
                                  <p:stCondLst>
                                    <p:cond delay="0"/>
                                  </p:stCondLst>
                                  <p:childTnLst>
                                    <p:anim calcmode="lin" valueType="num">
                                      <p:cBhvr>
                                        <p:cTn id="120" dur="2000"/>
                                        <p:tgtEl>
                                          <p:spTgt spid="74794"/>
                                        </p:tgtEl>
                                        <p:attrNameLst>
                                          <p:attrName>ppt_w</p:attrName>
                                        </p:attrNameLst>
                                      </p:cBhvr>
                                      <p:tavLst>
                                        <p:tav tm="0">
                                          <p:val>
                                            <p:strVal val="ppt_w"/>
                                          </p:val>
                                        </p:tav>
                                        <p:tav tm="100000">
                                          <p:val>
                                            <p:fltVal val="0"/>
                                          </p:val>
                                        </p:tav>
                                      </p:tavLst>
                                    </p:anim>
                                    <p:anim calcmode="lin" valueType="num">
                                      <p:cBhvr>
                                        <p:cTn id="121" dur="2000"/>
                                        <p:tgtEl>
                                          <p:spTgt spid="74794"/>
                                        </p:tgtEl>
                                        <p:attrNameLst>
                                          <p:attrName>ppt_h</p:attrName>
                                        </p:attrNameLst>
                                      </p:cBhvr>
                                      <p:tavLst>
                                        <p:tav tm="0">
                                          <p:val>
                                            <p:strVal val="ppt_h"/>
                                          </p:val>
                                        </p:tav>
                                        <p:tav tm="100000">
                                          <p:val>
                                            <p:fltVal val="0"/>
                                          </p:val>
                                        </p:tav>
                                      </p:tavLst>
                                    </p:anim>
                                    <p:animEffect transition="out" filter="fade">
                                      <p:cBhvr>
                                        <p:cTn id="122" dur="2000"/>
                                        <p:tgtEl>
                                          <p:spTgt spid="74794"/>
                                        </p:tgtEl>
                                      </p:cBhvr>
                                    </p:animEffect>
                                    <p:set>
                                      <p:cBhvr>
                                        <p:cTn id="123" dur="1" fill="hold">
                                          <p:stCondLst>
                                            <p:cond delay="1999"/>
                                          </p:stCondLst>
                                        </p:cTn>
                                        <p:tgtEl>
                                          <p:spTgt spid="74794"/>
                                        </p:tgtEl>
                                        <p:attrNameLst>
                                          <p:attrName>style.visibility</p:attrName>
                                        </p:attrNameLst>
                                      </p:cBhvr>
                                      <p:to>
                                        <p:strVal val="hidden"/>
                                      </p:to>
                                    </p:set>
                                  </p:childTnLst>
                                </p:cTn>
                              </p:par>
                              <p:par>
                                <p:cTn id="124" presetID="53" presetClass="exit" presetSubtype="0" fill="hold" grpId="1" nodeType="withEffect">
                                  <p:stCondLst>
                                    <p:cond delay="0"/>
                                  </p:stCondLst>
                                  <p:childTnLst>
                                    <p:anim calcmode="lin" valueType="num">
                                      <p:cBhvr>
                                        <p:cTn id="125" dur="2000"/>
                                        <p:tgtEl>
                                          <p:spTgt spid="74795"/>
                                        </p:tgtEl>
                                        <p:attrNameLst>
                                          <p:attrName>ppt_w</p:attrName>
                                        </p:attrNameLst>
                                      </p:cBhvr>
                                      <p:tavLst>
                                        <p:tav tm="0">
                                          <p:val>
                                            <p:strVal val="ppt_w"/>
                                          </p:val>
                                        </p:tav>
                                        <p:tav tm="100000">
                                          <p:val>
                                            <p:fltVal val="0"/>
                                          </p:val>
                                        </p:tav>
                                      </p:tavLst>
                                    </p:anim>
                                    <p:anim calcmode="lin" valueType="num">
                                      <p:cBhvr>
                                        <p:cTn id="126" dur="2000"/>
                                        <p:tgtEl>
                                          <p:spTgt spid="74795"/>
                                        </p:tgtEl>
                                        <p:attrNameLst>
                                          <p:attrName>ppt_h</p:attrName>
                                        </p:attrNameLst>
                                      </p:cBhvr>
                                      <p:tavLst>
                                        <p:tav tm="0">
                                          <p:val>
                                            <p:strVal val="ppt_h"/>
                                          </p:val>
                                        </p:tav>
                                        <p:tav tm="100000">
                                          <p:val>
                                            <p:fltVal val="0"/>
                                          </p:val>
                                        </p:tav>
                                      </p:tavLst>
                                    </p:anim>
                                    <p:animEffect transition="out" filter="fade">
                                      <p:cBhvr>
                                        <p:cTn id="127" dur="2000"/>
                                        <p:tgtEl>
                                          <p:spTgt spid="74795"/>
                                        </p:tgtEl>
                                      </p:cBhvr>
                                    </p:animEffect>
                                    <p:set>
                                      <p:cBhvr>
                                        <p:cTn id="128" dur="1" fill="hold">
                                          <p:stCondLst>
                                            <p:cond delay="1999"/>
                                          </p:stCondLst>
                                        </p:cTn>
                                        <p:tgtEl>
                                          <p:spTgt spid="74795"/>
                                        </p:tgtEl>
                                        <p:attrNameLst>
                                          <p:attrName>style.visibility</p:attrName>
                                        </p:attrNameLst>
                                      </p:cBhvr>
                                      <p:to>
                                        <p:strVal val="hidden"/>
                                      </p:to>
                                    </p:set>
                                  </p:childTnLst>
                                </p:cTn>
                              </p:par>
                              <p:par>
                                <p:cTn id="129" presetID="53" presetClass="exit" presetSubtype="0" fill="hold" grpId="1" nodeType="withEffect">
                                  <p:stCondLst>
                                    <p:cond delay="0"/>
                                  </p:stCondLst>
                                  <p:childTnLst>
                                    <p:anim calcmode="lin" valueType="num">
                                      <p:cBhvr>
                                        <p:cTn id="130" dur="2000"/>
                                        <p:tgtEl>
                                          <p:spTgt spid="74798"/>
                                        </p:tgtEl>
                                        <p:attrNameLst>
                                          <p:attrName>ppt_w</p:attrName>
                                        </p:attrNameLst>
                                      </p:cBhvr>
                                      <p:tavLst>
                                        <p:tav tm="0">
                                          <p:val>
                                            <p:strVal val="ppt_w"/>
                                          </p:val>
                                        </p:tav>
                                        <p:tav tm="100000">
                                          <p:val>
                                            <p:fltVal val="0"/>
                                          </p:val>
                                        </p:tav>
                                      </p:tavLst>
                                    </p:anim>
                                    <p:anim calcmode="lin" valueType="num">
                                      <p:cBhvr>
                                        <p:cTn id="131" dur="2000"/>
                                        <p:tgtEl>
                                          <p:spTgt spid="74798"/>
                                        </p:tgtEl>
                                        <p:attrNameLst>
                                          <p:attrName>ppt_h</p:attrName>
                                        </p:attrNameLst>
                                      </p:cBhvr>
                                      <p:tavLst>
                                        <p:tav tm="0">
                                          <p:val>
                                            <p:strVal val="ppt_h"/>
                                          </p:val>
                                        </p:tav>
                                        <p:tav tm="100000">
                                          <p:val>
                                            <p:fltVal val="0"/>
                                          </p:val>
                                        </p:tav>
                                      </p:tavLst>
                                    </p:anim>
                                    <p:animEffect transition="out" filter="fade">
                                      <p:cBhvr>
                                        <p:cTn id="132" dur="2000"/>
                                        <p:tgtEl>
                                          <p:spTgt spid="74798"/>
                                        </p:tgtEl>
                                      </p:cBhvr>
                                    </p:animEffect>
                                    <p:set>
                                      <p:cBhvr>
                                        <p:cTn id="133" dur="1" fill="hold">
                                          <p:stCondLst>
                                            <p:cond delay="1999"/>
                                          </p:stCondLst>
                                        </p:cTn>
                                        <p:tgtEl>
                                          <p:spTgt spid="74798"/>
                                        </p:tgtEl>
                                        <p:attrNameLst>
                                          <p:attrName>style.visibility</p:attrName>
                                        </p:attrNameLst>
                                      </p:cBhvr>
                                      <p:to>
                                        <p:strVal val="hidden"/>
                                      </p:to>
                                    </p:set>
                                  </p:childTnLst>
                                </p:cTn>
                              </p:par>
                              <p:par>
                                <p:cTn id="134" presetID="53" presetClass="exit" presetSubtype="0" fill="hold" grpId="1" nodeType="withEffect">
                                  <p:stCondLst>
                                    <p:cond delay="0"/>
                                  </p:stCondLst>
                                  <p:childTnLst>
                                    <p:anim calcmode="lin" valueType="num">
                                      <p:cBhvr>
                                        <p:cTn id="135" dur="2000"/>
                                        <p:tgtEl>
                                          <p:spTgt spid="74800"/>
                                        </p:tgtEl>
                                        <p:attrNameLst>
                                          <p:attrName>ppt_w</p:attrName>
                                        </p:attrNameLst>
                                      </p:cBhvr>
                                      <p:tavLst>
                                        <p:tav tm="0">
                                          <p:val>
                                            <p:strVal val="ppt_w"/>
                                          </p:val>
                                        </p:tav>
                                        <p:tav tm="100000">
                                          <p:val>
                                            <p:fltVal val="0"/>
                                          </p:val>
                                        </p:tav>
                                      </p:tavLst>
                                    </p:anim>
                                    <p:anim calcmode="lin" valueType="num">
                                      <p:cBhvr>
                                        <p:cTn id="136" dur="2000"/>
                                        <p:tgtEl>
                                          <p:spTgt spid="74800"/>
                                        </p:tgtEl>
                                        <p:attrNameLst>
                                          <p:attrName>ppt_h</p:attrName>
                                        </p:attrNameLst>
                                      </p:cBhvr>
                                      <p:tavLst>
                                        <p:tav tm="0">
                                          <p:val>
                                            <p:strVal val="ppt_h"/>
                                          </p:val>
                                        </p:tav>
                                        <p:tav tm="100000">
                                          <p:val>
                                            <p:fltVal val="0"/>
                                          </p:val>
                                        </p:tav>
                                      </p:tavLst>
                                    </p:anim>
                                    <p:animEffect transition="out" filter="fade">
                                      <p:cBhvr>
                                        <p:cTn id="137" dur="2000"/>
                                        <p:tgtEl>
                                          <p:spTgt spid="74800"/>
                                        </p:tgtEl>
                                      </p:cBhvr>
                                    </p:animEffect>
                                    <p:set>
                                      <p:cBhvr>
                                        <p:cTn id="138" dur="1" fill="hold">
                                          <p:stCondLst>
                                            <p:cond delay="1999"/>
                                          </p:stCondLst>
                                        </p:cTn>
                                        <p:tgtEl>
                                          <p:spTgt spid="74800"/>
                                        </p:tgtEl>
                                        <p:attrNameLst>
                                          <p:attrName>style.visibility</p:attrName>
                                        </p:attrNameLst>
                                      </p:cBhvr>
                                      <p:to>
                                        <p:strVal val="hidden"/>
                                      </p:to>
                                    </p:set>
                                  </p:childTnLst>
                                </p:cTn>
                              </p:par>
                              <p:par>
                                <p:cTn id="139" presetID="53" presetClass="exit" presetSubtype="0" fill="hold" grpId="1" nodeType="withEffect">
                                  <p:stCondLst>
                                    <p:cond delay="0"/>
                                  </p:stCondLst>
                                  <p:childTnLst>
                                    <p:anim calcmode="lin" valueType="num">
                                      <p:cBhvr>
                                        <p:cTn id="140" dur="2000"/>
                                        <p:tgtEl>
                                          <p:spTgt spid="74801"/>
                                        </p:tgtEl>
                                        <p:attrNameLst>
                                          <p:attrName>ppt_w</p:attrName>
                                        </p:attrNameLst>
                                      </p:cBhvr>
                                      <p:tavLst>
                                        <p:tav tm="0">
                                          <p:val>
                                            <p:strVal val="ppt_w"/>
                                          </p:val>
                                        </p:tav>
                                        <p:tav tm="100000">
                                          <p:val>
                                            <p:fltVal val="0"/>
                                          </p:val>
                                        </p:tav>
                                      </p:tavLst>
                                    </p:anim>
                                    <p:anim calcmode="lin" valueType="num">
                                      <p:cBhvr>
                                        <p:cTn id="141" dur="2000"/>
                                        <p:tgtEl>
                                          <p:spTgt spid="74801"/>
                                        </p:tgtEl>
                                        <p:attrNameLst>
                                          <p:attrName>ppt_h</p:attrName>
                                        </p:attrNameLst>
                                      </p:cBhvr>
                                      <p:tavLst>
                                        <p:tav tm="0">
                                          <p:val>
                                            <p:strVal val="ppt_h"/>
                                          </p:val>
                                        </p:tav>
                                        <p:tav tm="100000">
                                          <p:val>
                                            <p:fltVal val="0"/>
                                          </p:val>
                                        </p:tav>
                                      </p:tavLst>
                                    </p:anim>
                                    <p:animEffect transition="out" filter="fade">
                                      <p:cBhvr>
                                        <p:cTn id="142" dur="2000"/>
                                        <p:tgtEl>
                                          <p:spTgt spid="74801"/>
                                        </p:tgtEl>
                                      </p:cBhvr>
                                    </p:animEffect>
                                    <p:set>
                                      <p:cBhvr>
                                        <p:cTn id="143" dur="1" fill="hold">
                                          <p:stCondLst>
                                            <p:cond delay="1999"/>
                                          </p:stCondLst>
                                        </p:cTn>
                                        <p:tgtEl>
                                          <p:spTgt spid="74801"/>
                                        </p:tgtEl>
                                        <p:attrNameLst>
                                          <p:attrName>style.visibility</p:attrName>
                                        </p:attrNameLst>
                                      </p:cBhvr>
                                      <p:to>
                                        <p:strVal val="hidden"/>
                                      </p:to>
                                    </p:set>
                                  </p:childTnLst>
                                </p:cTn>
                              </p:par>
                              <p:par>
                                <p:cTn id="144" presetID="53" presetClass="exit" presetSubtype="0" fill="hold" grpId="1" nodeType="withEffect">
                                  <p:stCondLst>
                                    <p:cond delay="0"/>
                                  </p:stCondLst>
                                  <p:childTnLst>
                                    <p:anim calcmode="lin" valueType="num">
                                      <p:cBhvr>
                                        <p:cTn id="145" dur="2000"/>
                                        <p:tgtEl>
                                          <p:spTgt spid="74792"/>
                                        </p:tgtEl>
                                        <p:attrNameLst>
                                          <p:attrName>ppt_w</p:attrName>
                                        </p:attrNameLst>
                                      </p:cBhvr>
                                      <p:tavLst>
                                        <p:tav tm="0">
                                          <p:val>
                                            <p:strVal val="ppt_w"/>
                                          </p:val>
                                        </p:tav>
                                        <p:tav tm="100000">
                                          <p:val>
                                            <p:fltVal val="0"/>
                                          </p:val>
                                        </p:tav>
                                      </p:tavLst>
                                    </p:anim>
                                    <p:anim calcmode="lin" valueType="num">
                                      <p:cBhvr>
                                        <p:cTn id="146" dur="2000"/>
                                        <p:tgtEl>
                                          <p:spTgt spid="74792"/>
                                        </p:tgtEl>
                                        <p:attrNameLst>
                                          <p:attrName>ppt_h</p:attrName>
                                        </p:attrNameLst>
                                      </p:cBhvr>
                                      <p:tavLst>
                                        <p:tav tm="0">
                                          <p:val>
                                            <p:strVal val="ppt_h"/>
                                          </p:val>
                                        </p:tav>
                                        <p:tav tm="100000">
                                          <p:val>
                                            <p:fltVal val="0"/>
                                          </p:val>
                                        </p:tav>
                                      </p:tavLst>
                                    </p:anim>
                                    <p:animEffect transition="out" filter="fade">
                                      <p:cBhvr>
                                        <p:cTn id="147" dur="2000"/>
                                        <p:tgtEl>
                                          <p:spTgt spid="74792"/>
                                        </p:tgtEl>
                                      </p:cBhvr>
                                    </p:animEffect>
                                    <p:set>
                                      <p:cBhvr>
                                        <p:cTn id="148" dur="1" fill="hold">
                                          <p:stCondLst>
                                            <p:cond delay="1999"/>
                                          </p:stCondLst>
                                        </p:cTn>
                                        <p:tgtEl>
                                          <p:spTgt spid="74792"/>
                                        </p:tgtEl>
                                        <p:attrNameLst>
                                          <p:attrName>style.visibility</p:attrName>
                                        </p:attrNameLst>
                                      </p:cBhvr>
                                      <p:to>
                                        <p:strVal val="hidden"/>
                                      </p:to>
                                    </p:set>
                                  </p:childTnLst>
                                </p:cTn>
                              </p:par>
                              <p:par>
                                <p:cTn id="149" presetID="53" presetClass="exit" presetSubtype="0" fill="hold" nodeType="withEffect">
                                  <p:stCondLst>
                                    <p:cond delay="0"/>
                                  </p:stCondLst>
                                  <p:childTnLst>
                                    <p:anim calcmode="lin" valueType="num">
                                      <p:cBhvr>
                                        <p:cTn id="150" dur="2000"/>
                                        <p:tgtEl>
                                          <p:spTgt spid="3"/>
                                        </p:tgtEl>
                                        <p:attrNameLst>
                                          <p:attrName>ppt_w</p:attrName>
                                        </p:attrNameLst>
                                      </p:cBhvr>
                                      <p:tavLst>
                                        <p:tav tm="0">
                                          <p:val>
                                            <p:strVal val="ppt_w"/>
                                          </p:val>
                                        </p:tav>
                                        <p:tav tm="100000">
                                          <p:val>
                                            <p:fltVal val="0"/>
                                          </p:val>
                                        </p:tav>
                                      </p:tavLst>
                                    </p:anim>
                                    <p:anim calcmode="lin" valueType="num">
                                      <p:cBhvr>
                                        <p:cTn id="151" dur="2000"/>
                                        <p:tgtEl>
                                          <p:spTgt spid="3"/>
                                        </p:tgtEl>
                                        <p:attrNameLst>
                                          <p:attrName>ppt_h</p:attrName>
                                        </p:attrNameLst>
                                      </p:cBhvr>
                                      <p:tavLst>
                                        <p:tav tm="0">
                                          <p:val>
                                            <p:strVal val="ppt_h"/>
                                          </p:val>
                                        </p:tav>
                                        <p:tav tm="100000">
                                          <p:val>
                                            <p:fltVal val="0"/>
                                          </p:val>
                                        </p:tav>
                                      </p:tavLst>
                                    </p:anim>
                                    <p:animEffect transition="out" filter="fade">
                                      <p:cBhvr>
                                        <p:cTn id="152" dur="2000"/>
                                        <p:tgtEl>
                                          <p:spTgt spid="3"/>
                                        </p:tgtEl>
                                      </p:cBhvr>
                                    </p:animEffect>
                                    <p:set>
                                      <p:cBhvr>
                                        <p:cTn id="153" dur="1" fill="hold">
                                          <p:stCondLst>
                                            <p:cond delay="1999"/>
                                          </p:stCondLst>
                                        </p:cTn>
                                        <p:tgtEl>
                                          <p:spTgt spid="3"/>
                                        </p:tgtEl>
                                        <p:attrNameLst>
                                          <p:attrName>style.visibility</p:attrName>
                                        </p:attrNameLst>
                                      </p:cBhvr>
                                      <p:to>
                                        <p:strVal val="hidden"/>
                                      </p:to>
                                    </p:set>
                                  </p:childTnLst>
                                </p:cTn>
                              </p:par>
                              <p:par>
                                <p:cTn id="154" presetID="53" presetClass="exit" presetSubtype="0" fill="hold" grpId="1" nodeType="withEffect">
                                  <p:stCondLst>
                                    <p:cond delay="0"/>
                                  </p:stCondLst>
                                  <p:childTnLst>
                                    <p:anim calcmode="lin" valueType="num">
                                      <p:cBhvr>
                                        <p:cTn id="155" dur="2000"/>
                                        <p:tgtEl>
                                          <p:spTgt spid="74804"/>
                                        </p:tgtEl>
                                        <p:attrNameLst>
                                          <p:attrName>ppt_w</p:attrName>
                                        </p:attrNameLst>
                                      </p:cBhvr>
                                      <p:tavLst>
                                        <p:tav tm="0">
                                          <p:val>
                                            <p:strVal val="ppt_w"/>
                                          </p:val>
                                        </p:tav>
                                        <p:tav tm="100000">
                                          <p:val>
                                            <p:fltVal val="0"/>
                                          </p:val>
                                        </p:tav>
                                      </p:tavLst>
                                    </p:anim>
                                    <p:anim calcmode="lin" valueType="num">
                                      <p:cBhvr>
                                        <p:cTn id="156" dur="2000"/>
                                        <p:tgtEl>
                                          <p:spTgt spid="74804"/>
                                        </p:tgtEl>
                                        <p:attrNameLst>
                                          <p:attrName>ppt_h</p:attrName>
                                        </p:attrNameLst>
                                      </p:cBhvr>
                                      <p:tavLst>
                                        <p:tav tm="0">
                                          <p:val>
                                            <p:strVal val="ppt_h"/>
                                          </p:val>
                                        </p:tav>
                                        <p:tav tm="100000">
                                          <p:val>
                                            <p:fltVal val="0"/>
                                          </p:val>
                                        </p:tav>
                                      </p:tavLst>
                                    </p:anim>
                                    <p:animEffect transition="out" filter="fade">
                                      <p:cBhvr>
                                        <p:cTn id="157" dur="2000"/>
                                        <p:tgtEl>
                                          <p:spTgt spid="74804"/>
                                        </p:tgtEl>
                                      </p:cBhvr>
                                    </p:animEffect>
                                    <p:set>
                                      <p:cBhvr>
                                        <p:cTn id="158" dur="1" fill="hold">
                                          <p:stCondLst>
                                            <p:cond delay="1999"/>
                                          </p:stCondLst>
                                        </p:cTn>
                                        <p:tgtEl>
                                          <p:spTgt spid="74804"/>
                                        </p:tgtEl>
                                        <p:attrNameLst>
                                          <p:attrName>style.visibility</p:attrName>
                                        </p:attrNameLst>
                                      </p:cBhvr>
                                      <p:to>
                                        <p:strVal val="hidden"/>
                                      </p:to>
                                    </p:set>
                                  </p:childTnLst>
                                </p:cTn>
                              </p:par>
                              <p:par>
                                <p:cTn id="159" presetID="53" presetClass="exit" presetSubtype="0" fill="hold" grpId="1" nodeType="withEffect">
                                  <p:stCondLst>
                                    <p:cond delay="0"/>
                                  </p:stCondLst>
                                  <p:childTnLst>
                                    <p:anim calcmode="lin" valueType="num">
                                      <p:cBhvr>
                                        <p:cTn id="160" dur="2000"/>
                                        <p:tgtEl>
                                          <p:spTgt spid="74802"/>
                                        </p:tgtEl>
                                        <p:attrNameLst>
                                          <p:attrName>ppt_w</p:attrName>
                                        </p:attrNameLst>
                                      </p:cBhvr>
                                      <p:tavLst>
                                        <p:tav tm="0">
                                          <p:val>
                                            <p:strVal val="ppt_w"/>
                                          </p:val>
                                        </p:tav>
                                        <p:tav tm="100000">
                                          <p:val>
                                            <p:fltVal val="0"/>
                                          </p:val>
                                        </p:tav>
                                      </p:tavLst>
                                    </p:anim>
                                    <p:anim calcmode="lin" valueType="num">
                                      <p:cBhvr>
                                        <p:cTn id="161" dur="2000"/>
                                        <p:tgtEl>
                                          <p:spTgt spid="74802"/>
                                        </p:tgtEl>
                                        <p:attrNameLst>
                                          <p:attrName>ppt_h</p:attrName>
                                        </p:attrNameLst>
                                      </p:cBhvr>
                                      <p:tavLst>
                                        <p:tav tm="0">
                                          <p:val>
                                            <p:strVal val="ppt_h"/>
                                          </p:val>
                                        </p:tav>
                                        <p:tav tm="100000">
                                          <p:val>
                                            <p:fltVal val="0"/>
                                          </p:val>
                                        </p:tav>
                                      </p:tavLst>
                                    </p:anim>
                                    <p:animEffect transition="out" filter="fade">
                                      <p:cBhvr>
                                        <p:cTn id="162" dur="2000"/>
                                        <p:tgtEl>
                                          <p:spTgt spid="74802"/>
                                        </p:tgtEl>
                                      </p:cBhvr>
                                    </p:animEffect>
                                    <p:set>
                                      <p:cBhvr>
                                        <p:cTn id="163" dur="1" fill="hold">
                                          <p:stCondLst>
                                            <p:cond delay="1999"/>
                                          </p:stCondLst>
                                        </p:cTn>
                                        <p:tgtEl>
                                          <p:spTgt spid="74802"/>
                                        </p:tgtEl>
                                        <p:attrNameLst>
                                          <p:attrName>style.visibility</p:attrName>
                                        </p:attrNameLst>
                                      </p:cBhvr>
                                      <p:to>
                                        <p:strVal val="hidden"/>
                                      </p:to>
                                    </p:set>
                                  </p:childTnLst>
                                </p:cTn>
                              </p:par>
                              <p:par>
                                <p:cTn id="164" presetID="53" presetClass="exit" presetSubtype="0" fill="hold" grpId="1" nodeType="withEffect">
                                  <p:stCondLst>
                                    <p:cond delay="0"/>
                                  </p:stCondLst>
                                  <p:childTnLst>
                                    <p:anim calcmode="lin" valueType="num">
                                      <p:cBhvr>
                                        <p:cTn id="165" dur="2000"/>
                                        <p:tgtEl>
                                          <p:spTgt spid="74803"/>
                                        </p:tgtEl>
                                        <p:attrNameLst>
                                          <p:attrName>ppt_w</p:attrName>
                                        </p:attrNameLst>
                                      </p:cBhvr>
                                      <p:tavLst>
                                        <p:tav tm="0">
                                          <p:val>
                                            <p:strVal val="ppt_w"/>
                                          </p:val>
                                        </p:tav>
                                        <p:tav tm="100000">
                                          <p:val>
                                            <p:fltVal val="0"/>
                                          </p:val>
                                        </p:tav>
                                      </p:tavLst>
                                    </p:anim>
                                    <p:anim calcmode="lin" valueType="num">
                                      <p:cBhvr>
                                        <p:cTn id="166" dur="2000"/>
                                        <p:tgtEl>
                                          <p:spTgt spid="74803"/>
                                        </p:tgtEl>
                                        <p:attrNameLst>
                                          <p:attrName>ppt_h</p:attrName>
                                        </p:attrNameLst>
                                      </p:cBhvr>
                                      <p:tavLst>
                                        <p:tav tm="0">
                                          <p:val>
                                            <p:strVal val="ppt_h"/>
                                          </p:val>
                                        </p:tav>
                                        <p:tav tm="100000">
                                          <p:val>
                                            <p:fltVal val="0"/>
                                          </p:val>
                                        </p:tav>
                                      </p:tavLst>
                                    </p:anim>
                                    <p:animEffect transition="out" filter="fade">
                                      <p:cBhvr>
                                        <p:cTn id="167" dur="2000"/>
                                        <p:tgtEl>
                                          <p:spTgt spid="74803"/>
                                        </p:tgtEl>
                                      </p:cBhvr>
                                    </p:animEffect>
                                    <p:set>
                                      <p:cBhvr>
                                        <p:cTn id="168" dur="1" fill="hold">
                                          <p:stCondLst>
                                            <p:cond delay="1999"/>
                                          </p:stCondLst>
                                        </p:cTn>
                                        <p:tgtEl>
                                          <p:spTgt spid="74803"/>
                                        </p:tgtEl>
                                        <p:attrNameLst>
                                          <p:attrName>style.visibility</p:attrName>
                                        </p:attrNameLst>
                                      </p:cBhvr>
                                      <p:to>
                                        <p:strVal val="hidden"/>
                                      </p:to>
                                    </p:set>
                                  </p:childTnLst>
                                </p:cTn>
                              </p:par>
                              <p:par>
                                <p:cTn id="169" presetID="53" presetClass="exit" presetSubtype="0" fill="hold" grpId="1" nodeType="withEffect">
                                  <p:stCondLst>
                                    <p:cond delay="0"/>
                                  </p:stCondLst>
                                  <p:childTnLst>
                                    <p:anim calcmode="lin" valueType="num">
                                      <p:cBhvr>
                                        <p:cTn id="170" dur="2000"/>
                                        <p:tgtEl>
                                          <p:spTgt spid="74805"/>
                                        </p:tgtEl>
                                        <p:attrNameLst>
                                          <p:attrName>ppt_w</p:attrName>
                                        </p:attrNameLst>
                                      </p:cBhvr>
                                      <p:tavLst>
                                        <p:tav tm="0">
                                          <p:val>
                                            <p:strVal val="ppt_w"/>
                                          </p:val>
                                        </p:tav>
                                        <p:tav tm="100000">
                                          <p:val>
                                            <p:fltVal val="0"/>
                                          </p:val>
                                        </p:tav>
                                      </p:tavLst>
                                    </p:anim>
                                    <p:anim calcmode="lin" valueType="num">
                                      <p:cBhvr>
                                        <p:cTn id="171" dur="2000"/>
                                        <p:tgtEl>
                                          <p:spTgt spid="74805"/>
                                        </p:tgtEl>
                                        <p:attrNameLst>
                                          <p:attrName>ppt_h</p:attrName>
                                        </p:attrNameLst>
                                      </p:cBhvr>
                                      <p:tavLst>
                                        <p:tav tm="0">
                                          <p:val>
                                            <p:strVal val="ppt_h"/>
                                          </p:val>
                                        </p:tav>
                                        <p:tav tm="100000">
                                          <p:val>
                                            <p:fltVal val="0"/>
                                          </p:val>
                                        </p:tav>
                                      </p:tavLst>
                                    </p:anim>
                                    <p:animEffect transition="out" filter="fade">
                                      <p:cBhvr>
                                        <p:cTn id="172" dur="2000"/>
                                        <p:tgtEl>
                                          <p:spTgt spid="74805"/>
                                        </p:tgtEl>
                                      </p:cBhvr>
                                    </p:animEffect>
                                    <p:set>
                                      <p:cBhvr>
                                        <p:cTn id="173" dur="1" fill="hold">
                                          <p:stCondLst>
                                            <p:cond delay="1999"/>
                                          </p:stCondLst>
                                        </p:cTn>
                                        <p:tgtEl>
                                          <p:spTgt spid="74805"/>
                                        </p:tgtEl>
                                        <p:attrNameLst>
                                          <p:attrName>style.visibility</p:attrName>
                                        </p:attrNameLst>
                                      </p:cBhvr>
                                      <p:to>
                                        <p:strVal val="hidden"/>
                                      </p:to>
                                    </p:set>
                                  </p:childTnLst>
                                </p:cTn>
                              </p:par>
                              <p:par>
                                <p:cTn id="174" presetID="53" presetClass="exit" presetSubtype="0" fill="hold" grpId="1" nodeType="withEffect">
                                  <p:stCondLst>
                                    <p:cond delay="0"/>
                                  </p:stCondLst>
                                  <p:childTnLst>
                                    <p:anim calcmode="lin" valueType="num">
                                      <p:cBhvr>
                                        <p:cTn id="175" dur="2000"/>
                                        <p:tgtEl>
                                          <p:spTgt spid="74806"/>
                                        </p:tgtEl>
                                        <p:attrNameLst>
                                          <p:attrName>ppt_w</p:attrName>
                                        </p:attrNameLst>
                                      </p:cBhvr>
                                      <p:tavLst>
                                        <p:tav tm="0">
                                          <p:val>
                                            <p:strVal val="ppt_w"/>
                                          </p:val>
                                        </p:tav>
                                        <p:tav tm="100000">
                                          <p:val>
                                            <p:fltVal val="0"/>
                                          </p:val>
                                        </p:tav>
                                      </p:tavLst>
                                    </p:anim>
                                    <p:anim calcmode="lin" valueType="num">
                                      <p:cBhvr>
                                        <p:cTn id="176" dur="2000"/>
                                        <p:tgtEl>
                                          <p:spTgt spid="74806"/>
                                        </p:tgtEl>
                                        <p:attrNameLst>
                                          <p:attrName>ppt_h</p:attrName>
                                        </p:attrNameLst>
                                      </p:cBhvr>
                                      <p:tavLst>
                                        <p:tav tm="0">
                                          <p:val>
                                            <p:strVal val="ppt_h"/>
                                          </p:val>
                                        </p:tav>
                                        <p:tav tm="100000">
                                          <p:val>
                                            <p:fltVal val="0"/>
                                          </p:val>
                                        </p:tav>
                                      </p:tavLst>
                                    </p:anim>
                                    <p:animEffect transition="out" filter="fade">
                                      <p:cBhvr>
                                        <p:cTn id="177" dur="2000"/>
                                        <p:tgtEl>
                                          <p:spTgt spid="74806"/>
                                        </p:tgtEl>
                                      </p:cBhvr>
                                    </p:animEffect>
                                    <p:set>
                                      <p:cBhvr>
                                        <p:cTn id="178" dur="1" fill="hold">
                                          <p:stCondLst>
                                            <p:cond delay="1999"/>
                                          </p:stCondLst>
                                        </p:cTn>
                                        <p:tgtEl>
                                          <p:spTgt spid="74806"/>
                                        </p:tgtEl>
                                        <p:attrNameLst>
                                          <p:attrName>style.visibility</p:attrName>
                                        </p:attrNameLst>
                                      </p:cBhvr>
                                      <p:to>
                                        <p:strVal val="hidden"/>
                                      </p:to>
                                    </p:set>
                                  </p:childTnLst>
                                </p:cTn>
                              </p:par>
                            </p:childTnLst>
                          </p:cTn>
                        </p:par>
                        <p:par>
                          <p:cTn id="179" fill="hold">
                            <p:stCondLst>
                              <p:cond delay="2000"/>
                            </p:stCondLst>
                            <p:childTnLst>
                              <p:par>
                                <p:cTn id="180" presetID="10" presetClass="entr" presetSubtype="0" fill="hold" nodeType="afterEffect">
                                  <p:stCondLst>
                                    <p:cond delay="0"/>
                                  </p:stCondLst>
                                  <p:childTnLst>
                                    <p:set>
                                      <p:cBhvr>
                                        <p:cTn id="181" dur="1" fill="hold">
                                          <p:stCondLst>
                                            <p:cond delay="0"/>
                                          </p:stCondLst>
                                        </p:cTn>
                                        <p:tgtEl>
                                          <p:spTgt spid="43"/>
                                        </p:tgtEl>
                                        <p:attrNameLst>
                                          <p:attrName>style.visibility</p:attrName>
                                        </p:attrNameLst>
                                      </p:cBhvr>
                                      <p:to>
                                        <p:strVal val="visible"/>
                                      </p:to>
                                    </p:set>
                                    <p:animEffect transition="in" filter="fade">
                                      <p:cBhvr>
                                        <p:cTn id="182" dur="2000"/>
                                        <p:tgtEl>
                                          <p:spTgt spid="43"/>
                                        </p:tgtEl>
                                      </p:cBhvr>
                                    </p:animEffect>
                                  </p:childTnLst>
                                </p:cTn>
                              </p:par>
                              <p:par>
                                <p:cTn id="183" presetID="55" presetClass="entr" presetSubtype="0" fill="hold" grpId="0" nodeType="withEffect">
                                  <p:stCondLst>
                                    <p:cond delay="0"/>
                                  </p:stCondLst>
                                  <p:childTnLst>
                                    <p:set>
                                      <p:cBhvr>
                                        <p:cTn id="184" dur="1" fill="hold">
                                          <p:stCondLst>
                                            <p:cond delay="0"/>
                                          </p:stCondLst>
                                        </p:cTn>
                                        <p:tgtEl>
                                          <p:spTgt spid="74771"/>
                                        </p:tgtEl>
                                        <p:attrNameLst>
                                          <p:attrName>style.visibility</p:attrName>
                                        </p:attrNameLst>
                                      </p:cBhvr>
                                      <p:to>
                                        <p:strVal val="visible"/>
                                      </p:to>
                                    </p:set>
                                    <p:anim calcmode="lin" valueType="num">
                                      <p:cBhvr>
                                        <p:cTn id="185" dur="1000" fill="hold"/>
                                        <p:tgtEl>
                                          <p:spTgt spid="74771"/>
                                        </p:tgtEl>
                                        <p:attrNameLst>
                                          <p:attrName>ppt_w</p:attrName>
                                        </p:attrNameLst>
                                      </p:cBhvr>
                                      <p:tavLst>
                                        <p:tav tm="0">
                                          <p:val>
                                            <p:strVal val="#ppt_w*0.70"/>
                                          </p:val>
                                        </p:tav>
                                        <p:tav tm="100000">
                                          <p:val>
                                            <p:strVal val="#ppt_w"/>
                                          </p:val>
                                        </p:tav>
                                      </p:tavLst>
                                    </p:anim>
                                    <p:anim calcmode="lin" valueType="num">
                                      <p:cBhvr>
                                        <p:cTn id="186" dur="1000" fill="hold"/>
                                        <p:tgtEl>
                                          <p:spTgt spid="74771"/>
                                        </p:tgtEl>
                                        <p:attrNameLst>
                                          <p:attrName>ppt_h</p:attrName>
                                        </p:attrNameLst>
                                      </p:cBhvr>
                                      <p:tavLst>
                                        <p:tav tm="0">
                                          <p:val>
                                            <p:strVal val="#ppt_h"/>
                                          </p:val>
                                        </p:tav>
                                        <p:tav tm="100000">
                                          <p:val>
                                            <p:strVal val="#ppt_h"/>
                                          </p:val>
                                        </p:tav>
                                      </p:tavLst>
                                    </p:anim>
                                    <p:animEffect transition="in" filter="fade">
                                      <p:cBhvr>
                                        <p:cTn id="187" dur="1000"/>
                                        <p:tgtEl>
                                          <p:spTgt spid="74771"/>
                                        </p:tgtEl>
                                      </p:cBhvr>
                                    </p:animEffect>
                                  </p:childTnLst>
                                </p:cTn>
                              </p:par>
                              <p:par>
                                <p:cTn id="188" presetID="55" presetClass="entr" presetSubtype="0" fill="hold" grpId="0" nodeType="withEffect">
                                  <p:stCondLst>
                                    <p:cond delay="0"/>
                                  </p:stCondLst>
                                  <p:childTnLst>
                                    <p:set>
                                      <p:cBhvr>
                                        <p:cTn id="189" dur="1" fill="hold">
                                          <p:stCondLst>
                                            <p:cond delay="0"/>
                                          </p:stCondLst>
                                        </p:cTn>
                                        <p:tgtEl>
                                          <p:spTgt spid="74772"/>
                                        </p:tgtEl>
                                        <p:attrNameLst>
                                          <p:attrName>style.visibility</p:attrName>
                                        </p:attrNameLst>
                                      </p:cBhvr>
                                      <p:to>
                                        <p:strVal val="visible"/>
                                      </p:to>
                                    </p:set>
                                    <p:anim calcmode="lin" valueType="num">
                                      <p:cBhvr>
                                        <p:cTn id="190" dur="1000" fill="hold"/>
                                        <p:tgtEl>
                                          <p:spTgt spid="74772"/>
                                        </p:tgtEl>
                                        <p:attrNameLst>
                                          <p:attrName>ppt_w</p:attrName>
                                        </p:attrNameLst>
                                      </p:cBhvr>
                                      <p:tavLst>
                                        <p:tav tm="0">
                                          <p:val>
                                            <p:strVal val="#ppt_w*0.70"/>
                                          </p:val>
                                        </p:tav>
                                        <p:tav tm="100000">
                                          <p:val>
                                            <p:strVal val="#ppt_w"/>
                                          </p:val>
                                        </p:tav>
                                      </p:tavLst>
                                    </p:anim>
                                    <p:anim calcmode="lin" valueType="num">
                                      <p:cBhvr>
                                        <p:cTn id="191" dur="1000" fill="hold"/>
                                        <p:tgtEl>
                                          <p:spTgt spid="74772"/>
                                        </p:tgtEl>
                                        <p:attrNameLst>
                                          <p:attrName>ppt_h</p:attrName>
                                        </p:attrNameLst>
                                      </p:cBhvr>
                                      <p:tavLst>
                                        <p:tav tm="0">
                                          <p:val>
                                            <p:strVal val="#ppt_h"/>
                                          </p:val>
                                        </p:tav>
                                        <p:tav tm="100000">
                                          <p:val>
                                            <p:strVal val="#ppt_h"/>
                                          </p:val>
                                        </p:tav>
                                      </p:tavLst>
                                    </p:anim>
                                    <p:animEffect transition="in" filter="fade">
                                      <p:cBhvr>
                                        <p:cTn id="192" dur="1000"/>
                                        <p:tgtEl>
                                          <p:spTgt spid="74772"/>
                                        </p:tgtEl>
                                      </p:cBhvr>
                                    </p:animEffect>
                                  </p:childTnLst>
                                </p:cTn>
                              </p:par>
                              <p:par>
                                <p:cTn id="193" presetID="55" presetClass="entr" presetSubtype="0" fill="hold" grpId="0" nodeType="withEffect">
                                  <p:stCondLst>
                                    <p:cond delay="0"/>
                                  </p:stCondLst>
                                  <p:childTnLst>
                                    <p:set>
                                      <p:cBhvr>
                                        <p:cTn id="194" dur="1" fill="hold">
                                          <p:stCondLst>
                                            <p:cond delay="0"/>
                                          </p:stCondLst>
                                        </p:cTn>
                                        <p:tgtEl>
                                          <p:spTgt spid="74773"/>
                                        </p:tgtEl>
                                        <p:attrNameLst>
                                          <p:attrName>style.visibility</p:attrName>
                                        </p:attrNameLst>
                                      </p:cBhvr>
                                      <p:to>
                                        <p:strVal val="visible"/>
                                      </p:to>
                                    </p:set>
                                    <p:anim calcmode="lin" valueType="num">
                                      <p:cBhvr>
                                        <p:cTn id="195" dur="1000" fill="hold"/>
                                        <p:tgtEl>
                                          <p:spTgt spid="74773"/>
                                        </p:tgtEl>
                                        <p:attrNameLst>
                                          <p:attrName>ppt_w</p:attrName>
                                        </p:attrNameLst>
                                      </p:cBhvr>
                                      <p:tavLst>
                                        <p:tav tm="0">
                                          <p:val>
                                            <p:strVal val="#ppt_w*0.70"/>
                                          </p:val>
                                        </p:tav>
                                        <p:tav tm="100000">
                                          <p:val>
                                            <p:strVal val="#ppt_w"/>
                                          </p:val>
                                        </p:tav>
                                      </p:tavLst>
                                    </p:anim>
                                    <p:anim calcmode="lin" valueType="num">
                                      <p:cBhvr>
                                        <p:cTn id="196" dur="1000" fill="hold"/>
                                        <p:tgtEl>
                                          <p:spTgt spid="74773"/>
                                        </p:tgtEl>
                                        <p:attrNameLst>
                                          <p:attrName>ppt_h</p:attrName>
                                        </p:attrNameLst>
                                      </p:cBhvr>
                                      <p:tavLst>
                                        <p:tav tm="0">
                                          <p:val>
                                            <p:strVal val="#ppt_h"/>
                                          </p:val>
                                        </p:tav>
                                        <p:tav tm="100000">
                                          <p:val>
                                            <p:strVal val="#ppt_h"/>
                                          </p:val>
                                        </p:tav>
                                      </p:tavLst>
                                    </p:anim>
                                    <p:animEffect transition="in" filter="fade">
                                      <p:cBhvr>
                                        <p:cTn id="197" dur="1000"/>
                                        <p:tgtEl>
                                          <p:spTgt spid="74773"/>
                                        </p:tgtEl>
                                      </p:cBhvr>
                                    </p:animEffect>
                                  </p:childTnLst>
                                </p:cTn>
                              </p:par>
                              <p:par>
                                <p:cTn id="198" presetID="10" presetClass="entr" presetSubtype="0" fill="hold" nodeType="withEffect">
                                  <p:stCondLst>
                                    <p:cond delay="0"/>
                                  </p:stCondLst>
                                  <p:childTnLst>
                                    <p:set>
                                      <p:cBhvr>
                                        <p:cTn id="199" dur="1" fill="hold">
                                          <p:stCondLst>
                                            <p:cond delay="0"/>
                                          </p:stCondLst>
                                        </p:cTn>
                                        <p:tgtEl>
                                          <p:spTgt spid="46"/>
                                        </p:tgtEl>
                                        <p:attrNameLst>
                                          <p:attrName>style.visibility</p:attrName>
                                        </p:attrNameLst>
                                      </p:cBhvr>
                                      <p:to>
                                        <p:strVal val="visible"/>
                                      </p:to>
                                    </p:set>
                                    <p:animEffect transition="in" filter="fade">
                                      <p:cBhvr>
                                        <p:cTn id="200" dur="20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64" grpId="0"/>
      <p:bldP spid="74765" grpId="0"/>
      <p:bldP spid="74766" grpId="0"/>
      <p:bldP spid="74767" grpId="0"/>
      <p:bldP spid="74768" grpId="0"/>
      <p:bldP spid="74770" grpId="0"/>
      <p:bldP spid="74771" grpId="0"/>
      <p:bldP spid="74772" grpId="0"/>
      <p:bldP spid="74773" grpId="0"/>
      <p:bldP spid="74777" grpId="0"/>
      <p:bldP spid="74778" grpId="0"/>
      <p:bldP spid="74794" grpId="0" animBg="1"/>
      <p:bldP spid="74794" grpId="1" animBg="1"/>
      <p:bldP spid="74795" grpId="0" animBg="1"/>
      <p:bldP spid="74795" grpId="1" animBg="1"/>
      <p:bldP spid="74798" grpId="0" animBg="1"/>
      <p:bldP spid="74798" grpId="1" animBg="1"/>
      <p:bldP spid="74800" grpId="0" animBg="1"/>
      <p:bldP spid="74800" grpId="1" animBg="1"/>
      <p:bldP spid="74801" grpId="0" animBg="1"/>
      <p:bldP spid="74801" grpId="1" animBg="1"/>
      <p:bldP spid="74802" grpId="0" animBg="1"/>
      <p:bldP spid="74802" grpId="1" animBg="1"/>
      <p:bldP spid="74803" grpId="0" animBg="1"/>
      <p:bldP spid="74803" grpId="1" animBg="1"/>
      <p:bldP spid="74804" grpId="0" animBg="1"/>
      <p:bldP spid="74804" grpId="1" animBg="1"/>
      <p:bldP spid="74805" grpId="0" animBg="1"/>
      <p:bldP spid="74805" grpId="1" animBg="1"/>
      <p:bldP spid="74806" grpId="0" animBg="1"/>
      <p:bldP spid="74806" grpId="1" animBg="1"/>
      <p:bldP spid="74792" grpId="0" animBg="1"/>
      <p:bldP spid="74792" grpId="1" animBg="1"/>
      <p:bldP spid="45"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58370" name="Group 3"/>
          <p:cNvGrpSpPr>
            <a:grpSpLocks/>
          </p:cNvGrpSpPr>
          <p:nvPr/>
        </p:nvGrpSpPr>
        <p:grpSpPr bwMode="auto">
          <a:xfrm>
            <a:off x="0" y="0"/>
            <a:ext cx="9144000" cy="4292600"/>
            <a:chOff x="0" y="0"/>
            <a:chExt cx="5760" cy="2704"/>
          </a:xfrm>
        </p:grpSpPr>
        <p:sp>
          <p:nvSpPr>
            <p:cNvPr id="58409" name="Rectangle 4"/>
            <p:cNvSpPr>
              <a:spLocks noChangeArrowheads="1"/>
            </p:cNvSpPr>
            <p:nvPr/>
          </p:nvSpPr>
          <p:spPr bwMode="auto">
            <a:xfrm>
              <a:off x="0" y="0"/>
              <a:ext cx="5760" cy="2240"/>
            </a:xfrm>
            <a:prstGeom prst="rect">
              <a:avLst/>
            </a:prstGeom>
            <a:noFill/>
            <a:ln w="9525">
              <a:noFill/>
              <a:miter lim="800000"/>
              <a:headEnd/>
              <a:tailEnd/>
            </a:ln>
          </p:spPr>
          <p:txBody>
            <a:bodyPr wrap="none" anchor="ctr"/>
            <a:lstStyle/>
            <a:p>
              <a:endParaRPr lang="en-AU">
                <a:solidFill>
                  <a:srgbClr val="000000"/>
                </a:solidFill>
              </a:endParaRPr>
            </a:p>
          </p:txBody>
        </p:sp>
        <p:sp>
          <p:nvSpPr>
            <p:cNvPr id="58410" name="Rectangle 5"/>
            <p:cNvSpPr>
              <a:spLocks noChangeArrowheads="1"/>
            </p:cNvSpPr>
            <p:nvPr/>
          </p:nvSpPr>
          <p:spPr bwMode="auto">
            <a:xfrm>
              <a:off x="0" y="2224"/>
              <a:ext cx="384" cy="344"/>
            </a:xfrm>
            <a:prstGeom prst="rect">
              <a:avLst/>
            </a:prstGeom>
            <a:noFill/>
            <a:ln w="9525">
              <a:noFill/>
              <a:miter lim="800000"/>
              <a:headEnd/>
              <a:tailEnd/>
            </a:ln>
          </p:spPr>
          <p:txBody>
            <a:bodyPr wrap="none" anchor="ctr"/>
            <a:lstStyle/>
            <a:p>
              <a:endParaRPr lang="en-AU">
                <a:solidFill>
                  <a:srgbClr val="000000"/>
                </a:solidFill>
              </a:endParaRPr>
            </a:p>
          </p:txBody>
        </p:sp>
        <p:sp>
          <p:nvSpPr>
            <p:cNvPr id="58411" name="AutoShape 6"/>
            <p:cNvSpPr>
              <a:spLocks noChangeArrowheads="1"/>
            </p:cNvSpPr>
            <p:nvPr/>
          </p:nvSpPr>
          <p:spPr bwMode="auto">
            <a:xfrm rot="10800000">
              <a:off x="4880" y="2232"/>
              <a:ext cx="880" cy="472"/>
            </a:xfrm>
            <a:prstGeom prst="rtTriangle">
              <a:avLst/>
            </a:prstGeom>
            <a:noFill/>
            <a:ln w="9525">
              <a:noFill/>
              <a:miter lim="800000"/>
              <a:headEnd/>
              <a:tailEnd/>
            </a:ln>
          </p:spPr>
          <p:txBody>
            <a:bodyPr wrap="none" anchor="ctr"/>
            <a:lstStyle/>
            <a:p>
              <a:endParaRPr lang="en-AU">
                <a:solidFill>
                  <a:srgbClr val="000000"/>
                </a:solidFill>
              </a:endParaRPr>
            </a:p>
          </p:txBody>
        </p:sp>
        <p:sp>
          <p:nvSpPr>
            <p:cNvPr id="58412" name="Freeform 7"/>
            <p:cNvSpPr>
              <a:spLocks/>
            </p:cNvSpPr>
            <p:nvPr/>
          </p:nvSpPr>
          <p:spPr bwMode="auto">
            <a:xfrm>
              <a:off x="272" y="1914"/>
              <a:ext cx="5237" cy="758"/>
            </a:xfrm>
            <a:custGeom>
              <a:avLst/>
              <a:gdLst>
                <a:gd name="T0" fmla="*/ 120 w 5237"/>
                <a:gd name="T1" fmla="*/ 622 h 758"/>
                <a:gd name="T2" fmla="*/ 176 w 5237"/>
                <a:gd name="T3" fmla="*/ 598 h 758"/>
                <a:gd name="T4" fmla="*/ 240 w 5237"/>
                <a:gd name="T5" fmla="*/ 558 h 758"/>
                <a:gd name="T6" fmla="*/ 312 w 5237"/>
                <a:gd name="T7" fmla="*/ 502 h 758"/>
                <a:gd name="T8" fmla="*/ 536 w 5237"/>
                <a:gd name="T9" fmla="*/ 414 h 758"/>
                <a:gd name="T10" fmla="*/ 1016 w 5237"/>
                <a:gd name="T11" fmla="*/ 430 h 758"/>
                <a:gd name="T12" fmla="*/ 1144 w 5237"/>
                <a:gd name="T13" fmla="*/ 494 h 758"/>
                <a:gd name="T14" fmla="*/ 1216 w 5237"/>
                <a:gd name="T15" fmla="*/ 558 h 758"/>
                <a:gd name="T16" fmla="*/ 1304 w 5237"/>
                <a:gd name="T17" fmla="*/ 606 h 758"/>
                <a:gd name="T18" fmla="*/ 1520 w 5237"/>
                <a:gd name="T19" fmla="*/ 646 h 758"/>
                <a:gd name="T20" fmla="*/ 2304 w 5237"/>
                <a:gd name="T21" fmla="*/ 710 h 758"/>
                <a:gd name="T22" fmla="*/ 2712 w 5237"/>
                <a:gd name="T23" fmla="*/ 758 h 758"/>
                <a:gd name="T24" fmla="*/ 2968 w 5237"/>
                <a:gd name="T25" fmla="*/ 734 h 758"/>
                <a:gd name="T26" fmla="*/ 3464 w 5237"/>
                <a:gd name="T27" fmla="*/ 694 h 758"/>
                <a:gd name="T28" fmla="*/ 3680 w 5237"/>
                <a:gd name="T29" fmla="*/ 638 h 758"/>
                <a:gd name="T30" fmla="*/ 3896 w 5237"/>
                <a:gd name="T31" fmla="*/ 606 h 758"/>
                <a:gd name="T32" fmla="*/ 4080 w 5237"/>
                <a:gd name="T33" fmla="*/ 486 h 758"/>
                <a:gd name="T34" fmla="*/ 4304 w 5237"/>
                <a:gd name="T35" fmla="*/ 390 h 758"/>
                <a:gd name="T36" fmla="*/ 4608 w 5237"/>
                <a:gd name="T37" fmla="*/ 390 h 758"/>
                <a:gd name="T38" fmla="*/ 4696 w 5237"/>
                <a:gd name="T39" fmla="*/ 390 h 758"/>
                <a:gd name="T40" fmla="*/ 4744 w 5237"/>
                <a:gd name="T41" fmla="*/ 422 h 758"/>
                <a:gd name="T42" fmla="*/ 4856 w 5237"/>
                <a:gd name="T43" fmla="*/ 462 h 758"/>
                <a:gd name="T44" fmla="*/ 4984 w 5237"/>
                <a:gd name="T45" fmla="*/ 518 h 758"/>
                <a:gd name="T46" fmla="*/ 5032 w 5237"/>
                <a:gd name="T47" fmla="*/ 558 h 758"/>
                <a:gd name="T48" fmla="*/ 5152 w 5237"/>
                <a:gd name="T49" fmla="*/ 630 h 758"/>
                <a:gd name="T50" fmla="*/ 5192 w 5237"/>
                <a:gd name="T51" fmla="*/ 454 h 758"/>
                <a:gd name="T52" fmla="*/ 4824 w 5237"/>
                <a:gd name="T53" fmla="*/ 198 h 758"/>
                <a:gd name="T54" fmla="*/ 4528 w 5237"/>
                <a:gd name="T55" fmla="*/ 110 h 758"/>
                <a:gd name="T56" fmla="*/ 3800 w 5237"/>
                <a:gd name="T57" fmla="*/ 102 h 758"/>
                <a:gd name="T58" fmla="*/ 1600 w 5237"/>
                <a:gd name="T59" fmla="*/ 30 h 758"/>
                <a:gd name="T60" fmla="*/ 688 w 5237"/>
                <a:gd name="T61" fmla="*/ 62 h 758"/>
                <a:gd name="T62" fmla="*/ 384 w 5237"/>
                <a:gd name="T63" fmla="*/ 110 h 758"/>
                <a:gd name="T64" fmla="*/ 248 w 5237"/>
                <a:gd name="T65" fmla="*/ 190 h 758"/>
                <a:gd name="T66" fmla="*/ 80 w 5237"/>
                <a:gd name="T67" fmla="*/ 214 h 758"/>
                <a:gd name="T68" fmla="*/ 0 w 5237"/>
                <a:gd name="T69" fmla="*/ 486 h 758"/>
                <a:gd name="T70" fmla="*/ 80 w 5237"/>
                <a:gd name="T71" fmla="*/ 550 h 758"/>
                <a:gd name="T72" fmla="*/ 112 w 5237"/>
                <a:gd name="T73" fmla="*/ 598 h 75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5237"/>
                <a:gd name="T112" fmla="*/ 0 h 758"/>
                <a:gd name="T113" fmla="*/ 5237 w 5237"/>
                <a:gd name="T114" fmla="*/ 758 h 758"/>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5237" h="758">
                  <a:moveTo>
                    <a:pt x="112" y="598"/>
                  </a:moveTo>
                  <a:cubicBezTo>
                    <a:pt x="115" y="606"/>
                    <a:pt x="112" y="620"/>
                    <a:pt x="120" y="622"/>
                  </a:cubicBezTo>
                  <a:cubicBezTo>
                    <a:pt x="129" y="624"/>
                    <a:pt x="135" y="610"/>
                    <a:pt x="144" y="606"/>
                  </a:cubicBezTo>
                  <a:cubicBezTo>
                    <a:pt x="154" y="602"/>
                    <a:pt x="165" y="601"/>
                    <a:pt x="176" y="598"/>
                  </a:cubicBezTo>
                  <a:cubicBezTo>
                    <a:pt x="181" y="590"/>
                    <a:pt x="184" y="579"/>
                    <a:pt x="192" y="574"/>
                  </a:cubicBezTo>
                  <a:cubicBezTo>
                    <a:pt x="206" y="565"/>
                    <a:pt x="240" y="558"/>
                    <a:pt x="240" y="558"/>
                  </a:cubicBezTo>
                  <a:cubicBezTo>
                    <a:pt x="258" y="504"/>
                    <a:pt x="230" y="563"/>
                    <a:pt x="304" y="526"/>
                  </a:cubicBezTo>
                  <a:cubicBezTo>
                    <a:pt x="312" y="522"/>
                    <a:pt x="306" y="508"/>
                    <a:pt x="312" y="502"/>
                  </a:cubicBezTo>
                  <a:cubicBezTo>
                    <a:pt x="362" y="452"/>
                    <a:pt x="396" y="453"/>
                    <a:pt x="464" y="446"/>
                  </a:cubicBezTo>
                  <a:cubicBezTo>
                    <a:pt x="502" y="421"/>
                    <a:pt x="479" y="433"/>
                    <a:pt x="536" y="414"/>
                  </a:cubicBezTo>
                  <a:cubicBezTo>
                    <a:pt x="552" y="409"/>
                    <a:pt x="584" y="398"/>
                    <a:pt x="584" y="398"/>
                  </a:cubicBezTo>
                  <a:cubicBezTo>
                    <a:pt x="996" y="409"/>
                    <a:pt x="782" y="410"/>
                    <a:pt x="1016" y="430"/>
                  </a:cubicBezTo>
                  <a:cubicBezTo>
                    <a:pt x="1059" y="439"/>
                    <a:pt x="1093" y="459"/>
                    <a:pt x="1136" y="470"/>
                  </a:cubicBezTo>
                  <a:cubicBezTo>
                    <a:pt x="1139" y="478"/>
                    <a:pt x="1138" y="488"/>
                    <a:pt x="1144" y="494"/>
                  </a:cubicBezTo>
                  <a:cubicBezTo>
                    <a:pt x="1193" y="543"/>
                    <a:pt x="1150" y="466"/>
                    <a:pt x="1176" y="518"/>
                  </a:cubicBezTo>
                  <a:cubicBezTo>
                    <a:pt x="1238" y="476"/>
                    <a:pt x="1189" y="535"/>
                    <a:pt x="1216" y="558"/>
                  </a:cubicBezTo>
                  <a:cubicBezTo>
                    <a:pt x="1229" y="569"/>
                    <a:pt x="1264" y="574"/>
                    <a:pt x="1264" y="574"/>
                  </a:cubicBezTo>
                  <a:cubicBezTo>
                    <a:pt x="1283" y="632"/>
                    <a:pt x="1254" y="566"/>
                    <a:pt x="1304" y="606"/>
                  </a:cubicBezTo>
                  <a:cubicBezTo>
                    <a:pt x="1311" y="611"/>
                    <a:pt x="1304" y="628"/>
                    <a:pt x="1312" y="630"/>
                  </a:cubicBezTo>
                  <a:cubicBezTo>
                    <a:pt x="1379" y="648"/>
                    <a:pt x="1451" y="640"/>
                    <a:pt x="1520" y="646"/>
                  </a:cubicBezTo>
                  <a:cubicBezTo>
                    <a:pt x="1564" y="676"/>
                    <a:pt x="1523" y="653"/>
                    <a:pt x="1592" y="670"/>
                  </a:cubicBezTo>
                  <a:cubicBezTo>
                    <a:pt x="1906" y="749"/>
                    <a:pt x="1467" y="699"/>
                    <a:pt x="2304" y="710"/>
                  </a:cubicBezTo>
                  <a:cubicBezTo>
                    <a:pt x="2351" y="719"/>
                    <a:pt x="2391" y="747"/>
                    <a:pt x="2440" y="750"/>
                  </a:cubicBezTo>
                  <a:cubicBezTo>
                    <a:pt x="2531" y="755"/>
                    <a:pt x="2621" y="755"/>
                    <a:pt x="2712" y="758"/>
                  </a:cubicBezTo>
                  <a:cubicBezTo>
                    <a:pt x="2789" y="755"/>
                    <a:pt x="2867" y="757"/>
                    <a:pt x="2944" y="750"/>
                  </a:cubicBezTo>
                  <a:cubicBezTo>
                    <a:pt x="2954" y="749"/>
                    <a:pt x="2959" y="738"/>
                    <a:pt x="2968" y="734"/>
                  </a:cubicBezTo>
                  <a:cubicBezTo>
                    <a:pt x="3025" y="710"/>
                    <a:pt x="3091" y="702"/>
                    <a:pt x="3152" y="694"/>
                  </a:cubicBezTo>
                  <a:cubicBezTo>
                    <a:pt x="3286" y="699"/>
                    <a:pt x="3349" y="710"/>
                    <a:pt x="3464" y="694"/>
                  </a:cubicBezTo>
                  <a:cubicBezTo>
                    <a:pt x="3510" y="687"/>
                    <a:pt x="3564" y="677"/>
                    <a:pt x="3608" y="662"/>
                  </a:cubicBezTo>
                  <a:cubicBezTo>
                    <a:pt x="3632" y="654"/>
                    <a:pt x="3655" y="639"/>
                    <a:pt x="3680" y="638"/>
                  </a:cubicBezTo>
                  <a:cubicBezTo>
                    <a:pt x="3747" y="635"/>
                    <a:pt x="3813" y="633"/>
                    <a:pt x="3880" y="630"/>
                  </a:cubicBezTo>
                  <a:cubicBezTo>
                    <a:pt x="3885" y="622"/>
                    <a:pt x="3889" y="612"/>
                    <a:pt x="3896" y="606"/>
                  </a:cubicBezTo>
                  <a:cubicBezTo>
                    <a:pt x="3910" y="593"/>
                    <a:pt x="3944" y="574"/>
                    <a:pt x="3944" y="574"/>
                  </a:cubicBezTo>
                  <a:cubicBezTo>
                    <a:pt x="3974" y="529"/>
                    <a:pt x="4035" y="516"/>
                    <a:pt x="4080" y="486"/>
                  </a:cubicBezTo>
                  <a:cubicBezTo>
                    <a:pt x="4110" y="441"/>
                    <a:pt x="4181" y="437"/>
                    <a:pt x="4232" y="430"/>
                  </a:cubicBezTo>
                  <a:cubicBezTo>
                    <a:pt x="4253" y="398"/>
                    <a:pt x="4267" y="399"/>
                    <a:pt x="4304" y="390"/>
                  </a:cubicBezTo>
                  <a:cubicBezTo>
                    <a:pt x="4392" y="331"/>
                    <a:pt x="4450" y="369"/>
                    <a:pt x="4584" y="374"/>
                  </a:cubicBezTo>
                  <a:cubicBezTo>
                    <a:pt x="4592" y="379"/>
                    <a:pt x="4599" y="386"/>
                    <a:pt x="4608" y="390"/>
                  </a:cubicBezTo>
                  <a:cubicBezTo>
                    <a:pt x="4616" y="394"/>
                    <a:pt x="4632" y="398"/>
                    <a:pt x="4632" y="398"/>
                  </a:cubicBezTo>
                  <a:cubicBezTo>
                    <a:pt x="4655" y="383"/>
                    <a:pt x="4664" y="369"/>
                    <a:pt x="4696" y="390"/>
                  </a:cubicBezTo>
                  <a:cubicBezTo>
                    <a:pt x="4703" y="395"/>
                    <a:pt x="4697" y="409"/>
                    <a:pt x="4704" y="414"/>
                  </a:cubicBezTo>
                  <a:cubicBezTo>
                    <a:pt x="4715" y="422"/>
                    <a:pt x="4731" y="419"/>
                    <a:pt x="4744" y="422"/>
                  </a:cubicBezTo>
                  <a:cubicBezTo>
                    <a:pt x="4786" y="450"/>
                    <a:pt x="4749" y="430"/>
                    <a:pt x="4808" y="446"/>
                  </a:cubicBezTo>
                  <a:cubicBezTo>
                    <a:pt x="4824" y="450"/>
                    <a:pt x="4856" y="462"/>
                    <a:pt x="4856" y="462"/>
                  </a:cubicBezTo>
                  <a:cubicBezTo>
                    <a:pt x="4880" y="498"/>
                    <a:pt x="4894" y="491"/>
                    <a:pt x="4936" y="502"/>
                  </a:cubicBezTo>
                  <a:cubicBezTo>
                    <a:pt x="4952" y="506"/>
                    <a:pt x="4984" y="518"/>
                    <a:pt x="4984" y="518"/>
                  </a:cubicBezTo>
                  <a:cubicBezTo>
                    <a:pt x="4992" y="529"/>
                    <a:pt x="4998" y="541"/>
                    <a:pt x="5008" y="550"/>
                  </a:cubicBezTo>
                  <a:cubicBezTo>
                    <a:pt x="5014" y="555"/>
                    <a:pt x="5025" y="553"/>
                    <a:pt x="5032" y="558"/>
                  </a:cubicBezTo>
                  <a:cubicBezTo>
                    <a:pt x="5084" y="599"/>
                    <a:pt x="5012" y="570"/>
                    <a:pt x="5072" y="590"/>
                  </a:cubicBezTo>
                  <a:cubicBezTo>
                    <a:pt x="5086" y="632"/>
                    <a:pt x="5110" y="619"/>
                    <a:pt x="5152" y="630"/>
                  </a:cubicBezTo>
                  <a:cubicBezTo>
                    <a:pt x="5168" y="634"/>
                    <a:pt x="5200" y="646"/>
                    <a:pt x="5200" y="646"/>
                  </a:cubicBezTo>
                  <a:cubicBezTo>
                    <a:pt x="5237" y="590"/>
                    <a:pt x="5206" y="517"/>
                    <a:pt x="5192" y="454"/>
                  </a:cubicBezTo>
                  <a:cubicBezTo>
                    <a:pt x="5181" y="406"/>
                    <a:pt x="5164" y="346"/>
                    <a:pt x="5128" y="310"/>
                  </a:cubicBezTo>
                  <a:cubicBezTo>
                    <a:pt x="5061" y="243"/>
                    <a:pt x="4910" y="234"/>
                    <a:pt x="4824" y="198"/>
                  </a:cubicBezTo>
                  <a:cubicBezTo>
                    <a:pt x="4781" y="180"/>
                    <a:pt x="4739" y="151"/>
                    <a:pt x="4696" y="134"/>
                  </a:cubicBezTo>
                  <a:cubicBezTo>
                    <a:pt x="4648" y="115"/>
                    <a:pt x="4579" y="116"/>
                    <a:pt x="4528" y="110"/>
                  </a:cubicBezTo>
                  <a:cubicBezTo>
                    <a:pt x="4396" y="77"/>
                    <a:pt x="4247" y="74"/>
                    <a:pt x="4112" y="62"/>
                  </a:cubicBezTo>
                  <a:cubicBezTo>
                    <a:pt x="4002" y="68"/>
                    <a:pt x="3907" y="90"/>
                    <a:pt x="3800" y="102"/>
                  </a:cubicBezTo>
                  <a:cubicBezTo>
                    <a:pt x="3281" y="97"/>
                    <a:pt x="2767" y="79"/>
                    <a:pt x="2248" y="70"/>
                  </a:cubicBezTo>
                  <a:cubicBezTo>
                    <a:pt x="2032" y="55"/>
                    <a:pt x="1816" y="39"/>
                    <a:pt x="1600" y="30"/>
                  </a:cubicBezTo>
                  <a:cubicBezTo>
                    <a:pt x="1304" y="0"/>
                    <a:pt x="1488" y="16"/>
                    <a:pt x="848" y="30"/>
                  </a:cubicBezTo>
                  <a:cubicBezTo>
                    <a:pt x="794" y="31"/>
                    <a:pt x="740" y="50"/>
                    <a:pt x="688" y="62"/>
                  </a:cubicBezTo>
                  <a:cubicBezTo>
                    <a:pt x="618" y="78"/>
                    <a:pt x="543" y="75"/>
                    <a:pt x="472" y="78"/>
                  </a:cubicBezTo>
                  <a:cubicBezTo>
                    <a:pt x="439" y="86"/>
                    <a:pt x="417" y="102"/>
                    <a:pt x="384" y="110"/>
                  </a:cubicBezTo>
                  <a:cubicBezTo>
                    <a:pt x="302" y="172"/>
                    <a:pt x="406" y="98"/>
                    <a:pt x="312" y="150"/>
                  </a:cubicBezTo>
                  <a:cubicBezTo>
                    <a:pt x="288" y="163"/>
                    <a:pt x="276" y="184"/>
                    <a:pt x="248" y="190"/>
                  </a:cubicBezTo>
                  <a:cubicBezTo>
                    <a:pt x="222" y="196"/>
                    <a:pt x="195" y="195"/>
                    <a:pt x="168" y="198"/>
                  </a:cubicBezTo>
                  <a:cubicBezTo>
                    <a:pt x="157" y="199"/>
                    <a:pt x="94" y="210"/>
                    <a:pt x="80" y="214"/>
                  </a:cubicBezTo>
                  <a:cubicBezTo>
                    <a:pt x="64" y="218"/>
                    <a:pt x="32" y="230"/>
                    <a:pt x="32" y="230"/>
                  </a:cubicBezTo>
                  <a:cubicBezTo>
                    <a:pt x="4" y="313"/>
                    <a:pt x="28" y="403"/>
                    <a:pt x="0" y="486"/>
                  </a:cubicBezTo>
                  <a:cubicBezTo>
                    <a:pt x="30" y="496"/>
                    <a:pt x="42" y="516"/>
                    <a:pt x="72" y="526"/>
                  </a:cubicBezTo>
                  <a:cubicBezTo>
                    <a:pt x="75" y="534"/>
                    <a:pt x="74" y="544"/>
                    <a:pt x="80" y="550"/>
                  </a:cubicBezTo>
                  <a:cubicBezTo>
                    <a:pt x="86" y="556"/>
                    <a:pt x="101" y="550"/>
                    <a:pt x="104" y="558"/>
                  </a:cubicBezTo>
                  <a:cubicBezTo>
                    <a:pt x="113" y="584"/>
                    <a:pt x="112" y="698"/>
                    <a:pt x="112" y="598"/>
                  </a:cubicBezTo>
                  <a:close/>
                </a:path>
              </a:pathLst>
            </a:custGeom>
            <a:noFill/>
            <a:ln w="9525">
              <a:noFill/>
              <a:round/>
              <a:headEnd/>
              <a:tailEnd/>
            </a:ln>
          </p:spPr>
          <p:txBody>
            <a:bodyPr/>
            <a:lstStyle/>
            <a:p>
              <a:endParaRPr lang="en-AU"/>
            </a:p>
          </p:txBody>
        </p:sp>
      </p:grpSp>
      <p:sp>
        <p:nvSpPr>
          <p:cNvPr id="58371" name="Text Box 8"/>
          <p:cNvSpPr txBox="1">
            <a:spLocks noChangeArrowheads="1"/>
          </p:cNvSpPr>
          <p:nvPr/>
        </p:nvSpPr>
        <p:spPr bwMode="auto">
          <a:xfrm>
            <a:off x="2071688" y="2309813"/>
            <a:ext cx="1368425" cy="468312"/>
          </a:xfrm>
          <a:prstGeom prst="rect">
            <a:avLst/>
          </a:prstGeom>
          <a:solidFill>
            <a:schemeClr val="bg1"/>
          </a:solidFill>
          <a:ln w="9525">
            <a:solidFill>
              <a:srgbClr val="FF3300"/>
            </a:solidFill>
            <a:miter lim="800000"/>
            <a:headEnd/>
            <a:tailEnd/>
          </a:ln>
        </p:spPr>
        <p:txBody>
          <a:bodyPr>
            <a:spAutoFit/>
          </a:bodyPr>
          <a:lstStyle/>
          <a:p>
            <a:pPr>
              <a:spcBef>
                <a:spcPct val="50000"/>
              </a:spcBef>
            </a:pPr>
            <a:r>
              <a:rPr lang="en-AU" sz="2400">
                <a:solidFill>
                  <a:srgbClr val="000000"/>
                </a:solidFill>
              </a:rPr>
              <a:t>Gershon</a:t>
            </a:r>
          </a:p>
        </p:txBody>
      </p:sp>
      <p:sp>
        <p:nvSpPr>
          <p:cNvPr id="58372" name="Text Box 9"/>
          <p:cNvSpPr txBox="1">
            <a:spLocks noChangeArrowheads="1"/>
          </p:cNvSpPr>
          <p:nvPr/>
        </p:nvSpPr>
        <p:spPr bwMode="auto">
          <a:xfrm>
            <a:off x="6350000" y="2282825"/>
            <a:ext cx="1079500" cy="466725"/>
          </a:xfrm>
          <a:prstGeom prst="rect">
            <a:avLst/>
          </a:prstGeom>
          <a:solidFill>
            <a:schemeClr val="bg1"/>
          </a:solidFill>
          <a:ln w="9525">
            <a:solidFill>
              <a:srgbClr val="FF3300"/>
            </a:solidFill>
            <a:miter lim="800000"/>
            <a:headEnd/>
            <a:tailEnd/>
          </a:ln>
        </p:spPr>
        <p:txBody>
          <a:bodyPr>
            <a:spAutoFit/>
          </a:bodyPr>
          <a:lstStyle/>
          <a:p>
            <a:pPr>
              <a:spcBef>
                <a:spcPct val="50000"/>
              </a:spcBef>
            </a:pPr>
            <a:r>
              <a:rPr lang="en-AU" sz="2400">
                <a:solidFill>
                  <a:srgbClr val="000000"/>
                </a:solidFill>
              </a:rPr>
              <a:t>Merari</a:t>
            </a:r>
          </a:p>
        </p:txBody>
      </p:sp>
      <p:sp>
        <p:nvSpPr>
          <p:cNvPr id="58373" name="Line 10"/>
          <p:cNvSpPr>
            <a:spLocks noChangeShapeType="1"/>
          </p:cNvSpPr>
          <p:nvPr/>
        </p:nvSpPr>
        <p:spPr bwMode="auto">
          <a:xfrm>
            <a:off x="4814888" y="1539875"/>
            <a:ext cx="0" cy="504825"/>
          </a:xfrm>
          <a:prstGeom prst="line">
            <a:avLst/>
          </a:prstGeom>
          <a:noFill/>
          <a:ln w="28575">
            <a:solidFill>
              <a:srgbClr val="009900"/>
            </a:solidFill>
            <a:round/>
            <a:headEnd/>
            <a:tailEnd/>
          </a:ln>
        </p:spPr>
        <p:txBody>
          <a:bodyPr/>
          <a:lstStyle/>
          <a:p>
            <a:endParaRPr lang="en-AU"/>
          </a:p>
        </p:txBody>
      </p:sp>
      <p:sp>
        <p:nvSpPr>
          <p:cNvPr id="58374" name="Line 11"/>
          <p:cNvSpPr>
            <a:spLocks noChangeShapeType="1"/>
          </p:cNvSpPr>
          <p:nvPr/>
        </p:nvSpPr>
        <p:spPr bwMode="auto">
          <a:xfrm>
            <a:off x="2684463" y="2062163"/>
            <a:ext cx="4211637" cy="0"/>
          </a:xfrm>
          <a:prstGeom prst="line">
            <a:avLst/>
          </a:prstGeom>
          <a:noFill/>
          <a:ln w="28575">
            <a:solidFill>
              <a:srgbClr val="009900"/>
            </a:solidFill>
            <a:round/>
            <a:headEnd/>
            <a:tailEnd/>
          </a:ln>
        </p:spPr>
        <p:txBody>
          <a:bodyPr/>
          <a:lstStyle/>
          <a:p>
            <a:endParaRPr lang="en-AU"/>
          </a:p>
        </p:txBody>
      </p:sp>
      <p:sp>
        <p:nvSpPr>
          <p:cNvPr id="58375" name="Line 12"/>
          <p:cNvSpPr>
            <a:spLocks noChangeShapeType="1"/>
          </p:cNvSpPr>
          <p:nvPr/>
        </p:nvSpPr>
        <p:spPr bwMode="auto">
          <a:xfrm>
            <a:off x="2693988" y="2079625"/>
            <a:ext cx="0" cy="215900"/>
          </a:xfrm>
          <a:prstGeom prst="line">
            <a:avLst/>
          </a:prstGeom>
          <a:noFill/>
          <a:ln w="28575">
            <a:solidFill>
              <a:srgbClr val="009900"/>
            </a:solidFill>
            <a:round/>
            <a:headEnd/>
            <a:tailEnd/>
          </a:ln>
        </p:spPr>
        <p:txBody>
          <a:bodyPr/>
          <a:lstStyle/>
          <a:p>
            <a:endParaRPr lang="en-AU"/>
          </a:p>
        </p:txBody>
      </p:sp>
      <p:sp>
        <p:nvSpPr>
          <p:cNvPr id="58376" name="Line 15"/>
          <p:cNvSpPr>
            <a:spLocks noChangeShapeType="1"/>
          </p:cNvSpPr>
          <p:nvPr/>
        </p:nvSpPr>
        <p:spPr bwMode="auto">
          <a:xfrm>
            <a:off x="6891338" y="2046288"/>
            <a:ext cx="0" cy="215900"/>
          </a:xfrm>
          <a:prstGeom prst="line">
            <a:avLst/>
          </a:prstGeom>
          <a:noFill/>
          <a:ln w="28575">
            <a:solidFill>
              <a:srgbClr val="009900"/>
            </a:solidFill>
            <a:round/>
            <a:headEnd/>
            <a:tailEnd/>
          </a:ln>
        </p:spPr>
        <p:txBody>
          <a:bodyPr/>
          <a:lstStyle/>
          <a:p>
            <a:endParaRPr lang="en-AU"/>
          </a:p>
        </p:txBody>
      </p:sp>
      <p:sp>
        <p:nvSpPr>
          <p:cNvPr id="58377" name="Text Box 18"/>
          <p:cNvSpPr txBox="1">
            <a:spLocks noChangeArrowheads="1"/>
          </p:cNvSpPr>
          <p:nvPr/>
        </p:nvSpPr>
        <p:spPr bwMode="auto">
          <a:xfrm>
            <a:off x="4200525" y="1020763"/>
            <a:ext cx="1223963" cy="574675"/>
          </a:xfrm>
          <a:prstGeom prst="rect">
            <a:avLst/>
          </a:prstGeom>
          <a:gradFill rotWithShape="1">
            <a:gsLst>
              <a:gs pos="0">
                <a:srgbClr val="765E2F"/>
              </a:gs>
              <a:gs pos="50000">
                <a:srgbClr val="FFCC66"/>
              </a:gs>
              <a:gs pos="100000">
                <a:srgbClr val="765E2F"/>
              </a:gs>
            </a:gsLst>
            <a:lin ang="5400000" scaled="1"/>
          </a:gradFill>
          <a:ln w="19050">
            <a:solidFill>
              <a:srgbClr val="CC6600"/>
            </a:solidFill>
            <a:miter lim="800000"/>
            <a:headEnd/>
            <a:tailEnd/>
          </a:ln>
        </p:spPr>
        <p:txBody>
          <a:bodyPr>
            <a:spAutoFit/>
          </a:bodyPr>
          <a:lstStyle/>
          <a:p>
            <a:pPr>
              <a:spcBef>
                <a:spcPct val="50000"/>
              </a:spcBef>
            </a:pPr>
            <a:r>
              <a:rPr lang="en-AU" sz="3200">
                <a:solidFill>
                  <a:srgbClr val="000000"/>
                </a:solidFill>
              </a:rPr>
              <a:t> Levi</a:t>
            </a:r>
          </a:p>
        </p:txBody>
      </p:sp>
      <p:sp>
        <p:nvSpPr>
          <p:cNvPr id="58378" name="Text Box 19"/>
          <p:cNvSpPr txBox="1">
            <a:spLocks noChangeArrowheads="1"/>
          </p:cNvSpPr>
          <p:nvPr/>
        </p:nvSpPr>
        <p:spPr bwMode="auto">
          <a:xfrm>
            <a:off x="4152900" y="2297113"/>
            <a:ext cx="1333500" cy="461962"/>
          </a:xfrm>
          <a:prstGeom prst="rect">
            <a:avLst/>
          </a:prstGeom>
          <a:gradFill rotWithShape="1">
            <a:gsLst>
              <a:gs pos="0">
                <a:srgbClr val="765E2F"/>
              </a:gs>
              <a:gs pos="50000">
                <a:srgbClr val="FFCC66"/>
              </a:gs>
              <a:gs pos="100000">
                <a:srgbClr val="765E2F"/>
              </a:gs>
            </a:gsLst>
            <a:lin ang="5400000" scaled="1"/>
          </a:gradFill>
          <a:ln w="9525">
            <a:solidFill>
              <a:srgbClr val="FF3300"/>
            </a:solidFill>
            <a:miter lim="800000"/>
            <a:headEnd/>
            <a:tailEnd/>
          </a:ln>
        </p:spPr>
        <p:txBody>
          <a:bodyPr>
            <a:spAutoFit/>
          </a:bodyPr>
          <a:lstStyle/>
          <a:p>
            <a:pPr algn="ctr">
              <a:spcBef>
                <a:spcPct val="50000"/>
              </a:spcBef>
            </a:pPr>
            <a:r>
              <a:rPr lang="en-AU" sz="2400">
                <a:solidFill>
                  <a:srgbClr val="000000"/>
                </a:solidFill>
              </a:rPr>
              <a:t>Kohath</a:t>
            </a:r>
          </a:p>
        </p:txBody>
      </p:sp>
      <p:sp>
        <p:nvSpPr>
          <p:cNvPr id="58379" name="Line 33"/>
          <p:cNvSpPr>
            <a:spLocks noChangeShapeType="1"/>
          </p:cNvSpPr>
          <p:nvPr/>
        </p:nvSpPr>
        <p:spPr bwMode="auto">
          <a:xfrm>
            <a:off x="3705225" y="4211638"/>
            <a:ext cx="1512888" cy="0"/>
          </a:xfrm>
          <a:prstGeom prst="line">
            <a:avLst/>
          </a:prstGeom>
          <a:noFill/>
          <a:ln w="28575">
            <a:solidFill>
              <a:srgbClr val="009900"/>
            </a:solidFill>
            <a:round/>
            <a:headEnd/>
            <a:tailEnd/>
          </a:ln>
        </p:spPr>
        <p:txBody>
          <a:bodyPr/>
          <a:lstStyle/>
          <a:p>
            <a:endParaRPr lang="en-AU"/>
          </a:p>
        </p:txBody>
      </p:sp>
      <p:sp>
        <p:nvSpPr>
          <p:cNvPr id="41" name="Rectangle 40"/>
          <p:cNvSpPr/>
          <p:nvPr/>
        </p:nvSpPr>
        <p:spPr>
          <a:xfrm>
            <a:off x="26551" y="31532"/>
            <a:ext cx="9072000" cy="676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anchor="ctr"/>
          <a:lstStyle/>
          <a:p>
            <a:pPr algn="ctr" fontAlgn="auto">
              <a:spcBef>
                <a:spcPts val="0"/>
              </a:spcBef>
              <a:spcAft>
                <a:spcPts val="0"/>
              </a:spcAft>
              <a:defRPr/>
            </a:pPr>
            <a:endParaRPr lang="en-AU" kern="0">
              <a:solidFill>
                <a:srgbClr val="FFFFFF"/>
              </a:solidFill>
              <a:latin typeface="Calibri"/>
              <a:cs typeface="Arial"/>
            </a:endParaRPr>
          </a:p>
        </p:txBody>
      </p:sp>
      <p:sp>
        <p:nvSpPr>
          <p:cNvPr id="58383" name="Line 12"/>
          <p:cNvSpPr>
            <a:spLocks noChangeShapeType="1"/>
          </p:cNvSpPr>
          <p:nvPr/>
        </p:nvSpPr>
        <p:spPr bwMode="auto">
          <a:xfrm>
            <a:off x="4805363" y="2082800"/>
            <a:ext cx="0" cy="215900"/>
          </a:xfrm>
          <a:prstGeom prst="line">
            <a:avLst/>
          </a:prstGeom>
          <a:noFill/>
          <a:ln w="28575">
            <a:solidFill>
              <a:srgbClr val="009900"/>
            </a:solidFill>
            <a:round/>
            <a:headEnd/>
            <a:tailEnd/>
          </a:ln>
        </p:spPr>
        <p:txBody>
          <a:bodyPr/>
          <a:lstStyle/>
          <a:p>
            <a:endParaRPr lang="en-AU"/>
          </a:p>
        </p:txBody>
      </p:sp>
      <p:sp>
        <p:nvSpPr>
          <p:cNvPr id="58384" name="Line 11"/>
          <p:cNvSpPr>
            <a:spLocks noChangeShapeType="1"/>
          </p:cNvSpPr>
          <p:nvPr/>
        </p:nvSpPr>
        <p:spPr bwMode="auto">
          <a:xfrm>
            <a:off x="1878013" y="3205163"/>
            <a:ext cx="6227762" cy="0"/>
          </a:xfrm>
          <a:prstGeom prst="line">
            <a:avLst/>
          </a:prstGeom>
          <a:noFill/>
          <a:ln w="28575">
            <a:solidFill>
              <a:srgbClr val="009900"/>
            </a:solidFill>
            <a:round/>
            <a:headEnd/>
            <a:tailEnd/>
          </a:ln>
        </p:spPr>
        <p:txBody>
          <a:bodyPr/>
          <a:lstStyle/>
          <a:p>
            <a:endParaRPr lang="en-AU"/>
          </a:p>
        </p:txBody>
      </p:sp>
      <p:sp>
        <p:nvSpPr>
          <p:cNvPr id="58385" name="Line 17"/>
          <p:cNvSpPr>
            <a:spLocks noChangeShapeType="1"/>
          </p:cNvSpPr>
          <p:nvPr/>
        </p:nvSpPr>
        <p:spPr bwMode="auto">
          <a:xfrm>
            <a:off x="4816475" y="2792413"/>
            <a:ext cx="0" cy="395287"/>
          </a:xfrm>
          <a:prstGeom prst="line">
            <a:avLst/>
          </a:prstGeom>
          <a:noFill/>
          <a:ln w="28575">
            <a:solidFill>
              <a:srgbClr val="009900"/>
            </a:solidFill>
            <a:round/>
            <a:headEnd/>
            <a:tailEnd/>
          </a:ln>
        </p:spPr>
        <p:txBody>
          <a:bodyPr/>
          <a:lstStyle/>
          <a:p>
            <a:endParaRPr lang="en-AU"/>
          </a:p>
        </p:txBody>
      </p:sp>
      <p:sp>
        <p:nvSpPr>
          <p:cNvPr id="58386" name="Text Box 19"/>
          <p:cNvSpPr txBox="1">
            <a:spLocks noChangeArrowheads="1"/>
          </p:cNvSpPr>
          <p:nvPr/>
        </p:nvSpPr>
        <p:spPr bwMode="auto">
          <a:xfrm>
            <a:off x="3886200" y="3432175"/>
            <a:ext cx="1116013" cy="461963"/>
          </a:xfrm>
          <a:prstGeom prst="rect">
            <a:avLst/>
          </a:prstGeom>
          <a:gradFill rotWithShape="1">
            <a:gsLst>
              <a:gs pos="0">
                <a:srgbClr val="765E2F"/>
              </a:gs>
              <a:gs pos="50000">
                <a:srgbClr val="FFCC66"/>
              </a:gs>
              <a:gs pos="100000">
                <a:srgbClr val="765E2F"/>
              </a:gs>
            </a:gsLst>
            <a:lin ang="5400000" scaled="1"/>
          </a:gradFill>
          <a:ln w="9525">
            <a:solidFill>
              <a:srgbClr val="FF3300"/>
            </a:solidFill>
            <a:miter lim="800000"/>
            <a:headEnd/>
            <a:tailEnd/>
          </a:ln>
        </p:spPr>
        <p:txBody>
          <a:bodyPr>
            <a:spAutoFit/>
          </a:bodyPr>
          <a:lstStyle/>
          <a:p>
            <a:pPr algn="ctr">
              <a:spcBef>
                <a:spcPct val="50000"/>
              </a:spcBef>
            </a:pPr>
            <a:r>
              <a:rPr lang="en-AU" sz="2400">
                <a:solidFill>
                  <a:srgbClr val="000000"/>
                </a:solidFill>
              </a:rPr>
              <a:t>Izhah</a:t>
            </a:r>
          </a:p>
        </p:txBody>
      </p:sp>
      <p:sp>
        <p:nvSpPr>
          <p:cNvPr id="58387" name="Text Box 19"/>
          <p:cNvSpPr txBox="1">
            <a:spLocks noChangeArrowheads="1"/>
          </p:cNvSpPr>
          <p:nvPr/>
        </p:nvSpPr>
        <p:spPr bwMode="auto">
          <a:xfrm>
            <a:off x="3254375" y="4441825"/>
            <a:ext cx="1152525" cy="460375"/>
          </a:xfrm>
          <a:prstGeom prst="rect">
            <a:avLst/>
          </a:prstGeom>
          <a:gradFill rotWithShape="1">
            <a:gsLst>
              <a:gs pos="0">
                <a:srgbClr val="765E2F"/>
              </a:gs>
              <a:gs pos="50000">
                <a:srgbClr val="FFCC66"/>
              </a:gs>
              <a:gs pos="100000">
                <a:srgbClr val="765E2F"/>
              </a:gs>
            </a:gsLst>
            <a:lin ang="5400000" scaled="1"/>
          </a:gradFill>
          <a:ln w="9525">
            <a:solidFill>
              <a:srgbClr val="FF3300"/>
            </a:solidFill>
            <a:miter lim="800000"/>
            <a:headEnd/>
            <a:tailEnd/>
          </a:ln>
        </p:spPr>
        <p:txBody>
          <a:bodyPr>
            <a:spAutoFit/>
          </a:bodyPr>
          <a:lstStyle/>
          <a:p>
            <a:pPr algn="ctr">
              <a:spcBef>
                <a:spcPct val="50000"/>
              </a:spcBef>
            </a:pPr>
            <a:r>
              <a:rPr lang="en-AU" sz="2400">
                <a:solidFill>
                  <a:srgbClr val="000000"/>
                </a:solidFill>
              </a:rPr>
              <a:t>Korah</a:t>
            </a:r>
          </a:p>
        </p:txBody>
      </p:sp>
      <p:sp>
        <p:nvSpPr>
          <p:cNvPr id="58388" name="Text Box 9"/>
          <p:cNvSpPr txBox="1">
            <a:spLocks noChangeArrowheads="1"/>
          </p:cNvSpPr>
          <p:nvPr/>
        </p:nvSpPr>
        <p:spPr bwMode="auto">
          <a:xfrm>
            <a:off x="5799138" y="3433763"/>
            <a:ext cx="1223962" cy="461962"/>
          </a:xfrm>
          <a:prstGeom prst="rect">
            <a:avLst/>
          </a:prstGeom>
          <a:solidFill>
            <a:schemeClr val="bg1"/>
          </a:solidFill>
          <a:ln w="9525">
            <a:solidFill>
              <a:srgbClr val="FF3300"/>
            </a:solidFill>
            <a:miter lim="800000"/>
            <a:headEnd/>
            <a:tailEnd/>
          </a:ln>
        </p:spPr>
        <p:txBody>
          <a:bodyPr>
            <a:spAutoFit/>
          </a:bodyPr>
          <a:lstStyle/>
          <a:p>
            <a:pPr>
              <a:spcBef>
                <a:spcPct val="50000"/>
              </a:spcBef>
            </a:pPr>
            <a:r>
              <a:rPr lang="en-AU" sz="2400">
                <a:solidFill>
                  <a:srgbClr val="000000"/>
                </a:solidFill>
              </a:rPr>
              <a:t>Hebron</a:t>
            </a:r>
          </a:p>
        </p:txBody>
      </p:sp>
      <p:sp>
        <p:nvSpPr>
          <p:cNvPr id="58389" name="Text Box 9"/>
          <p:cNvSpPr txBox="1">
            <a:spLocks noChangeArrowheads="1"/>
          </p:cNvSpPr>
          <p:nvPr/>
        </p:nvSpPr>
        <p:spPr bwMode="auto">
          <a:xfrm>
            <a:off x="7516813" y="3433763"/>
            <a:ext cx="1116012" cy="461962"/>
          </a:xfrm>
          <a:prstGeom prst="rect">
            <a:avLst/>
          </a:prstGeom>
          <a:solidFill>
            <a:schemeClr val="bg1"/>
          </a:solidFill>
          <a:ln w="9525">
            <a:solidFill>
              <a:srgbClr val="FF3300"/>
            </a:solidFill>
            <a:miter lim="800000"/>
            <a:headEnd/>
            <a:tailEnd/>
          </a:ln>
        </p:spPr>
        <p:txBody>
          <a:bodyPr>
            <a:spAutoFit/>
          </a:bodyPr>
          <a:lstStyle/>
          <a:p>
            <a:pPr algn="ctr">
              <a:spcBef>
                <a:spcPct val="50000"/>
              </a:spcBef>
            </a:pPr>
            <a:r>
              <a:rPr lang="en-AU" sz="2400">
                <a:solidFill>
                  <a:srgbClr val="000000"/>
                </a:solidFill>
              </a:rPr>
              <a:t>Uzziel</a:t>
            </a:r>
          </a:p>
        </p:txBody>
      </p:sp>
      <p:sp>
        <p:nvSpPr>
          <p:cNvPr id="58390" name="Text Box 8"/>
          <p:cNvSpPr txBox="1">
            <a:spLocks noChangeArrowheads="1"/>
          </p:cNvSpPr>
          <p:nvPr/>
        </p:nvSpPr>
        <p:spPr bwMode="auto">
          <a:xfrm>
            <a:off x="1330325" y="3444875"/>
            <a:ext cx="1189038" cy="468313"/>
          </a:xfrm>
          <a:prstGeom prst="rect">
            <a:avLst/>
          </a:prstGeom>
          <a:solidFill>
            <a:schemeClr val="bg1"/>
          </a:solidFill>
          <a:ln w="9525">
            <a:solidFill>
              <a:srgbClr val="FF3300"/>
            </a:solidFill>
            <a:miter lim="800000"/>
            <a:headEnd/>
            <a:tailEnd/>
          </a:ln>
        </p:spPr>
        <p:txBody>
          <a:bodyPr>
            <a:spAutoFit/>
          </a:bodyPr>
          <a:lstStyle/>
          <a:p>
            <a:pPr algn="ctr">
              <a:spcBef>
                <a:spcPct val="50000"/>
              </a:spcBef>
            </a:pPr>
            <a:r>
              <a:rPr lang="en-AU" sz="2400">
                <a:solidFill>
                  <a:srgbClr val="000000"/>
                </a:solidFill>
              </a:rPr>
              <a:t>Amram</a:t>
            </a:r>
          </a:p>
        </p:txBody>
      </p:sp>
      <p:sp>
        <p:nvSpPr>
          <p:cNvPr id="58391" name="Text Box 8"/>
          <p:cNvSpPr txBox="1">
            <a:spLocks noChangeArrowheads="1"/>
          </p:cNvSpPr>
          <p:nvPr/>
        </p:nvSpPr>
        <p:spPr bwMode="auto">
          <a:xfrm>
            <a:off x="1882775" y="4470400"/>
            <a:ext cx="1116013" cy="466725"/>
          </a:xfrm>
          <a:prstGeom prst="rect">
            <a:avLst/>
          </a:prstGeom>
          <a:solidFill>
            <a:schemeClr val="bg1"/>
          </a:solidFill>
          <a:ln w="9525">
            <a:solidFill>
              <a:srgbClr val="FF3300"/>
            </a:solidFill>
            <a:miter lim="800000"/>
            <a:headEnd/>
            <a:tailEnd/>
          </a:ln>
        </p:spPr>
        <p:txBody>
          <a:bodyPr>
            <a:spAutoFit/>
          </a:bodyPr>
          <a:lstStyle/>
          <a:p>
            <a:pPr algn="ctr">
              <a:spcBef>
                <a:spcPct val="50000"/>
              </a:spcBef>
            </a:pPr>
            <a:r>
              <a:rPr lang="en-AU" sz="2400">
                <a:solidFill>
                  <a:srgbClr val="000000"/>
                </a:solidFill>
              </a:rPr>
              <a:t>Moses</a:t>
            </a:r>
          </a:p>
        </p:txBody>
      </p:sp>
      <p:sp>
        <p:nvSpPr>
          <p:cNvPr id="58392" name="Text Box 8"/>
          <p:cNvSpPr txBox="1">
            <a:spLocks noChangeArrowheads="1"/>
          </p:cNvSpPr>
          <p:nvPr/>
        </p:nvSpPr>
        <p:spPr bwMode="auto">
          <a:xfrm>
            <a:off x="479425" y="4470400"/>
            <a:ext cx="1116013" cy="466725"/>
          </a:xfrm>
          <a:prstGeom prst="rect">
            <a:avLst/>
          </a:prstGeom>
          <a:solidFill>
            <a:schemeClr val="bg1"/>
          </a:solidFill>
          <a:ln w="9525">
            <a:solidFill>
              <a:srgbClr val="FF3300"/>
            </a:solidFill>
            <a:miter lim="800000"/>
            <a:headEnd/>
            <a:tailEnd/>
          </a:ln>
        </p:spPr>
        <p:txBody>
          <a:bodyPr>
            <a:spAutoFit/>
          </a:bodyPr>
          <a:lstStyle/>
          <a:p>
            <a:pPr algn="ctr">
              <a:spcBef>
                <a:spcPct val="50000"/>
              </a:spcBef>
            </a:pPr>
            <a:r>
              <a:rPr lang="en-AU" sz="2400">
                <a:solidFill>
                  <a:srgbClr val="000000"/>
                </a:solidFill>
              </a:rPr>
              <a:t>Aaron</a:t>
            </a:r>
          </a:p>
        </p:txBody>
      </p:sp>
      <p:sp>
        <p:nvSpPr>
          <p:cNvPr id="58393" name="Line 12"/>
          <p:cNvSpPr>
            <a:spLocks noChangeShapeType="1"/>
          </p:cNvSpPr>
          <p:nvPr/>
        </p:nvSpPr>
        <p:spPr bwMode="auto">
          <a:xfrm>
            <a:off x="1874838" y="3198813"/>
            <a:ext cx="0" cy="215900"/>
          </a:xfrm>
          <a:prstGeom prst="line">
            <a:avLst/>
          </a:prstGeom>
          <a:noFill/>
          <a:ln w="28575">
            <a:solidFill>
              <a:srgbClr val="009900"/>
            </a:solidFill>
            <a:round/>
            <a:headEnd/>
            <a:tailEnd/>
          </a:ln>
        </p:spPr>
        <p:txBody>
          <a:bodyPr/>
          <a:lstStyle/>
          <a:p>
            <a:endParaRPr lang="en-AU"/>
          </a:p>
        </p:txBody>
      </p:sp>
      <p:sp>
        <p:nvSpPr>
          <p:cNvPr id="58394" name="Line 12"/>
          <p:cNvSpPr>
            <a:spLocks noChangeShapeType="1"/>
          </p:cNvSpPr>
          <p:nvPr/>
        </p:nvSpPr>
        <p:spPr bwMode="auto">
          <a:xfrm>
            <a:off x="4445000" y="3198813"/>
            <a:ext cx="0" cy="215900"/>
          </a:xfrm>
          <a:prstGeom prst="line">
            <a:avLst/>
          </a:prstGeom>
          <a:noFill/>
          <a:ln w="28575">
            <a:solidFill>
              <a:srgbClr val="009900"/>
            </a:solidFill>
            <a:round/>
            <a:headEnd/>
            <a:tailEnd/>
          </a:ln>
        </p:spPr>
        <p:txBody>
          <a:bodyPr/>
          <a:lstStyle/>
          <a:p>
            <a:endParaRPr lang="en-AU"/>
          </a:p>
        </p:txBody>
      </p:sp>
      <p:sp>
        <p:nvSpPr>
          <p:cNvPr id="58395" name="Line 12"/>
          <p:cNvSpPr>
            <a:spLocks noChangeShapeType="1"/>
          </p:cNvSpPr>
          <p:nvPr/>
        </p:nvSpPr>
        <p:spPr bwMode="auto">
          <a:xfrm>
            <a:off x="6383338" y="3214688"/>
            <a:ext cx="0" cy="215900"/>
          </a:xfrm>
          <a:prstGeom prst="line">
            <a:avLst/>
          </a:prstGeom>
          <a:noFill/>
          <a:ln w="28575">
            <a:solidFill>
              <a:srgbClr val="009900"/>
            </a:solidFill>
            <a:round/>
            <a:headEnd/>
            <a:tailEnd/>
          </a:ln>
        </p:spPr>
        <p:txBody>
          <a:bodyPr/>
          <a:lstStyle/>
          <a:p>
            <a:endParaRPr lang="en-AU"/>
          </a:p>
        </p:txBody>
      </p:sp>
      <p:sp>
        <p:nvSpPr>
          <p:cNvPr id="58396" name="Line 12"/>
          <p:cNvSpPr>
            <a:spLocks noChangeShapeType="1"/>
          </p:cNvSpPr>
          <p:nvPr/>
        </p:nvSpPr>
        <p:spPr bwMode="auto">
          <a:xfrm>
            <a:off x="8102600" y="3195638"/>
            <a:ext cx="0" cy="215900"/>
          </a:xfrm>
          <a:prstGeom prst="line">
            <a:avLst/>
          </a:prstGeom>
          <a:noFill/>
          <a:ln w="28575">
            <a:solidFill>
              <a:srgbClr val="009900"/>
            </a:solidFill>
            <a:round/>
            <a:headEnd/>
            <a:tailEnd/>
          </a:ln>
        </p:spPr>
        <p:txBody>
          <a:bodyPr/>
          <a:lstStyle/>
          <a:p>
            <a:endParaRPr lang="en-AU"/>
          </a:p>
        </p:txBody>
      </p:sp>
      <p:sp>
        <p:nvSpPr>
          <p:cNvPr id="58397" name="Line 17"/>
          <p:cNvSpPr>
            <a:spLocks noChangeShapeType="1"/>
          </p:cNvSpPr>
          <p:nvPr/>
        </p:nvSpPr>
        <p:spPr bwMode="auto">
          <a:xfrm>
            <a:off x="4438650" y="3911600"/>
            <a:ext cx="0" cy="287338"/>
          </a:xfrm>
          <a:prstGeom prst="line">
            <a:avLst/>
          </a:prstGeom>
          <a:noFill/>
          <a:ln w="28575">
            <a:solidFill>
              <a:srgbClr val="009900"/>
            </a:solidFill>
            <a:round/>
            <a:headEnd/>
            <a:tailEnd/>
          </a:ln>
        </p:spPr>
        <p:txBody>
          <a:bodyPr/>
          <a:lstStyle/>
          <a:p>
            <a:endParaRPr lang="en-AU"/>
          </a:p>
        </p:txBody>
      </p:sp>
      <p:sp>
        <p:nvSpPr>
          <p:cNvPr id="58398" name="Line 33"/>
          <p:cNvSpPr>
            <a:spLocks noChangeShapeType="1"/>
          </p:cNvSpPr>
          <p:nvPr/>
        </p:nvSpPr>
        <p:spPr bwMode="auto">
          <a:xfrm>
            <a:off x="1150938" y="4227513"/>
            <a:ext cx="1512887" cy="0"/>
          </a:xfrm>
          <a:prstGeom prst="line">
            <a:avLst/>
          </a:prstGeom>
          <a:noFill/>
          <a:ln w="28575">
            <a:solidFill>
              <a:srgbClr val="009900"/>
            </a:solidFill>
            <a:round/>
            <a:headEnd/>
            <a:tailEnd/>
          </a:ln>
        </p:spPr>
        <p:txBody>
          <a:bodyPr/>
          <a:lstStyle/>
          <a:p>
            <a:endParaRPr lang="en-AU"/>
          </a:p>
        </p:txBody>
      </p:sp>
      <p:sp>
        <p:nvSpPr>
          <p:cNvPr id="58399" name="Line 17"/>
          <p:cNvSpPr>
            <a:spLocks noChangeShapeType="1"/>
          </p:cNvSpPr>
          <p:nvPr/>
        </p:nvSpPr>
        <p:spPr bwMode="auto">
          <a:xfrm>
            <a:off x="1884363" y="3927475"/>
            <a:ext cx="0" cy="287338"/>
          </a:xfrm>
          <a:prstGeom prst="line">
            <a:avLst/>
          </a:prstGeom>
          <a:noFill/>
          <a:ln w="28575">
            <a:solidFill>
              <a:srgbClr val="009900"/>
            </a:solidFill>
            <a:round/>
            <a:headEnd/>
            <a:tailEnd/>
          </a:ln>
        </p:spPr>
        <p:txBody>
          <a:bodyPr/>
          <a:lstStyle/>
          <a:p>
            <a:endParaRPr lang="en-AU"/>
          </a:p>
        </p:txBody>
      </p:sp>
      <p:sp>
        <p:nvSpPr>
          <p:cNvPr id="58400" name="Line 12"/>
          <p:cNvSpPr>
            <a:spLocks noChangeShapeType="1"/>
          </p:cNvSpPr>
          <p:nvPr/>
        </p:nvSpPr>
        <p:spPr bwMode="auto">
          <a:xfrm>
            <a:off x="1165225" y="4240213"/>
            <a:ext cx="0" cy="215900"/>
          </a:xfrm>
          <a:prstGeom prst="line">
            <a:avLst/>
          </a:prstGeom>
          <a:noFill/>
          <a:ln w="28575">
            <a:solidFill>
              <a:srgbClr val="009900"/>
            </a:solidFill>
            <a:round/>
            <a:headEnd/>
            <a:tailEnd/>
          </a:ln>
        </p:spPr>
        <p:txBody>
          <a:bodyPr/>
          <a:lstStyle/>
          <a:p>
            <a:endParaRPr lang="en-AU"/>
          </a:p>
        </p:txBody>
      </p:sp>
      <p:sp>
        <p:nvSpPr>
          <p:cNvPr id="58401" name="Line 12"/>
          <p:cNvSpPr>
            <a:spLocks noChangeShapeType="1"/>
          </p:cNvSpPr>
          <p:nvPr/>
        </p:nvSpPr>
        <p:spPr bwMode="auto">
          <a:xfrm>
            <a:off x="2647950" y="4240213"/>
            <a:ext cx="0" cy="215900"/>
          </a:xfrm>
          <a:prstGeom prst="line">
            <a:avLst/>
          </a:prstGeom>
          <a:noFill/>
          <a:ln w="28575">
            <a:solidFill>
              <a:srgbClr val="009900"/>
            </a:solidFill>
            <a:round/>
            <a:headEnd/>
            <a:tailEnd/>
          </a:ln>
        </p:spPr>
        <p:txBody>
          <a:bodyPr/>
          <a:lstStyle/>
          <a:p>
            <a:endParaRPr lang="en-AU"/>
          </a:p>
        </p:txBody>
      </p:sp>
      <p:sp>
        <p:nvSpPr>
          <p:cNvPr id="58402" name="Line 12"/>
          <p:cNvSpPr>
            <a:spLocks noChangeShapeType="1"/>
          </p:cNvSpPr>
          <p:nvPr/>
        </p:nvSpPr>
        <p:spPr bwMode="auto">
          <a:xfrm>
            <a:off x="5221288" y="4205288"/>
            <a:ext cx="0" cy="215900"/>
          </a:xfrm>
          <a:prstGeom prst="line">
            <a:avLst/>
          </a:prstGeom>
          <a:noFill/>
          <a:ln w="28575">
            <a:solidFill>
              <a:srgbClr val="009900"/>
            </a:solidFill>
            <a:round/>
            <a:headEnd/>
            <a:tailEnd/>
          </a:ln>
        </p:spPr>
        <p:txBody>
          <a:bodyPr/>
          <a:lstStyle/>
          <a:p>
            <a:endParaRPr lang="en-AU"/>
          </a:p>
        </p:txBody>
      </p:sp>
      <p:sp>
        <p:nvSpPr>
          <p:cNvPr id="58403" name="Line 12"/>
          <p:cNvSpPr>
            <a:spLocks noChangeShapeType="1"/>
          </p:cNvSpPr>
          <p:nvPr/>
        </p:nvSpPr>
        <p:spPr bwMode="auto">
          <a:xfrm>
            <a:off x="3719513" y="4205288"/>
            <a:ext cx="0" cy="215900"/>
          </a:xfrm>
          <a:prstGeom prst="line">
            <a:avLst/>
          </a:prstGeom>
          <a:noFill/>
          <a:ln w="28575">
            <a:solidFill>
              <a:srgbClr val="009900"/>
            </a:solidFill>
            <a:round/>
            <a:headEnd/>
            <a:tailEnd/>
          </a:ln>
        </p:spPr>
        <p:txBody>
          <a:bodyPr/>
          <a:lstStyle/>
          <a:p>
            <a:endParaRPr lang="en-AU"/>
          </a:p>
        </p:txBody>
      </p:sp>
      <p:pic>
        <p:nvPicPr>
          <p:cNvPr id="64" name="Picture 90" descr="cap024"/>
          <p:cNvPicPr>
            <a:picLocks noChangeAspect="1" noChangeArrowheads="1"/>
          </p:cNvPicPr>
          <p:nvPr/>
        </p:nvPicPr>
        <p:blipFill>
          <a:blip r:embed="rId3" cstate="print">
            <a:lum bright="7000"/>
          </a:blip>
          <a:srcRect l="2191" t="3183" r="21903" b="1302"/>
          <a:stretch>
            <a:fillRect/>
          </a:stretch>
        </p:blipFill>
        <p:spPr bwMode="auto">
          <a:xfrm>
            <a:off x="-368121" y="-178130"/>
            <a:ext cx="3500833" cy="3206337"/>
          </a:xfrm>
          <a:prstGeom prst="ellipse">
            <a:avLst/>
          </a:prstGeom>
          <a:ln>
            <a:noFill/>
          </a:ln>
          <a:effectLst>
            <a:softEdge rad="635000"/>
          </a:effectLst>
        </p:spPr>
      </p:pic>
      <p:pic>
        <p:nvPicPr>
          <p:cNvPr id="65" name="Picture 13" descr="cap103"/>
          <p:cNvPicPr>
            <a:picLocks noChangeAspect="1" noChangeArrowheads="1"/>
          </p:cNvPicPr>
          <p:nvPr/>
        </p:nvPicPr>
        <p:blipFill>
          <a:blip r:embed="rId4" cstate="print">
            <a:lum bright="12000"/>
          </a:blip>
          <a:srcRect t="30596" r="1268" b="1297"/>
          <a:stretch>
            <a:fillRect/>
          </a:stretch>
        </p:blipFill>
        <p:spPr bwMode="auto">
          <a:xfrm>
            <a:off x="4311789" y="4414345"/>
            <a:ext cx="4986808" cy="2510169"/>
          </a:xfrm>
          <a:prstGeom prst="rect">
            <a:avLst/>
          </a:prstGeom>
          <a:ln>
            <a:noFill/>
          </a:ln>
          <a:effectLst>
            <a:softEdge rad="635000"/>
          </a:effectLst>
        </p:spPr>
      </p:pic>
      <p:cxnSp>
        <p:nvCxnSpPr>
          <p:cNvPr id="43" name="Elbow Connector 42"/>
          <p:cNvCxnSpPr/>
          <p:nvPr/>
        </p:nvCxnSpPr>
        <p:spPr>
          <a:xfrm rot="16200000" flipH="1">
            <a:off x="3484562" y="5138738"/>
            <a:ext cx="930275" cy="488950"/>
          </a:xfrm>
          <a:prstGeom prst="bentConnector3">
            <a:avLst>
              <a:gd name="adj1" fmla="val 50000"/>
            </a:avLst>
          </a:prstGeom>
          <a:ln w="28575">
            <a:solidFill>
              <a:srgbClr val="009900"/>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58407" name="Text Box 19"/>
          <p:cNvSpPr txBox="1">
            <a:spLocks noChangeArrowheads="1"/>
          </p:cNvSpPr>
          <p:nvPr/>
        </p:nvSpPr>
        <p:spPr bwMode="auto">
          <a:xfrm>
            <a:off x="3506788" y="5938838"/>
            <a:ext cx="1381125" cy="461962"/>
          </a:xfrm>
          <a:prstGeom prst="rect">
            <a:avLst/>
          </a:prstGeom>
          <a:gradFill rotWithShape="1">
            <a:gsLst>
              <a:gs pos="0">
                <a:srgbClr val="765E2F"/>
              </a:gs>
              <a:gs pos="50000">
                <a:srgbClr val="FFCC66"/>
              </a:gs>
              <a:gs pos="100000">
                <a:srgbClr val="765E2F"/>
              </a:gs>
            </a:gsLst>
            <a:lin ang="5400000" scaled="1"/>
          </a:gradFill>
          <a:ln w="9525">
            <a:solidFill>
              <a:srgbClr val="FF3300"/>
            </a:solidFill>
            <a:miter lim="800000"/>
            <a:headEnd/>
            <a:tailEnd/>
          </a:ln>
        </p:spPr>
        <p:txBody>
          <a:bodyPr>
            <a:spAutoFit/>
          </a:bodyPr>
          <a:lstStyle/>
          <a:p>
            <a:pPr algn="ctr">
              <a:spcBef>
                <a:spcPct val="50000"/>
              </a:spcBef>
            </a:pPr>
            <a:r>
              <a:rPr lang="en-AU" sz="2400">
                <a:solidFill>
                  <a:srgbClr val="000000"/>
                </a:solidFill>
              </a:rPr>
              <a:t>Samuel</a:t>
            </a:r>
          </a:p>
        </p:txBody>
      </p:sp>
      <p:sp>
        <p:nvSpPr>
          <p:cNvPr id="58408" name="TextBox 44"/>
          <p:cNvSpPr txBox="1">
            <a:spLocks noChangeArrowheads="1"/>
          </p:cNvSpPr>
          <p:nvPr/>
        </p:nvSpPr>
        <p:spPr bwMode="auto">
          <a:xfrm>
            <a:off x="6100763" y="236538"/>
            <a:ext cx="2790825" cy="1200150"/>
          </a:xfrm>
          <a:prstGeom prst="rect">
            <a:avLst/>
          </a:prstGeom>
          <a:noFill/>
          <a:ln w="9525">
            <a:noFill/>
            <a:miter lim="800000"/>
            <a:headEnd/>
            <a:tailEnd/>
          </a:ln>
        </p:spPr>
        <p:txBody>
          <a:bodyPr>
            <a:spAutoFit/>
          </a:bodyPr>
          <a:lstStyle/>
          <a:p>
            <a:pPr algn="ctr"/>
            <a:r>
              <a:rPr lang="en-AU" sz="3600" b="1">
                <a:solidFill>
                  <a:schemeClr val="bg1"/>
                </a:solidFill>
              </a:rPr>
              <a:t>Samuel the Levite</a:t>
            </a:r>
          </a:p>
        </p:txBody>
      </p:sp>
      <p:sp>
        <p:nvSpPr>
          <p:cNvPr id="44" name="TextBox 43"/>
          <p:cNvSpPr txBox="1"/>
          <p:nvPr/>
        </p:nvSpPr>
        <p:spPr>
          <a:xfrm>
            <a:off x="8750300" y="6526213"/>
            <a:ext cx="298450" cy="277812"/>
          </a:xfrm>
          <a:prstGeom prst="rect">
            <a:avLst/>
          </a:prstGeom>
          <a:noFill/>
        </p:spPr>
        <p:txBody>
          <a:bodyPr>
            <a:spAutoFit/>
          </a:bodyPr>
          <a:lstStyle/>
          <a:p>
            <a:pPr fontAlgn="auto">
              <a:spcBef>
                <a:spcPts val="0"/>
              </a:spcBef>
              <a:spcAft>
                <a:spcPts val="0"/>
              </a:spcAft>
              <a:defRPr/>
            </a:pPr>
            <a:r>
              <a:rPr lang="en-AU" sz="1200" kern="0" dirty="0" smtClean="0">
                <a:solidFill>
                  <a:schemeClr val="bg1"/>
                </a:solidFill>
                <a:latin typeface="Arial" pitchFamily="34" charset="0"/>
                <a:cs typeface="Arial"/>
              </a:rPr>
              <a:t>3</a:t>
            </a:r>
            <a:endParaRPr lang="en-AU" sz="1200" kern="0" dirty="0">
              <a:solidFill>
                <a:schemeClr val="bg1"/>
              </a:solidFill>
              <a:latin typeface="Arial" pitchFamily="34" charset="0"/>
              <a:cs typeface="Arial"/>
            </a:endParaRPr>
          </a:p>
        </p:txBody>
      </p:sp>
    </p:spTree>
  </p:cSld>
  <p:clrMapOvr>
    <a:masterClrMapping/>
  </p:clrMapOvr>
  <p:transition spd="slow">
    <p:circl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59394" name="Text Box 9"/>
          <p:cNvSpPr txBox="1">
            <a:spLocks noChangeArrowheads="1"/>
          </p:cNvSpPr>
          <p:nvPr/>
        </p:nvSpPr>
        <p:spPr bwMode="auto">
          <a:xfrm>
            <a:off x="100013" y="6400800"/>
            <a:ext cx="4143375" cy="369888"/>
          </a:xfrm>
          <a:prstGeom prst="rect">
            <a:avLst/>
          </a:prstGeom>
          <a:noFill/>
          <a:ln w="9525">
            <a:noFill/>
            <a:miter lim="800000"/>
            <a:headEnd/>
            <a:tailEnd/>
          </a:ln>
        </p:spPr>
        <p:txBody>
          <a:bodyPr>
            <a:spAutoFit/>
          </a:bodyPr>
          <a:lstStyle/>
          <a:p>
            <a:pPr>
              <a:spcBef>
                <a:spcPct val="50000"/>
              </a:spcBef>
            </a:pPr>
            <a:r>
              <a:rPr lang="en-US" i="1" dirty="0">
                <a:solidFill>
                  <a:schemeClr val="bg1"/>
                </a:solidFill>
                <a:latin typeface="Times New Roman" pitchFamily="18" charset="0"/>
              </a:rPr>
              <a:t>Showing the Way – Samuel </a:t>
            </a:r>
            <a:r>
              <a:rPr lang="en-US" i="1" dirty="0" smtClean="0">
                <a:solidFill>
                  <a:schemeClr val="bg1"/>
                </a:solidFill>
                <a:latin typeface="Times New Roman" pitchFamily="18" charset="0"/>
              </a:rPr>
              <a:t>and the People</a:t>
            </a:r>
            <a:endParaRPr lang="en-US" i="1" dirty="0">
              <a:solidFill>
                <a:schemeClr val="bg1"/>
              </a:solidFill>
              <a:latin typeface="Times New Roman" pitchFamily="18" charset="0"/>
            </a:endParaRPr>
          </a:p>
        </p:txBody>
      </p:sp>
      <p:sp>
        <p:nvSpPr>
          <p:cNvPr id="59395" name="Text Box 10"/>
          <p:cNvSpPr txBox="1">
            <a:spLocks noChangeArrowheads="1"/>
          </p:cNvSpPr>
          <p:nvPr/>
        </p:nvSpPr>
        <p:spPr bwMode="auto">
          <a:xfrm>
            <a:off x="8836352" y="6521668"/>
            <a:ext cx="217488" cy="304800"/>
          </a:xfrm>
          <a:prstGeom prst="rect">
            <a:avLst/>
          </a:prstGeom>
          <a:noFill/>
          <a:ln w="9525">
            <a:noFill/>
            <a:miter lim="800000"/>
            <a:headEnd/>
            <a:tailEnd/>
          </a:ln>
        </p:spPr>
        <p:txBody>
          <a:bodyPr>
            <a:spAutoFit/>
          </a:bodyPr>
          <a:lstStyle/>
          <a:p>
            <a:pPr>
              <a:spcBef>
                <a:spcPct val="50000"/>
              </a:spcBef>
            </a:pPr>
            <a:r>
              <a:rPr lang="en-US" sz="1400" dirty="0">
                <a:solidFill>
                  <a:schemeClr val="bg1"/>
                </a:solidFill>
              </a:rPr>
              <a:t>4</a:t>
            </a:r>
          </a:p>
        </p:txBody>
      </p:sp>
      <p:pic>
        <p:nvPicPr>
          <p:cNvPr id="7176" name="Picture 12" descr="Mountens8"/>
          <p:cNvPicPr>
            <a:picLocks noChangeAspect="1" noChangeArrowheads="1"/>
          </p:cNvPicPr>
          <p:nvPr/>
        </p:nvPicPr>
        <p:blipFill>
          <a:blip r:embed="rId4" cstate="print">
            <a:lum bright="-6000"/>
          </a:blip>
          <a:srcRect/>
          <a:stretch>
            <a:fillRect/>
          </a:stretch>
        </p:blipFill>
        <p:spPr bwMode="auto">
          <a:xfrm>
            <a:off x="-274637" y="416858"/>
            <a:ext cx="7094625" cy="5605571"/>
          </a:xfrm>
          <a:prstGeom prst="rect">
            <a:avLst/>
          </a:prstGeom>
          <a:ln>
            <a:noFill/>
          </a:ln>
          <a:effectLst>
            <a:softEdge rad="635000"/>
          </a:effectLst>
        </p:spPr>
      </p:pic>
      <p:pic>
        <p:nvPicPr>
          <p:cNvPr id="13" name="Picture 13" descr="cap103"/>
          <p:cNvPicPr>
            <a:picLocks noChangeAspect="1" noChangeArrowheads="1"/>
          </p:cNvPicPr>
          <p:nvPr/>
        </p:nvPicPr>
        <p:blipFill>
          <a:blip r:embed="rId5" cstate="print">
            <a:lum bright="12000"/>
          </a:blip>
          <a:srcRect t="30596" r="1268" b="1297"/>
          <a:stretch>
            <a:fillRect/>
          </a:stretch>
        </p:blipFill>
        <p:spPr bwMode="auto">
          <a:xfrm>
            <a:off x="5076495" y="-283788"/>
            <a:ext cx="4521642" cy="2276023"/>
          </a:xfrm>
          <a:prstGeom prst="rect">
            <a:avLst/>
          </a:prstGeom>
          <a:ln>
            <a:noFill/>
          </a:ln>
          <a:effectLst>
            <a:softEdge rad="635000"/>
          </a:effectLst>
        </p:spPr>
      </p:pic>
      <p:sp>
        <p:nvSpPr>
          <p:cNvPr id="288774" name="Rectangle 6"/>
          <p:cNvSpPr>
            <a:spLocks noGrp="1" noChangeArrowheads="1"/>
          </p:cNvSpPr>
          <p:nvPr>
            <p:ph type="body" sz="half" idx="2"/>
          </p:nvPr>
        </p:nvSpPr>
        <p:spPr>
          <a:xfrm>
            <a:off x="6657975" y="3243263"/>
            <a:ext cx="2790825" cy="2695575"/>
          </a:xfrm>
        </p:spPr>
        <p:txBody>
          <a:bodyPr/>
          <a:lstStyle/>
          <a:p>
            <a:pPr marL="441325" indent="-441325" eaLnBrk="1" hangingPunct="1">
              <a:buClr>
                <a:srgbClr val="000099"/>
              </a:buClr>
              <a:buSzPct val="80000"/>
              <a:buFont typeface="Wingdings" pitchFamily="2" charset="2"/>
              <a:buChar char="q"/>
            </a:pPr>
            <a:r>
              <a:rPr lang="en-US" b="1" smtClean="0">
                <a:latin typeface="Tahoma" pitchFamily="34" charset="0"/>
              </a:rPr>
              <a:t>Priest</a:t>
            </a:r>
          </a:p>
          <a:p>
            <a:pPr marL="441325" indent="-441325" eaLnBrk="1" hangingPunct="1">
              <a:buClr>
                <a:srgbClr val="000099"/>
              </a:buClr>
              <a:buSzPct val="80000"/>
              <a:buFont typeface="Wingdings" pitchFamily="2" charset="2"/>
              <a:buChar char="q"/>
            </a:pPr>
            <a:r>
              <a:rPr lang="en-US" b="1" smtClean="0">
                <a:latin typeface="Tahoma" pitchFamily="34" charset="0"/>
              </a:rPr>
              <a:t>Doctor</a:t>
            </a:r>
          </a:p>
          <a:p>
            <a:pPr marL="441325" indent="-441325" eaLnBrk="1" hangingPunct="1">
              <a:buClr>
                <a:srgbClr val="000099"/>
              </a:buClr>
              <a:buSzPct val="80000"/>
              <a:buFont typeface="Wingdings" pitchFamily="2" charset="2"/>
              <a:buChar char="q"/>
            </a:pPr>
            <a:r>
              <a:rPr lang="en-US" b="1" smtClean="0">
                <a:latin typeface="Tahoma" pitchFamily="34" charset="0"/>
              </a:rPr>
              <a:t>Judge</a:t>
            </a:r>
          </a:p>
          <a:p>
            <a:pPr marL="441325" indent="-441325" eaLnBrk="1" hangingPunct="1">
              <a:buClr>
                <a:srgbClr val="000099"/>
              </a:buClr>
              <a:buSzPct val="80000"/>
              <a:buFont typeface="Wingdings" pitchFamily="2" charset="2"/>
              <a:buChar char="q"/>
            </a:pPr>
            <a:r>
              <a:rPr lang="en-US" b="1" smtClean="0">
                <a:latin typeface="Tahoma" pitchFamily="34" charset="0"/>
              </a:rPr>
              <a:t>Teacher</a:t>
            </a:r>
          </a:p>
        </p:txBody>
      </p:sp>
      <p:sp>
        <p:nvSpPr>
          <p:cNvPr id="288776" name="Text Box 8"/>
          <p:cNvSpPr txBox="1">
            <a:spLocks noChangeArrowheads="1"/>
          </p:cNvSpPr>
          <p:nvPr/>
        </p:nvSpPr>
        <p:spPr bwMode="auto">
          <a:xfrm>
            <a:off x="6583363" y="1557338"/>
            <a:ext cx="2339975" cy="923925"/>
          </a:xfrm>
          <a:prstGeom prst="rect">
            <a:avLst/>
          </a:prstGeom>
          <a:noFill/>
          <a:ln w="9525">
            <a:noFill/>
            <a:miter lim="800000"/>
            <a:headEnd/>
            <a:tailEnd/>
          </a:ln>
          <a:effectLst/>
        </p:spPr>
        <p:txBody>
          <a:bodyPr>
            <a:spAutoFit/>
          </a:bodyPr>
          <a:lstStyle/>
          <a:p>
            <a:pPr>
              <a:spcBef>
                <a:spcPct val="50000"/>
              </a:spcBef>
              <a:defRPr/>
            </a:pPr>
            <a:r>
              <a:rPr lang="en-US" sz="5400" b="1" i="1" dirty="0">
                <a:effectLst>
                  <a:outerShdw blurRad="38100" dist="38100" dir="2700000" algn="tl">
                    <a:srgbClr val="C0C0C0"/>
                  </a:outerShdw>
                </a:effectLst>
                <a:latin typeface="Times New Roman" pitchFamily="18" charset="0"/>
              </a:rPr>
              <a:t>Levites </a:t>
            </a:r>
          </a:p>
        </p:txBody>
      </p:sp>
      <p:sp>
        <p:nvSpPr>
          <p:cNvPr id="59400" name="Text Box 11"/>
          <p:cNvSpPr txBox="1">
            <a:spLocks noChangeArrowheads="1"/>
          </p:cNvSpPr>
          <p:nvPr/>
        </p:nvSpPr>
        <p:spPr bwMode="auto">
          <a:xfrm>
            <a:off x="6810375" y="2736850"/>
            <a:ext cx="2286000" cy="461963"/>
          </a:xfrm>
          <a:prstGeom prst="rect">
            <a:avLst/>
          </a:prstGeom>
          <a:noFill/>
          <a:ln w="9525">
            <a:noFill/>
            <a:miter lim="800000"/>
            <a:headEnd/>
            <a:tailEnd/>
          </a:ln>
        </p:spPr>
        <p:txBody>
          <a:bodyPr>
            <a:spAutoFit/>
          </a:bodyPr>
          <a:lstStyle/>
          <a:p>
            <a:pPr>
              <a:spcBef>
                <a:spcPct val="50000"/>
              </a:spcBef>
            </a:pPr>
            <a:r>
              <a:rPr lang="en-US" sz="2400" b="1">
                <a:solidFill>
                  <a:srgbClr val="CC0000"/>
                </a:solidFill>
              </a:rPr>
              <a:t>Num.8:24-25</a:t>
            </a:r>
          </a:p>
        </p:txBody>
      </p:sp>
      <p:sp>
        <p:nvSpPr>
          <p:cNvPr id="59401" name="Rectangle 5"/>
          <p:cNvSpPr>
            <a:spLocks noGrp="1" noChangeArrowheads="1"/>
          </p:cNvSpPr>
          <p:nvPr>
            <p:ph type="title"/>
          </p:nvPr>
        </p:nvSpPr>
        <p:spPr>
          <a:xfrm>
            <a:off x="473075" y="30163"/>
            <a:ext cx="8734425" cy="685800"/>
          </a:xfrm>
        </p:spPr>
        <p:txBody>
          <a:bodyPr/>
          <a:lstStyle/>
          <a:p>
            <a:pPr algn="l" eaLnBrk="1" hangingPunct="1"/>
            <a:r>
              <a:rPr lang="en-US" sz="3400" i="1" smtClean="0">
                <a:solidFill>
                  <a:schemeClr val="bg1"/>
                </a:solidFill>
                <a:latin typeface="Tahoma" pitchFamily="34" charset="0"/>
              </a:rPr>
              <a:t>Samuel the Priest </a:t>
            </a:r>
            <a:r>
              <a:rPr lang="en-US" sz="2000" i="1" smtClean="0">
                <a:solidFill>
                  <a:schemeClr val="bg1"/>
                </a:solidFill>
                <a:latin typeface="Tahoma" pitchFamily="34" charset="0"/>
              </a:rPr>
              <a:t>“And I will raise me up a faithful priest”</a:t>
            </a:r>
          </a:p>
        </p:txBody>
      </p:sp>
      <p:sp>
        <p:nvSpPr>
          <p:cNvPr id="12" name="Rectangle 11"/>
          <p:cNvSpPr/>
          <p:nvPr/>
        </p:nvSpPr>
        <p:spPr>
          <a:xfrm>
            <a:off x="10785" y="31532"/>
            <a:ext cx="9108000" cy="6804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anchor="ctr"/>
          <a:lstStyle/>
          <a:p>
            <a:pPr algn="ctr" fontAlgn="auto">
              <a:spcBef>
                <a:spcPts val="0"/>
              </a:spcBef>
              <a:spcAft>
                <a:spcPts val="0"/>
              </a:spcAft>
              <a:defRPr/>
            </a:pPr>
            <a:endParaRPr lang="en-AU" kern="0">
              <a:solidFill>
                <a:srgbClr val="FFFFFF"/>
              </a:solidFill>
              <a:latin typeface="Calibri"/>
              <a:cs typeface="+mn-cs"/>
            </a:endParaRPr>
          </a:p>
        </p:txBody>
      </p:sp>
      <p:sp>
        <p:nvSpPr>
          <p:cNvPr id="14" name="TextBox 13"/>
          <p:cNvSpPr txBox="1"/>
          <p:nvPr/>
        </p:nvSpPr>
        <p:spPr>
          <a:xfrm>
            <a:off x="1560513" y="1687513"/>
            <a:ext cx="3894137" cy="954087"/>
          </a:xfrm>
          <a:prstGeom prst="rect">
            <a:avLst/>
          </a:prstGeom>
          <a:noFill/>
          <a:effectLst>
            <a:outerShdw blurRad="50800" dist="50800" dir="5400000" algn="ctr" rotWithShape="0">
              <a:schemeClr val="tx1"/>
            </a:outerShdw>
          </a:effectLst>
        </p:spPr>
        <p:txBody>
          <a:bodyPr>
            <a:spAutoFit/>
          </a:bodyPr>
          <a:lstStyle/>
          <a:p>
            <a:pPr algn="ctr">
              <a:defRPr/>
            </a:pPr>
            <a:r>
              <a:rPr lang="en-AU" sz="2800" b="1" dirty="0">
                <a:solidFill>
                  <a:schemeClr val="bg1"/>
                </a:solidFill>
              </a:rPr>
              <a:t>Training Ground for the future</a:t>
            </a:r>
          </a:p>
        </p:txBody>
      </p:sp>
      <p:sp>
        <p:nvSpPr>
          <p:cNvPr id="59406" name="Text Box 11"/>
          <p:cNvSpPr txBox="1">
            <a:spLocks noChangeArrowheads="1"/>
          </p:cNvSpPr>
          <p:nvPr/>
        </p:nvSpPr>
        <p:spPr bwMode="auto">
          <a:xfrm>
            <a:off x="6954838" y="2368550"/>
            <a:ext cx="1731962" cy="461963"/>
          </a:xfrm>
          <a:prstGeom prst="rect">
            <a:avLst/>
          </a:prstGeom>
          <a:noFill/>
          <a:ln w="9525">
            <a:noFill/>
            <a:miter lim="800000"/>
            <a:headEnd/>
            <a:tailEnd/>
          </a:ln>
        </p:spPr>
        <p:txBody>
          <a:bodyPr>
            <a:spAutoFit/>
          </a:bodyPr>
          <a:lstStyle/>
          <a:p>
            <a:pPr>
              <a:spcBef>
                <a:spcPct val="50000"/>
              </a:spcBef>
            </a:pPr>
            <a:r>
              <a:rPr lang="en-US" sz="2400" b="1">
                <a:solidFill>
                  <a:srgbClr val="CC0000"/>
                </a:solidFill>
              </a:rPr>
              <a:t>Num.4:2-3</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strVal val="#ppt_w*0.70"/>
                                          </p:val>
                                        </p:tav>
                                        <p:tav tm="100000">
                                          <p:val>
                                            <p:strVal val="#ppt_w"/>
                                          </p:val>
                                        </p:tav>
                                      </p:tavLst>
                                    </p:anim>
                                    <p:anim calcmode="lin" valueType="num">
                                      <p:cBhvr>
                                        <p:cTn id="8" dur="1000" fill="hold"/>
                                        <p:tgtEl>
                                          <p:spTgt spid="14"/>
                                        </p:tgtEl>
                                        <p:attrNameLst>
                                          <p:attrName>ppt_h</p:attrName>
                                        </p:attrNameLst>
                                      </p:cBhvr>
                                      <p:tavLst>
                                        <p:tav tm="0">
                                          <p:val>
                                            <p:strVal val="#ppt_h"/>
                                          </p:val>
                                        </p:tav>
                                        <p:tav tm="100000">
                                          <p:val>
                                            <p:strVal val="#ppt_h"/>
                                          </p:val>
                                        </p:tav>
                                      </p:tavLst>
                                    </p:anim>
                                    <p:animEffect transition="in" filter="fade">
                                      <p:cBhvr>
                                        <p:cTn id="9" dur="10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23" presetClass="entr" presetSubtype="16" fill="hold" grpId="0" nodeType="clickEffect">
                                  <p:stCondLst>
                                    <p:cond delay="0"/>
                                  </p:stCondLst>
                                  <p:childTnLst>
                                    <p:set>
                                      <p:cBhvr>
                                        <p:cTn id="13" dur="1" fill="hold">
                                          <p:stCondLst>
                                            <p:cond delay="0"/>
                                          </p:stCondLst>
                                        </p:cTn>
                                        <p:tgtEl>
                                          <p:spTgt spid="288774">
                                            <p:txEl>
                                              <p:pRg st="0" end="0"/>
                                            </p:txEl>
                                          </p:spTgt>
                                        </p:tgtEl>
                                        <p:attrNameLst>
                                          <p:attrName>style.visibility</p:attrName>
                                        </p:attrNameLst>
                                      </p:cBhvr>
                                      <p:to>
                                        <p:strVal val="visible"/>
                                      </p:to>
                                    </p:set>
                                    <p:anim calcmode="lin" valueType="num">
                                      <p:cBhvr>
                                        <p:cTn id="14" dur="1000" fill="hold"/>
                                        <p:tgtEl>
                                          <p:spTgt spid="288774">
                                            <p:txEl>
                                              <p:pRg st="0" end="0"/>
                                            </p:txEl>
                                          </p:spTgt>
                                        </p:tgtEl>
                                        <p:attrNameLst>
                                          <p:attrName>ppt_w</p:attrName>
                                        </p:attrNameLst>
                                      </p:cBhvr>
                                      <p:tavLst>
                                        <p:tav tm="0">
                                          <p:val>
                                            <p:fltVal val="0"/>
                                          </p:val>
                                        </p:tav>
                                        <p:tav tm="100000">
                                          <p:val>
                                            <p:strVal val="#ppt_w"/>
                                          </p:val>
                                        </p:tav>
                                      </p:tavLst>
                                    </p:anim>
                                    <p:anim calcmode="lin" valueType="num">
                                      <p:cBhvr>
                                        <p:cTn id="15" dur="1000" fill="hold"/>
                                        <p:tgtEl>
                                          <p:spTgt spid="288774">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23" presetClass="entr" presetSubtype="16" fill="hold" grpId="0" nodeType="clickEffect">
                                  <p:stCondLst>
                                    <p:cond delay="0"/>
                                  </p:stCondLst>
                                  <p:childTnLst>
                                    <p:set>
                                      <p:cBhvr>
                                        <p:cTn id="19" dur="1" fill="hold">
                                          <p:stCondLst>
                                            <p:cond delay="0"/>
                                          </p:stCondLst>
                                        </p:cTn>
                                        <p:tgtEl>
                                          <p:spTgt spid="288774">
                                            <p:txEl>
                                              <p:pRg st="1" end="1"/>
                                            </p:txEl>
                                          </p:spTgt>
                                        </p:tgtEl>
                                        <p:attrNameLst>
                                          <p:attrName>style.visibility</p:attrName>
                                        </p:attrNameLst>
                                      </p:cBhvr>
                                      <p:to>
                                        <p:strVal val="visible"/>
                                      </p:to>
                                    </p:set>
                                    <p:anim calcmode="lin" valueType="num">
                                      <p:cBhvr>
                                        <p:cTn id="20" dur="1000" fill="hold"/>
                                        <p:tgtEl>
                                          <p:spTgt spid="288774">
                                            <p:txEl>
                                              <p:pRg st="1" end="1"/>
                                            </p:txEl>
                                          </p:spTgt>
                                        </p:tgtEl>
                                        <p:attrNameLst>
                                          <p:attrName>ppt_w</p:attrName>
                                        </p:attrNameLst>
                                      </p:cBhvr>
                                      <p:tavLst>
                                        <p:tav tm="0">
                                          <p:val>
                                            <p:fltVal val="0"/>
                                          </p:val>
                                        </p:tav>
                                        <p:tav tm="100000">
                                          <p:val>
                                            <p:strVal val="#ppt_w"/>
                                          </p:val>
                                        </p:tav>
                                      </p:tavLst>
                                    </p:anim>
                                    <p:anim calcmode="lin" valueType="num">
                                      <p:cBhvr>
                                        <p:cTn id="21" dur="1000" fill="hold"/>
                                        <p:tgtEl>
                                          <p:spTgt spid="288774">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23" presetClass="entr" presetSubtype="16" fill="hold" grpId="0" nodeType="clickEffect">
                                  <p:stCondLst>
                                    <p:cond delay="0"/>
                                  </p:stCondLst>
                                  <p:childTnLst>
                                    <p:set>
                                      <p:cBhvr>
                                        <p:cTn id="25" dur="1" fill="hold">
                                          <p:stCondLst>
                                            <p:cond delay="0"/>
                                          </p:stCondLst>
                                        </p:cTn>
                                        <p:tgtEl>
                                          <p:spTgt spid="288774">
                                            <p:txEl>
                                              <p:pRg st="2" end="2"/>
                                            </p:txEl>
                                          </p:spTgt>
                                        </p:tgtEl>
                                        <p:attrNameLst>
                                          <p:attrName>style.visibility</p:attrName>
                                        </p:attrNameLst>
                                      </p:cBhvr>
                                      <p:to>
                                        <p:strVal val="visible"/>
                                      </p:to>
                                    </p:set>
                                    <p:anim calcmode="lin" valueType="num">
                                      <p:cBhvr>
                                        <p:cTn id="26" dur="1000" fill="hold"/>
                                        <p:tgtEl>
                                          <p:spTgt spid="288774">
                                            <p:txEl>
                                              <p:pRg st="2" end="2"/>
                                            </p:txEl>
                                          </p:spTgt>
                                        </p:tgtEl>
                                        <p:attrNameLst>
                                          <p:attrName>ppt_w</p:attrName>
                                        </p:attrNameLst>
                                      </p:cBhvr>
                                      <p:tavLst>
                                        <p:tav tm="0">
                                          <p:val>
                                            <p:fltVal val="0"/>
                                          </p:val>
                                        </p:tav>
                                        <p:tav tm="100000">
                                          <p:val>
                                            <p:strVal val="#ppt_w"/>
                                          </p:val>
                                        </p:tav>
                                      </p:tavLst>
                                    </p:anim>
                                    <p:anim calcmode="lin" valueType="num">
                                      <p:cBhvr>
                                        <p:cTn id="27" dur="1000" fill="hold"/>
                                        <p:tgtEl>
                                          <p:spTgt spid="288774">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grpId="0" nodeType="clickEffect">
                                  <p:stCondLst>
                                    <p:cond delay="0"/>
                                  </p:stCondLst>
                                  <p:childTnLst>
                                    <p:set>
                                      <p:cBhvr>
                                        <p:cTn id="31" dur="1" fill="hold">
                                          <p:stCondLst>
                                            <p:cond delay="0"/>
                                          </p:stCondLst>
                                        </p:cTn>
                                        <p:tgtEl>
                                          <p:spTgt spid="288774">
                                            <p:txEl>
                                              <p:pRg st="3" end="3"/>
                                            </p:txEl>
                                          </p:spTgt>
                                        </p:tgtEl>
                                        <p:attrNameLst>
                                          <p:attrName>style.visibility</p:attrName>
                                        </p:attrNameLst>
                                      </p:cBhvr>
                                      <p:to>
                                        <p:strVal val="visible"/>
                                      </p:to>
                                    </p:set>
                                    <p:anim calcmode="lin" valueType="num">
                                      <p:cBhvr>
                                        <p:cTn id="32" dur="1000" fill="hold"/>
                                        <p:tgtEl>
                                          <p:spTgt spid="288774">
                                            <p:txEl>
                                              <p:pRg st="3" end="3"/>
                                            </p:txEl>
                                          </p:spTgt>
                                        </p:tgtEl>
                                        <p:attrNameLst>
                                          <p:attrName>ppt_w</p:attrName>
                                        </p:attrNameLst>
                                      </p:cBhvr>
                                      <p:tavLst>
                                        <p:tav tm="0">
                                          <p:val>
                                            <p:fltVal val="0"/>
                                          </p:val>
                                        </p:tav>
                                        <p:tav tm="100000">
                                          <p:val>
                                            <p:strVal val="#ppt_w"/>
                                          </p:val>
                                        </p:tav>
                                      </p:tavLst>
                                    </p:anim>
                                    <p:anim calcmode="lin" valueType="num">
                                      <p:cBhvr>
                                        <p:cTn id="33" dur="1000" fill="hold"/>
                                        <p:tgtEl>
                                          <p:spTgt spid="288774">
                                            <p:txEl>
                                              <p:pRg st="3" end="3"/>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8774" grpId="0" build="p" autoUpdateAnimBg="0"/>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9906" name="Rectangle 2"/>
          <p:cNvSpPr>
            <a:spLocks noChangeArrowheads="1"/>
          </p:cNvSpPr>
          <p:nvPr/>
        </p:nvSpPr>
        <p:spPr bwMode="auto">
          <a:xfrm>
            <a:off x="655917" y="3137643"/>
            <a:ext cx="7515225" cy="292100"/>
          </a:xfrm>
          <a:prstGeom prst="rect">
            <a:avLst/>
          </a:prstGeom>
          <a:gradFill rotWithShape="1">
            <a:gsLst>
              <a:gs pos="0">
                <a:srgbClr val="003B00"/>
              </a:gs>
              <a:gs pos="50000">
                <a:srgbClr val="008000"/>
              </a:gs>
              <a:gs pos="100000">
                <a:srgbClr val="003B00"/>
              </a:gs>
            </a:gsLst>
            <a:lin ang="5400000" scaled="1"/>
          </a:gradFill>
          <a:ln w="9525">
            <a:noFill/>
            <a:miter lim="800000"/>
            <a:headEnd/>
            <a:tailEnd/>
          </a:ln>
        </p:spPr>
        <p:txBody>
          <a:bodyPr wrap="none" anchor="ctr"/>
          <a:lstStyle/>
          <a:p>
            <a:endParaRPr lang="en-AU">
              <a:solidFill>
                <a:srgbClr val="FFFFFF"/>
              </a:solidFill>
              <a:cs typeface="Arial"/>
            </a:endParaRPr>
          </a:p>
        </p:txBody>
      </p:sp>
      <p:sp>
        <p:nvSpPr>
          <p:cNvPr id="379919" name="Text Box 15"/>
          <p:cNvSpPr txBox="1">
            <a:spLocks noChangeArrowheads="1"/>
          </p:cNvSpPr>
          <p:nvPr/>
        </p:nvSpPr>
        <p:spPr bwMode="auto">
          <a:xfrm>
            <a:off x="224802" y="1985321"/>
            <a:ext cx="1099028" cy="461665"/>
          </a:xfrm>
          <a:prstGeom prst="rect">
            <a:avLst/>
          </a:prstGeom>
          <a:noFill/>
          <a:ln w="9525">
            <a:noFill/>
            <a:miter lim="800000"/>
            <a:headEnd/>
            <a:tailEnd/>
          </a:ln>
          <a:effectLst/>
        </p:spPr>
        <p:txBody>
          <a:bodyPr wrap="square">
            <a:spAutoFit/>
          </a:bodyPr>
          <a:lstStyle/>
          <a:p>
            <a:pPr>
              <a:spcBef>
                <a:spcPct val="50000"/>
              </a:spcBef>
              <a:defRPr/>
            </a:pPr>
            <a:r>
              <a:rPr lang="en-US" sz="2400" b="1" dirty="0" smtClean="0">
                <a:solidFill>
                  <a:srgbClr val="FFFFFF"/>
                </a:solidFill>
                <a:effectLst>
                  <a:outerShdw blurRad="38100" dist="38100" dir="2700000" algn="tl">
                    <a:srgbClr val="000000"/>
                  </a:outerShdw>
                </a:effectLst>
                <a:cs typeface="Arial"/>
              </a:rPr>
              <a:t>58yrs.</a:t>
            </a:r>
            <a:endParaRPr lang="en-US" sz="2400" b="1" dirty="0">
              <a:solidFill>
                <a:srgbClr val="FFFFFF"/>
              </a:solidFill>
              <a:effectLst>
                <a:outerShdw blurRad="38100" dist="38100" dir="2700000" algn="tl">
                  <a:srgbClr val="000000"/>
                </a:outerShdw>
              </a:effectLst>
              <a:cs typeface="Arial"/>
            </a:endParaRPr>
          </a:p>
        </p:txBody>
      </p:sp>
      <p:sp>
        <p:nvSpPr>
          <p:cNvPr id="8238" name="Line 10"/>
          <p:cNvSpPr>
            <a:spLocks noChangeShapeType="1"/>
          </p:cNvSpPr>
          <p:nvPr/>
        </p:nvSpPr>
        <p:spPr bwMode="auto">
          <a:xfrm>
            <a:off x="654330" y="2457402"/>
            <a:ext cx="12700" cy="1152000"/>
          </a:xfrm>
          <a:prstGeom prst="line">
            <a:avLst/>
          </a:prstGeom>
          <a:noFill/>
          <a:ln w="38100">
            <a:solidFill>
              <a:srgbClr val="FFFF00"/>
            </a:solidFill>
            <a:round/>
            <a:headEnd/>
            <a:tailEnd/>
          </a:ln>
        </p:spPr>
        <p:txBody>
          <a:bodyPr/>
          <a:lstStyle/>
          <a:p>
            <a:endParaRPr lang="en-AU">
              <a:solidFill>
                <a:srgbClr val="FFFFFF"/>
              </a:solidFill>
              <a:cs typeface="Arial"/>
            </a:endParaRPr>
          </a:p>
        </p:txBody>
      </p:sp>
      <p:sp>
        <p:nvSpPr>
          <p:cNvPr id="379960" name="Text Box 56"/>
          <p:cNvSpPr txBox="1">
            <a:spLocks noChangeArrowheads="1"/>
          </p:cNvSpPr>
          <p:nvPr/>
        </p:nvSpPr>
        <p:spPr bwMode="auto">
          <a:xfrm>
            <a:off x="6270747" y="2397936"/>
            <a:ext cx="1344712" cy="461665"/>
          </a:xfrm>
          <a:prstGeom prst="rect">
            <a:avLst/>
          </a:prstGeom>
          <a:noFill/>
          <a:ln w="9525">
            <a:noFill/>
            <a:miter lim="800000"/>
            <a:headEnd/>
            <a:tailEnd/>
          </a:ln>
          <a:effectLst/>
        </p:spPr>
        <p:txBody>
          <a:bodyPr wrap="square">
            <a:spAutoFit/>
          </a:bodyPr>
          <a:lstStyle/>
          <a:p>
            <a:pPr>
              <a:spcBef>
                <a:spcPct val="50000"/>
              </a:spcBef>
              <a:defRPr/>
            </a:pPr>
            <a:r>
              <a:rPr lang="en-US" sz="2400" b="1" dirty="0" smtClean="0">
                <a:solidFill>
                  <a:srgbClr val="FFFFFF"/>
                </a:solidFill>
                <a:effectLst>
                  <a:outerShdw blurRad="38100" dist="38100" dir="2700000" algn="tl">
                    <a:srgbClr val="000000"/>
                  </a:outerShdw>
                </a:effectLst>
                <a:cs typeface="Arial"/>
              </a:rPr>
              <a:t>20 yrs.</a:t>
            </a:r>
            <a:endParaRPr lang="en-US" sz="2400" b="1" dirty="0">
              <a:solidFill>
                <a:srgbClr val="FFFFFF"/>
              </a:solidFill>
              <a:effectLst>
                <a:outerShdw blurRad="38100" dist="38100" dir="2700000" algn="tl">
                  <a:srgbClr val="000000"/>
                </a:outerShdw>
              </a:effectLst>
              <a:cs typeface="Arial"/>
            </a:endParaRPr>
          </a:p>
        </p:txBody>
      </p:sp>
      <p:sp>
        <p:nvSpPr>
          <p:cNvPr id="379966" name="Text Box 62"/>
          <p:cNvSpPr txBox="1">
            <a:spLocks noChangeArrowheads="1"/>
          </p:cNvSpPr>
          <p:nvPr/>
        </p:nvSpPr>
        <p:spPr bwMode="auto">
          <a:xfrm>
            <a:off x="1815150" y="2000300"/>
            <a:ext cx="2620370" cy="461665"/>
          </a:xfrm>
          <a:prstGeom prst="rect">
            <a:avLst/>
          </a:prstGeom>
          <a:noFill/>
          <a:ln w="9525">
            <a:noFill/>
            <a:miter lim="800000"/>
            <a:headEnd/>
            <a:tailEnd/>
          </a:ln>
          <a:effectLst/>
        </p:spPr>
        <p:txBody>
          <a:bodyPr wrap="square">
            <a:spAutoFit/>
          </a:bodyPr>
          <a:lstStyle/>
          <a:p>
            <a:pPr algn="ctr">
              <a:spcBef>
                <a:spcPct val="50000"/>
              </a:spcBef>
              <a:defRPr/>
            </a:pPr>
            <a:r>
              <a:rPr lang="en-US" sz="2400" b="1" dirty="0" smtClean="0">
                <a:solidFill>
                  <a:srgbClr val="FFC000"/>
                </a:solidFill>
                <a:effectLst>
                  <a:outerShdw blurRad="38100" dist="38100" dir="2700000" algn="tl">
                    <a:srgbClr val="000000"/>
                  </a:outerShdw>
                </a:effectLst>
                <a:cs typeface="Arial"/>
              </a:rPr>
              <a:t>Eli – High Priest </a:t>
            </a:r>
            <a:endParaRPr lang="en-US" sz="2400" b="1" dirty="0">
              <a:solidFill>
                <a:srgbClr val="FFC000"/>
              </a:solidFill>
              <a:effectLst>
                <a:outerShdw blurRad="38100" dist="38100" dir="2700000" algn="tl">
                  <a:srgbClr val="000000"/>
                </a:outerShdw>
              </a:effectLst>
              <a:cs typeface="Arial"/>
            </a:endParaRPr>
          </a:p>
        </p:txBody>
      </p:sp>
      <p:sp>
        <p:nvSpPr>
          <p:cNvPr id="49" name="Rectangle 48"/>
          <p:cNvSpPr/>
          <p:nvPr/>
        </p:nvSpPr>
        <p:spPr>
          <a:xfrm>
            <a:off x="0" y="0"/>
            <a:ext cx="9144000" cy="685800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50" name="Rectangle 49"/>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fontAlgn="auto">
              <a:spcBef>
                <a:spcPts val="0"/>
              </a:spcBef>
              <a:spcAft>
                <a:spcPts val="0"/>
              </a:spcAft>
              <a:defRPr/>
            </a:pPr>
            <a:endParaRPr lang="en-AU" kern="0">
              <a:solidFill>
                <a:srgbClr val="FFFFFF"/>
              </a:solidFill>
              <a:latin typeface="Times New Roman"/>
              <a:cs typeface="Arial"/>
            </a:endParaRPr>
          </a:p>
        </p:txBody>
      </p:sp>
      <p:sp>
        <p:nvSpPr>
          <p:cNvPr id="47" name="Text Box 15"/>
          <p:cNvSpPr txBox="1">
            <a:spLocks noChangeArrowheads="1"/>
          </p:cNvSpPr>
          <p:nvPr/>
        </p:nvSpPr>
        <p:spPr bwMode="auto">
          <a:xfrm>
            <a:off x="4960577" y="2012614"/>
            <a:ext cx="1099028" cy="461665"/>
          </a:xfrm>
          <a:prstGeom prst="rect">
            <a:avLst/>
          </a:prstGeom>
          <a:noFill/>
          <a:ln w="9525">
            <a:noFill/>
            <a:miter lim="800000"/>
            <a:headEnd/>
            <a:tailEnd/>
          </a:ln>
          <a:effectLst/>
        </p:spPr>
        <p:txBody>
          <a:bodyPr wrap="square">
            <a:spAutoFit/>
          </a:bodyPr>
          <a:lstStyle/>
          <a:p>
            <a:pPr>
              <a:spcBef>
                <a:spcPct val="50000"/>
              </a:spcBef>
              <a:defRPr/>
            </a:pPr>
            <a:r>
              <a:rPr lang="en-US" sz="2400" b="1" dirty="0" smtClean="0">
                <a:solidFill>
                  <a:srgbClr val="FFFFFF"/>
                </a:solidFill>
                <a:effectLst>
                  <a:outerShdw blurRad="38100" dist="38100" dir="2700000" algn="tl">
                    <a:srgbClr val="000000"/>
                  </a:outerShdw>
                </a:effectLst>
                <a:cs typeface="Arial"/>
              </a:rPr>
              <a:t>98yrs.</a:t>
            </a:r>
            <a:endParaRPr lang="en-US" sz="2400" b="1" dirty="0">
              <a:solidFill>
                <a:srgbClr val="FFFFFF"/>
              </a:solidFill>
              <a:effectLst>
                <a:outerShdw blurRad="38100" dist="38100" dir="2700000" algn="tl">
                  <a:srgbClr val="000000"/>
                </a:outerShdw>
              </a:effectLst>
              <a:cs typeface="Arial"/>
            </a:endParaRPr>
          </a:p>
        </p:txBody>
      </p:sp>
      <p:sp>
        <p:nvSpPr>
          <p:cNvPr id="53" name="Text Box 56"/>
          <p:cNvSpPr txBox="1">
            <a:spLocks noChangeArrowheads="1"/>
          </p:cNvSpPr>
          <p:nvPr/>
        </p:nvSpPr>
        <p:spPr bwMode="auto">
          <a:xfrm>
            <a:off x="2695036" y="2411583"/>
            <a:ext cx="1344712" cy="461665"/>
          </a:xfrm>
          <a:prstGeom prst="rect">
            <a:avLst/>
          </a:prstGeom>
          <a:noFill/>
          <a:ln w="9525">
            <a:noFill/>
            <a:miter lim="800000"/>
            <a:headEnd/>
            <a:tailEnd/>
          </a:ln>
          <a:effectLst/>
        </p:spPr>
        <p:txBody>
          <a:bodyPr wrap="square">
            <a:spAutoFit/>
          </a:bodyPr>
          <a:lstStyle/>
          <a:p>
            <a:pPr>
              <a:spcBef>
                <a:spcPct val="50000"/>
              </a:spcBef>
              <a:defRPr/>
            </a:pPr>
            <a:r>
              <a:rPr lang="en-US" sz="2400" b="1" dirty="0" smtClean="0">
                <a:solidFill>
                  <a:srgbClr val="FFFFFF"/>
                </a:solidFill>
                <a:effectLst>
                  <a:outerShdw blurRad="38100" dist="38100" dir="2700000" algn="tl">
                    <a:srgbClr val="000000"/>
                  </a:outerShdw>
                </a:effectLst>
                <a:cs typeface="Arial"/>
              </a:rPr>
              <a:t>40 yrs.</a:t>
            </a:r>
            <a:endParaRPr lang="en-US" sz="2400" b="1" dirty="0">
              <a:solidFill>
                <a:srgbClr val="FFFFFF"/>
              </a:solidFill>
              <a:effectLst>
                <a:outerShdw blurRad="38100" dist="38100" dir="2700000" algn="tl">
                  <a:srgbClr val="000000"/>
                </a:outerShdw>
              </a:effectLst>
              <a:cs typeface="Arial"/>
            </a:endParaRPr>
          </a:p>
        </p:txBody>
      </p:sp>
      <p:cxnSp>
        <p:nvCxnSpPr>
          <p:cNvPr id="56" name="Straight Arrow Connector 55"/>
          <p:cNvCxnSpPr/>
          <p:nvPr/>
        </p:nvCxnSpPr>
        <p:spPr>
          <a:xfrm>
            <a:off x="655092" y="2919687"/>
            <a:ext cx="4860000" cy="0"/>
          </a:xfrm>
          <a:prstGeom prst="straightConnector1">
            <a:avLst/>
          </a:prstGeom>
          <a:ln w="57150">
            <a:solidFill>
              <a:srgbClr val="FFFF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p:nvPr/>
        </p:nvCxnSpPr>
        <p:spPr>
          <a:xfrm>
            <a:off x="5529701" y="2921959"/>
            <a:ext cx="2700000" cy="0"/>
          </a:xfrm>
          <a:prstGeom prst="straightConnector1">
            <a:avLst/>
          </a:prstGeom>
          <a:ln w="57150">
            <a:solidFill>
              <a:srgbClr val="FFFF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9" name="Text Box 56"/>
          <p:cNvSpPr txBox="1">
            <a:spLocks noChangeArrowheads="1"/>
          </p:cNvSpPr>
          <p:nvPr/>
        </p:nvSpPr>
        <p:spPr bwMode="auto">
          <a:xfrm>
            <a:off x="5029202" y="3706005"/>
            <a:ext cx="1344712" cy="461665"/>
          </a:xfrm>
          <a:prstGeom prst="rect">
            <a:avLst/>
          </a:prstGeom>
          <a:noFill/>
          <a:ln w="9525">
            <a:noFill/>
            <a:miter lim="800000"/>
            <a:headEnd/>
            <a:tailEnd/>
          </a:ln>
          <a:effectLst/>
        </p:spPr>
        <p:txBody>
          <a:bodyPr wrap="square">
            <a:spAutoFit/>
          </a:bodyPr>
          <a:lstStyle/>
          <a:p>
            <a:pPr>
              <a:spcBef>
                <a:spcPct val="50000"/>
              </a:spcBef>
              <a:defRPr/>
            </a:pPr>
            <a:r>
              <a:rPr lang="en-US" sz="2400" b="1" dirty="0" smtClean="0">
                <a:solidFill>
                  <a:srgbClr val="FFFFFF"/>
                </a:solidFill>
                <a:effectLst>
                  <a:outerShdw blurRad="38100" dist="38100" dir="2700000" algn="tl">
                    <a:srgbClr val="000000"/>
                  </a:outerShdw>
                </a:effectLst>
                <a:cs typeface="Arial"/>
              </a:rPr>
              <a:t>40 yrs.</a:t>
            </a:r>
            <a:endParaRPr lang="en-US" sz="2400" b="1" dirty="0">
              <a:solidFill>
                <a:srgbClr val="FFFFFF"/>
              </a:solidFill>
              <a:effectLst>
                <a:outerShdw blurRad="38100" dist="38100" dir="2700000" algn="tl">
                  <a:srgbClr val="000000"/>
                </a:outerShdw>
              </a:effectLst>
              <a:cs typeface="Arial"/>
            </a:endParaRPr>
          </a:p>
        </p:txBody>
      </p:sp>
      <p:sp>
        <p:nvSpPr>
          <p:cNvPr id="61" name="Rectangle 49"/>
          <p:cNvSpPr>
            <a:spLocks noChangeArrowheads="1"/>
          </p:cNvSpPr>
          <p:nvPr/>
        </p:nvSpPr>
        <p:spPr bwMode="auto">
          <a:xfrm>
            <a:off x="5546653" y="3138142"/>
            <a:ext cx="2628000" cy="273050"/>
          </a:xfrm>
          <a:prstGeom prst="rect">
            <a:avLst/>
          </a:prstGeom>
          <a:gradFill rotWithShape="1">
            <a:gsLst>
              <a:gs pos="0">
                <a:srgbClr val="630044"/>
              </a:gs>
              <a:gs pos="50000">
                <a:srgbClr val="D60093"/>
              </a:gs>
              <a:gs pos="100000">
                <a:srgbClr val="630044"/>
              </a:gs>
            </a:gsLst>
            <a:lin ang="5400000" scaled="1"/>
          </a:gradFill>
          <a:ln w="9525">
            <a:noFill/>
            <a:miter lim="800000"/>
            <a:headEnd/>
            <a:tailEnd/>
          </a:ln>
        </p:spPr>
        <p:txBody>
          <a:bodyPr wrap="none" anchor="ctr"/>
          <a:lstStyle/>
          <a:p>
            <a:endParaRPr lang="en-AU">
              <a:solidFill>
                <a:srgbClr val="FFFFFF"/>
              </a:solidFill>
              <a:cs typeface="Arial"/>
            </a:endParaRPr>
          </a:p>
        </p:txBody>
      </p:sp>
      <p:sp>
        <p:nvSpPr>
          <p:cNvPr id="46" name="Line 10"/>
          <p:cNvSpPr>
            <a:spLocks noChangeShapeType="1"/>
          </p:cNvSpPr>
          <p:nvPr/>
        </p:nvSpPr>
        <p:spPr bwMode="auto">
          <a:xfrm>
            <a:off x="5512939" y="2457403"/>
            <a:ext cx="12700" cy="1152000"/>
          </a:xfrm>
          <a:prstGeom prst="line">
            <a:avLst/>
          </a:prstGeom>
          <a:noFill/>
          <a:ln w="38100">
            <a:solidFill>
              <a:srgbClr val="FFFF00"/>
            </a:solidFill>
            <a:round/>
            <a:headEnd/>
            <a:tailEnd/>
          </a:ln>
        </p:spPr>
        <p:txBody>
          <a:bodyPr/>
          <a:lstStyle/>
          <a:p>
            <a:endParaRPr lang="en-AU">
              <a:solidFill>
                <a:srgbClr val="FFFFFF"/>
              </a:solidFill>
              <a:cs typeface="Arial"/>
            </a:endParaRPr>
          </a:p>
        </p:txBody>
      </p:sp>
      <p:sp>
        <p:nvSpPr>
          <p:cNvPr id="48" name="Line 10"/>
          <p:cNvSpPr>
            <a:spLocks noChangeShapeType="1"/>
          </p:cNvSpPr>
          <p:nvPr/>
        </p:nvSpPr>
        <p:spPr bwMode="auto">
          <a:xfrm>
            <a:off x="8187898" y="2443755"/>
            <a:ext cx="12700" cy="1944000"/>
          </a:xfrm>
          <a:prstGeom prst="line">
            <a:avLst/>
          </a:prstGeom>
          <a:noFill/>
          <a:ln w="38100">
            <a:solidFill>
              <a:srgbClr val="FFFF00"/>
            </a:solidFill>
            <a:round/>
            <a:headEnd/>
            <a:tailEnd/>
          </a:ln>
        </p:spPr>
        <p:txBody>
          <a:bodyPr/>
          <a:lstStyle/>
          <a:p>
            <a:endParaRPr lang="en-AU">
              <a:solidFill>
                <a:srgbClr val="FFFFFF"/>
              </a:solidFill>
              <a:cs typeface="Arial"/>
            </a:endParaRPr>
          </a:p>
        </p:txBody>
      </p:sp>
      <p:sp>
        <p:nvSpPr>
          <p:cNvPr id="62" name="Text Box 62"/>
          <p:cNvSpPr txBox="1">
            <a:spLocks noChangeArrowheads="1"/>
          </p:cNvSpPr>
          <p:nvPr/>
        </p:nvSpPr>
        <p:spPr bwMode="auto">
          <a:xfrm>
            <a:off x="7315202" y="4702558"/>
            <a:ext cx="1801507" cy="1138773"/>
          </a:xfrm>
          <a:prstGeom prst="rect">
            <a:avLst/>
          </a:prstGeom>
          <a:noFill/>
          <a:ln w="9525">
            <a:noFill/>
            <a:miter lim="800000"/>
            <a:headEnd/>
            <a:tailEnd/>
          </a:ln>
          <a:effectLst/>
        </p:spPr>
        <p:txBody>
          <a:bodyPr wrap="square">
            <a:spAutoFit/>
          </a:bodyPr>
          <a:lstStyle/>
          <a:p>
            <a:pPr algn="ctr">
              <a:spcBef>
                <a:spcPct val="50000"/>
              </a:spcBef>
              <a:defRPr/>
            </a:pPr>
            <a:r>
              <a:rPr lang="en-US" sz="2400" b="1" dirty="0" smtClean="0">
                <a:solidFill>
                  <a:srgbClr val="000000"/>
                </a:solidFill>
                <a:cs typeface="Arial"/>
              </a:rPr>
              <a:t>Philistines Subdued   </a:t>
            </a:r>
            <a:r>
              <a:rPr lang="en-US" sz="2000" b="1" dirty="0" smtClean="0">
                <a:solidFill>
                  <a:srgbClr val="FFFF00"/>
                </a:solidFill>
                <a:effectLst>
                  <a:outerShdw blurRad="38100" dist="38100" dir="2700000" algn="tl">
                    <a:srgbClr val="000000"/>
                  </a:outerShdw>
                </a:effectLst>
                <a:cs typeface="Arial"/>
              </a:rPr>
              <a:t>1 Sam.7:13 </a:t>
            </a:r>
            <a:endParaRPr lang="en-US" sz="2000" b="1" dirty="0">
              <a:solidFill>
                <a:srgbClr val="FFFF00"/>
              </a:solidFill>
              <a:effectLst>
                <a:outerShdw blurRad="38100" dist="38100" dir="2700000" algn="tl">
                  <a:srgbClr val="000000"/>
                </a:outerShdw>
              </a:effectLst>
              <a:cs typeface="Arial"/>
            </a:endParaRPr>
          </a:p>
        </p:txBody>
      </p:sp>
      <p:sp>
        <p:nvSpPr>
          <p:cNvPr id="63" name="Text Box 62"/>
          <p:cNvSpPr txBox="1">
            <a:spLocks noChangeArrowheads="1"/>
          </p:cNvSpPr>
          <p:nvPr/>
        </p:nvSpPr>
        <p:spPr bwMode="auto">
          <a:xfrm>
            <a:off x="3788903" y="4314061"/>
            <a:ext cx="3534770" cy="769441"/>
          </a:xfrm>
          <a:prstGeom prst="rect">
            <a:avLst/>
          </a:prstGeom>
          <a:noFill/>
          <a:ln w="9525">
            <a:noFill/>
            <a:miter lim="800000"/>
            <a:headEnd/>
            <a:tailEnd/>
          </a:ln>
          <a:effectLst/>
        </p:spPr>
        <p:txBody>
          <a:bodyPr wrap="square">
            <a:spAutoFit/>
          </a:bodyPr>
          <a:lstStyle/>
          <a:p>
            <a:pPr algn="ctr">
              <a:spcBef>
                <a:spcPct val="50000"/>
              </a:spcBef>
              <a:defRPr/>
            </a:pPr>
            <a:r>
              <a:rPr lang="en-US" sz="2400" b="1" dirty="0" smtClean="0">
                <a:solidFill>
                  <a:srgbClr val="000000"/>
                </a:solidFill>
                <a:cs typeface="Arial"/>
              </a:rPr>
              <a:t>Philistines Dominate   </a:t>
            </a:r>
            <a:r>
              <a:rPr lang="en-US" sz="2000" b="1" dirty="0" smtClean="0">
                <a:solidFill>
                  <a:srgbClr val="FFFF00"/>
                </a:solidFill>
                <a:effectLst>
                  <a:outerShdw blurRad="38100" dist="38100" dir="2700000" algn="tl">
                    <a:srgbClr val="000000"/>
                  </a:outerShdw>
                </a:effectLst>
                <a:cs typeface="Arial"/>
              </a:rPr>
              <a:t>Judges 13:1 </a:t>
            </a:r>
            <a:endParaRPr lang="en-US" sz="2000" b="1" dirty="0">
              <a:solidFill>
                <a:srgbClr val="FFFF00"/>
              </a:solidFill>
              <a:effectLst>
                <a:outerShdw blurRad="38100" dist="38100" dir="2700000" algn="tl">
                  <a:srgbClr val="000000"/>
                </a:outerShdw>
              </a:effectLst>
              <a:cs typeface="Arial"/>
            </a:endParaRPr>
          </a:p>
        </p:txBody>
      </p:sp>
      <p:sp>
        <p:nvSpPr>
          <p:cNvPr id="66" name="Line 51"/>
          <p:cNvSpPr>
            <a:spLocks noChangeShapeType="1"/>
          </p:cNvSpPr>
          <p:nvPr/>
        </p:nvSpPr>
        <p:spPr bwMode="auto">
          <a:xfrm>
            <a:off x="3495287" y="3299223"/>
            <a:ext cx="0" cy="2736000"/>
          </a:xfrm>
          <a:prstGeom prst="line">
            <a:avLst/>
          </a:prstGeom>
          <a:noFill/>
          <a:ln w="38100">
            <a:solidFill>
              <a:schemeClr val="tx1"/>
            </a:solidFill>
            <a:round/>
            <a:headEnd/>
            <a:tailEnd/>
          </a:ln>
        </p:spPr>
        <p:txBody>
          <a:bodyPr/>
          <a:lstStyle/>
          <a:p>
            <a:endParaRPr lang="en-AU">
              <a:solidFill>
                <a:srgbClr val="FFFFFF"/>
              </a:solidFill>
              <a:cs typeface="Arial"/>
            </a:endParaRPr>
          </a:p>
        </p:txBody>
      </p:sp>
      <p:sp>
        <p:nvSpPr>
          <p:cNvPr id="68" name="Line 10"/>
          <p:cNvSpPr>
            <a:spLocks noChangeShapeType="1"/>
          </p:cNvSpPr>
          <p:nvPr/>
        </p:nvSpPr>
        <p:spPr bwMode="auto">
          <a:xfrm rot="16200000">
            <a:off x="3797034" y="5726053"/>
            <a:ext cx="12700" cy="576000"/>
          </a:xfrm>
          <a:prstGeom prst="line">
            <a:avLst/>
          </a:prstGeom>
          <a:noFill/>
          <a:ln w="38100">
            <a:solidFill>
              <a:schemeClr val="tx1"/>
            </a:solidFill>
            <a:round/>
            <a:headEnd/>
            <a:tailEnd/>
          </a:ln>
        </p:spPr>
        <p:txBody>
          <a:bodyPr/>
          <a:lstStyle/>
          <a:p>
            <a:endParaRPr lang="en-AU">
              <a:solidFill>
                <a:srgbClr val="FFFFFF"/>
              </a:solidFill>
              <a:cs typeface="Arial"/>
            </a:endParaRPr>
          </a:p>
        </p:txBody>
      </p:sp>
      <p:sp>
        <p:nvSpPr>
          <p:cNvPr id="70" name="Text Box 62"/>
          <p:cNvSpPr txBox="1">
            <a:spLocks noChangeArrowheads="1"/>
          </p:cNvSpPr>
          <p:nvPr/>
        </p:nvSpPr>
        <p:spPr bwMode="auto">
          <a:xfrm>
            <a:off x="4165282" y="5634132"/>
            <a:ext cx="2115406" cy="769441"/>
          </a:xfrm>
          <a:prstGeom prst="rect">
            <a:avLst/>
          </a:prstGeom>
          <a:noFill/>
          <a:ln w="9525">
            <a:noFill/>
            <a:miter lim="800000"/>
            <a:headEnd/>
            <a:tailEnd/>
          </a:ln>
          <a:effectLst/>
        </p:spPr>
        <p:txBody>
          <a:bodyPr wrap="square">
            <a:spAutoFit/>
          </a:bodyPr>
          <a:lstStyle/>
          <a:p>
            <a:pPr algn="ctr">
              <a:spcBef>
                <a:spcPct val="50000"/>
              </a:spcBef>
              <a:defRPr/>
            </a:pPr>
            <a:r>
              <a:rPr lang="en-US" sz="2400" b="1" dirty="0" smtClean="0">
                <a:solidFill>
                  <a:srgbClr val="FFC000"/>
                </a:solidFill>
                <a:effectLst>
                  <a:outerShdw blurRad="38100" dist="38100" dir="2700000" algn="tl">
                    <a:srgbClr val="000000"/>
                  </a:outerShdw>
                </a:effectLst>
                <a:cs typeface="Arial"/>
              </a:rPr>
              <a:t>Samuel born </a:t>
            </a:r>
            <a:r>
              <a:rPr lang="en-US" sz="2000" b="1" dirty="0" smtClean="0">
                <a:solidFill>
                  <a:srgbClr val="FFFF00"/>
                </a:solidFill>
                <a:effectLst>
                  <a:outerShdw blurRad="38100" dist="38100" dir="2700000" algn="tl">
                    <a:srgbClr val="000000"/>
                  </a:outerShdw>
                </a:effectLst>
                <a:cs typeface="Arial"/>
              </a:rPr>
              <a:t>1 Sam. 1:20</a:t>
            </a:r>
            <a:endParaRPr lang="en-US" sz="2000" b="1" dirty="0">
              <a:solidFill>
                <a:srgbClr val="FFFF00"/>
              </a:solidFill>
              <a:effectLst>
                <a:outerShdw blurRad="38100" dist="38100" dir="2700000" algn="tl">
                  <a:srgbClr val="000000"/>
                </a:outerShdw>
              </a:effectLst>
              <a:cs typeface="Arial"/>
            </a:endParaRPr>
          </a:p>
        </p:txBody>
      </p:sp>
      <p:pic>
        <p:nvPicPr>
          <p:cNvPr id="76" name="Picture 75" descr="THE_BIBLE_VOL_7_ABRAHAM-7.bmp"/>
          <p:cNvPicPr>
            <a:picLocks noChangeAspect="1"/>
          </p:cNvPicPr>
          <p:nvPr/>
        </p:nvPicPr>
        <p:blipFill>
          <a:blip r:embed="rId4" cstate="print"/>
          <a:stretch>
            <a:fillRect/>
          </a:stretch>
        </p:blipFill>
        <p:spPr>
          <a:xfrm>
            <a:off x="5493763" y="-331085"/>
            <a:ext cx="3934043" cy="2948162"/>
          </a:xfrm>
          <a:prstGeom prst="rect">
            <a:avLst/>
          </a:prstGeom>
          <a:ln>
            <a:noFill/>
          </a:ln>
          <a:effectLst>
            <a:softEdge rad="635000"/>
          </a:effectLst>
        </p:spPr>
      </p:pic>
      <p:sp>
        <p:nvSpPr>
          <p:cNvPr id="45" name="TextBox 44"/>
          <p:cNvSpPr txBox="1"/>
          <p:nvPr/>
        </p:nvSpPr>
        <p:spPr>
          <a:xfrm>
            <a:off x="1277707" y="596743"/>
            <a:ext cx="4114100" cy="830997"/>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r>
              <a:rPr lang="en-AU" sz="4800" b="1" dirty="0" smtClean="0">
                <a:solidFill>
                  <a:srgbClr val="FFFF00"/>
                </a:solidFill>
                <a:effectLst>
                  <a:outerShdw blurRad="38100" dist="38100" dir="2700000" algn="tl">
                    <a:srgbClr val="000000">
                      <a:alpha val="43137"/>
                    </a:srgbClr>
                  </a:outerShdw>
                </a:effectLst>
              </a:rPr>
              <a:t>Eli </a:t>
            </a:r>
            <a:r>
              <a:rPr lang="en-AU" sz="3200" b="1" dirty="0" smtClean="0">
                <a:solidFill>
                  <a:srgbClr val="FFFF00"/>
                </a:solidFill>
                <a:effectLst>
                  <a:outerShdw blurRad="38100" dist="38100" dir="2700000" algn="tl">
                    <a:srgbClr val="000000">
                      <a:alpha val="43137"/>
                    </a:srgbClr>
                  </a:outerShdw>
                </a:effectLst>
              </a:rPr>
              <a:t>&amp;</a:t>
            </a:r>
            <a:r>
              <a:rPr lang="en-AU" sz="4800" b="1" dirty="0" smtClean="0">
                <a:solidFill>
                  <a:srgbClr val="FFFF00"/>
                </a:solidFill>
                <a:effectLst>
                  <a:outerShdw blurRad="38100" dist="38100" dir="2700000" algn="tl">
                    <a:srgbClr val="000000">
                      <a:alpha val="43137"/>
                    </a:srgbClr>
                  </a:outerShdw>
                </a:effectLst>
              </a:rPr>
              <a:t> Samuel </a:t>
            </a:r>
            <a:endParaRPr lang="en-AU" sz="4800" b="1" dirty="0">
              <a:solidFill>
                <a:srgbClr val="FFFF00"/>
              </a:solidFill>
              <a:effectLst>
                <a:outerShdw blurRad="38100" dist="38100" dir="2700000" algn="tl">
                  <a:srgbClr val="000000">
                    <a:alpha val="43137"/>
                  </a:srgbClr>
                </a:outerShdw>
              </a:effectLst>
            </a:endParaRPr>
          </a:p>
        </p:txBody>
      </p:sp>
      <p:sp>
        <p:nvSpPr>
          <p:cNvPr id="60" name="Text Box 62"/>
          <p:cNvSpPr txBox="1">
            <a:spLocks noChangeArrowheads="1"/>
          </p:cNvSpPr>
          <p:nvPr/>
        </p:nvSpPr>
        <p:spPr bwMode="auto">
          <a:xfrm>
            <a:off x="4449170" y="1645458"/>
            <a:ext cx="2115406" cy="461665"/>
          </a:xfrm>
          <a:prstGeom prst="rect">
            <a:avLst/>
          </a:prstGeom>
          <a:noFill/>
          <a:ln w="9525">
            <a:noFill/>
            <a:miter lim="800000"/>
            <a:headEnd/>
            <a:tailEnd/>
          </a:ln>
          <a:effectLst/>
        </p:spPr>
        <p:txBody>
          <a:bodyPr wrap="square">
            <a:spAutoFit/>
          </a:bodyPr>
          <a:lstStyle/>
          <a:p>
            <a:pPr algn="ctr">
              <a:spcBef>
                <a:spcPct val="50000"/>
              </a:spcBef>
              <a:defRPr/>
            </a:pPr>
            <a:r>
              <a:rPr lang="en-US" sz="2400" b="1" dirty="0" smtClean="0">
                <a:solidFill>
                  <a:srgbClr val="FFC000"/>
                </a:solidFill>
                <a:effectLst>
                  <a:outerShdw blurRad="38100" dist="38100" dir="2700000" algn="tl">
                    <a:srgbClr val="000000"/>
                  </a:outerShdw>
                </a:effectLst>
                <a:cs typeface="Arial"/>
              </a:rPr>
              <a:t>Ark Taken </a:t>
            </a:r>
            <a:endParaRPr lang="en-US" sz="2400" b="1" dirty="0">
              <a:solidFill>
                <a:srgbClr val="FFC000"/>
              </a:solidFill>
              <a:effectLst>
                <a:outerShdw blurRad="38100" dist="38100" dir="2700000" algn="tl">
                  <a:srgbClr val="000000"/>
                </a:outerShdw>
              </a:effectLst>
              <a:cs typeface="Arial"/>
            </a:endParaRPr>
          </a:p>
        </p:txBody>
      </p:sp>
      <p:pic>
        <p:nvPicPr>
          <p:cNvPr id="35" name="Picture 2"/>
          <p:cNvPicPr>
            <a:picLocks noChangeAspect="1" noChangeArrowheads="1"/>
          </p:cNvPicPr>
          <p:nvPr/>
        </p:nvPicPr>
        <p:blipFill>
          <a:blip r:embed="rId5" cstate="print"/>
          <a:srcRect r="41211"/>
          <a:stretch>
            <a:fillRect/>
          </a:stretch>
        </p:blipFill>
        <p:spPr bwMode="auto">
          <a:xfrm>
            <a:off x="567559" y="3531476"/>
            <a:ext cx="2840062" cy="3326524"/>
          </a:xfrm>
          <a:prstGeom prst="rect">
            <a:avLst/>
          </a:prstGeom>
          <a:ln>
            <a:noFill/>
          </a:ln>
          <a:effectLst>
            <a:softEdge rad="635000"/>
          </a:effectLst>
        </p:spPr>
      </p:pic>
      <p:sp>
        <p:nvSpPr>
          <p:cNvPr id="8212" name="Line 51"/>
          <p:cNvSpPr>
            <a:spLocks noChangeShapeType="1"/>
          </p:cNvSpPr>
          <p:nvPr/>
        </p:nvSpPr>
        <p:spPr bwMode="auto">
          <a:xfrm>
            <a:off x="2985539" y="3041724"/>
            <a:ext cx="0" cy="1404000"/>
          </a:xfrm>
          <a:prstGeom prst="line">
            <a:avLst/>
          </a:prstGeom>
          <a:noFill/>
          <a:ln w="38100">
            <a:solidFill>
              <a:srgbClr val="FFFF00"/>
            </a:solidFill>
            <a:round/>
            <a:headEnd/>
            <a:tailEnd/>
          </a:ln>
        </p:spPr>
        <p:txBody>
          <a:bodyPr/>
          <a:lstStyle/>
          <a:p>
            <a:endParaRPr lang="en-AU">
              <a:solidFill>
                <a:srgbClr val="FFFFFF"/>
              </a:solidFill>
              <a:cs typeface="Arial"/>
            </a:endParaRPr>
          </a:p>
        </p:txBody>
      </p:sp>
      <p:cxnSp>
        <p:nvCxnSpPr>
          <p:cNvPr id="58" name="Straight Arrow Connector 57"/>
          <p:cNvCxnSpPr/>
          <p:nvPr/>
        </p:nvCxnSpPr>
        <p:spPr>
          <a:xfrm>
            <a:off x="3002507" y="4229877"/>
            <a:ext cx="5184000" cy="0"/>
          </a:xfrm>
          <a:prstGeom prst="straightConnector1">
            <a:avLst/>
          </a:prstGeom>
          <a:ln w="57150">
            <a:solidFill>
              <a:srgbClr val="FFFF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7" name="Text Box 127"/>
          <p:cNvSpPr txBox="1">
            <a:spLocks noChangeArrowheads="1"/>
          </p:cNvSpPr>
          <p:nvPr/>
        </p:nvSpPr>
        <p:spPr bwMode="auto">
          <a:xfrm>
            <a:off x="8787582" y="6505902"/>
            <a:ext cx="217487" cy="304800"/>
          </a:xfrm>
          <a:prstGeom prst="rect">
            <a:avLst/>
          </a:prstGeom>
          <a:noFill/>
          <a:ln w="9525">
            <a:noFill/>
            <a:miter lim="800000"/>
            <a:headEnd/>
            <a:tailEnd/>
          </a:ln>
        </p:spPr>
        <p:txBody>
          <a:bodyPr>
            <a:spAutoFit/>
          </a:body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US" sz="1400" b="0" i="0" u="none" strike="noStrike" kern="0" cap="none" spc="0" normalizeH="0" baseline="0" noProof="0" dirty="0" smtClean="0">
                <a:ln>
                  <a:noFill/>
                </a:ln>
                <a:solidFill>
                  <a:srgbClr val="FFFFFF"/>
                </a:solidFill>
                <a:effectLst/>
                <a:uLnTx/>
                <a:uFillTx/>
              </a:rPr>
              <a:t>5</a:t>
            </a:r>
            <a:endParaRPr kumimoji="0" lang="en-US" sz="1400" b="0" i="0" u="none" strike="noStrike" kern="0" cap="none" spc="0" normalizeH="0" baseline="0" noProof="0" dirty="0">
              <a:ln>
                <a:noFill/>
              </a:ln>
              <a:solidFill>
                <a:srgbClr val="FFFFFF"/>
              </a:solidFill>
              <a:effectLst/>
              <a:uLnTx/>
              <a:uFillTx/>
            </a:endParaRPr>
          </a:p>
        </p:txBody>
      </p:sp>
    </p:spTree>
  </p:cSld>
  <p:clrMapOvr>
    <a:overrideClrMapping bg1="dk2" tx1="lt1" bg2="dk1" tx2="lt2" accent1="accent1" accent2="accent2" accent3="accent3" accent4="accent4" accent5="accent5" accent6="accent6" hlink="hlink" folHlink="folHlink"/>
  </p:clrMapOvr>
  <p:transition spd="slow">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8674" name="Picture 2" descr="cap103"/>
          <p:cNvPicPr>
            <a:picLocks noChangeAspect="1" noChangeArrowheads="1"/>
          </p:cNvPicPr>
          <p:nvPr/>
        </p:nvPicPr>
        <p:blipFill>
          <a:blip r:embed="rId3" cstate="print">
            <a:lum bright="12000"/>
          </a:blip>
          <a:srcRect/>
          <a:stretch>
            <a:fillRect/>
          </a:stretch>
        </p:blipFill>
        <p:spPr bwMode="auto">
          <a:xfrm>
            <a:off x="-211093" y="1847850"/>
            <a:ext cx="4558331" cy="2971800"/>
          </a:xfrm>
          <a:prstGeom prst="rect">
            <a:avLst/>
          </a:prstGeom>
          <a:ln>
            <a:noFill/>
          </a:ln>
          <a:effectLst>
            <a:softEdge rad="635000"/>
          </a:effectLst>
        </p:spPr>
      </p:pic>
      <p:grpSp>
        <p:nvGrpSpPr>
          <p:cNvPr id="60419" name="Group 3"/>
          <p:cNvGrpSpPr>
            <a:grpSpLocks/>
          </p:cNvGrpSpPr>
          <p:nvPr/>
        </p:nvGrpSpPr>
        <p:grpSpPr bwMode="auto">
          <a:xfrm>
            <a:off x="0" y="0"/>
            <a:ext cx="9144000" cy="4292600"/>
            <a:chOff x="0" y="0"/>
            <a:chExt cx="5760" cy="2704"/>
          </a:xfrm>
        </p:grpSpPr>
        <p:sp>
          <p:nvSpPr>
            <p:cNvPr id="60455" name="Rectangle 4"/>
            <p:cNvSpPr>
              <a:spLocks noChangeArrowheads="1"/>
            </p:cNvSpPr>
            <p:nvPr/>
          </p:nvSpPr>
          <p:spPr bwMode="auto">
            <a:xfrm>
              <a:off x="0" y="0"/>
              <a:ext cx="5760" cy="2240"/>
            </a:xfrm>
            <a:prstGeom prst="rect">
              <a:avLst/>
            </a:prstGeom>
            <a:noFill/>
            <a:ln w="9525">
              <a:noFill/>
              <a:miter lim="800000"/>
              <a:headEnd/>
              <a:tailEnd/>
            </a:ln>
          </p:spPr>
          <p:txBody>
            <a:bodyPr wrap="none" anchor="ctr"/>
            <a:lstStyle/>
            <a:p>
              <a:endParaRPr lang="en-AU"/>
            </a:p>
          </p:txBody>
        </p:sp>
        <p:sp>
          <p:nvSpPr>
            <p:cNvPr id="60456" name="Rectangle 5"/>
            <p:cNvSpPr>
              <a:spLocks noChangeArrowheads="1"/>
            </p:cNvSpPr>
            <p:nvPr/>
          </p:nvSpPr>
          <p:spPr bwMode="auto">
            <a:xfrm>
              <a:off x="0" y="2224"/>
              <a:ext cx="384" cy="344"/>
            </a:xfrm>
            <a:prstGeom prst="rect">
              <a:avLst/>
            </a:prstGeom>
            <a:noFill/>
            <a:ln w="9525">
              <a:noFill/>
              <a:miter lim="800000"/>
              <a:headEnd/>
              <a:tailEnd/>
            </a:ln>
          </p:spPr>
          <p:txBody>
            <a:bodyPr wrap="none" anchor="ctr"/>
            <a:lstStyle/>
            <a:p>
              <a:endParaRPr lang="en-AU"/>
            </a:p>
          </p:txBody>
        </p:sp>
        <p:sp>
          <p:nvSpPr>
            <p:cNvPr id="60457" name="AutoShape 6"/>
            <p:cNvSpPr>
              <a:spLocks noChangeArrowheads="1"/>
            </p:cNvSpPr>
            <p:nvPr/>
          </p:nvSpPr>
          <p:spPr bwMode="auto">
            <a:xfrm rot="10800000">
              <a:off x="4880" y="2232"/>
              <a:ext cx="880" cy="472"/>
            </a:xfrm>
            <a:prstGeom prst="rtTriangle">
              <a:avLst/>
            </a:prstGeom>
            <a:noFill/>
            <a:ln w="9525">
              <a:noFill/>
              <a:miter lim="800000"/>
              <a:headEnd/>
              <a:tailEnd/>
            </a:ln>
          </p:spPr>
          <p:txBody>
            <a:bodyPr wrap="none" anchor="ctr"/>
            <a:lstStyle/>
            <a:p>
              <a:endParaRPr lang="en-AU"/>
            </a:p>
          </p:txBody>
        </p:sp>
        <p:sp>
          <p:nvSpPr>
            <p:cNvPr id="60458" name="Freeform 7"/>
            <p:cNvSpPr>
              <a:spLocks/>
            </p:cNvSpPr>
            <p:nvPr/>
          </p:nvSpPr>
          <p:spPr bwMode="auto">
            <a:xfrm>
              <a:off x="272" y="1914"/>
              <a:ext cx="5237" cy="758"/>
            </a:xfrm>
            <a:custGeom>
              <a:avLst/>
              <a:gdLst>
                <a:gd name="T0" fmla="*/ 120 w 5237"/>
                <a:gd name="T1" fmla="*/ 622 h 758"/>
                <a:gd name="T2" fmla="*/ 176 w 5237"/>
                <a:gd name="T3" fmla="*/ 598 h 758"/>
                <a:gd name="T4" fmla="*/ 240 w 5237"/>
                <a:gd name="T5" fmla="*/ 558 h 758"/>
                <a:gd name="T6" fmla="*/ 312 w 5237"/>
                <a:gd name="T7" fmla="*/ 502 h 758"/>
                <a:gd name="T8" fmla="*/ 536 w 5237"/>
                <a:gd name="T9" fmla="*/ 414 h 758"/>
                <a:gd name="T10" fmla="*/ 1016 w 5237"/>
                <a:gd name="T11" fmla="*/ 430 h 758"/>
                <a:gd name="T12" fmla="*/ 1144 w 5237"/>
                <a:gd name="T13" fmla="*/ 494 h 758"/>
                <a:gd name="T14" fmla="*/ 1216 w 5237"/>
                <a:gd name="T15" fmla="*/ 558 h 758"/>
                <a:gd name="T16" fmla="*/ 1304 w 5237"/>
                <a:gd name="T17" fmla="*/ 606 h 758"/>
                <a:gd name="T18" fmla="*/ 1520 w 5237"/>
                <a:gd name="T19" fmla="*/ 646 h 758"/>
                <a:gd name="T20" fmla="*/ 2304 w 5237"/>
                <a:gd name="T21" fmla="*/ 710 h 758"/>
                <a:gd name="T22" fmla="*/ 2712 w 5237"/>
                <a:gd name="T23" fmla="*/ 758 h 758"/>
                <a:gd name="T24" fmla="*/ 2968 w 5237"/>
                <a:gd name="T25" fmla="*/ 734 h 758"/>
                <a:gd name="T26" fmla="*/ 3464 w 5237"/>
                <a:gd name="T27" fmla="*/ 694 h 758"/>
                <a:gd name="T28" fmla="*/ 3680 w 5237"/>
                <a:gd name="T29" fmla="*/ 638 h 758"/>
                <a:gd name="T30" fmla="*/ 3896 w 5237"/>
                <a:gd name="T31" fmla="*/ 606 h 758"/>
                <a:gd name="T32" fmla="*/ 4080 w 5237"/>
                <a:gd name="T33" fmla="*/ 486 h 758"/>
                <a:gd name="T34" fmla="*/ 4304 w 5237"/>
                <a:gd name="T35" fmla="*/ 390 h 758"/>
                <a:gd name="T36" fmla="*/ 4608 w 5237"/>
                <a:gd name="T37" fmla="*/ 390 h 758"/>
                <a:gd name="T38" fmla="*/ 4696 w 5237"/>
                <a:gd name="T39" fmla="*/ 390 h 758"/>
                <a:gd name="T40" fmla="*/ 4744 w 5237"/>
                <a:gd name="T41" fmla="*/ 422 h 758"/>
                <a:gd name="T42" fmla="*/ 4856 w 5237"/>
                <a:gd name="T43" fmla="*/ 462 h 758"/>
                <a:gd name="T44" fmla="*/ 4984 w 5237"/>
                <a:gd name="T45" fmla="*/ 518 h 758"/>
                <a:gd name="T46" fmla="*/ 5032 w 5237"/>
                <a:gd name="T47" fmla="*/ 558 h 758"/>
                <a:gd name="T48" fmla="*/ 5152 w 5237"/>
                <a:gd name="T49" fmla="*/ 630 h 758"/>
                <a:gd name="T50" fmla="*/ 5192 w 5237"/>
                <a:gd name="T51" fmla="*/ 454 h 758"/>
                <a:gd name="T52" fmla="*/ 4824 w 5237"/>
                <a:gd name="T53" fmla="*/ 198 h 758"/>
                <a:gd name="T54" fmla="*/ 4528 w 5237"/>
                <a:gd name="T55" fmla="*/ 110 h 758"/>
                <a:gd name="T56" fmla="*/ 3800 w 5237"/>
                <a:gd name="T57" fmla="*/ 102 h 758"/>
                <a:gd name="T58" fmla="*/ 1600 w 5237"/>
                <a:gd name="T59" fmla="*/ 30 h 758"/>
                <a:gd name="T60" fmla="*/ 688 w 5237"/>
                <a:gd name="T61" fmla="*/ 62 h 758"/>
                <a:gd name="T62" fmla="*/ 384 w 5237"/>
                <a:gd name="T63" fmla="*/ 110 h 758"/>
                <a:gd name="T64" fmla="*/ 248 w 5237"/>
                <a:gd name="T65" fmla="*/ 190 h 758"/>
                <a:gd name="T66" fmla="*/ 80 w 5237"/>
                <a:gd name="T67" fmla="*/ 214 h 758"/>
                <a:gd name="T68" fmla="*/ 0 w 5237"/>
                <a:gd name="T69" fmla="*/ 486 h 758"/>
                <a:gd name="T70" fmla="*/ 80 w 5237"/>
                <a:gd name="T71" fmla="*/ 550 h 758"/>
                <a:gd name="T72" fmla="*/ 112 w 5237"/>
                <a:gd name="T73" fmla="*/ 598 h 75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5237"/>
                <a:gd name="T112" fmla="*/ 0 h 758"/>
                <a:gd name="T113" fmla="*/ 5237 w 5237"/>
                <a:gd name="T114" fmla="*/ 758 h 758"/>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5237" h="758">
                  <a:moveTo>
                    <a:pt x="112" y="598"/>
                  </a:moveTo>
                  <a:cubicBezTo>
                    <a:pt x="115" y="606"/>
                    <a:pt x="112" y="620"/>
                    <a:pt x="120" y="622"/>
                  </a:cubicBezTo>
                  <a:cubicBezTo>
                    <a:pt x="129" y="624"/>
                    <a:pt x="135" y="610"/>
                    <a:pt x="144" y="606"/>
                  </a:cubicBezTo>
                  <a:cubicBezTo>
                    <a:pt x="154" y="602"/>
                    <a:pt x="165" y="601"/>
                    <a:pt x="176" y="598"/>
                  </a:cubicBezTo>
                  <a:cubicBezTo>
                    <a:pt x="181" y="590"/>
                    <a:pt x="184" y="579"/>
                    <a:pt x="192" y="574"/>
                  </a:cubicBezTo>
                  <a:cubicBezTo>
                    <a:pt x="206" y="565"/>
                    <a:pt x="240" y="558"/>
                    <a:pt x="240" y="558"/>
                  </a:cubicBezTo>
                  <a:cubicBezTo>
                    <a:pt x="258" y="504"/>
                    <a:pt x="230" y="563"/>
                    <a:pt x="304" y="526"/>
                  </a:cubicBezTo>
                  <a:cubicBezTo>
                    <a:pt x="312" y="522"/>
                    <a:pt x="306" y="508"/>
                    <a:pt x="312" y="502"/>
                  </a:cubicBezTo>
                  <a:cubicBezTo>
                    <a:pt x="362" y="452"/>
                    <a:pt x="396" y="453"/>
                    <a:pt x="464" y="446"/>
                  </a:cubicBezTo>
                  <a:cubicBezTo>
                    <a:pt x="502" y="421"/>
                    <a:pt x="479" y="433"/>
                    <a:pt x="536" y="414"/>
                  </a:cubicBezTo>
                  <a:cubicBezTo>
                    <a:pt x="552" y="409"/>
                    <a:pt x="584" y="398"/>
                    <a:pt x="584" y="398"/>
                  </a:cubicBezTo>
                  <a:cubicBezTo>
                    <a:pt x="996" y="409"/>
                    <a:pt x="782" y="410"/>
                    <a:pt x="1016" y="430"/>
                  </a:cubicBezTo>
                  <a:cubicBezTo>
                    <a:pt x="1059" y="439"/>
                    <a:pt x="1093" y="459"/>
                    <a:pt x="1136" y="470"/>
                  </a:cubicBezTo>
                  <a:cubicBezTo>
                    <a:pt x="1139" y="478"/>
                    <a:pt x="1138" y="488"/>
                    <a:pt x="1144" y="494"/>
                  </a:cubicBezTo>
                  <a:cubicBezTo>
                    <a:pt x="1193" y="543"/>
                    <a:pt x="1150" y="466"/>
                    <a:pt x="1176" y="518"/>
                  </a:cubicBezTo>
                  <a:cubicBezTo>
                    <a:pt x="1238" y="476"/>
                    <a:pt x="1189" y="535"/>
                    <a:pt x="1216" y="558"/>
                  </a:cubicBezTo>
                  <a:cubicBezTo>
                    <a:pt x="1229" y="569"/>
                    <a:pt x="1264" y="574"/>
                    <a:pt x="1264" y="574"/>
                  </a:cubicBezTo>
                  <a:cubicBezTo>
                    <a:pt x="1283" y="632"/>
                    <a:pt x="1254" y="566"/>
                    <a:pt x="1304" y="606"/>
                  </a:cubicBezTo>
                  <a:cubicBezTo>
                    <a:pt x="1311" y="611"/>
                    <a:pt x="1304" y="628"/>
                    <a:pt x="1312" y="630"/>
                  </a:cubicBezTo>
                  <a:cubicBezTo>
                    <a:pt x="1379" y="648"/>
                    <a:pt x="1451" y="640"/>
                    <a:pt x="1520" y="646"/>
                  </a:cubicBezTo>
                  <a:cubicBezTo>
                    <a:pt x="1564" y="676"/>
                    <a:pt x="1523" y="653"/>
                    <a:pt x="1592" y="670"/>
                  </a:cubicBezTo>
                  <a:cubicBezTo>
                    <a:pt x="1906" y="749"/>
                    <a:pt x="1467" y="699"/>
                    <a:pt x="2304" y="710"/>
                  </a:cubicBezTo>
                  <a:cubicBezTo>
                    <a:pt x="2351" y="719"/>
                    <a:pt x="2391" y="747"/>
                    <a:pt x="2440" y="750"/>
                  </a:cubicBezTo>
                  <a:cubicBezTo>
                    <a:pt x="2531" y="755"/>
                    <a:pt x="2621" y="755"/>
                    <a:pt x="2712" y="758"/>
                  </a:cubicBezTo>
                  <a:cubicBezTo>
                    <a:pt x="2789" y="755"/>
                    <a:pt x="2867" y="757"/>
                    <a:pt x="2944" y="750"/>
                  </a:cubicBezTo>
                  <a:cubicBezTo>
                    <a:pt x="2954" y="749"/>
                    <a:pt x="2959" y="738"/>
                    <a:pt x="2968" y="734"/>
                  </a:cubicBezTo>
                  <a:cubicBezTo>
                    <a:pt x="3025" y="710"/>
                    <a:pt x="3091" y="702"/>
                    <a:pt x="3152" y="694"/>
                  </a:cubicBezTo>
                  <a:cubicBezTo>
                    <a:pt x="3286" y="699"/>
                    <a:pt x="3349" y="710"/>
                    <a:pt x="3464" y="694"/>
                  </a:cubicBezTo>
                  <a:cubicBezTo>
                    <a:pt x="3510" y="687"/>
                    <a:pt x="3564" y="677"/>
                    <a:pt x="3608" y="662"/>
                  </a:cubicBezTo>
                  <a:cubicBezTo>
                    <a:pt x="3632" y="654"/>
                    <a:pt x="3655" y="639"/>
                    <a:pt x="3680" y="638"/>
                  </a:cubicBezTo>
                  <a:cubicBezTo>
                    <a:pt x="3747" y="635"/>
                    <a:pt x="3813" y="633"/>
                    <a:pt x="3880" y="630"/>
                  </a:cubicBezTo>
                  <a:cubicBezTo>
                    <a:pt x="3885" y="622"/>
                    <a:pt x="3889" y="612"/>
                    <a:pt x="3896" y="606"/>
                  </a:cubicBezTo>
                  <a:cubicBezTo>
                    <a:pt x="3910" y="593"/>
                    <a:pt x="3944" y="574"/>
                    <a:pt x="3944" y="574"/>
                  </a:cubicBezTo>
                  <a:cubicBezTo>
                    <a:pt x="3974" y="529"/>
                    <a:pt x="4035" y="516"/>
                    <a:pt x="4080" y="486"/>
                  </a:cubicBezTo>
                  <a:cubicBezTo>
                    <a:pt x="4110" y="441"/>
                    <a:pt x="4181" y="437"/>
                    <a:pt x="4232" y="430"/>
                  </a:cubicBezTo>
                  <a:cubicBezTo>
                    <a:pt x="4253" y="398"/>
                    <a:pt x="4267" y="399"/>
                    <a:pt x="4304" y="390"/>
                  </a:cubicBezTo>
                  <a:cubicBezTo>
                    <a:pt x="4392" y="331"/>
                    <a:pt x="4450" y="369"/>
                    <a:pt x="4584" y="374"/>
                  </a:cubicBezTo>
                  <a:cubicBezTo>
                    <a:pt x="4592" y="379"/>
                    <a:pt x="4599" y="386"/>
                    <a:pt x="4608" y="390"/>
                  </a:cubicBezTo>
                  <a:cubicBezTo>
                    <a:pt x="4616" y="394"/>
                    <a:pt x="4632" y="398"/>
                    <a:pt x="4632" y="398"/>
                  </a:cubicBezTo>
                  <a:cubicBezTo>
                    <a:pt x="4655" y="383"/>
                    <a:pt x="4664" y="369"/>
                    <a:pt x="4696" y="390"/>
                  </a:cubicBezTo>
                  <a:cubicBezTo>
                    <a:pt x="4703" y="395"/>
                    <a:pt x="4697" y="409"/>
                    <a:pt x="4704" y="414"/>
                  </a:cubicBezTo>
                  <a:cubicBezTo>
                    <a:pt x="4715" y="422"/>
                    <a:pt x="4731" y="419"/>
                    <a:pt x="4744" y="422"/>
                  </a:cubicBezTo>
                  <a:cubicBezTo>
                    <a:pt x="4786" y="450"/>
                    <a:pt x="4749" y="430"/>
                    <a:pt x="4808" y="446"/>
                  </a:cubicBezTo>
                  <a:cubicBezTo>
                    <a:pt x="4824" y="450"/>
                    <a:pt x="4856" y="462"/>
                    <a:pt x="4856" y="462"/>
                  </a:cubicBezTo>
                  <a:cubicBezTo>
                    <a:pt x="4880" y="498"/>
                    <a:pt x="4894" y="491"/>
                    <a:pt x="4936" y="502"/>
                  </a:cubicBezTo>
                  <a:cubicBezTo>
                    <a:pt x="4952" y="506"/>
                    <a:pt x="4984" y="518"/>
                    <a:pt x="4984" y="518"/>
                  </a:cubicBezTo>
                  <a:cubicBezTo>
                    <a:pt x="4992" y="529"/>
                    <a:pt x="4998" y="541"/>
                    <a:pt x="5008" y="550"/>
                  </a:cubicBezTo>
                  <a:cubicBezTo>
                    <a:pt x="5014" y="555"/>
                    <a:pt x="5025" y="553"/>
                    <a:pt x="5032" y="558"/>
                  </a:cubicBezTo>
                  <a:cubicBezTo>
                    <a:pt x="5084" y="599"/>
                    <a:pt x="5012" y="570"/>
                    <a:pt x="5072" y="590"/>
                  </a:cubicBezTo>
                  <a:cubicBezTo>
                    <a:pt x="5086" y="632"/>
                    <a:pt x="5110" y="619"/>
                    <a:pt x="5152" y="630"/>
                  </a:cubicBezTo>
                  <a:cubicBezTo>
                    <a:pt x="5168" y="634"/>
                    <a:pt x="5200" y="646"/>
                    <a:pt x="5200" y="646"/>
                  </a:cubicBezTo>
                  <a:cubicBezTo>
                    <a:pt x="5237" y="590"/>
                    <a:pt x="5206" y="517"/>
                    <a:pt x="5192" y="454"/>
                  </a:cubicBezTo>
                  <a:cubicBezTo>
                    <a:pt x="5181" y="406"/>
                    <a:pt x="5164" y="346"/>
                    <a:pt x="5128" y="310"/>
                  </a:cubicBezTo>
                  <a:cubicBezTo>
                    <a:pt x="5061" y="243"/>
                    <a:pt x="4910" y="234"/>
                    <a:pt x="4824" y="198"/>
                  </a:cubicBezTo>
                  <a:cubicBezTo>
                    <a:pt x="4781" y="180"/>
                    <a:pt x="4739" y="151"/>
                    <a:pt x="4696" y="134"/>
                  </a:cubicBezTo>
                  <a:cubicBezTo>
                    <a:pt x="4648" y="115"/>
                    <a:pt x="4579" y="116"/>
                    <a:pt x="4528" y="110"/>
                  </a:cubicBezTo>
                  <a:cubicBezTo>
                    <a:pt x="4396" y="77"/>
                    <a:pt x="4247" y="74"/>
                    <a:pt x="4112" y="62"/>
                  </a:cubicBezTo>
                  <a:cubicBezTo>
                    <a:pt x="4002" y="68"/>
                    <a:pt x="3907" y="90"/>
                    <a:pt x="3800" y="102"/>
                  </a:cubicBezTo>
                  <a:cubicBezTo>
                    <a:pt x="3281" y="97"/>
                    <a:pt x="2767" y="79"/>
                    <a:pt x="2248" y="70"/>
                  </a:cubicBezTo>
                  <a:cubicBezTo>
                    <a:pt x="2032" y="55"/>
                    <a:pt x="1816" y="39"/>
                    <a:pt x="1600" y="30"/>
                  </a:cubicBezTo>
                  <a:cubicBezTo>
                    <a:pt x="1304" y="0"/>
                    <a:pt x="1488" y="16"/>
                    <a:pt x="848" y="30"/>
                  </a:cubicBezTo>
                  <a:cubicBezTo>
                    <a:pt x="794" y="31"/>
                    <a:pt x="740" y="50"/>
                    <a:pt x="688" y="62"/>
                  </a:cubicBezTo>
                  <a:cubicBezTo>
                    <a:pt x="618" y="78"/>
                    <a:pt x="543" y="75"/>
                    <a:pt x="472" y="78"/>
                  </a:cubicBezTo>
                  <a:cubicBezTo>
                    <a:pt x="439" y="86"/>
                    <a:pt x="417" y="102"/>
                    <a:pt x="384" y="110"/>
                  </a:cubicBezTo>
                  <a:cubicBezTo>
                    <a:pt x="302" y="172"/>
                    <a:pt x="406" y="98"/>
                    <a:pt x="312" y="150"/>
                  </a:cubicBezTo>
                  <a:cubicBezTo>
                    <a:pt x="288" y="163"/>
                    <a:pt x="276" y="184"/>
                    <a:pt x="248" y="190"/>
                  </a:cubicBezTo>
                  <a:cubicBezTo>
                    <a:pt x="222" y="196"/>
                    <a:pt x="195" y="195"/>
                    <a:pt x="168" y="198"/>
                  </a:cubicBezTo>
                  <a:cubicBezTo>
                    <a:pt x="157" y="199"/>
                    <a:pt x="94" y="210"/>
                    <a:pt x="80" y="214"/>
                  </a:cubicBezTo>
                  <a:cubicBezTo>
                    <a:pt x="64" y="218"/>
                    <a:pt x="32" y="230"/>
                    <a:pt x="32" y="230"/>
                  </a:cubicBezTo>
                  <a:cubicBezTo>
                    <a:pt x="4" y="313"/>
                    <a:pt x="28" y="403"/>
                    <a:pt x="0" y="486"/>
                  </a:cubicBezTo>
                  <a:cubicBezTo>
                    <a:pt x="30" y="496"/>
                    <a:pt x="42" y="516"/>
                    <a:pt x="72" y="526"/>
                  </a:cubicBezTo>
                  <a:cubicBezTo>
                    <a:pt x="75" y="534"/>
                    <a:pt x="74" y="544"/>
                    <a:pt x="80" y="550"/>
                  </a:cubicBezTo>
                  <a:cubicBezTo>
                    <a:pt x="86" y="556"/>
                    <a:pt x="101" y="550"/>
                    <a:pt x="104" y="558"/>
                  </a:cubicBezTo>
                  <a:cubicBezTo>
                    <a:pt x="113" y="584"/>
                    <a:pt x="112" y="698"/>
                    <a:pt x="112" y="598"/>
                  </a:cubicBezTo>
                  <a:close/>
                </a:path>
              </a:pathLst>
            </a:custGeom>
            <a:noFill/>
            <a:ln w="9525">
              <a:noFill/>
              <a:round/>
              <a:headEnd/>
              <a:tailEnd/>
            </a:ln>
          </p:spPr>
          <p:txBody>
            <a:bodyPr/>
            <a:lstStyle/>
            <a:p>
              <a:endParaRPr lang="en-AU"/>
            </a:p>
          </p:txBody>
        </p:sp>
      </p:grpSp>
      <p:sp>
        <p:nvSpPr>
          <p:cNvPr id="60420" name="Text Box 8"/>
          <p:cNvSpPr txBox="1">
            <a:spLocks noChangeArrowheads="1"/>
          </p:cNvSpPr>
          <p:nvPr/>
        </p:nvSpPr>
        <p:spPr bwMode="auto">
          <a:xfrm>
            <a:off x="555625" y="1127125"/>
            <a:ext cx="1109663" cy="466725"/>
          </a:xfrm>
          <a:prstGeom prst="rect">
            <a:avLst/>
          </a:prstGeom>
          <a:solidFill>
            <a:schemeClr val="bg1"/>
          </a:solidFill>
          <a:ln w="9525">
            <a:solidFill>
              <a:srgbClr val="FF3300"/>
            </a:solidFill>
            <a:miter lim="800000"/>
            <a:headEnd/>
            <a:tailEnd/>
          </a:ln>
        </p:spPr>
        <p:txBody>
          <a:bodyPr>
            <a:spAutoFit/>
          </a:bodyPr>
          <a:lstStyle/>
          <a:p>
            <a:pPr>
              <a:spcBef>
                <a:spcPct val="50000"/>
              </a:spcBef>
            </a:pPr>
            <a:r>
              <a:rPr lang="en-AU" sz="2400"/>
              <a:t>Nadab</a:t>
            </a:r>
          </a:p>
        </p:txBody>
      </p:sp>
      <p:sp>
        <p:nvSpPr>
          <p:cNvPr id="60421" name="Text Box 9"/>
          <p:cNvSpPr txBox="1">
            <a:spLocks noChangeArrowheads="1"/>
          </p:cNvSpPr>
          <p:nvPr/>
        </p:nvSpPr>
        <p:spPr bwMode="auto">
          <a:xfrm>
            <a:off x="6073775" y="1131888"/>
            <a:ext cx="1276350" cy="466725"/>
          </a:xfrm>
          <a:prstGeom prst="rect">
            <a:avLst/>
          </a:prstGeom>
          <a:solidFill>
            <a:schemeClr val="bg1"/>
          </a:solidFill>
          <a:ln w="9525">
            <a:solidFill>
              <a:srgbClr val="FF3300"/>
            </a:solidFill>
            <a:miter lim="800000"/>
            <a:headEnd/>
            <a:tailEnd/>
          </a:ln>
        </p:spPr>
        <p:txBody>
          <a:bodyPr>
            <a:spAutoFit/>
          </a:bodyPr>
          <a:lstStyle/>
          <a:p>
            <a:pPr>
              <a:spcBef>
                <a:spcPct val="50000"/>
              </a:spcBef>
            </a:pPr>
            <a:r>
              <a:rPr lang="en-AU" sz="2400"/>
              <a:t>Ithamar</a:t>
            </a:r>
          </a:p>
        </p:txBody>
      </p:sp>
      <p:sp>
        <p:nvSpPr>
          <p:cNvPr id="60422" name="Line 10"/>
          <p:cNvSpPr>
            <a:spLocks noChangeShapeType="1"/>
          </p:cNvSpPr>
          <p:nvPr/>
        </p:nvSpPr>
        <p:spPr bwMode="auto">
          <a:xfrm>
            <a:off x="3665538" y="641350"/>
            <a:ext cx="0" cy="322263"/>
          </a:xfrm>
          <a:prstGeom prst="line">
            <a:avLst/>
          </a:prstGeom>
          <a:noFill/>
          <a:ln w="28575">
            <a:solidFill>
              <a:srgbClr val="009900"/>
            </a:solidFill>
            <a:round/>
            <a:headEnd/>
            <a:tailEnd/>
          </a:ln>
        </p:spPr>
        <p:txBody>
          <a:bodyPr/>
          <a:lstStyle/>
          <a:p>
            <a:endParaRPr lang="en-AU"/>
          </a:p>
        </p:txBody>
      </p:sp>
      <p:sp>
        <p:nvSpPr>
          <p:cNvPr id="60423" name="Line 11"/>
          <p:cNvSpPr>
            <a:spLocks noChangeShapeType="1"/>
          </p:cNvSpPr>
          <p:nvPr/>
        </p:nvSpPr>
        <p:spPr bwMode="auto">
          <a:xfrm>
            <a:off x="1119188" y="974725"/>
            <a:ext cx="5591175" cy="0"/>
          </a:xfrm>
          <a:prstGeom prst="line">
            <a:avLst/>
          </a:prstGeom>
          <a:noFill/>
          <a:ln w="28575">
            <a:solidFill>
              <a:srgbClr val="009900"/>
            </a:solidFill>
            <a:round/>
            <a:headEnd/>
            <a:tailEnd/>
          </a:ln>
        </p:spPr>
        <p:txBody>
          <a:bodyPr/>
          <a:lstStyle/>
          <a:p>
            <a:endParaRPr lang="en-AU"/>
          </a:p>
        </p:txBody>
      </p:sp>
      <p:sp>
        <p:nvSpPr>
          <p:cNvPr id="60424" name="Line 12"/>
          <p:cNvSpPr>
            <a:spLocks noChangeShapeType="1"/>
          </p:cNvSpPr>
          <p:nvPr/>
        </p:nvSpPr>
        <p:spPr bwMode="auto">
          <a:xfrm>
            <a:off x="1123950" y="976313"/>
            <a:ext cx="0" cy="150812"/>
          </a:xfrm>
          <a:prstGeom prst="line">
            <a:avLst/>
          </a:prstGeom>
          <a:noFill/>
          <a:ln w="28575">
            <a:solidFill>
              <a:srgbClr val="009900"/>
            </a:solidFill>
            <a:round/>
            <a:headEnd/>
            <a:tailEnd/>
          </a:ln>
        </p:spPr>
        <p:txBody>
          <a:bodyPr/>
          <a:lstStyle/>
          <a:p>
            <a:endParaRPr lang="en-AU"/>
          </a:p>
        </p:txBody>
      </p:sp>
      <p:sp>
        <p:nvSpPr>
          <p:cNvPr id="60425" name="Line 13"/>
          <p:cNvSpPr>
            <a:spLocks noChangeShapeType="1"/>
          </p:cNvSpPr>
          <p:nvPr/>
        </p:nvSpPr>
        <p:spPr bwMode="auto">
          <a:xfrm>
            <a:off x="4835525" y="974725"/>
            <a:ext cx="0" cy="150813"/>
          </a:xfrm>
          <a:prstGeom prst="line">
            <a:avLst/>
          </a:prstGeom>
          <a:noFill/>
          <a:ln w="28575">
            <a:solidFill>
              <a:srgbClr val="009900"/>
            </a:solidFill>
            <a:round/>
            <a:headEnd/>
            <a:tailEnd/>
          </a:ln>
        </p:spPr>
        <p:txBody>
          <a:bodyPr/>
          <a:lstStyle/>
          <a:p>
            <a:endParaRPr lang="en-AU"/>
          </a:p>
        </p:txBody>
      </p:sp>
      <p:sp>
        <p:nvSpPr>
          <p:cNvPr id="60426" name="Line 14"/>
          <p:cNvSpPr>
            <a:spLocks noChangeShapeType="1"/>
          </p:cNvSpPr>
          <p:nvPr/>
        </p:nvSpPr>
        <p:spPr bwMode="auto">
          <a:xfrm>
            <a:off x="2614613" y="985838"/>
            <a:ext cx="0" cy="150812"/>
          </a:xfrm>
          <a:prstGeom prst="line">
            <a:avLst/>
          </a:prstGeom>
          <a:noFill/>
          <a:ln w="28575">
            <a:solidFill>
              <a:srgbClr val="009900"/>
            </a:solidFill>
            <a:round/>
            <a:headEnd/>
            <a:tailEnd/>
          </a:ln>
        </p:spPr>
        <p:txBody>
          <a:bodyPr/>
          <a:lstStyle/>
          <a:p>
            <a:endParaRPr lang="en-AU"/>
          </a:p>
        </p:txBody>
      </p:sp>
      <p:sp>
        <p:nvSpPr>
          <p:cNvPr id="60427" name="Line 15"/>
          <p:cNvSpPr>
            <a:spLocks noChangeShapeType="1"/>
          </p:cNvSpPr>
          <p:nvPr/>
        </p:nvSpPr>
        <p:spPr bwMode="auto">
          <a:xfrm>
            <a:off x="6708775" y="974725"/>
            <a:ext cx="0" cy="150813"/>
          </a:xfrm>
          <a:prstGeom prst="line">
            <a:avLst/>
          </a:prstGeom>
          <a:noFill/>
          <a:ln w="28575">
            <a:solidFill>
              <a:srgbClr val="009900"/>
            </a:solidFill>
            <a:round/>
            <a:headEnd/>
            <a:tailEnd/>
          </a:ln>
        </p:spPr>
        <p:txBody>
          <a:bodyPr/>
          <a:lstStyle/>
          <a:p>
            <a:endParaRPr lang="en-AU"/>
          </a:p>
        </p:txBody>
      </p:sp>
      <p:sp>
        <p:nvSpPr>
          <p:cNvPr id="60428" name="Line 16"/>
          <p:cNvSpPr>
            <a:spLocks noChangeShapeType="1"/>
          </p:cNvSpPr>
          <p:nvPr/>
        </p:nvSpPr>
        <p:spPr bwMode="auto">
          <a:xfrm>
            <a:off x="4832350" y="995363"/>
            <a:ext cx="0" cy="5691187"/>
          </a:xfrm>
          <a:prstGeom prst="line">
            <a:avLst/>
          </a:prstGeom>
          <a:noFill/>
          <a:ln w="28575">
            <a:solidFill>
              <a:srgbClr val="009900"/>
            </a:solidFill>
            <a:round/>
            <a:headEnd/>
            <a:tailEnd/>
          </a:ln>
        </p:spPr>
        <p:txBody>
          <a:bodyPr/>
          <a:lstStyle/>
          <a:p>
            <a:endParaRPr lang="en-AU"/>
          </a:p>
        </p:txBody>
      </p:sp>
      <p:sp>
        <p:nvSpPr>
          <p:cNvPr id="329745" name="Line 17"/>
          <p:cNvSpPr>
            <a:spLocks noChangeShapeType="1"/>
          </p:cNvSpPr>
          <p:nvPr/>
        </p:nvSpPr>
        <p:spPr bwMode="auto">
          <a:xfrm>
            <a:off x="6724650" y="1665288"/>
            <a:ext cx="0" cy="3165475"/>
          </a:xfrm>
          <a:prstGeom prst="line">
            <a:avLst/>
          </a:prstGeom>
          <a:noFill/>
          <a:ln w="28575">
            <a:solidFill>
              <a:srgbClr val="009900"/>
            </a:solidFill>
            <a:round/>
            <a:headEnd/>
            <a:tailEnd/>
          </a:ln>
        </p:spPr>
        <p:txBody>
          <a:bodyPr/>
          <a:lstStyle/>
          <a:p>
            <a:endParaRPr lang="en-AU"/>
          </a:p>
        </p:txBody>
      </p:sp>
      <p:sp>
        <p:nvSpPr>
          <p:cNvPr id="60430" name="Text Box 18"/>
          <p:cNvSpPr txBox="1">
            <a:spLocks noChangeArrowheads="1"/>
          </p:cNvSpPr>
          <p:nvPr/>
        </p:nvSpPr>
        <p:spPr bwMode="auto">
          <a:xfrm>
            <a:off x="3016250" y="200025"/>
            <a:ext cx="1290638" cy="598488"/>
          </a:xfrm>
          <a:prstGeom prst="rect">
            <a:avLst/>
          </a:prstGeom>
          <a:gradFill rotWithShape="1">
            <a:gsLst>
              <a:gs pos="0">
                <a:srgbClr val="765E2F"/>
              </a:gs>
              <a:gs pos="50000">
                <a:srgbClr val="FFCC66"/>
              </a:gs>
              <a:gs pos="100000">
                <a:srgbClr val="765E2F"/>
              </a:gs>
            </a:gsLst>
            <a:lin ang="5400000" scaled="1"/>
          </a:gradFill>
          <a:ln w="19050">
            <a:solidFill>
              <a:srgbClr val="CC6600"/>
            </a:solidFill>
            <a:miter lim="800000"/>
            <a:headEnd/>
            <a:tailEnd/>
          </a:ln>
        </p:spPr>
        <p:txBody>
          <a:bodyPr>
            <a:spAutoFit/>
          </a:bodyPr>
          <a:lstStyle/>
          <a:p>
            <a:pPr>
              <a:spcBef>
                <a:spcPct val="50000"/>
              </a:spcBef>
            </a:pPr>
            <a:r>
              <a:rPr lang="en-AU" sz="3200"/>
              <a:t>Aaron</a:t>
            </a:r>
          </a:p>
        </p:txBody>
      </p:sp>
      <p:sp>
        <p:nvSpPr>
          <p:cNvPr id="60431" name="Text Box 19"/>
          <p:cNvSpPr txBox="1">
            <a:spLocks noChangeArrowheads="1"/>
          </p:cNvSpPr>
          <p:nvPr/>
        </p:nvSpPr>
        <p:spPr bwMode="auto">
          <a:xfrm>
            <a:off x="4114800" y="1130300"/>
            <a:ext cx="1444625" cy="466725"/>
          </a:xfrm>
          <a:prstGeom prst="rect">
            <a:avLst/>
          </a:prstGeom>
          <a:gradFill rotWithShape="1">
            <a:gsLst>
              <a:gs pos="0">
                <a:srgbClr val="765E2F"/>
              </a:gs>
              <a:gs pos="50000">
                <a:srgbClr val="FFCC66"/>
              </a:gs>
              <a:gs pos="100000">
                <a:srgbClr val="765E2F"/>
              </a:gs>
            </a:gsLst>
            <a:lin ang="5400000" scaled="1"/>
          </a:gradFill>
          <a:ln w="9525">
            <a:solidFill>
              <a:srgbClr val="FF3300"/>
            </a:solidFill>
            <a:miter lim="800000"/>
            <a:headEnd/>
            <a:tailEnd/>
          </a:ln>
        </p:spPr>
        <p:txBody>
          <a:bodyPr>
            <a:spAutoFit/>
          </a:bodyPr>
          <a:lstStyle/>
          <a:p>
            <a:pPr algn="ctr">
              <a:spcBef>
                <a:spcPct val="50000"/>
              </a:spcBef>
            </a:pPr>
            <a:r>
              <a:rPr lang="en-AU" sz="2400"/>
              <a:t>Eleazar</a:t>
            </a:r>
          </a:p>
        </p:txBody>
      </p:sp>
      <p:grpSp>
        <p:nvGrpSpPr>
          <p:cNvPr id="3" name="Group 20"/>
          <p:cNvGrpSpPr>
            <a:grpSpLocks/>
          </p:cNvGrpSpPr>
          <p:nvPr/>
        </p:nvGrpSpPr>
        <p:grpSpPr bwMode="auto">
          <a:xfrm>
            <a:off x="4098925" y="1662113"/>
            <a:ext cx="1489075" cy="5024437"/>
            <a:chOff x="2582" y="1047"/>
            <a:chExt cx="938" cy="3165"/>
          </a:xfrm>
        </p:grpSpPr>
        <p:sp>
          <p:nvSpPr>
            <p:cNvPr id="60446" name="Text Box 21"/>
            <p:cNvSpPr txBox="1">
              <a:spLocks noChangeArrowheads="1"/>
            </p:cNvSpPr>
            <p:nvPr/>
          </p:nvSpPr>
          <p:spPr bwMode="auto">
            <a:xfrm>
              <a:off x="2582" y="1047"/>
              <a:ext cx="938" cy="294"/>
            </a:xfrm>
            <a:prstGeom prst="rect">
              <a:avLst/>
            </a:prstGeom>
            <a:gradFill rotWithShape="1">
              <a:gsLst>
                <a:gs pos="0">
                  <a:srgbClr val="765E2F"/>
                </a:gs>
                <a:gs pos="50000">
                  <a:srgbClr val="FFCC66"/>
                </a:gs>
                <a:gs pos="100000">
                  <a:srgbClr val="765E2F"/>
                </a:gs>
              </a:gsLst>
              <a:lin ang="5400000" scaled="1"/>
            </a:gradFill>
            <a:ln w="9525">
              <a:solidFill>
                <a:srgbClr val="FF3300"/>
              </a:solidFill>
              <a:miter lim="800000"/>
              <a:headEnd/>
              <a:tailEnd/>
            </a:ln>
          </p:spPr>
          <p:txBody>
            <a:bodyPr>
              <a:spAutoFit/>
            </a:bodyPr>
            <a:lstStyle/>
            <a:p>
              <a:pPr>
                <a:spcBef>
                  <a:spcPct val="50000"/>
                </a:spcBef>
              </a:pPr>
              <a:r>
                <a:rPr lang="en-AU" sz="2400"/>
                <a:t>Phinehas</a:t>
              </a:r>
            </a:p>
          </p:txBody>
        </p:sp>
        <p:sp>
          <p:nvSpPr>
            <p:cNvPr id="60447" name="Text Box 22"/>
            <p:cNvSpPr txBox="1">
              <a:spLocks noChangeArrowheads="1"/>
            </p:cNvSpPr>
            <p:nvPr/>
          </p:nvSpPr>
          <p:spPr bwMode="auto">
            <a:xfrm>
              <a:off x="2628" y="1390"/>
              <a:ext cx="819" cy="294"/>
            </a:xfrm>
            <a:prstGeom prst="rect">
              <a:avLst/>
            </a:prstGeom>
            <a:gradFill rotWithShape="1">
              <a:gsLst>
                <a:gs pos="0">
                  <a:srgbClr val="765E2F"/>
                </a:gs>
                <a:gs pos="50000">
                  <a:srgbClr val="FFCC66"/>
                </a:gs>
                <a:gs pos="100000">
                  <a:srgbClr val="765E2F"/>
                </a:gs>
              </a:gsLst>
              <a:lin ang="5400000" scaled="1"/>
            </a:gradFill>
            <a:ln w="9525">
              <a:solidFill>
                <a:srgbClr val="FF3300"/>
              </a:solidFill>
              <a:miter lim="800000"/>
              <a:headEnd/>
              <a:tailEnd/>
            </a:ln>
          </p:spPr>
          <p:txBody>
            <a:bodyPr>
              <a:spAutoFit/>
            </a:bodyPr>
            <a:lstStyle/>
            <a:p>
              <a:pPr>
                <a:spcBef>
                  <a:spcPct val="50000"/>
                </a:spcBef>
              </a:pPr>
              <a:r>
                <a:rPr lang="en-AU" sz="2400"/>
                <a:t>Abishua</a:t>
              </a:r>
            </a:p>
          </p:txBody>
        </p:sp>
        <p:sp>
          <p:nvSpPr>
            <p:cNvPr id="60448" name="Text Box 23"/>
            <p:cNvSpPr txBox="1">
              <a:spLocks noChangeArrowheads="1"/>
            </p:cNvSpPr>
            <p:nvPr/>
          </p:nvSpPr>
          <p:spPr bwMode="auto">
            <a:xfrm>
              <a:off x="2736" y="1743"/>
              <a:ext cx="593" cy="294"/>
            </a:xfrm>
            <a:prstGeom prst="rect">
              <a:avLst/>
            </a:prstGeom>
            <a:gradFill rotWithShape="1">
              <a:gsLst>
                <a:gs pos="0">
                  <a:srgbClr val="765E2F"/>
                </a:gs>
                <a:gs pos="50000">
                  <a:srgbClr val="FFCC66"/>
                </a:gs>
                <a:gs pos="100000">
                  <a:srgbClr val="765E2F"/>
                </a:gs>
              </a:gsLst>
              <a:lin ang="5400000" scaled="1"/>
            </a:gradFill>
            <a:ln w="9525">
              <a:solidFill>
                <a:srgbClr val="FF3300"/>
              </a:solidFill>
              <a:miter lim="800000"/>
              <a:headEnd/>
              <a:tailEnd/>
            </a:ln>
          </p:spPr>
          <p:txBody>
            <a:bodyPr>
              <a:spAutoFit/>
            </a:bodyPr>
            <a:lstStyle/>
            <a:p>
              <a:pPr>
                <a:spcBef>
                  <a:spcPct val="50000"/>
                </a:spcBef>
              </a:pPr>
              <a:r>
                <a:rPr lang="en-AU" sz="2400"/>
                <a:t>Bukki</a:t>
              </a:r>
            </a:p>
          </p:txBody>
        </p:sp>
        <p:sp>
          <p:nvSpPr>
            <p:cNvPr id="60449" name="Text Box 24"/>
            <p:cNvSpPr txBox="1">
              <a:spLocks noChangeArrowheads="1"/>
            </p:cNvSpPr>
            <p:nvPr/>
          </p:nvSpPr>
          <p:spPr bwMode="auto">
            <a:xfrm>
              <a:off x="2774" y="2095"/>
              <a:ext cx="519" cy="294"/>
            </a:xfrm>
            <a:prstGeom prst="rect">
              <a:avLst/>
            </a:prstGeom>
            <a:gradFill rotWithShape="1">
              <a:gsLst>
                <a:gs pos="0">
                  <a:srgbClr val="765E2F"/>
                </a:gs>
                <a:gs pos="50000">
                  <a:srgbClr val="FFCC66"/>
                </a:gs>
                <a:gs pos="100000">
                  <a:srgbClr val="765E2F"/>
                </a:gs>
              </a:gsLst>
              <a:lin ang="5400000" scaled="1"/>
            </a:gradFill>
            <a:ln w="9525">
              <a:solidFill>
                <a:srgbClr val="FF3300"/>
              </a:solidFill>
              <a:miter lim="800000"/>
              <a:headEnd/>
              <a:tailEnd/>
            </a:ln>
          </p:spPr>
          <p:txBody>
            <a:bodyPr>
              <a:spAutoFit/>
            </a:bodyPr>
            <a:lstStyle/>
            <a:p>
              <a:pPr>
                <a:spcBef>
                  <a:spcPct val="50000"/>
                </a:spcBef>
              </a:pPr>
              <a:r>
                <a:rPr lang="en-AU" sz="2400"/>
                <a:t>Uzzi</a:t>
              </a:r>
            </a:p>
          </p:txBody>
        </p:sp>
        <p:sp>
          <p:nvSpPr>
            <p:cNvPr id="60450" name="Text Box 25"/>
            <p:cNvSpPr txBox="1">
              <a:spLocks noChangeArrowheads="1"/>
            </p:cNvSpPr>
            <p:nvPr/>
          </p:nvSpPr>
          <p:spPr bwMode="auto">
            <a:xfrm>
              <a:off x="2584" y="2441"/>
              <a:ext cx="913" cy="294"/>
            </a:xfrm>
            <a:prstGeom prst="rect">
              <a:avLst/>
            </a:prstGeom>
            <a:solidFill>
              <a:schemeClr val="bg1"/>
            </a:solidFill>
            <a:ln w="9525">
              <a:solidFill>
                <a:srgbClr val="FF3300"/>
              </a:solidFill>
              <a:miter lim="800000"/>
              <a:headEnd/>
              <a:tailEnd/>
            </a:ln>
          </p:spPr>
          <p:txBody>
            <a:bodyPr>
              <a:spAutoFit/>
            </a:bodyPr>
            <a:lstStyle/>
            <a:p>
              <a:pPr>
                <a:spcBef>
                  <a:spcPct val="50000"/>
                </a:spcBef>
              </a:pPr>
              <a:r>
                <a:rPr lang="en-AU" sz="2400"/>
                <a:t>Zerahiah</a:t>
              </a:r>
            </a:p>
          </p:txBody>
        </p:sp>
        <p:sp>
          <p:nvSpPr>
            <p:cNvPr id="60451" name="Text Box 26"/>
            <p:cNvSpPr txBox="1">
              <a:spLocks noChangeArrowheads="1"/>
            </p:cNvSpPr>
            <p:nvPr/>
          </p:nvSpPr>
          <p:spPr bwMode="auto">
            <a:xfrm>
              <a:off x="2585" y="2814"/>
              <a:ext cx="895" cy="294"/>
            </a:xfrm>
            <a:prstGeom prst="rect">
              <a:avLst/>
            </a:prstGeom>
            <a:solidFill>
              <a:schemeClr val="bg1"/>
            </a:solidFill>
            <a:ln w="9525">
              <a:solidFill>
                <a:srgbClr val="FF3300"/>
              </a:solidFill>
              <a:miter lim="800000"/>
              <a:headEnd/>
              <a:tailEnd/>
            </a:ln>
          </p:spPr>
          <p:txBody>
            <a:bodyPr>
              <a:spAutoFit/>
            </a:bodyPr>
            <a:lstStyle/>
            <a:p>
              <a:pPr>
                <a:spcBef>
                  <a:spcPct val="50000"/>
                </a:spcBef>
              </a:pPr>
              <a:r>
                <a:rPr lang="en-AU" sz="2400"/>
                <a:t>Meraioth</a:t>
              </a:r>
            </a:p>
          </p:txBody>
        </p:sp>
        <p:sp>
          <p:nvSpPr>
            <p:cNvPr id="60452" name="Text Box 27"/>
            <p:cNvSpPr txBox="1">
              <a:spLocks noChangeArrowheads="1"/>
            </p:cNvSpPr>
            <p:nvPr/>
          </p:nvSpPr>
          <p:spPr bwMode="auto">
            <a:xfrm>
              <a:off x="2586" y="3177"/>
              <a:ext cx="895" cy="294"/>
            </a:xfrm>
            <a:prstGeom prst="rect">
              <a:avLst/>
            </a:prstGeom>
            <a:solidFill>
              <a:schemeClr val="bg1"/>
            </a:solidFill>
            <a:ln w="9525">
              <a:solidFill>
                <a:srgbClr val="FF3300"/>
              </a:solidFill>
              <a:miter lim="800000"/>
              <a:headEnd/>
              <a:tailEnd/>
            </a:ln>
          </p:spPr>
          <p:txBody>
            <a:bodyPr>
              <a:spAutoFit/>
            </a:bodyPr>
            <a:lstStyle/>
            <a:p>
              <a:pPr>
                <a:spcBef>
                  <a:spcPct val="50000"/>
                </a:spcBef>
              </a:pPr>
              <a:r>
                <a:rPr lang="en-AU" sz="2400"/>
                <a:t>Amariah</a:t>
              </a:r>
            </a:p>
          </p:txBody>
        </p:sp>
        <p:sp>
          <p:nvSpPr>
            <p:cNvPr id="60453" name="Text Box 28"/>
            <p:cNvSpPr txBox="1">
              <a:spLocks noChangeArrowheads="1"/>
            </p:cNvSpPr>
            <p:nvPr/>
          </p:nvSpPr>
          <p:spPr bwMode="auto">
            <a:xfrm>
              <a:off x="2695" y="3560"/>
              <a:ext cx="684" cy="294"/>
            </a:xfrm>
            <a:prstGeom prst="rect">
              <a:avLst/>
            </a:prstGeom>
            <a:solidFill>
              <a:schemeClr val="bg1"/>
            </a:solidFill>
            <a:ln w="9525">
              <a:solidFill>
                <a:srgbClr val="FF3300"/>
              </a:solidFill>
              <a:miter lim="800000"/>
              <a:headEnd/>
              <a:tailEnd/>
            </a:ln>
          </p:spPr>
          <p:txBody>
            <a:bodyPr>
              <a:spAutoFit/>
            </a:bodyPr>
            <a:lstStyle/>
            <a:p>
              <a:pPr>
                <a:spcBef>
                  <a:spcPct val="50000"/>
                </a:spcBef>
              </a:pPr>
              <a:r>
                <a:rPr lang="en-AU" sz="2400"/>
                <a:t>Ahitub</a:t>
              </a:r>
            </a:p>
          </p:txBody>
        </p:sp>
        <p:sp>
          <p:nvSpPr>
            <p:cNvPr id="60454" name="Text Box 29"/>
            <p:cNvSpPr txBox="1">
              <a:spLocks noChangeArrowheads="1"/>
            </p:cNvSpPr>
            <p:nvPr/>
          </p:nvSpPr>
          <p:spPr bwMode="auto">
            <a:xfrm>
              <a:off x="2700" y="3918"/>
              <a:ext cx="673" cy="294"/>
            </a:xfrm>
            <a:prstGeom prst="rect">
              <a:avLst/>
            </a:prstGeom>
            <a:gradFill rotWithShape="1">
              <a:gsLst>
                <a:gs pos="0">
                  <a:srgbClr val="765E2F"/>
                </a:gs>
                <a:gs pos="50000">
                  <a:srgbClr val="FFCC66"/>
                </a:gs>
                <a:gs pos="100000">
                  <a:srgbClr val="765E2F"/>
                </a:gs>
              </a:gsLst>
              <a:lin ang="5400000" scaled="1"/>
            </a:gradFill>
            <a:ln w="9525">
              <a:solidFill>
                <a:srgbClr val="FF3300"/>
              </a:solidFill>
              <a:miter lim="800000"/>
              <a:headEnd/>
              <a:tailEnd/>
            </a:ln>
          </p:spPr>
          <p:txBody>
            <a:bodyPr>
              <a:spAutoFit/>
            </a:bodyPr>
            <a:lstStyle/>
            <a:p>
              <a:pPr>
                <a:spcBef>
                  <a:spcPct val="50000"/>
                </a:spcBef>
              </a:pPr>
              <a:r>
                <a:rPr lang="en-AU" sz="2400"/>
                <a:t>Zadok</a:t>
              </a:r>
            </a:p>
          </p:txBody>
        </p:sp>
      </p:grpSp>
      <p:sp>
        <p:nvSpPr>
          <p:cNvPr id="329758" name="Text Box 30"/>
          <p:cNvSpPr txBox="1">
            <a:spLocks noChangeArrowheads="1"/>
          </p:cNvSpPr>
          <p:nvPr/>
        </p:nvSpPr>
        <p:spPr bwMode="auto">
          <a:xfrm>
            <a:off x="6445250" y="3863975"/>
            <a:ext cx="547688" cy="466725"/>
          </a:xfrm>
          <a:prstGeom prst="rect">
            <a:avLst/>
          </a:prstGeom>
          <a:gradFill rotWithShape="1">
            <a:gsLst>
              <a:gs pos="0">
                <a:srgbClr val="765E2F"/>
              </a:gs>
              <a:gs pos="50000">
                <a:srgbClr val="FFCC66"/>
              </a:gs>
              <a:gs pos="100000">
                <a:srgbClr val="765E2F"/>
              </a:gs>
            </a:gsLst>
            <a:lin ang="5400000" scaled="1"/>
          </a:gradFill>
          <a:ln w="9525">
            <a:solidFill>
              <a:srgbClr val="FF3300"/>
            </a:solidFill>
            <a:miter lim="800000"/>
            <a:headEnd/>
            <a:tailEnd/>
          </a:ln>
        </p:spPr>
        <p:txBody>
          <a:bodyPr>
            <a:spAutoFit/>
          </a:bodyPr>
          <a:lstStyle/>
          <a:p>
            <a:pPr>
              <a:spcBef>
                <a:spcPct val="50000"/>
              </a:spcBef>
            </a:pPr>
            <a:r>
              <a:rPr lang="en-AU" sz="2400"/>
              <a:t>Eli</a:t>
            </a:r>
          </a:p>
        </p:txBody>
      </p:sp>
      <p:sp>
        <p:nvSpPr>
          <p:cNvPr id="329759" name="Text Box 31"/>
          <p:cNvSpPr txBox="1">
            <a:spLocks noChangeArrowheads="1"/>
          </p:cNvSpPr>
          <p:nvPr/>
        </p:nvSpPr>
        <p:spPr bwMode="auto">
          <a:xfrm>
            <a:off x="6134100" y="4562475"/>
            <a:ext cx="1174750" cy="466725"/>
          </a:xfrm>
          <a:prstGeom prst="rect">
            <a:avLst/>
          </a:prstGeom>
          <a:solidFill>
            <a:schemeClr val="bg1"/>
          </a:solidFill>
          <a:ln w="9525">
            <a:solidFill>
              <a:srgbClr val="FF3300"/>
            </a:solidFill>
            <a:miter lim="800000"/>
            <a:headEnd/>
            <a:tailEnd/>
          </a:ln>
        </p:spPr>
        <p:txBody>
          <a:bodyPr>
            <a:spAutoFit/>
          </a:bodyPr>
          <a:lstStyle/>
          <a:p>
            <a:pPr>
              <a:spcBef>
                <a:spcPct val="50000"/>
              </a:spcBef>
            </a:pPr>
            <a:r>
              <a:rPr lang="en-AU" sz="2400"/>
              <a:t>Hophni</a:t>
            </a:r>
          </a:p>
        </p:txBody>
      </p:sp>
      <p:sp>
        <p:nvSpPr>
          <p:cNvPr id="60435" name="Text Box 32"/>
          <p:cNvSpPr txBox="1">
            <a:spLocks noChangeArrowheads="1"/>
          </p:cNvSpPr>
          <p:nvPr/>
        </p:nvSpPr>
        <p:spPr bwMode="auto">
          <a:xfrm>
            <a:off x="2098675" y="1128713"/>
            <a:ext cx="992188" cy="466725"/>
          </a:xfrm>
          <a:prstGeom prst="rect">
            <a:avLst/>
          </a:prstGeom>
          <a:solidFill>
            <a:schemeClr val="bg1"/>
          </a:solidFill>
          <a:ln w="9525">
            <a:solidFill>
              <a:srgbClr val="FF3300"/>
            </a:solidFill>
            <a:miter lim="800000"/>
            <a:headEnd/>
            <a:tailEnd/>
          </a:ln>
        </p:spPr>
        <p:txBody>
          <a:bodyPr>
            <a:spAutoFit/>
          </a:bodyPr>
          <a:lstStyle/>
          <a:p>
            <a:pPr>
              <a:spcBef>
                <a:spcPct val="50000"/>
              </a:spcBef>
            </a:pPr>
            <a:r>
              <a:rPr lang="en-AU" sz="2400"/>
              <a:t>Abihu</a:t>
            </a:r>
          </a:p>
        </p:txBody>
      </p:sp>
      <p:sp>
        <p:nvSpPr>
          <p:cNvPr id="329761" name="Line 33"/>
          <p:cNvSpPr>
            <a:spLocks noChangeShapeType="1"/>
          </p:cNvSpPr>
          <p:nvPr/>
        </p:nvSpPr>
        <p:spPr bwMode="auto">
          <a:xfrm>
            <a:off x="6731000" y="4459288"/>
            <a:ext cx="1512888" cy="0"/>
          </a:xfrm>
          <a:prstGeom prst="line">
            <a:avLst/>
          </a:prstGeom>
          <a:noFill/>
          <a:ln w="28575">
            <a:solidFill>
              <a:srgbClr val="009900"/>
            </a:solidFill>
            <a:round/>
            <a:headEnd/>
            <a:tailEnd/>
          </a:ln>
        </p:spPr>
        <p:txBody>
          <a:bodyPr/>
          <a:lstStyle/>
          <a:p>
            <a:endParaRPr lang="en-AU"/>
          </a:p>
        </p:txBody>
      </p:sp>
      <p:sp>
        <p:nvSpPr>
          <p:cNvPr id="329762" name="Line 34"/>
          <p:cNvSpPr>
            <a:spLocks noChangeShapeType="1"/>
          </p:cNvSpPr>
          <p:nvPr/>
        </p:nvSpPr>
        <p:spPr bwMode="auto">
          <a:xfrm>
            <a:off x="8234363" y="4452938"/>
            <a:ext cx="0" cy="2135187"/>
          </a:xfrm>
          <a:prstGeom prst="line">
            <a:avLst/>
          </a:prstGeom>
          <a:noFill/>
          <a:ln w="28575">
            <a:solidFill>
              <a:srgbClr val="009900"/>
            </a:solidFill>
            <a:round/>
            <a:headEnd/>
            <a:tailEnd/>
          </a:ln>
        </p:spPr>
        <p:txBody>
          <a:bodyPr/>
          <a:lstStyle/>
          <a:p>
            <a:endParaRPr lang="en-AU"/>
          </a:p>
        </p:txBody>
      </p:sp>
      <p:sp>
        <p:nvSpPr>
          <p:cNvPr id="329763" name="Text Box 35"/>
          <p:cNvSpPr txBox="1">
            <a:spLocks noChangeArrowheads="1"/>
          </p:cNvSpPr>
          <p:nvPr/>
        </p:nvSpPr>
        <p:spPr bwMode="auto">
          <a:xfrm>
            <a:off x="7483475" y="4562475"/>
            <a:ext cx="1493838" cy="466725"/>
          </a:xfrm>
          <a:prstGeom prst="rect">
            <a:avLst/>
          </a:prstGeom>
          <a:solidFill>
            <a:schemeClr val="bg1"/>
          </a:solidFill>
          <a:ln w="9525">
            <a:solidFill>
              <a:srgbClr val="FF3300"/>
            </a:solidFill>
            <a:miter lim="800000"/>
            <a:headEnd/>
            <a:tailEnd/>
          </a:ln>
        </p:spPr>
        <p:txBody>
          <a:bodyPr>
            <a:spAutoFit/>
          </a:bodyPr>
          <a:lstStyle/>
          <a:p>
            <a:pPr>
              <a:spcBef>
                <a:spcPct val="50000"/>
              </a:spcBef>
            </a:pPr>
            <a:r>
              <a:rPr lang="en-AU" sz="2400"/>
              <a:t>Phinehas</a:t>
            </a:r>
          </a:p>
        </p:txBody>
      </p:sp>
      <p:grpSp>
        <p:nvGrpSpPr>
          <p:cNvPr id="4" name="Group 36"/>
          <p:cNvGrpSpPr>
            <a:grpSpLocks/>
          </p:cNvGrpSpPr>
          <p:nvPr/>
        </p:nvGrpSpPr>
        <p:grpSpPr bwMode="auto">
          <a:xfrm>
            <a:off x="7407275" y="5103813"/>
            <a:ext cx="1636713" cy="1576387"/>
            <a:chOff x="4666" y="3215"/>
            <a:chExt cx="1031" cy="993"/>
          </a:xfrm>
        </p:grpSpPr>
        <p:sp>
          <p:nvSpPr>
            <p:cNvPr id="60443" name="Text Box 37"/>
            <p:cNvSpPr txBox="1">
              <a:spLocks noChangeArrowheads="1"/>
            </p:cNvSpPr>
            <p:nvPr/>
          </p:nvSpPr>
          <p:spPr bwMode="auto">
            <a:xfrm>
              <a:off x="4857" y="3215"/>
              <a:ext cx="673" cy="294"/>
            </a:xfrm>
            <a:prstGeom prst="rect">
              <a:avLst/>
            </a:prstGeom>
            <a:gradFill rotWithShape="1">
              <a:gsLst>
                <a:gs pos="0">
                  <a:srgbClr val="765E2F"/>
                </a:gs>
                <a:gs pos="50000">
                  <a:srgbClr val="FFCC66"/>
                </a:gs>
                <a:gs pos="100000">
                  <a:srgbClr val="765E2F"/>
                </a:gs>
              </a:gsLst>
              <a:lin ang="5400000" scaled="1"/>
            </a:gradFill>
            <a:ln w="9525">
              <a:solidFill>
                <a:srgbClr val="FF3300"/>
              </a:solidFill>
              <a:miter lim="800000"/>
              <a:headEnd/>
              <a:tailEnd/>
            </a:ln>
          </p:spPr>
          <p:txBody>
            <a:bodyPr>
              <a:spAutoFit/>
            </a:bodyPr>
            <a:lstStyle/>
            <a:p>
              <a:pPr>
                <a:spcBef>
                  <a:spcPct val="50000"/>
                </a:spcBef>
              </a:pPr>
              <a:r>
                <a:rPr lang="en-AU" sz="2400" dirty="0" err="1"/>
                <a:t>Ahitub</a:t>
              </a:r>
              <a:endParaRPr lang="en-AU" sz="2400" dirty="0"/>
            </a:p>
          </p:txBody>
        </p:sp>
        <p:sp>
          <p:nvSpPr>
            <p:cNvPr id="60444" name="Text Box 38"/>
            <p:cNvSpPr txBox="1">
              <a:spLocks noChangeArrowheads="1"/>
            </p:cNvSpPr>
            <p:nvPr/>
          </p:nvSpPr>
          <p:spPr bwMode="auto">
            <a:xfrm>
              <a:off x="4666" y="3560"/>
              <a:ext cx="1031" cy="294"/>
            </a:xfrm>
            <a:prstGeom prst="rect">
              <a:avLst/>
            </a:prstGeom>
            <a:gradFill rotWithShape="1">
              <a:gsLst>
                <a:gs pos="0">
                  <a:srgbClr val="765E2F"/>
                </a:gs>
                <a:gs pos="50000">
                  <a:srgbClr val="FFCC66"/>
                </a:gs>
                <a:gs pos="100000">
                  <a:srgbClr val="765E2F"/>
                </a:gs>
              </a:gsLst>
              <a:lin ang="5400000" scaled="1"/>
            </a:gradFill>
            <a:ln w="9525">
              <a:solidFill>
                <a:srgbClr val="FF3300"/>
              </a:solidFill>
              <a:miter lim="800000"/>
              <a:headEnd/>
              <a:tailEnd/>
            </a:ln>
          </p:spPr>
          <p:txBody>
            <a:bodyPr>
              <a:spAutoFit/>
            </a:bodyPr>
            <a:lstStyle/>
            <a:p>
              <a:pPr>
                <a:spcBef>
                  <a:spcPct val="50000"/>
                </a:spcBef>
              </a:pPr>
              <a:r>
                <a:rPr lang="en-AU" sz="2400"/>
                <a:t>Ahimelech</a:t>
              </a:r>
            </a:p>
          </p:txBody>
        </p:sp>
        <p:sp>
          <p:nvSpPr>
            <p:cNvPr id="60445" name="Text Box 39"/>
            <p:cNvSpPr txBox="1">
              <a:spLocks noChangeArrowheads="1"/>
            </p:cNvSpPr>
            <p:nvPr/>
          </p:nvSpPr>
          <p:spPr bwMode="auto">
            <a:xfrm>
              <a:off x="4756" y="3914"/>
              <a:ext cx="840" cy="294"/>
            </a:xfrm>
            <a:prstGeom prst="rect">
              <a:avLst/>
            </a:prstGeom>
            <a:gradFill rotWithShape="1">
              <a:gsLst>
                <a:gs pos="0">
                  <a:srgbClr val="765E2F"/>
                </a:gs>
                <a:gs pos="50000">
                  <a:srgbClr val="FFCC66"/>
                </a:gs>
                <a:gs pos="100000">
                  <a:srgbClr val="765E2F"/>
                </a:gs>
              </a:gsLst>
              <a:lin ang="5400000" scaled="1"/>
            </a:gradFill>
            <a:ln w="9525">
              <a:solidFill>
                <a:srgbClr val="FF3300"/>
              </a:solidFill>
              <a:miter lim="800000"/>
              <a:headEnd/>
              <a:tailEnd/>
            </a:ln>
          </p:spPr>
          <p:txBody>
            <a:bodyPr>
              <a:spAutoFit/>
            </a:bodyPr>
            <a:lstStyle/>
            <a:p>
              <a:pPr>
                <a:spcBef>
                  <a:spcPct val="50000"/>
                </a:spcBef>
              </a:pPr>
              <a:r>
                <a:rPr lang="en-AU" sz="2400"/>
                <a:t>Abiathar</a:t>
              </a:r>
            </a:p>
          </p:txBody>
        </p:sp>
      </p:grpSp>
      <p:sp>
        <p:nvSpPr>
          <p:cNvPr id="41" name="Rectangle 40"/>
          <p:cNvSpPr/>
          <p:nvPr/>
        </p:nvSpPr>
        <p:spPr>
          <a:xfrm>
            <a:off x="10785" y="31532"/>
            <a:ext cx="9108000" cy="6804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anchor="ctr"/>
          <a:lstStyle/>
          <a:p>
            <a:pPr algn="ctr" fontAlgn="auto">
              <a:spcBef>
                <a:spcPts val="0"/>
              </a:spcBef>
              <a:spcAft>
                <a:spcPts val="0"/>
              </a:spcAft>
              <a:defRPr/>
            </a:pPr>
            <a:endParaRPr lang="en-AU" kern="0">
              <a:solidFill>
                <a:srgbClr val="FFFFFF"/>
              </a:solidFill>
              <a:latin typeface="Calibri"/>
              <a:cs typeface="+mn-cs"/>
            </a:endParaRPr>
          </a:p>
        </p:txBody>
      </p:sp>
      <p:sp>
        <p:nvSpPr>
          <p:cNvPr id="42" name="TextBox 41"/>
          <p:cNvSpPr txBox="1"/>
          <p:nvPr/>
        </p:nvSpPr>
        <p:spPr>
          <a:xfrm>
            <a:off x="31532" y="6564422"/>
            <a:ext cx="298450" cy="277812"/>
          </a:xfrm>
          <a:prstGeom prst="rect">
            <a:avLst/>
          </a:prstGeom>
          <a:noFill/>
        </p:spPr>
        <p:txBody>
          <a:bodyPr>
            <a:spAutoFit/>
          </a:bodyPr>
          <a:lstStyle/>
          <a:p>
            <a:pPr fontAlgn="auto">
              <a:spcBef>
                <a:spcPts val="0"/>
              </a:spcBef>
              <a:spcAft>
                <a:spcPts val="0"/>
              </a:spcAft>
              <a:defRPr/>
            </a:pPr>
            <a:r>
              <a:rPr lang="en-AU" sz="1200" kern="0" dirty="0" smtClean="0">
                <a:solidFill>
                  <a:schemeClr val="bg1"/>
                </a:solidFill>
                <a:latin typeface="Arial" pitchFamily="34" charset="0"/>
                <a:cs typeface="Arial"/>
              </a:rPr>
              <a:t>6</a:t>
            </a:r>
            <a:endParaRPr lang="en-AU" sz="1200" kern="0" dirty="0">
              <a:solidFill>
                <a:schemeClr val="bg1"/>
              </a:solidFill>
              <a:latin typeface="Arial" pitchFamily="34" charset="0"/>
              <a:cs typeface="Arial"/>
            </a:endParaRPr>
          </a:p>
        </p:txBody>
      </p:sp>
      <p:sp>
        <p:nvSpPr>
          <p:cNvPr id="43" name="Text Box 41"/>
          <p:cNvSpPr txBox="1">
            <a:spLocks noChangeArrowheads="1"/>
          </p:cNvSpPr>
          <p:nvPr/>
        </p:nvSpPr>
        <p:spPr bwMode="auto">
          <a:xfrm>
            <a:off x="6934774" y="6284515"/>
            <a:ext cx="570432" cy="369332"/>
          </a:xfrm>
          <a:prstGeom prst="rect">
            <a:avLst/>
          </a:prstGeom>
          <a:noFill/>
          <a:ln w="9525">
            <a:noFill/>
            <a:miter lim="800000"/>
            <a:headEnd/>
            <a:tailEnd/>
          </a:ln>
        </p:spPr>
        <p:txBody>
          <a:bodyPr wrap="square">
            <a:spAutoFit/>
          </a:bodyPr>
          <a:lstStyle/>
          <a:p>
            <a:pPr>
              <a:spcBef>
                <a:spcPct val="50000"/>
              </a:spcBef>
            </a:pPr>
            <a:r>
              <a:rPr lang="en-US" dirty="0" smtClean="0">
                <a:solidFill>
                  <a:schemeClr val="bg1"/>
                </a:solidFill>
                <a:sym typeface="Wingdings" pitchFamily="2" charset="2"/>
              </a:rPr>
              <a:t></a:t>
            </a:r>
            <a:r>
              <a:rPr lang="en-US" sz="1000" dirty="0" smtClean="0">
                <a:solidFill>
                  <a:schemeClr val="bg1"/>
                </a:solidFill>
                <a:sym typeface="Wingdings" pitchFamily="2" charset="2"/>
              </a:rPr>
              <a:t>6</a:t>
            </a:r>
            <a:endParaRPr lang="en-US" sz="1000" dirty="0">
              <a:solidFill>
                <a:schemeClr val="bg1"/>
              </a:solidFill>
              <a:sym typeface="Wingdings" pitchFamily="2" charset="2"/>
            </a:endParaRP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20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59426" name="Rectangle 34"/>
          <p:cNvSpPr>
            <a:spLocks noGrp="1" noChangeArrowheads="1"/>
          </p:cNvSpPr>
          <p:nvPr>
            <p:ph type="title"/>
          </p:nvPr>
        </p:nvSpPr>
        <p:spPr>
          <a:xfrm>
            <a:off x="2286000" y="0"/>
            <a:ext cx="4102100" cy="685800"/>
          </a:xfrm>
        </p:spPr>
        <p:txBody>
          <a:bodyPr/>
          <a:lstStyle/>
          <a:p>
            <a:pPr algn="l" eaLnBrk="1" hangingPunct="1">
              <a:defRPr/>
            </a:pPr>
            <a:r>
              <a:rPr lang="en-US" sz="3000" i="1" dirty="0" smtClean="0">
                <a:solidFill>
                  <a:schemeClr val="bg1"/>
                </a:solidFill>
                <a:effectLst>
                  <a:outerShdw blurRad="38100" dist="38100" dir="2700000" algn="tl">
                    <a:srgbClr val="C0C0C0"/>
                  </a:outerShdw>
                </a:effectLst>
                <a:latin typeface="Tahoma" pitchFamily="34" charset="0"/>
              </a:rPr>
              <a:t>Hannah’s Offering</a:t>
            </a:r>
          </a:p>
        </p:txBody>
      </p:sp>
      <p:sp>
        <p:nvSpPr>
          <p:cNvPr id="59427" name="Text Box 35"/>
          <p:cNvSpPr txBox="1">
            <a:spLocks noChangeArrowheads="1"/>
          </p:cNvSpPr>
          <p:nvPr/>
        </p:nvSpPr>
        <p:spPr bwMode="auto">
          <a:xfrm>
            <a:off x="898524" y="974394"/>
            <a:ext cx="4560579" cy="830997"/>
          </a:xfrm>
          <a:prstGeom prst="rect">
            <a:avLst/>
          </a:prstGeom>
          <a:noFill/>
          <a:ln w="9525">
            <a:noFill/>
            <a:miter lim="800000"/>
            <a:headEnd/>
            <a:tailEnd/>
          </a:ln>
        </p:spPr>
        <p:txBody>
          <a:bodyPr wrap="square">
            <a:spAutoFit/>
          </a:bodyPr>
          <a:lstStyle/>
          <a:p>
            <a:pPr algn="ctr">
              <a:spcBef>
                <a:spcPct val="50000"/>
              </a:spcBef>
            </a:pPr>
            <a:r>
              <a:rPr lang="en-US" sz="2400" b="1" i="1" dirty="0">
                <a:solidFill>
                  <a:srgbClr val="C00000"/>
                </a:solidFill>
              </a:rPr>
              <a:t>“And when she had weaned him she took him up with her”</a:t>
            </a:r>
          </a:p>
        </p:txBody>
      </p:sp>
      <p:graphicFrame>
        <p:nvGraphicFramePr>
          <p:cNvPr id="59504" name="Group 112"/>
          <p:cNvGraphicFramePr>
            <a:graphicFrameLocks noGrp="1"/>
          </p:cNvGraphicFramePr>
          <p:nvPr>
            <p:ph idx="1"/>
          </p:nvPr>
        </p:nvGraphicFramePr>
        <p:xfrm>
          <a:off x="2381250" y="2066925"/>
          <a:ext cx="5232400" cy="2994026"/>
        </p:xfrm>
        <a:graphic>
          <a:graphicData uri="http://schemas.openxmlformats.org/drawingml/2006/table">
            <a:tbl>
              <a:tblPr/>
              <a:tblGrid>
                <a:gridCol w="2616200"/>
                <a:gridCol w="2616200"/>
              </a:tblGrid>
              <a:tr h="5857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smtClean="0">
                          <a:ln>
                            <a:noFill/>
                          </a:ln>
                          <a:solidFill>
                            <a:schemeClr val="accent2"/>
                          </a:solidFill>
                          <a:effectLst>
                            <a:outerShdw blurRad="38100" dist="38100" dir="2700000" algn="tl">
                              <a:srgbClr val="C0C0C0"/>
                            </a:outerShdw>
                          </a:effectLst>
                          <a:latin typeface="Times New Roman" pitchFamily="18" charset="0"/>
                          <a:cs typeface="Arial" charset="0"/>
                        </a:rPr>
                        <a:t>The Law</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smtClean="0">
                          <a:ln>
                            <a:noFill/>
                          </a:ln>
                          <a:solidFill>
                            <a:schemeClr val="accent2"/>
                          </a:solidFill>
                          <a:effectLst>
                            <a:outerShdw blurRad="38100" dist="38100" dir="2700000" algn="tl">
                              <a:srgbClr val="C0C0C0"/>
                            </a:outerShdw>
                          </a:effectLst>
                          <a:latin typeface="Times New Roman" pitchFamily="18" charset="0"/>
                          <a:cs typeface="Arial" charset="0"/>
                        </a:rPr>
                        <a:t>Hannah</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048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1" i="1" u="none" strike="noStrike" cap="none" normalizeH="0" baseline="0" smtClean="0">
                        <a:ln>
                          <a:noFill/>
                        </a:ln>
                        <a:solidFill>
                          <a:srgbClr val="CC0000"/>
                        </a:solidFill>
                        <a:effectLst/>
                        <a:latin typeface="Times New Roman" pitchFamily="18"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112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921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5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pSp>
        <p:nvGrpSpPr>
          <p:cNvPr id="2" name="Group 118"/>
          <p:cNvGrpSpPr>
            <a:grpSpLocks/>
          </p:cNvGrpSpPr>
          <p:nvPr/>
        </p:nvGrpSpPr>
        <p:grpSpPr bwMode="auto">
          <a:xfrm>
            <a:off x="2278063" y="2643188"/>
            <a:ext cx="2871787" cy="2384425"/>
            <a:chOff x="1892" y="1782"/>
            <a:chExt cx="1809" cy="1502"/>
          </a:xfrm>
        </p:grpSpPr>
        <p:sp>
          <p:nvSpPr>
            <p:cNvPr id="61478" name="Text Box 110"/>
            <p:cNvSpPr txBox="1">
              <a:spLocks noChangeArrowheads="1"/>
            </p:cNvSpPr>
            <p:nvPr/>
          </p:nvSpPr>
          <p:spPr bwMode="auto">
            <a:xfrm>
              <a:off x="2084" y="1782"/>
              <a:ext cx="1390" cy="496"/>
            </a:xfrm>
            <a:prstGeom prst="rect">
              <a:avLst/>
            </a:prstGeom>
            <a:noFill/>
            <a:ln w="9525">
              <a:noFill/>
              <a:miter lim="800000"/>
              <a:headEnd/>
              <a:tailEnd/>
            </a:ln>
          </p:spPr>
          <p:txBody>
            <a:bodyPr>
              <a:spAutoFit/>
            </a:bodyPr>
            <a:lstStyle/>
            <a:p>
              <a:pPr algn="ctr">
                <a:spcBef>
                  <a:spcPct val="20000"/>
                </a:spcBef>
              </a:pPr>
              <a:r>
                <a:rPr lang="en-US" sz="2400" dirty="0">
                  <a:solidFill>
                    <a:srgbClr val="000000"/>
                  </a:solidFill>
                </a:rPr>
                <a:t>A Lamb</a:t>
              </a:r>
              <a:endParaRPr lang="en-US" b="1" i="1" dirty="0">
                <a:solidFill>
                  <a:srgbClr val="CC0000"/>
                </a:solidFill>
                <a:latin typeface="Times New Roman" pitchFamily="18" charset="0"/>
              </a:endParaRPr>
            </a:p>
            <a:p>
              <a:pPr algn="ctr">
                <a:spcBef>
                  <a:spcPct val="20000"/>
                </a:spcBef>
              </a:pPr>
              <a:r>
                <a:rPr lang="en-US" b="1" i="1" dirty="0">
                  <a:solidFill>
                    <a:srgbClr val="CC0000"/>
                  </a:solidFill>
                  <a:latin typeface="Arial" pitchFamily="34" charset="0"/>
                  <a:cs typeface="Arial" pitchFamily="34" charset="0"/>
                </a:rPr>
                <a:t>Lev.12:6</a:t>
              </a:r>
              <a:endParaRPr lang="en-US" dirty="0">
                <a:solidFill>
                  <a:srgbClr val="000000"/>
                </a:solidFill>
                <a:latin typeface="Arial" pitchFamily="34" charset="0"/>
                <a:cs typeface="Arial" pitchFamily="34" charset="0"/>
              </a:endParaRPr>
            </a:p>
          </p:txBody>
        </p:sp>
        <p:sp>
          <p:nvSpPr>
            <p:cNvPr id="61479" name="Text Box 111"/>
            <p:cNvSpPr txBox="1">
              <a:spLocks noChangeArrowheads="1"/>
            </p:cNvSpPr>
            <p:nvPr/>
          </p:nvSpPr>
          <p:spPr bwMode="auto">
            <a:xfrm>
              <a:off x="1892" y="2267"/>
              <a:ext cx="1801" cy="496"/>
            </a:xfrm>
            <a:prstGeom prst="rect">
              <a:avLst/>
            </a:prstGeom>
            <a:noFill/>
            <a:ln w="9525">
              <a:noFill/>
              <a:miter lim="800000"/>
              <a:headEnd/>
              <a:tailEnd/>
            </a:ln>
          </p:spPr>
          <p:txBody>
            <a:bodyPr>
              <a:spAutoFit/>
            </a:bodyPr>
            <a:lstStyle/>
            <a:p>
              <a:pPr algn="ctr">
                <a:spcBef>
                  <a:spcPct val="20000"/>
                </a:spcBef>
              </a:pPr>
              <a:r>
                <a:rPr lang="en-US" sz="2400" dirty="0">
                  <a:solidFill>
                    <a:srgbClr val="000000"/>
                  </a:solidFill>
                </a:rPr>
                <a:t>3/10 Deal of Flour </a:t>
              </a:r>
            </a:p>
            <a:p>
              <a:pPr algn="ctr">
                <a:spcBef>
                  <a:spcPct val="20000"/>
                </a:spcBef>
              </a:pPr>
              <a:r>
                <a:rPr lang="en-US" b="1" i="1" dirty="0">
                  <a:solidFill>
                    <a:srgbClr val="CC0000"/>
                  </a:solidFill>
                  <a:latin typeface="Arial" pitchFamily="34" charset="0"/>
                  <a:cs typeface="Arial" pitchFamily="34" charset="0"/>
                </a:rPr>
                <a:t>Num.15:9-10</a:t>
              </a:r>
              <a:endParaRPr lang="en-US" dirty="0">
                <a:solidFill>
                  <a:srgbClr val="000000"/>
                </a:solidFill>
                <a:latin typeface="Arial" pitchFamily="34" charset="0"/>
                <a:cs typeface="Arial" pitchFamily="34" charset="0"/>
              </a:endParaRPr>
            </a:p>
          </p:txBody>
        </p:sp>
        <p:sp>
          <p:nvSpPr>
            <p:cNvPr id="61480" name="Text Box 113"/>
            <p:cNvSpPr txBox="1">
              <a:spLocks noChangeArrowheads="1"/>
            </p:cNvSpPr>
            <p:nvPr/>
          </p:nvSpPr>
          <p:spPr bwMode="auto">
            <a:xfrm>
              <a:off x="1900" y="2788"/>
              <a:ext cx="1801" cy="496"/>
            </a:xfrm>
            <a:prstGeom prst="rect">
              <a:avLst/>
            </a:prstGeom>
            <a:noFill/>
            <a:ln w="9525">
              <a:noFill/>
              <a:miter lim="800000"/>
              <a:headEnd/>
              <a:tailEnd/>
            </a:ln>
          </p:spPr>
          <p:txBody>
            <a:bodyPr>
              <a:spAutoFit/>
            </a:bodyPr>
            <a:lstStyle/>
            <a:p>
              <a:pPr algn="ctr">
                <a:spcBef>
                  <a:spcPct val="20000"/>
                </a:spcBef>
              </a:pPr>
              <a:r>
                <a:rPr lang="en-US" sz="2400" dirty="0">
                  <a:solidFill>
                    <a:srgbClr val="000000"/>
                  </a:solidFill>
                </a:rPr>
                <a:t>½ </a:t>
              </a:r>
              <a:r>
                <a:rPr lang="en-US" sz="2400" dirty="0" err="1">
                  <a:solidFill>
                    <a:srgbClr val="000000"/>
                  </a:solidFill>
                </a:rPr>
                <a:t>Hin</a:t>
              </a:r>
              <a:r>
                <a:rPr lang="en-US" sz="2400" dirty="0">
                  <a:solidFill>
                    <a:srgbClr val="000000"/>
                  </a:solidFill>
                </a:rPr>
                <a:t> of wine </a:t>
              </a:r>
            </a:p>
            <a:p>
              <a:pPr algn="ctr">
                <a:spcBef>
                  <a:spcPct val="20000"/>
                </a:spcBef>
              </a:pPr>
              <a:r>
                <a:rPr lang="en-US" b="1" i="1" dirty="0">
                  <a:solidFill>
                    <a:srgbClr val="CC0000"/>
                  </a:solidFill>
                  <a:latin typeface="Arial" pitchFamily="34" charset="0"/>
                  <a:cs typeface="Arial" pitchFamily="34" charset="0"/>
                </a:rPr>
                <a:t>Num.15:9-10</a:t>
              </a:r>
              <a:endParaRPr lang="en-US" dirty="0">
                <a:solidFill>
                  <a:srgbClr val="000000"/>
                </a:solidFill>
                <a:latin typeface="Arial" pitchFamily="34" charset="0"/>
                <a:cs typeface="Arial" pitchFamily="34" charset="0"/>
              </a:endParaRPr>
            </a:p>
          </p:txBody>
        </p:sp>
      </p:grpSp>
      <p:sp>
        <p:nvSpPr>
          <p:cNvPr id="59506" name="Text Box 114"/>
          <p:cNvSpPr txBox="1">
            <a:spLocks noChangeArrowheads="1"/>
          </p:cNvSpPr>
          <p:nvPr/>
        </p:nvSpPr>
        <p:spPr bwMode="auto">
          <a:xfrm>
            <a:off x="4872038" y="2803525"/>
            <a:ext cx="2859087" cy="457200"/>
          </a:xfrm>
          <a:prstGeom prst="rect">
            <a:avLst/>
          </a:prstGeom>
          <a:noFill/>
          <a:ln w="9525">
            <a:noFill/>
            <a:miter lim="800000"/>
            <a:headEnd/>
            <a:tailEnd/>
          </a:ln>
        </p:spPr>
        <p:txBody>
          <a:bodyPr>
            <a:spAutoFit/>
          </a:bodyPr>
          <a:lstStyle/>
          <a:p>
            <a:pPr algn="ctr">
              <a:spcBef>
                <a:spcPct val="20000"/>
              </a:spcBef>
            </a:pPr>
            <a:r>
              <a:rPr lang="en-US" sz="2400">
                <a:solidFill>
                  <a:srgbClr val="000000"/>
                </a:solidFill>
              </a:rPr>
              <a:t>1 Bullock of 3 yrs.</a:t>
            </a:r>
          </a:p>
        </p:txBody>
      </p:sp>
      <p:sp>
        <p:nvSpPr>
          <p:cNvPr id="59508" name="Text Box 116"/>
          <p:cNvSpPr txBox="1">
            <a:spLocks noChangeArrowheads="1"/>
          </p:cNvSpPr>
          <p:nvPr/>
        </p:nvSpPr>
        <p:spPr bwMode="auto">
          <a:xfrm>
            <a:off x="4814888" y="3587750"/>
            <a:ext cx="2859087" cy="457200"/>
          </a:xfrm>
          <a:prstGeom prst="rect">
            <a:avLst/>
          </a:prstGeom>
          <a:noFill/>
          <a:ln w="9525">
            <a:noFill/>
            <a:miter lim="800000"/>
            <a:headEnd/>
            <a:tailEnd/>
          </a:ln>
        </p:spPr>
        <p:txBody>
          <a:bodyPr>
            <a:spAutoFit/>
          </a:bodyPr>
          <a:lstStyle/>
          <a:p>
            <a:pPr algn="ctr">
              <a:spcBef>
                <a:spcPct val="20000"/>
              </a:spcBef>
            </a:pPr>
            <a:r>
              <a:rPr lang="en-US" sz="2400">
                <a:solidFill>
                  <a:srgbClr val="000000"/>
                </a:solidFill>
              </a:rPr>
              <a:t>1 Ephah of Flour</a:t>
            </a:r>
          </a:p>
        </p:txBody>
      </p:sp>
      <p:sp>
        <p:nvSpPr>
          <p:cNvPr id="59509" name="Text Box 117"/>
          <p:cNvSpPr txBox="1">
            <a:spLocks noChangeArrowheads="1"/>
          </p:cNvSpPr>
          <p:nvPr/>
        </p:nvSpPr>
        <p:spPr bwMode="auto">
          <a:xfrm>
            <a:off x="4845050" y="4343400"/>
            <a:ext cx="2859088" cy="457200"/>
          </a:xfrm>
          <a:prstGeom prst="rect">
            <a:avLst/>
          </a:prstGeom>
          <a:noFill/>
          <a:ln w="9525">
            <a:noFill/>
            <a:miter lim="800000"/>
            <a:headEnd/>
            <a:tailEnd/>
          </a:ln>
        </p:spPr>
        <p:txBody>
          <a:bodyPr>
            <a:spAutoFit/>
          </a:bodyPr>
          <a:lstStyle/>
          <a:p>
            <a:pPr algn="ctr">
              <a:spcBef>
                <a:spcPct val="20000"/>
              </a:spcBef>
            </a:pPr>
            <a:r>
              <a:rPr lang="en-US" sz="2400">
                <a:solidFill>
                  <a:srgbClr val="000000"/>
                </a:solidFill>
              </a:rPr>
              <a:t>A full bottle!</a:t>
            </a:r>
          </a:p>
        </p:txBody>
      </p:sp>
      <p:grpSp>
        <p:nvGrpSpPr>
          <p:cNvPr id="3" name="Group 126"/>
          <p:cNvGrpSpPr>
            <a:grpSpLocks/>
          </p:cNvGrpSpPr>
          <p:nvPr/>
        </p:nvGrpSpPr>
        <p:grpSpPr bwMode="auto">
          <a:xfrm>
            <a:off x="1095446" y="5383333"/>
            <a:ext cx="7024687" cy="708025"/>
            <a:chOff x="732" y="437"/>
            <a:chExt cx="3722" cy="446"/>
          </a:xfrm>
        </p:grpSpPr>
        <p:sp>
          <p:nvSpPr>
            <p:cNvPr id="61476" name="Text Box 124"/>
            <p:cNvSpPr txBox="1">
              <a:spLocks noChangeArrowheads="1"/>
            </p:cNvSpPr>
            <p:nvPr/>
          </p:nvSpPr>
          <p:spPr bwMode="auto">
            <a:xfrm>
              <a:off x="732" y="437"/>
              <a:ext cx="3686" cy="446"/>
            </a:xfrm>
            <a:prstGeom prst="rect">
              <a:avLst/>
            </a:prstGeom>
            <a:noFill/>
            <a:ln w="9525">
              <a:noFill/>
              <a:miter lim="800000"/>
              <a:headEnd/>
              <a:tailEnd/>
            </a:ln>
          </p:spPr>
          <p:txBody>
            <a:bodyPr>
              <a:spAutoFit/>
            </a:bodyPr>
            <a:lstStyle/>
            <a:p>
              <a:pPr algn="ctr">
                <a:spcBef>
                  <a:spcPct val="50000"/>
                </a:spcBef>
              </a:pPr>
              <a:r>
                <a:rPr lang="en-US" sz="2000" b="1">
                  <a:solidFill>
                    <a:srgbClr val="000000"/>
                  </a:solidFill>
                </a:rPr>
                <a:t>In her barrenness, she recognized the spiritual sterility </a:t>
              </a:r>
            </a:p>
          </p:txBody>
        </p:sp>
        <p:sp>
          <p:nvSpPr>
            <p:cNvPr id="61477" name="Text Box 125"/>
            <p:cNvSpPr txBox="1">
              <a:spLocks noChangeArrowheads="1"/>
            </p:cNvSpPr>
            <p:nvPr/>
          </p:nvSpPr>
          <p:spPr bwMode="auto">
            <a:xfrm>
              <a:off x="768" y="602"/>
              <a:ext cx="3686" cy="252"/>
            </a:xfrm>
            <a:prstGeom prst="rect">
              <a:avLst/>
            </a:prstGeom>
            <a:noFill/>
            <a:ln w="9525">
              <a:noFill/>
              <a:miter lim="800000"/>
              <a:headEnd/>
              <a:tailEnd/>
            </a:ln>
          </p:spPr>
          <p:txBody>
            <a:bodyPr>
              <a:spAutoFit/>
            </a:bodyPr>
            <a:lstStyle/>
            <a:p>
              <a:pPr algn="ctr">
                <a:spcBef>
                  <a:spcPct val="50000"/>
                </a:spcBef>
              </a:pPr>
              <a:r>
                <a:rPr lang="en-US" sz="2000" dirty="0">
                  <a:solidFill>
                    <a:srgbClr val="000000"/>
                  </a:solidFill>
                </a:rPr>
                <a:t> </a:t>
              </a:r>
              <a:r>
                <a:rPr lang="en-US" sz="2000" b="1" dirty="0">
                  <a:solidFill>
                    <a:srgbClr val="000000"/>
                  </a:solidFill>
                </a:rPr>
                <a:t>of her nation and its need for a </a:t>
              </a:r>
              <a:r>
                <a:rPr lang="en-US" sz="2000" b="1" dirty="0" err="1">
                  <a:solidFill>
                    <a:srgbClr val="000000"/>
                  </a:solidFill>
                </a:rPr>
                <a:t>saviour</a:t>
              </a:r>
              <a:r>
                <a:rPr lang="en-US" sz="2000" b="1" dirty="0">
                  <a:solidFill>
                    <a:srgbClr val="000000"/>
                  </a:solidFill>
                </a:rPr>
                <a:t>.</a:t>
              </a:r>
            </a:p>
          </p:txBody>
        </p:sp>
      </p:grpSp>
      <p:sp>
        <p:nvSpPr>
          <p:cNvPr id="61470" name="Text Box 127"/>
          <p:cNvSpPr txBox="1">
            <a:spLocks noChangeArrowheads="1"/>
          </p:cNvSpPr>
          <p:nvPr/>
        </p:nvSpPr>
        <p:spPr bwMode="auto">
          <a:xfrm>
            <a:off x="8787582" y="6505902"/>
            <a:ext cx="217487" cy="304800"/>
          </a:xfrm>
          <a:prstGeom prst="rect">
            <a:avLst/>
          </a:prstGeom>
          <a:noFill/>
          <a:ln w="9525">
            <a:noFill/>
            <a:miter lim="800000"/>
            <a:headEnd/>
            <a:tailEnd/>
          </a:ln>
        </p:spPr>
        <p:txBody>
          <a:bodyPr>
            <a:spAutoFit/>
          </a:bodyPr>
          <a:lstStyle/>
          <a:p>
            <a:pPr>
              <a:spcBef>
                <a:spcPct val="50000"/>
              </a:spcBef>
            </a:pPr>
            <a:r>
              <a:rPr lang="en-US" sz="1400" dirty="0" smtClean="0">
                <a:solidFill>
                  <a:srgbClr val="FFFFFF"/>
                </a:solidFill>
              </a:rPr>
              <a:t>7</a:t>
            </a:r>
            <a:endParaRPr lang="en-US" sz="1400" dirty="0">
              <a:solidFill>
                <a:srgbClr val="FFFFFF"/>
              </a:solidFill>
            </a:endParaRPr>
          </a:p>
        </p:txBody>
      </p:sp>
      <p:sp>
        <p:nvSpPr>
          <p:cNvPr id="33" name="Rectangle 32"/>
          <p:cNvSpPr/>
          <p:nvPr/>
        </p:nvSpPr>
        <p:spPr>
          <a:xfrm>
            <a:off x="10785" y="31532"/>
            <a:ext cx="9108000" cy="6804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anchor="ctr"/>
          <a:lstStyle/>
          <a:p>
            <a:pPr algn="ctr" fontAlgn="auto">
              <a:spcBef>
                <a:spcPts val="0"/>
              </a:spcBef>
              <a:spcAft>
                <a:spcPts val="0"/>
              </a:spcAft>
              <a:defRPr/>
            </a:pPr>
            <a:endParaRPr lang="en-AU" kern="0">
              <a:solidFill>
                <a:srgbClr val="FFFFFF"/>
              </a:solidFill>
              <a:latin typeface="Calibri"/>
              <a:cs typeface="Arial"/>
            </a:endParaRPr>
          </a:p>
        </p:txBody>
      </p:sp>
      <p:pic>
        <p:nvPicPr>
          <p:cNvPr id="35" name="Picture 34" descr="THE_BIBLE_VOL_1_JESUS-33.bmp"/>
          <p:cNvPicPr>
            <a:picLocks noChangeAspect="1"/>
          </p:cNvPicPr>
          <p:nvPr/>
        </p:nvPicPr>
        <p:blipFill>
          <a:blip r:embed="rId4" cstate="print"/>
          <a:srcRect l="27240" t="2339" r="10852" b="34113"/>
          <a:stretch>
            <a:fillRect/>
          </a:stretch>
        </p:blipFill>
        <p:spPr>
          <a:xfrm flipH="1">
            <a:off x="-157660" y="2475180"/>
            <a:ext cx="2932392" cy="2301767"/>
          </a:xfrm>
          <a:prstGeom prst="rect">
            <a:avLst/>
          </a:prstGeom>
          <a:ln>
            <a:noFill/>
          </a:ln>
          <a:effectLst>
            <a:softEdge rad="635000"/>
          </a:effectLst>
        </p:spPr>
      </p:pic>
      <p:pic>
        <p:nvPicPr>
          <p:cNvPr id="36" name="Picture 35" descr="THE_BIBLE_VOL_6_JOSEPH-20.bmp"/>
          <p:cNvPicPr>
            <a:picLocks noChangeAspect="1"/>
          </p:cNvPicPr>
          <p:nvPr/>
        </p:nvPicPr>
        <p:blipFill>
          <a:blip r:embed="rId5" cstate="print"/>
          <a:srcRect l="25192" r="23304" b="-5732"/>
          <a:stretch>
            <a:fillRect/>
          </a:stretch>
        </p:blipFill>
        <p:spPr>
          <a:xfrm>
            <a:off x="7235064" y="2835945"/>
            <a:ext cx="2082362" cy="3202223"/>
          </a:xfrm>
          <a:prstGeom prst="rect">
            <a:avLst/>
          </a:prstGeom>
          <a:ln>
            <a:noFill/>
          </a:ln>
          <a:effectLst>
            <a:softEdge rad="635000"/>
          </a:effectLst>
        </p:spPr>
      </p:pic>
      <p:sp>
        <p:nvSpPr>
          <p:cNvPr id="21" name="Text Box 9"/>
          <p:cNvSpPr txBox="1">
            <a:spLocks noChangeArrowheads="1"/>
          </p:cNvSpPr>
          <p:nvPr/>
        </p:nvSpPr>
        <p:spPr bwMode="auto">
          <a:xfrm>
            <a:off x="100013" y="6400800"/>
            <a:ext cx="4143375" cy="369888"/>
          </a:xfrm>
          <a:prstGeom prst="rect">
            <a:avLst/>
          </a:prstGeom>
          <a:noFill/>
          <a:ln w="9525">
            <a:noFill/>
            <a:miter lim="800000"/>
            <a:headEnd/>
            <a:tailEnd/>
          </a:ln>
        </p:spPr>
        <p:txBody>
          <a:bodyPr>
            <a:spAutoFit/>
          </a:bodyPr>
          <a:lstStyle/>
          <a:p>
            <a:pPr>
              <a:spcBef>
                <a:spcPct val="50000"/>
              </a:spcBef>
            </a:pPr>
            <a:r>
              <a:rPr lang="en-US" i="1" dirty="0">
                <a:solidFill>
                  <a:schemeClr val="bg1"/>
                </a:solidFill>
                <a:latin typeface="Times New Roman" pitchFamily="18" charset="0"/>
              </a:rPr>
              <a:t>Showing the Way – Samuel </a:t>
            </a:r>
            <a:r>
              <a:rPr lang="en-US" i="1" dirty="0" smtClean="0">
                <a:solidFill>
                  <a:schemeClr val="bg1"/>
                </a:solidFill>
                <a:latin typeface="Times New Roman" pitchFamily="18" charset="0"/>
              </a:rPr>
              <a:t>and the People</a:t>
            </a:r>
            <a:endParaRPr lang="en-US" i="1" dirty="0">
              <a:solidFill>
                <a:schemeClr val="bg1"/>
              </a:solidFill>
              <a:latin typeface="Times New Roman" pitchFamily="18" charset="0"/>
            </a:endParaRP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3" presetClass="entr" presetSubtype="16" fill="hold" grpId="0" nodeType="clickEffect">
                                  <p:stCondLst>
                                    <p:cond delay="0"/>
                                  </p:stCondLst>
                                  <p:childTnLst>
                                    <p:set>
                                      <p:cBhvr>
                                        <p:cTn id="13" dur="1" fill="hold">
                                          <p:stCondLst>
                                            <p:cond delay="0"/>
                                          </p:stCondLst>
                                        </p:cTn>
                                        <p:tgtEl>
                                          <p:spTgt spid="59506"/>
                                        </p:tgtEl>
                                        <p:attrNameLst>
                                          <p:attrName>style.visibility</p:attrName>
                                        </p:attrNameLst>
                                      </p:cBhvr>
                                      <p:to>
                                        <p:strVal val="visible"/>
                                      </p:to>
                                    </p:set>
                                    <p:anim calcmode="lin" valueType="num">
                                      <p:cBhvr>
                                        <p:cTn id="14" dur="1000" fill="hold"/>
                                        <p:tgtEl>
                                          <p:spTgt spid="59506"/>
                                        </p:tgtEl>
                                        <p:attrNameLst>
                                          <p:attrName>ppt_w</p:attrName>
                                        </p:attrNameLst>
                                      </p:cBhvr>
                                      <p:tavLst>
                                        <p:tav tm="0">
                                          <p:val>
                                            <p:fltVal val="0"/>
                                          </p:val>
                                        </p:tav>
                                        <p:tav tm="100000">
                                          <p:val>
                                            <p:strVal val="#ppt_w"/>
                                          </p:val>
                                        </p:tav>
                                      </p:tavLst>
                                    </p:anim>
                                    <p:anim calcmode="lin" valueType="num">
                                      <p:cBhvr>
                                        <p:cTn id="15" dur="1000" fill="hold"/>
                                        <p:tgtEl>
                                          <p:spTgt spid="59506"/>
                                        </p:tgtEl>
                                        <p:attrNameLst>
                                          <p:attrName>ppt_h</p:attrName>
                                        </p:attrNameLst>
                                      </p:cBhvr>
                                      <p:tavLst>
                                        <p:tav tm="0">
                                          <p:val>
                                            <p:fltVal val="0"/>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23" presetClass="entr" presetSubtype="16" fill="hold" grpId="0" nodeType="clickEffect">
                                  <p:stCondLst>
                                    <p:cond delay="0"/>
                                  </p:stCondLst>
                                  <p:childTnLst>
                                    <p:set>
                                      <p:cBhvr>
                                        <p:cTn id="19" dur="1" fill="hold">
                                          <p:stCondLst>
                                            <p:cond delay="0"/>
                                          </p:stCondLst>
                                        </p:cTn>
                                        <p:tgtEl>
                                          <p:spTgt spid="59508"/>
                                        </p:tgtEl>
                                        <p:attrNameLst>
                                          <p:attrName>style.visibility</p:attrName>
                                        </p:attrNameLst>
                                      </p:cBhvr>
                                      <p:to>
                                        <p:strVal val="visible"/>
                                      </p:to>
                                    </p:set>
                                    <p:anim calcmode="lin" valueType="num">
                                      <p:cBhvr>
                                        <p:cTn id="20" dur="1000" fill="hold"/>
                                        <p:tgtEl>
                                          <p:spTgt spid="59508"/>
                                        </p:tgtEl>
                                        <p:attrNameLst>
                                          <p:attrName>ppt_w</p:attrName>
                                        </p:attrNameLst>
                                      </p:cBhvr>
                                      <p:tavLst>
                                        <p:tav tm="0">
                                          <p:val>
                                            <p:fltVal val="0"/>
                                          </p:val>
                                        </p:tav>
                                        <p:tav tm="100000">
                                          <p:val>
                                            <p:strVal val="#ppt_w"/>
                                          </p:val>
                                        </p:tav>
                                      </p:tavLst>
                                    </p:anim>
                                    <p:anim calcmode="lin" valueType="num">
                                      <p:cBhvr>
                                        <p:cTn id="21" dur="1000" fill="hold"/>
                                        <p:tgtEl>
                                          <p:spTgt spid="59508"/>
                                        </p:tgtEl>
                                        <p:attrNameLst>
                                          <p:attrName>ppt_h</p:attrName>
                                        </p:attrNameLst>
                                      </p:cBhvr>
                                      <p:tavLst>
                                        <p:tav tm="0">
                                          <p:val>
                                            <p:fltVal val="0"/>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23" presetClass="entr" presetSubtype="16" fill="hold" grpId="0" nodeType="clickEffect">
                                  <p:stCondLst>
                                    <p:cond delay="0"/>
                                  </p:stCondLst>
                                  <p:childTnLst>
                                    <p:set>
                                      <p:cBhvr>
                                        <p:cTn id="25" dur="1" fill="hold">
                                          <p:stCondLst>
                                            <p:cond delay="0"/>
                                          </p:stCondLst>
                                        </p:cTn>
                                        <p:tgtEl>
                                          <p:spTgt spid="59509"/>
                                        </p:tgtEl>
                                        <p:attrNameLst>
                                          <p:attrName>style.visibility</p:attrName>
                                        </p:attrNameLst>
                                      </p:cBhvr>
                                      <p:to>
                                        <p:strVal val="visible"/>
                                      </p:to>
                                    </p:set>
                                    <p:anim calcmode="lin" valueType="num">
                                      <p:cBhvr>
                                        <p:cTn id="26" dur="1000" fill="hold"/>
                                        <p:tgtEl>
                                          <p:spTgt spid="59509"/>
                                        </p:tgtEl>
                                        <p:attrNameLst>
                                          <p:attrName>ppt_w</p:attrName>
                                        </p:attrNameLst>
                                      </p:cBhvr>
                                      <p:tavLst>
                                        <p:tav tm="0">
                                          <p:val>
                                            <p:fltVal val="0"/>
                                          </p:val>
                                        </p:tav>
                                        <p:tav tm="100000">
                                          <p:val>
                                            <p:strVal val="#ppt_w"/>
                                          </p:val>
                                        </p:tav>
                                      </p:tavLst>
                                    </p:anim>
                                    <p:anim calcmode="lin" valueType="num">
                                      <p:cBhvr>
                                        <p:cTn id="27" dur="1000" fill="hold"/>
                                        <p:tgtEl>
                                          <p:spTgt spid="59509"/>
                                        </p:tgtEl>
                                        <p:attrNameLst>
                                          <p:attrName>ppt_h</p:attrName>
                                        </p:attrNameLst>
                                      </p:cBhvr>
                                      <p:tavLst>
                                        <p:tav tm="0">
                                          <p:val>
                                            <p:fltVal val="0"/>
                                          </p:val>
                                        </p:tav>
                                        <p:tav tm="100000">
                                          <p:val>
                                            <p:strVal val="#ppt_h"/>
                                          </p:val>
                                        </p:tav>
                                      </p:tavLst>
                                    </p:anim>
                                  </p:childTnLst>
                                </p:cTn>
                              </p:par>
                            </p:childTnLst>
                          </p:cTn>
                        </p:par>
                        <p:par>
                          <p:cTn id="28" fill="hold">
                            <p:stCondLst>
                              <p:cond delay="1000"/>
                            </p:stCondLst>
                            <p:childTnLst>
                              <p:par>
                                <p:cTn id="29" presetID="10" presetClass="entr" presetSubtype="0" fill="hold" nodeType="after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506" grpId="0"/>
      <p:bldP spid="59508" grpId="0"/>
      <p:bldP spid="5950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eaLnBrk="1" hangingPunct="1"/>
            <a:endParaRPr lang="en-US" smtClean="0"/>
          </a:p>
        </p:txBody>
      </p:sp>
      <p:sp>
        <p:nvSpPr>
          <p:cNvPr id="62467" name="Rectangle 3"/>
          <p:cNvSpPr>
            <a:spLocks noChangeArrowheads="1"/>
          </p:cNvSpPr>
          <p:nvPr/>
        </p:nvSpPr>
        <p:spPr bwMode="auto">
          <a:xfrm>
            <a:off x="0" y="0"/>
            <a:ext cx="9144000" cy="6858000"/>
          </a:xfrm>
          <a:prstGeom prst="rect">
            <a:avLst/>
          </a:prstGeom>
          <a:solidFill>
            <a:srgbClr val="000000"/>
          </a:solidFill>
          <a:ln w="9525">
            <a:solidFill>
              <a:schemeClr val="tx1"/>
            </a:solidFill>
            <a:miter lim="800000"/>
            <a:headEnd/>
            <a:tailEnd/>
          </a:ln>
        </p:spPr>
        <p:txBody>
          <a:bodyPr wrap="none" anchor="ctr"/>
          <a:lstStyle/>
          <a:p>
            <a:endParaRPr lang="en-AU"/>
          </a:p>
        </p:txBody>
      </p:sp>
      <p:pic>
        <p:nvPicPr>
          <p:cNvPr id="10244" name="Picture 4" descr="cap105"/>
          <p:cNvPicPr>
            <a:picLocks noChangeAspect="1" noChangeArrowheads="1"/>
          </p:cNvPicPr>
          <p:nvPr/>
        </p:nvPicPr>
        <p:blipFill>
          <a:blip r:embed="rId3" cstate="print"/>
          <a:srcRect t="9084" r="879" b="1111"/>
          <a:stretch>
            <a:fillRect/>
          </a:stretch>
        </p:blipFill>
        <p:spPr bwMode="auto">
          <a:xfrm>
            <a:off x="-353781" y="-247649"/>
            <a:ext cx="5270020" cy="3779126"/>
          </a:xfrm>
          <a:prstGeom prst="rect">
            <a:avLst/>
          </a:prstGeom>
          <a:ln>
            <a:noFill/>
          </a:ln>
          <a:effectLst>
            <a:softEdge rad="635000"/>
          </a:effectLst>
        </p:spPr>
      </p:pic>
      <p:pic>
        <p:nvPicPr>
          <p:cNvPr id="10245" name="Picture 5" descr="cap078"/>
          <p:cNvPicPr>
            <a:picLocks noChangeAspect="1" noChangeArrowheads="1"/>
          </p:cNvPicPr>
          <p:nvPr/>
        </p:nvPicPr>
        <p:blipFill>
          <a:blip r:embed="rId4" cstate="print"/>
          <a:srcRect t="1620" r="1215" b="1620"/>
          <a:stretch>
            <a:fillRect/>
          </a:stretch>
        </p:blipFill>
        <p:spPr bwMode="auto">
          <a:xfrm>
            <a:off x="3641834" y="2876406"/>
            <a:ext cx="5587891" cy="4060424"/>
          </a:xfrm>
          <a:prstGeom prst="rect">
            <a:avLst/>
          </a:prstGeom>
          <a:ln>
            <a:noFill/>
          </a:ln>
          <a:effectLst>
            <a:softEdge rad="635000"/>
          </a:effectLst>
        </p:spPr>
      </p:pic>
      <p:sp>
        <p:nvSpPr>
          <p:cNvPr id="62470" name="WordArt 6"/>
          <p:cNvSpPr>
            <a:spLocks noChangeArrowheads="1" noChangeShapeType="1" noTextEdit="1"/>
          </p:cNvSpPr>
          <p:nvPr/>
        </p:nvSpPr>
        <p:spPr bwMode="auto">
          <a:xfrm>
            <a:off x="5434013" y="385763"/>
            <a:ext cx="3014662" cy="1709737"/>
          </a:xfrm>
          <a:prstGeom prst="rect">
            <a:avLst/>
          </a:prstGeom>
        </p:spPr>
        <p:txBody>
          <a:bodyPr wrap="none" fromWordArt="1">
            <a:prstTxWarp prst="textPlain">
              <a:avLst>
                <a:gd name="adj" fmla="val 50000"/>
              </a:avLst>
            </a:prstTxWarp>
          </a:bodyPr>
          <a:lstStyle/>
          <a:p>
            <a:pPr algn="ctr"/>
            <a:r>
              <a:rPr lang="en-AU" sz="3600" kern="10">
                <a:ln w="9525">
                  <a:solidFill>
                    <a:srgbClr val="000000"/>
                  </a:solidFill>
                  <a:round/>
                  <a:headEnd/>
                  <a:tailEnd/>
                </a:ln>
                <a:solidFill>
                  <a:srgbClr val="FFFFFF"/>
                </a:solidFill>
                <a:latin typeface="Arial Black"/>
              </a:rPr>
              <a:t>The Glory is </a:t>
            </a:r>
          </a:p>
          <a:p>
            <a:pPr algn="ctr"/>
            <a:r>
              <a:rPr lang="en-AU" sz="3600" kern="10">
                <a:ln w="9525">
                  <a:solidFill>
                    <a:srgbClr val="000000"/>
                  </a:solidFill>
                  <a:round/>
                  <a:headEnd/>
                  <a:tailEnd/>
                </a:ln>
                <a:solidFill>
                  <a:srgbClr val="FFFFFF"/>
                </a:solidFill>
                <a:latin typeface="Arial Black"/>
              </a:rPr>
              <a:t>Departed </a:t>
            </a:r>
          </a:p>
          <a:p>
            <a:pPr algn="ctr"/>
            <a:r>
              <a:rPr lang="en-AU" sz="3600" kern="10">
                <a:ln w="9525">
                  <a:solidFill>
                    <a:srgbClr val="000000"/>
                  </a:solidFill>
                  <a:round/>
                  <a:headEnd/>
                  <a:tailEnd/>
                </a:ln>
                <a:solidFill>
                  <a:srgbClr val="FFFFFF"/>
                </a:solidFill>
                <a:latin typeface="Arial Black"/>
              </a:rPr>
              <a:t>from Israel</a:t>
            </a:r>
          </a:p>
        </p:txBody>
      </p:sp>
      <p:sp>
        <p:nvSpPr>
          <p:cNvPr id="62471" name="Text Box 8"/>
          <p:cNvSpPr txBox="1">
            <a:spLocks noChangeArrowheads="1"/>
          </p:cNvSpPr>
          <p:nvPr/>
        </p:nvSpPr>
        <p:spPr bwMode="auto">
          <a:xfrm>
            <a:off x="6122988" y="2211388"/>
            <a:ext cx="1595437" cy="366712"/>
          </a:xfrm>
          <a:prstGeom prst="rect">
            <a:avLst/>
          </a:prstGeom>
          <a:noFill/>
          <a:ln w="9525">
            <a:noFill/>
            <a:miter lim="800000"/>
            <a:headEnd/>
            <a:tailEnd/>
          </a:ln>
        </p:spPr>
        <p:txBody>
          <a:bodyPr>
            <a:spAutoFit/>
          </a:bodyPr>
          <a:lstStyle/>
          <a:p>
            <a:pPr>
              <a:spcBef>
                <a:spcPct val="50000"/>
              </a:spcBef>
            </a:pPr>
            <a:r>
              <a:rPr lang="en-US" dirty="0">
                <a:solidFill>
                  <a:srgbClr val="FFFF00"/>
                </a:solidFill>
              </a:rPr>
              <a:t>1Samuel </a:t>
            </a:r>
            <a:r>
              <a:rPr lang="en-US" dirty="0" smtClean="0">
                <a:solidFill>
                  <a:srgbClr val="FFFF00"/>
                </a:solidFill>
              </a:rPr>
              <a:t> 4</a:t>
            </a:r>
            <a:endParaRPr lang="en-US" dirty="0">
              <a:solidFill>
                <a:srgbClr val="FFFF00"/>
              </a:solidFill>
            </a:endParaRPr>
          </a:p>
        </p:txBody>
      </p:sp>
      <p:sp>
        <p:nvSpPr>
          <p:cNvPr id="9" name="Rectangle 8"/>
          <p:cNvSpPr/>
          <p:nvPr/>
        </p:nvSpPr>
        <p:spPr>
          <a:xfrm>
            <a:off x="10785" y="31532"/>
            <a:ext cx="9108000" cy="6804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anchor="ctr"/>
          <a:lstStyle/>
          <a:p>
            <a:pPr algn="ctr" fontAlgn="auto">
              <a:spcBef>
                <a:spcPts val="0"/>
              </a:spcBef>
              <a:spcAft>
                <a:spcPts val="0"/>
              </a:spcAft>
              <a:defRPr/>
            </a:pPr>
            <a:endParaRPr lang="en-AU" kern="0">
              <a:solidFill>
                <a:srgbClr val="FFFFFF"/>
              </a:solidFill>
              <a:latin typeface="Calibri"/>
              <a:cs typeface="+mn-cs"/>
            </a:endParaRPr>
          </a:p>
        </p:txBody>
      </p:sp>
      <p:pic>
        <p:nvPicPr>
          <p:cNvPr id="10" name="Picture 30" descr="cap132"/>
          <p:cNvPicPr>
            <a:picLocks noChangeAspect="1" noChangeArrowheads="1"/>
          </p:cNvPicPr>
          <p:nvPr/>
        </p:nvPicPr>
        <p:blipFill>
          <a:blip r:embed="rId5" cstate="print"/>
          <a:srcRect l="8942" t="12181" r="1974" b="1591"/>
          <a:stretch>
            <a:fillRect/>
          </a:stretch>
        </p:blipFill>
        <p:spPr bwMode="auto">
          <a:xfrm>
            <a:off x="-189192" y="3074277"/>
            <a:ext cx="4822825" cy="3626064"/>
          </a:xfrm>
          <a:prstGeom prst="rect">
            <a:avLst/>
          </a:prstGeom>
          <a:ln>
            <a:noFill/>
          </a:ln>
          <a:effectLst>
            <a:softEdge rad="635000"/>
          </a:effectLst>
        </p:spPr>
      </p:pic>
      <p:sp>
        <p:nvSpPr>
          <p:cNvPr id="62476" name="Text Box 8"/>
          <p:cNvSpPr txBox="1">
            <a:spLocks noChangeArrowheads="1"/>
          </p:cNvSpPr>
          <p:nvPr/>
        </p:nvSpPr>
        <p:spPr bwMode="auto">
          <a:xfrm>
            <a:off x="5991225" y="2584450"/>
            <a:ext cx="1828800" cy="431800"/>
          </a:xfrm>
          <a:prstGeom prst="rect">
            <a:avLst/>
          </a:prstGeom>
          <a:noFill/>
          <a:ln w="9525">
            <a:noFill/>
            <a:miter lim="800000"/>
            <a:headEnd/>
            <a:tailEnd/>
          </a:ln>
        </p:spPr>
        <p:txBody>
          <a:bodyPr>
            <a:spAutoFit/>
          </a:bodyPr>
          <a:lstStyle/>
          <a:p>
            <a:pPr>
              <a:spcBef>
                <a:spcPct val="50000"/>
              </a:spcBef>
            </a:pPr>
            <a:r>
              <a:rPr lang="en-US" sz="2200" i="1" dirty="0">
                <a:solidFill>
                  <a:schemeClr val="bg1"/>
                </a:solidFill>
              </a:rPr>
              <a:t>(Next Study)</a:t>
            </a:r>
          </a:p>
        </p:txBody>
      </p:sp>
    </p:spTree>
  </p:cSld>
  <p:clrMapOvr>
    <a:masterClrMapping/>
  </p:clrMapOvr>
  <p:transition spd="slow">
    <p:zo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4_Default Design">
  <a:themeElements>
    <a:clrScheme name="4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4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4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4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4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4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4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4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4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4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4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4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4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4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2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7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3_Textured">
  <a:themeElements>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Textured">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themeOverride>
</file>

<file path=docProps/app.xml><?xml version="1.0" encoding="utf-8"?>
<Properties xmlns="http://schemas.openxmlformats.org/officeDocument/2006/extended-properties" xmlns:vt="http://schemas.openxmlformats.org/officeDocument/2006/docPropsVTypes">
  <TotalTime>13535</TotalTime>
  <Words>762</Words>
  <Application>Microsoft Office PowerPoint</Application>
  <PresentationFormat>On-screen Show (4:3)</PresentationFormat>
  <Paragraphs>174</Paragraphs>
  <Slides>18</Slides>
  <Notes>18</Notes>
  <HiddenSlides>0</HiddenSlides>
  <MMClips>0</MMClips>
  <ScaleCrop>false</ScaleCrop>
  <HeadingPairs>
    <vt:vector size="4" baseType="variant">
      <vt:variant>
        <vt:lpstr>Theme</vt:lpstr>
      </vt:variant>
      <vt:variant>
        <vt:i4>8</vt:i4>
      </vt:variant>
      <vt:variant>
        <vt:lpstr>Slide Titles</vt:lpstr>
      </vt:variant>
      <vt:variant>
        <vt:i4>18</vt:i4>
      </vt:variant>
    </vt:vector>
  </HeadingPairs>
  <TitlesOfParts>
    <vt:vector size="26" baseType="lpstr">
      <vt:lpstr>1_Default Design</vt:lpstr>
      <vt:lpstr>4_Default Design</vt:lpstr>
      <vt:lpstr>1_Office Theme</vt:lpstr>
      <vt:lpstr>2_Office Theme</vt:lpstr>
      <vt:lpstr>3_Default Design</vt:lpstr>
      <vt:lpstr>2_Default Design</vt:lpstr>
      <vt:lpstr>7_Default Design</vt:lpstr>
      <vt:lpstr>3_Textured</vt:lpstr>
      <vt:lpstr>Slide 1</vt:lpstr>
      <vt:lpstr>Samuel the Hearer – “Here am I” </vt:lpstr>
      <vt:lpstr>Slide 3</vt:lpstr>
      <vt:lpstr>Samuel the Priest “And I will raise me up a faithful priest”</vt:lpstr>
      <vt:lpstr>Slide 5</vt:lpstr>
      <vt:lpstr>Slide 6</vt:lpstr>
      <vt:lpstr>Hannah’s Offering</vt:lpstr>
      <vt:lpstr>Slide 8</vt:lpstr>
      <vt:lpstr>Slide 9</vt:lpstr>
      <vt:lpstr>Slide 10</vt:lpstr>
      <vt:lpstr>Slide 11</vt:lpstr>
      <vt:lpstr>Slide 12</vt:lpstr>
      <vt:lpstr>Slide 13</vt:lpstr>
      <vt:lpstr>Slide 14</vt:lpstr>
      <vt:lpstr>Slide 15</vt:lpstr>
      <vt:lpstr>Slide 16</vt:lpstr>
      <vt:lpstr>Slide 17</vt:lpstr>
      <vt:lpstr>The Glory is Departed from Israel</vt:lpstr>
    </vt:vector>
  </TitlesOfParts>
  <Company>DFEEST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Samuel</dc:title>
  <dc:creator>Steve Hornhardt</dc:creator>
  <cp:lastModifiedBy>Steve</cp:lastModifiedBy>
  <cp:revision>253</cp:revision>
  <dcterms:created xsi:type="dcterms:W3CDTF">2006-05-22T04:14:02Z</dcterms:created>
  <dcterms:modified xsi:type="dcterms:W3CDTF">2017-04-29T16:38:04Z</dcterms:modified>
</cp:coreProperties>
</file>