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7" r:id="rId2"/>
    <p:sldId id="257" r:id="rId3"/>
    <p:sldId id="289" r:id="rId4"/>
    <p:sldId id="290" r:id="rId5"/>
    <p:sldId id="291" r:id="rId6"/>
    <p:sldId id="292" r:id="rId7"/>
    <p:sldId id="293" r:id="rId8"/>
    <p:sldId id="315" r:id="rId9"/>
    <p:sldId id="296" r:id="rId10"/>
    <p:sldId id="280" r:id="rId11"/>
    <p:sldId id="281" r:id="rId12"/>
    <p:sldId id="282" r:id="rId13"/>
    <p:sldId id="297" r:id="rId14"/>
    <p:sldId id="298" r:id="rId15"/>
    <p:sldId id="301" r:id="rId16"/>
    <p:sldId id="302" r:id="rId17"/>
    <p:sldId id="303" r:id="rId18"/>
    <p:sldId id="307" r:id="rId19"/>
    <p:sldId id="306" r:id="rId20"/>
    <p:sldId id="305" r:id="rId21"/>
    <p:sldId id="308" r:id="rId22"/>
    <p:sldId id="314" r:id="rId23"/>
    <p:sldId id="313" r:id="rId24"/>
    <p:sldId id="312" r:id="rId25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umimoji="1" sz="1400" i="1" kern="1200">
        <a:solidFill>
          <a:schemeClr val="tx1"/>
        </a:solidFill>
        <a:latin typeface="Times New Roman" pitchFamily="18" charset="0"/>
        <a:ea typeface="Batang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i="1" kern="1200">
        <a:solidFill>
          <a:schemeClr val="tx1"/>
        </a:solidFill>
        <a:latin typeface="Times New Roman" pitchFamily="18" charset="0"/>
        <a:ea typeface="Batang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i="1" kern="1200">
        <a:solidFill>
          <a:schemeClr val="tx1"/>
        </a:solidFill>
        <a:latin typeface="Times New Roman" pitchFamily="18" charset="0"/>
        <a:ea typeface="Batang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i="1" kern="1200">
        <a:solidFill>
          <a:schemeClr val="tx1"/>
        </a:solidFill>
        <a:latin typeface="Times New Roman" pitchFamily="18" charset="0"/>
        <a:ea typeface="Batang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i="1" kern="1200">
        <a:solidFill>
          <a:schemeClr val="tx1"/>
        </a:solidFill>
        <a:latin typeface="Times New Roman" pitchFamily="18" charset="0"/>
        <a:ea typeface="Batang" pitchFamily="18" charset="-127"/>
        <a:cs typeface="+mn-cs"/>
      </a:defRPr>
    </a:lvl5pPr>
    <a:lvl6pPr marL="2286000" algn="l" defTabSz="914400" rtl="0" eaLnBrk="1" latinLnBrk="0" hangingPunct="1">
      <a:defRPr kumimoji="1" sz="1400" i="1" kern="1200">
        <a:solidFill>
          <a:schemeClr val="tx1"/>
        </a:solidFill>
        <a:latin typeface="Times New Roman" pitchFamily="18" charset="0"/>
        <a:ea typeface="Batang" pitchFamily="18" charset="-127"/>
        <a:cs typeface="+mn-cs"/>
      </a:defRPr>
    </a:lvl6pPr>
    <a:lvl7pPr marL="2743200" algn="l" defTabSz="914400" rtl="0" eaLnBrk="1" latinLnBrk="0" hangingPunct="1">
      <a:defRPr kumimoji="1" sz="1400" i="1" kern="1200">
        <a:solidFill>
          <a:schemeClr val="tx1"/>
        </a:solidFill>
        <a:latin typeface="Times New Roman" pitchFamily="18" charset="0"/>
        <a:ea typeface="Batang" pitchFamily="18" charset="-127"/>
        <a:cs typeface="+mn-cs"/>
      </a:defRPr>
    </a:lvl7pPr>
    <a:lvl8pPr marL="3200400" algn="l" defTabSz="914400" rtl="0" eaLnBrk="1" latinLnBrk="0" hangingPunct="1">
      <a:defRPr kumimoji="1" sz="1400" i="1" kern="1200">
        <a:solidFill>
          <a:schemeClr val="tx1"/>
        </a:solidFill>
        <a:latin typeface="Times New Roman" pitchFamily="18" charset="0"/>
        <a:ea typeface="Batang" pitchFamily="18" charset="-127"/>
        <a:cs typeface="+mn-cs"/>
      </a:defRPr>
    </a:lvl8pPr>
    <a:lvl9pPr marL="3657600" algn="l" defTabSz="914400" rtl="0" eaLnBrk="1" latinLnBrk="0" hangingPunct="1">
      <a:defRPr kumimoji="1" sz="1400" i="1" kern="1200">
        <a:solidFill>
          <a:schemeClr val="tx1"/>
        </a:solidFill>
        <a:latin typeface="Times New Roman" pitchFamily="18" charset="0"/>
        <a:ea typeface="Batang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33CC33"/>
    <a:srgbClr val="FF0000"/>
    <a:srgbClr val="003399"/>
    <a:srgbClr val="336699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14" autoAdjust="0"/>
    <p:restoredTop sz="90709" autoAdjust="0"/>
  </p:normalViewPr>
  <p:slideViewPr>
    <p:cSldViewPr>
      <p:cViewPr>
        <p:scale>
          <a:sx n="75" d="100"/>
          <a:sy n="75" d="100"/>
        </p:scale>
        <p:origin x="-170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i="0">
                <a:ea typeface="굴림" pitchFamily="34" charset="-127"/>
              </a:defRPr>
            </a:lvl1pPr>
          </a:lstStyle>
          <a:p>
            <a:endParaRPr lang="en-AU" altLang="ko-KR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0">
                <a:ea typeface="굴림" pitchFamily="34" charset="-127"/>
              </a:defRPr>
            </a:lvl1pPr>
          </a:lstStyle>
          <a:p>
            <a:endParaRPr lang="en-AU" altLang="ko-KR"/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i="0">
                <a:ea typeface="굴림" pitchFamily="34" charset="-127"/>
              </a:defRPr>
            </a:lvl1pPr>
          </a:lstStyle>
          <a:p>
            <a:r>
              <a:rPr lang="en-AU" altLang="ko-KR"/>
              <a:t>James Chapter Two</a:t>
            </a:r>
          </a:p>
        </p:txBody>
      </p:sp>
      <p:sp>
        <p:nvSpPr>
          <p:cNvPr id="174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i="0">
                <a:ea typeface="굴림" pitchFamily="34" charset="-127"/>
              </a:defRPr>
            </a:lvl1pPr>
          </a:lstStyle>
          <a:p>
            <a:fld id="{7CFA3431-C35E-4F0C-8358-7C401CC9FCAB}" type="slidenum">
              <a:rPr lang="ko-KR" altLang="en-AU"/>
              <a:pPr/>
              <a:t>‹#›</a:t>
            </a:fld>
            <a:endParaRPr lang="ko-KR" altLang="en-AU"/>
          </a:p>
        </p:txBody>
      </p:sp>
    </p:spTree>
    <p:extLst>
      <p:ext uri="{BB962C8B-B14F-4D97-AF65-F5344CB8AC3E}">
        <p14:creationId xmlns:p14="http://schemas.microsoft.com/office/powerpoint/2010/main" val="73058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i="0">
                <a:ea typeface="굴림" pitchFamily="34" charset="-127"/>
              </a:defRPr>
            </a:lvl1pPr>
          </a:lstStyle>
          <a:p>
            <a:endParaRPr lang="en-AU" altLang="ko-K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0">
                <a:ea typeface="굴림" pitchFamily="34" charset="-127"/>
              </a:defRPr>
            </a:lvl1pPr>
          </a:lstStyle>
          <a:p>
            <a:endParaRPr lang="en-AU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ko-KR" smtClean="0"/>
              <a:t>Click to edit Master text styles</a:t>
            </a:r>
          </a:p>
          <a:p>
            <a:pPr lvl="1"/>
            <a:r>
              <a:rPr lang="en-AU" altLang="ko-KR" smtClean="0"/>
              <a:t>Second level</a:t>
            </a:r>
          </a:p>
          <a:p>
            <a:pPr lvl="2"/>
            <a:r>
              <a:rPr lang="en-AU" altLang="ko-KR" smtClean="0"/>
              <a:t>Third level</a:t>
            </a:r>
          </a:p>
          <a:p>
            <a:pPr lvl="3"/>
            <a:r>
              <a:rPr lang="en-AU" altLang="ko-KR" smtClean="0"/>
              <a:t>Fourth level</a:t>
            </a:r>
          </a:p>
          <a:p>
            <a:pPr lvl="4"/>
            <a:r>
              <a:rPr lang="en-AU" altLang="ko-KR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i="0">
                <a:ea typeface="굴림" pitchFamily="34" charset="-127"/>
              </a:defRPr>
            </a:lvl1pPr>
          </a:lstStyle>
          <a:p>
            <a:endParaRPr lang="en-AU" altLang="ko-K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i="0">
                <a:ea typeface="굴림" pitchFamily="34" charset="-127"/>
              </a:defRPr>
            </a:lvl1pPr>
          </a:lstStyle>
          <a:p>
            <a:fld id="{119B45A6-0F35-4A14-8AA7-515BA3C0F0EB}" type="slidenum">
              <a:rPr lang="ko-KR" altLang="en-AU"/>
              <a:pPr/>
              <a:t>‹#›</a:t>
            </a:fld>
            <a:endParaRPr lang="ko-KR" altLang="en-AU"/>
          </a:p>
        </p:txBody>
      </p:sp>
    </p:spTree>
    <p:extLst>
      <p:ext uri="{BB962C8B-B14F-4D97-AF65-F5344CB8AC3E}">
        <p14:creationId xmlns:p14="http://schemas.microsoft.com/office/powerpoint/2010/main" val="2126451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/>
            <a:endParaRPr lang="ko-KR" altLang="en-US" sz="2400" i="0">
              <a:ea typeface="굴림" pitchFamily="34" charset="-127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AU" altLang="ko-KR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AU" altLang="ko-KR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7476DD4-C92F-4D78-BC9E-6C06EC11748C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DBE411-41A6-4BAA-B466-BD862D043EE2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FE688-231F-4ACE-88A8-3A574955B7BB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A3C2F-9636-4139-95C3-9884F30B0E19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16690-0111-4627-9FA5-4CB4AAC94717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CD8C3-B32F-4044-B842-9EC3F84931E1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FC6B5-F7EF-44DB-A054-3AC78F00A9BE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D580D-34BD-4178-8185-D38C34B59CFE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3398D-03CE-43ED-90C8-7C9646C188E2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F60D6-778A-420B-BF98-2D3D0A9AB76D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7B2316-E98B-45A2-B96E-DBEE746497DB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D3024-749A-4AB4-B3D1-22C98EDDF7ED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BC3F9-1BE9-44B7-AC37-DA44E7C608D2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9974-E8EB-4F99-ACC5-92E39B4B8AC0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3005C-CBE0-4A98-9F80-90D844BD69CB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AC4DB-EDBD-4522-9A1C-DDABAEF5E1ED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E279A-7564-47CD-95D9-49C9D390DC90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FDFF-7F9A-4341-AEB5-A84317AB4256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F0E2C-FE1E-4817-883B-D1424620B484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E6FFB-BCD8-41BA-8BE1-2E13955295CB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254A3-17DB-428E-A66E-BE8E07022DD7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2EC29-5626-4B9A-8129-817F4B23CB15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/>
            <a:endParaRPr lang="ko-KR" altLang="en-US" sz="2400" i="0">
              <a:ea typeface="굴림" pitchFamily="34" charset="-127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ko-KR" smtClean="0"/>
              <a:t>Click to edit Master text styles</a:t>
            </a:r>
          </a:p>
          <a:p>
            <a:pPr lvl="1"/>
            <a:r>
              <a:rPr lang="en-AU" altLang="ko-KR" smtClean="0"/>
              <a:t>Second Level</a:t>
            </a:r>
          </a:p>
          <a:p>
            <a:pPr lvl="2"/>
            <a:r>
              <a:rPr lang="en-AU" altLang="ko-KR" smtClean="0"/>
              <a:t>Third Level</a:t>
            </a:r>
          </a:p>
          <a:p>
            <a:pPr lvl="3"/>
            <a:r>
              <a:rPr lang="en-AU" altLang="ko-KR" smtClean="0"/>
              <a:t>Fourth Level</a:t>
            </a:r>
          </a:p>
          <a:p>
            <a:pPr lvl="4"/>
            <a:r>
              <a:rPr lang="en-AU" altLang="ko-K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i="0">
                <a:latin typeface="+mn-lt"/>
                <a:ea typeface="굴림" pitchFamily="34" charset="-127"/>
              </a:defRPr>
            </a:lvl1pPr>
          </a:lstStyle>
          <a:p>
            <a:fld id="{8B48001C-C38D-4A54-8097-240E0F85B8EC}" type="datetime1">
              <a:rPr lang="ko-KR" altLang="en-US"/>
              <a:pPr/>
              <a:t>2017-03-16</a:t>
            </a:fld>
            <a:endParaRPr lang="en-AU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i="0">
                <a:latin typeface="+mn-lt"/>
                <a:ea typeface="굴림" pitchFamily="34" charset="-127"/>
              </a:defRPr>
            </a:lvl1pPr>
          </a:lstStyle>
          <a:p>
            <a:endParaRPr lang="en-AU" altLang="ko-K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i="0">
                <a:latin typeface="+mn-lt"/>
                <a:ea typeface="굴림" pitchFamily="34" charset="-127"/>
              </a:defRPr>
            </a:lvl1pPr>
          </a:lstStyle>
          <a:p>
            <a:fld id="{A331CD7E-1507-4ABE-BC1C-9864DF9A2192}" type="slidenum">
              <a:rPr lang="ko-KR" altLang="en-AU"/>
              <a:pPr/>
              <a:t>‹#›</a:t>
            </a:fld>
            <a:endParaRPr lang="ko-KR" alt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088F-FABA-46A1-BA24-027A59B97F30}" type="slidenum">
              <a:rPr lang="en-AU"/>
              <a:pPr/>
              <a:t>1</a:t>
            </a:fld>
            <a:endParaRPr lang="en-A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6600" dirty="0" smtClean="0"/>
              <a:t>James Chapter Four</a:t>
            </a:r>
            <a:endParaRPr lang="en-AU" sz="6600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220072" y="1981200"/>
            <a:ext cx="3695328" cy="4114800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ko-KR" sz="6600" dirty="0" smtClean="0">
              <a:solidFill>
                <a:schemeClr val="tx2">
                  <a:lumMod val="75000"/>
                </a:schemeClr>
              </a:solidFill>
              <a:latin typeface="Rockwell" pitchFamily="18" charset="0"/>
              <a:ea typeface="Gulim" pitchFamily="34" charset="-127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6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Gulim" pitchFamily="34" charset="-127"/>
              </a:rPr>
              <a:t>Humility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>
                <a:latin typeface="Times New Roman" pitchFamily="18" charset="0"/>
                <a:ea typeface="Gulim" pitchFamily="34" charset="-127"/>
              </a:rPr>
              <a:t>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AU" dirty="0"/>
          </a:p>
        </p:txBody>
      </p:sp>
      <p:pic>
        <p:nvPicPr>
          <p:cNvPr id="81922" name="Picture 2" descr="http://www.cslewisinstitute.org/webfm_send/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888432" cy="258085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DB50-9445-4F35-8790-08F939A5D6F8}" type="slidenum">
              <a:rPr lang="ko-KR" altLang="en-AU"/>
              <a:pPr/>
              <a:t>10</a:t>
            </a:fld>
            <a:endParaRPr lang="ko-KR" altLang="en-AU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09600" y="533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400" b="1"/>
              <a:t>         Verses 9-10 Shadowing the Sermon on the Mount</a:t>
            </a:r>
            <a:r>
              <a:rPr lang="en-AU" altLang="ko-KR" sz="2400"/>
              <a:t> </a:t>
            </a:r>
            <a:endParaRPr lang="en-AU" altLang="ko-KR" sz="2400" i="0">
              <a:ea typeface="굴림" pitchFamily="34" charset="-127"/>
            </a:endParaRPr>
          </a:p>
        </p:txBody>
      </p: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914400" y="1524000"/>
            <a:ext cx="7391400" cy="3794125"/>
            <a:chOff x="-3" y="-3"/>
            <a:chExt cx="3552" cy="2390"/>
          </a:xfrm>
        </p:grpSpPr>
        <p:grpSp>
          <p:nvGrpSpPr>
            <p:cNvPr id="50207" name="Group 31"/>
            <p:cNvGrpSpPr>
              <a:grpSpLocks/>
            </p:cNvGrpSpPr>
            <p:nvPr/>
          </p:nvGrpSpPr>
          <p:grpSpPr bwMode="auto">
            <a:xfrm>
              <a:off x="0" y="0"/>
              <a:ext cx="3546" cy="2384"/>
              <a:chOff x="0" y="0"/>
              <a:chExt cx="3546" cy="2384"/>
            </a:xfrm>
          </p:grpSpPr>
          <p:grpSp>
            <p:nvGrpSpPr>
              <p:cNvPr id="50190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1892" cy="442"/>
                <a:chOff x="0" y="0"/>
                <a:chExt cx="1892" cy="442"/>
              </a:xfrm>
            </p:grpSpPr>
            <p:sp>
              <p:nvSpPr>
                <p:cNvPr id="50189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92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50188" name="Group 1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892" cy="442"/>
                  <a:chOff x="0" y="0"/>
                  <a:chExt cx="1892" cy="442"/>
                </a:xfrm>
              </p:grpSpPr>
              <p:sp>
                <p:nvSpPr>
                  <p:cNvPr id="50179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40" y="0"/>
                    <a:ext cx="1812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 anchor="ctr"/>
                  <a:lstStyle/>
                  <a:p>
                    <a:pPr algn="ctr"/>
                    <a:endParaRPr lang="en-US" altLang="ko-KR" sz="1800" b="1" i="0">
                      <a:ea typeface="굴림" pitchFamily="34" charset="-127"/>
                    </a:endParaRPr>
                  </a:p>
                  <a:p>
                    <a:pPr algn="ctr"/>
                    <a:r>
                      <a:rPr lang="en-US" altLang="ko-KR" sz="1800" b="1" i="0">
                        <a:ea typeface="굴림" pitchFamily="34" charset="-127"/>
                      </a:rPr>
                      <a:t>James 4: 9-10</a:t>
                    </a:r>
                    <a:r>
                      <a:rPr lang="en-US" altLang="ko-KR" sz="1600" b="1" i="0">
                        <a:ea typeface="굴림" pitchFamily="34" charset="-127"/>
                      </a:rPr>
                      <a:t> </a:t>
                    </a:r>
                    <a:endParaRPr lang="en-AU" altLang="ko-KR" sz="1600" i="0">
                      <a:ea typeface="굴림" pitchFamily="34" charset="-127"/>
                    </a:endParaRPr>
                  </a:p>
                  <a:p>
                    <a:pPr algn="ctr"/>
                    <a:endParaRPr lang="en-AU" altLang="ko-KR" sz="1600" i="0">
                      <a:ea typeface="굴림" pitchFamily="34" charset="-127"/>
                    </a:endParaRPr>
                  </a:p>
                </p:txBody>
              </p:sp>
              <p:sp>
                <p:nvSpPr>
                  <p:cNvPr id="5018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92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50194" name="Group 18"/>
              <p:cNvGrpSpPr>
                <a:grpSpLocks/>
              </p:cNvGrpSpPr>
              <p:nvPr/>
            </p:nvGrpSpPr>
            <p:grpSpPr bwMode="auto">
              <a:xfrm>
                <a:off x="1892" y="0"/>
                <a:ext cx="1654" cy="442"/>
                <a:chOff x="1892" y="0"/>
                <a:chExt cx="1654" cy="442"/>
              </a:xfrm>
            </p:grpSpPr>
            <p:sp>
              <p:nvSpPr>
                <p:cNvPr id="50193" name="Rectangle 17"/>
                <p:cNvSpPr>
                  <a:spLocks noChangeArrowheads="1"/>
                </p:cNvSpPr>
                <p:nvPr/>
              </p:nvSpPr>
              <p:spPr bwMode="auto">
                <a:xfrm>
                  <a:off x="1892" y="0"/>
                  <a:ext cx="165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50192" name="Group 16"/>
                <p:cNvGrpSpPr>
                  <a:grpSpLocks/>
                </p:cNvGrpSpPr>
                <p:nvPr/>
              </p:nvGrpSpPr>
              <p:grpSpPr bwMode="auto">
                <a:xfrm>
                  <a:off x="1892" y="0"/>
                  <a:ext cx="1654" cy="442"/>
                  <a:chOff x="1892" y="0"/>
                  <a:chExt cx="1654" cy="442"/>
                </a:xfrm>
              </p:grpSpPr>
              <p:sp>
                <p:nvSpPr>
                  <p:cNvPr id="5018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932" y="0"/>
                    <a:ext cx="1574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lang="en-US" altLang="ko-KR" sz="1800" b="1" i="0"/>
                  </a:p>
                  <a:p>
                    <a:pPr algn="ctr"/>
                    <a:r>
                      <a:rPr lang="en-US" altLang="ko-KR" sz="1800" b="1" i="0"/>
                      <a:t>Matthew 5: 3-5</a:t>
                    </a:r>
                    <a:endParaRPr lang="en-AU" altLang="ko-KR" sz="1800" i="0"/>
                  </a:p>
                  <a:p>
                    <a:pPr algn="ctr"/>
                    <a:endParaRPr lang="en-AU" altLang="ko-KR" sz="1800" i="0">
                      <a:ea typeface="굴림" pitchFamily="34" charset="-127"/>
                    </a:endParaRPr>
                  </a:p>
                </p:txBody>
              </p:sp>
              <p:sp>
                <p:nvSpPr>
                  <p:cNvPr id="5019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892" y="0"/>
                    <a:ext cx="1654" cy="44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50196" name="Group 20"/>
              <p:cNvGrpSpPr>
                <a:grpSpLocks/>
              </p:cNvGrpSpPr>
              <p:nvPr/>
            </p:nvGrpSpPr>
            <p:grpSpPr bwMode="auto">
              <a:xfrm>
                <a:off x="0" y="442"/>
                <a:ext cx="1892" cy="596"/>
                <a:chOff x="0" y="442"/>
                <a:chExt cx="1892" cy="596"/>
              </a:xfrm>
            </p:grpSpPr>
            <p:sp>
              <p:nvSpPr>
                <p:cNvPr id="50181" name="Rectangle 5"/>
                <p:cNvSpPr>
                  <a:spLocks noChangeArrowheads="1"/>
                </p:cNvSpPr>
                <p:nvPr/>
              </p:nvSpPr>
              <p:spPr bwMode="auto">
                <a:xfrm>
                  <a:off x="40" y="442"/>
                  <a:ext cx="1812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800" i="0"/>
                    <a:t>Be afflicted (9)</a:t>
                  </a:r>
                  <a:endParaRPr lang="en-AU" altLang="ko-KR" sz="1800" i="0"/>
                </a:p>
                <a:p>
                  <a:pPr algn="just"/>
                  <a:endParaRPr lang="en-AU" altLang="ko-KR" sz="2400" i="0">
                    <a:ea typeface="굴림" pitchFamily="34" charset="-127"/>
                  </a:endParaRPr>
                </a:p>
              </p:txBody>
            </p:sp>
            <p:sp>
              <p:nvSpPr>
                <p:cNvPr id="50195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442"/>
                  <a:ext cx="18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0198" name="Group 22"/>
              <p:cNvGrpSpPr>
                <a:grpSpLocks/>
              </p:cNvGrpSpPr>
              <p:nvPr/>
            </p:nvGrpSpPr>
            <p:grpSpPr bwMode="auto">
              <a:xfrm>
                <a:off x="1892" y="442"/>
                <a:ext cx="1654" cy="596"/>
                <a:chOff x="1892" y="442"/>
                <a:chExt cx="1654" cy="596"/>
              </a:xfrm>
            </p:grpSpPr>
            <p:sp>
              <p:nvSpPr>
                <p:cNvPr id="50182" name="Rectangle 6"/>
                <p:cNvSpPr>
                  <a:spLocks noChangeArrowheads="1"/>
                </p:cNvSpPr>
                <p:nvPr/>
              </p:nvSpPr>
              <p:spPr bwMode="auto">
                <a:xfrm>
                  <a:off x="1932" y="442"/>
                  <a:ext cx="1574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800" i="0"/>
                    <a:t>Blessed are the poor in spirit (3)</a:t>
                  </a:r>
                  <a:endParaRPr lang="en-AU" altLang="ko-KR" sz="1800" i="0"/>
                </a:p>
                <a:p>
                  <a:pPr algn="just"/>
                  <a:endParaRPr lang="en-AU" altLang="ko-KR" sz="2400" i="0">
                    <a:ea typeface="굴림" pitchFamily="34" charset="-127"/>
                  </a:endParaRPr>
                </a:p>
              </p:txBody>
            </p:sp>
            <p:sp>
              <p:nvSpPr>
                <p:cNvPr id="50197" name="Rectangle 21"/>
                <p:cNvSpPr>
                  <a:spLocks noChangeArrowheads="1"/>
                </p:cNvSpPr>
                <p:nvPr/>
              </p:nvSpPr>
              <p:spPr bwMode="auto">
                <a:xfrm>
                  <a:off x="1892" y="442"/>
                  <a:ext cx="165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0200" name="Group 24"/>
              <p:cNvGrpSpPr>
                <a:grpSpLocks/>
              </p:cNvGrpSpPr>
              <p:nvPr/>
            </p:nvGrpSpPr>
            <p:grpSpPr bwMode="auto">
              <a:xfrm>
                <a:off x="0" y="1038"/>
                <a:ext cx="1892" cy="596"/>
                <a:chOff x="0" y="1038"/>
                <a:chExt cx="1892" cy="596"/>
              </a:xfrm>
            </p:grpSpPr>
            <p:sp>
              <p:nvSpPr>
                <p:cNvPr id="50183" name="Rectangle 7"/>
                <p:cNvSpPr>
                  <a:spLocks noChangeArrowheads="1"/>
                </p:cNvSpPr>
                <p:nvPr/>
              </p:nvSpPr>
              <p:spPr bwMode="auto">
                <a:xfrm>
                  <a:off x="40" y="1038"/>
                  <a:ext cx="1812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800" i="0"/>
                    <a:t>Mourn, and weep … (9)</a:t>
                  </a:r>
                  <a:endParaRPr lang="en-AU" altLang="ko-KR" sz="1800" i="0"/>
                </a:p>
                <a:p>
                  <a:pPr algn="just"/>
                  <a:endParaRPr lang="en-AU" altLang="ko-KR" sz="2400" i="0">
                    <a:ea typeface="굴림" pitchFamily="34" charset="-127"/>
                  </a:endParaRPr>
                </a:p>
              </p:txBody>
            </p:sp>
            <p:sp>
              <p:nvSpPr>
                <p:cNvPr id="50199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18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0202" name="Group 26"/>
              <p:cNvGrpSpPr>
                <a:grpSpLocks/>
              </p:cNvGrpSpPr>
              <p:nvPr/>
            </p:nvGrpSpPr>
            <p:grpSpPr bwMode="auto">
              <a:xfrm>
                <a:off x="1892" y="1038"/>
                <a:ext cx="1654" cy="596"/>
                <a:chOff x="1892" y="1038"/>
                <a:chExt cx="1654" cy="596"/>
              </a:xfrm>
            </p:grpSpPr>
            <p:sp>
              <p:nvSpPr>
                <p:cNvPr id="50184" name="Rectangle 8"/>
                <p:cNvSpPr>
                  <a:spLocks noChangeArrowheads="1"/>
                </p:cNvSpPr>
                <p:nvPr/>
              </p:nvSpPr>
              <p:spPr bwMode="auto">
                <a:xfrm>
                  <a:off x="1932" y="1038"/>
                  <a:ext cx="1574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800" i="0"/>
                    <a:t>Blessed are they that mourn…(4)</a:t>
                  </a:r>
                  <a:endParaRPr lang="en-AU" altLang="ko-KR" sz="1800" i="0"/>
                </a:p>
                <a:p>
                  <a:pPr algn="just"/>
                  <a:endParaRPr lang="en-AU" altLang="ko-KR" sz="1800" i="0">
                    <a:ea typeface="굴림" pitchFamily="34" charset="-127"/>
                  </a:endParaRPr>
                </a:p>
              </p:txBody>
            </p:sp>
            <p:sp>
              <p:nvSpPr>
                <p:cNvPr id="50201" name="Rectangle 25"/>
                <p:cNvSpPr>
                  <a:spLocks noChangeArrowheads="1"/>
                </p:cNvSpPr>
                <p:nvPr/>
              </p:nvSpPr>
              <p:spPr bwMode="auto">
                <a:xfrm>
                  <a:off x="1892" y="1038"/>
                  <a:ext cx="165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0204" name="Group 28"/>
              <p:cNvGrpSpPr>
                <a:grpSpLocks/>
              </p:cNvGrpSpPr>
              <p:nvPr/>
            </p:nvGrpSpPr>
            <p:grpSpPr bwMode="auto">
              <a:xfrm>
                <a:off x="0" y="1634"/>
                <a:ext cx="1892" cy="750"/>
                <a:chOff x="0" y="1634"/>
                <a:chExt cx="1892" cy="750"/>
              </a:xfrm>
            </p:grpSpPr>
            <p:sp>
              <p:nvSpPr>
                <p:cNvPr id="50185" name="Rectangle 9"/>
                <p:cNvSpPr>
                  <a:spLocks noChangeArrowheads="1"/>
                </p:cNvSpPr>
                <p:nvPr/>
              </p:nvSpPr>
              <p:spPr bwMode="auto">
                <a:xfrm>
                  <a:off x="40" y="1634"/>
                  <a:ext cx="1812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800" i="0"/>
                    <a:t>Humble yourselves in the sight of the Lord, and he shall lift you up. (10)</a:t>
                  </a:r>
                  <a:endParaRPr lang="en-AU" altLang="ko-KR" sz="1800" i="0"/>
                </a:p>
                <a:p>
                  <a:pPr algn="just"/>
                  <a:endParaRPr lang="en-AU" altLang="ko-KR" sz="1800" i="0">
                    <a:ea typeface="굴림" pitchFamily="34" charset="-127"/>
                  </a:endParaRPr>
                </a:p>
              </p:txBody>
            </p:sp>
            <p:sp>
              <p:nvSpPr>
                <p:cNvPr id="50203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1634"/>
                  <a:ext cx="1892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0206" name="Group 30"/>
              <p:cNvGrpSpPr>
                <a:grpSpLocks/>
              </p:cNvGrpSpPr>
              <p:nvPr/>
            </p:nvGrpSpPr>
            <p:grpSpPr bwMode="auto">
              <a:xfrm>
                <a:off x="1892" y="1634"/>
                <a:ext cx="1654" cy="750"/>
                <a:chOff x="1892" y="1634"/>
                <a:chExt cx="1654" cy="750"/>
              </a:xfrm>
            </p:grpSpPr>
            <p:sp>
              <p:nvSpPr>
                <p:cNvPr id="50186" name="Rectangle 10"/>
                <p:cNvSpPr>
                  <a:spLocks noChangeArrowheads="1"/>
                </p:cNvSpPr>
                <p:nvPr/>
              </p:nvSpPr>
              <p:spPr bwMode="auto">
                <a:xfrm>
                  <a:off x="1932" y="1634"/>
                  <a:ext cx="1574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800" i="0"/>
                    <a:t>Blessed are the meek…(5)</a:t>
                  </a:r>
                  <a:endParaRPr lang="en-AU" altLang="ko-KR" sz="1800" i="0"/>
                </a:p>
                <a:p>
                  <a:pPr algn="just"/>
                  <a:endParaRPr lang="en-AU" altLang="ko-KR" sz="1800" i="0">
                    <a:ea typeface="굴림" pitchFamily="34" charset="-127"/>
                  </a:endParaRPr>
                </a:p>
              </p:txBody>
            </p:sp>
            <p:sp>
              <p:nvSpPr>
                <p:cNvPr id="50205" name="Rectangle 29"/>
                <p:cNvSpPr>
                  <a:spLocks noChangeArrowheads="1"/>
                </p:cNvSpPr>
                <p:nvPr/>
              </p:nvSpPr>
              <p:spPr bwMode="auto">
                <a:xfrm>
                  <a:off x="1892" y="1634"/>
                  <a:ext cx="1654" cy="75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sp>
          <p:nvSpPr>
            <p:cNvPr id="50208" name="Rectangle 32"/>
            <p:cNvSpPr>
              <a:spLocks noChangeArrowheads="1"/>
            </p:cNvSpPr>
            <p:nvPr/>
          </p:nvSpPr>
          <p:spPr bwMode="auto">
            <a:xfrm>
              <a:off x="-3" y="-3"/>
              <a:ext cx="3552" cy="239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6B6-2CDE-43C3-8456-32502900F78A}" type="slidenum">
              <a:rPr lang="ko-KR" altLang="en-AU"/>
              <a:pPr/>
              <a:t>11</a:t>
            </a:fld>
            <a:endParaRPr lang="ko-KR" altLang="en-A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096000" cy="381000"/>
          </a:xfrm>
        </p:spPr>
        <p:txBody>
          <a:bodyPr/>
          <a:lstStyle/>
          <a:p>
            <a:r>
              <a:rPr lang="en-US" altLang="ko-KR"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/>
            </a:r>
            <a:br>
              <a:rPr lang="en-US" altLang="ko-KR"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</a:br>
            <a:r>
              <a:rPr lang="en-US" altLang="ko-KR"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                A Parallelism in Scripture</a:t>
            </a:r>
            <a:br>
              <a:rPr lang="en-US" altLang="ko-KR"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</a:br>
            <a:endParaRPr lang="ko-KR" altLang="en-US" sz="2400">
              <a:solidFill>
                <a:schemeClr val="tx1"/>
              </a:solidFill>
              <a:latin typeface="Times New Roman" pitchFamily="18" charset="0"/>
              <a:ea typeface="굴림" pitchFamily="34" charset="-127"/>
            </a:endParaRPr>
          </a:p>
        </p:txBody>
      </p:sp>
      <p:grpSp>
        <p:nvGrpSpPr>
          <p:cNvPr id="51688" name="Group 488"/>
          <p:cNvGrpSpPr>
            <a:grpSpLocks/>
          </p:cNvGrpSpPr>
          <p:nvPr/>
        </p:nvGrpSpPr>
        <p:grpSpPr bwMode="auto">
          <a:xfrm>
            <a:off x="1066800" y="685800"/>
            <a:ext cx="6781800" cy="5495925"/>
            <a:chOff x="-3" y="-3"/>
            <a:chExt cx="3070" cy="3462"/>
          </a:xfrm>
        </p:grpSpPr>
        <p:grpSp>
          <p:nvGrpSpPr>
            <p:cNvPr id="51686" name="Group 486"/>
            <p:cNvGrpSpPr>
              <a:grpSpLocks/>
            </p:cNvGrpSpPr>
            <p:nvPr/>
          </p:nvGrpSpPr>
          <p:grpSpPr bwMode="auto">
            <a:xfrm>
              <a:off x="0" y="0"/>
              <a:ext cx="3064" cy="3456"/>
              <a:chOff x="0" y="0"/>
              <a:chExt cx="3064" cy="3456"/>
            </a:xfrm>
          </p:grpSpPr>
          <p:grpSp>
            <p:nvGrpSpPr>
              <p:cNvPr id="51629" name="Group 429"/>
              <p:cNvGrpSpPr>
                <a:grpSpLocks/>
              </p:cNvGrpSpPr>
              <p:nvPr/>
            </p:nvGrpSpPr>
            <p:grpSpPr bwMode="auto">
              <a:xfrm>
                <a:off x="0" y="0"/>
                <a:ext cx="920" cy="384"/>
                <a:chOff x="0" y="0"/>
                <a:chExt cx="920" cy="384"/>
              </a:xfrm>
            </p:grpSpPr>
            <p:sp>
              <p:nvSpPr>
                <p:cNvPr id="51628" name="Rectangle 4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51627" name="Group 42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20" cy="384"/>
                  <a:chOff x="0" y="0"/>
                  <a:chExt cx="920" cy="384"/>
                </a:xfrm>
              </p:grpSpPr>
              <p:sp>
                <p:nvSpPr>
                  <p:cNvPr id="51599" name="Rectangle 399"/>
                  <p:cNvSpPr>
                    <a:spLocks noChangeArrowheads="1"/>
                  </p:cNvSpPr>
                  <p:nvPr/>
                </p:nvSpPr>
                <p:spPr bwMode="auto">
                  <a:xfrm>
                    <a:off x="40" y="0"/>
                    <a:ext cx="840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lang="en-US" altLang="ko-KR" sz="2000" b="1"/>
                  </a:p>
                  <a:p>
                    <a:pPr algn="ctr"/>
                    <a:r>
                      <a:rPr lang="en-US" altLang="ko-KR" sz="2000" b="1"/>
                      <a:t>James</a:t>
                    </a:r>
                    <a:endParaRPr lang="en-AU" altLang="ko-KR" sz="2000"/>
                  </a:p>
                  <a:p>
                    <a:pPr algn="ctr"/>
                    <a:endParaRPr lang="en-AU" altLang="ko-KR" sz="1600" i="0">
                      <a:ea typeface="굴림" pitchFamily="34" charset="-127"/>
                    </a:endParaRPr>
                  </a:p>
                </p:txBody>
              </p:sp>
              <p:sp>
                <p:nvSpPr>
                  <p:cNvPr id="51626" name="Rectangle 42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20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51633" name="Group 433"/>
              <p:cNvGrpSpPr>
                <a:grpSpLocks/>
              </p:cNvGrpSpPr>
              <p:nvPr/>
            </p:nvGrpSpPr>
            <p:grpSpPr bwMode="auto">
              <a:xfrm>
                <a:off x="920" y="0"/>
                <a:ext cx="931" cy="384"/>
                <a:chOff x="920" y="0"/>
                <a:chExt cx="931" cy="384"/>
              </a:xfrm>
            </p:grpSpPr>
            <p:sp>
              <p:nvSpPr>
                <p:cNvPr id="51632" name="Rectangle 432"/>
                <p:cNvSpPr>
                  <a:spLocks noChangeArrowheads="1"/>
                </p:cNvSpPr>
                <p:nvPr/>
              </p:nvSpPr>
              <p:spPr bwMode="auto">
                <a:xfrm>
                  <a:off x="920" y="0"/>
                  <a:ext cx="93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51631" name="Group 431"/>
                <p:cNvGrpSpPr>
                  <a:grpSpLocks/>
                </p:cNvGrpSpPr>
                <p:nvPr/>
              </p:nvGrpSpPr>
              <p:grpSpPr bwMode="auto">
                <a:xfrm>
                  <a:off x="920" y="0"/>
                  <a:ext cx="931" cy="384"/>
                  <a:chOff x="920" y="0"/>
                  <a:chExt cx="931" cy="384"/>
                </a:xfrm>
              </p:grpSpPr>
              <p:sp>
                <p:nvSpPr>
                  <p:cNvPr id="51600" name="Rectangle 40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0"/>
                    <a:ext cx="851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lang="en-US" altLang="ko-KR" sz="2000" b="1"/>
                  </a:p>
                  <a:p>
                    <a:pPr algn="ctr"/>
                    <a:r>
                      <a:rPr lang="en-US" altLang="ko-KR" sz="2000" b="1"/>
                      <a:t>Proverbs</a:t>
                    </a:r>
                    <a:endParaRPr lang="en-AU" altLang="ko-KR" sz="2000"/>
                  </a:p>
                  <a:p>
                    <a:pPr algn="ctr"/>
                    <a:endParaRPr lang="en-AU" altLang="ko-KR" sz="1600" i="0">
                      <a:ea typeface="굴림" pitchFamily="34" charset="-127"/>
                    </a:endParaRPr>
                  </a:p>
                </p:txBody>
              </p:sp>
              <p:sp>
                <p:nvSpPr>
                  <p:cNvPr id="51630" name="Rectangle 430"/>
                  <p:cNvSpPr>
                    <a:spLocks noChangeArrowheads="1"/>
                  </p:cNvSpPr>
                  <p:nvPr/>
                </p:nvSpPr>
                <p:spPr bwMode="auto">
                  <a:xfrm>
                    <a:off x="920" y="0"/>
                    <a:ext cx="931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51637" name="Group 437"/>
              <p:cNvGrpSpPr>
                <a:grpSpLocks/>
              </p:cNvGrpSpPr>
              <p:nvPr/>
            </p:nvGrpSpPr>
            <p:grpSpPr bwMode="auto">
              <a:xfrm>
                <a:off x="1851" y="0"/>
                <a:ext cx="1213" cy="384"/>
                <a:chOff x="1851" y="0"/>
                <a:chExt cx="1213" cy="384"/>
              </a:xfrm>
            </p:grpSpPr>
            <p:sp>
              <p:nvSpPr>
                <p:cNvPr id="51636" name="Rectangle 436"/>
                <p:cNvSpPr>
                  <a:spLocks noChangeArrowheads="1"/>
                </p:cNvSpPr>
                <p:nvPr/>
              </p:nvSpPr>
              <p:spPr bwMode="auto">
                <a:xfrm>
                  <a:off x="1851" y="0"/>
                  <a:ext cx="121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51635" name="Group 435"/>
                <p:cNvGrpSpPr>
                  <a:grpSpLocks/>
                </p:cNvGrpSpPr>
                <p:nvPr/>
              </p:nvGrpSpPr>
              <p:grpSpPr bwMode="auto">
                <a:xfrm>
                  <a:off x="1851" y="0"/>
                  <a:ext cx="1213" cy="384"/>
                  <a:chOff x="1851" y="0"/>
                  <a:chExt cx="1213" cy="384"/>
                </a:xfrm>
              </p:grpSpPr>
              <p:sp>
                <p:nvSpPr>
                  <p:cNvPr id="51601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1891" y="0"/>
                    <a:ext cx="1133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lang="en-US" altLang="ko-KR" sz="2000" b="1"/>
                  </a:p>
                  <a:p>
                    <a:pPr algn="ctr"/>
                    <a:r>
                      <a:rPr lang="en-US" altLang="ko-KR" sz="2000" b="1"/>
                      <a:t>Ideas presented</a:t>
                    </a:r>
                    <a:endParaRPr lang="en-AU" altLang="ko-KR" sz="2000"/>
                  </a:p>
                  <a:p>
                    <a:pPr algn="ctr"/>
                    <a:endParaRPr lang="en-AU" altLang="ko-KR" sz="1600" i="0">
                      <a:ea typeface="굴림" pitchFamily="34" charset="-127"/>
                    </a:endParaRPr>
                  </a:p>
                </p:txBody>
              </p:sp>
              <p:sp>
                <p:nvSpPr>
                  <p:cNvPr id="51634" name="Rectangle 434"/>
                  <p:cNvSpPr>
                    <a:spLocks noChangeArrowheads="1"/>
                  </p:cNvSpPr>
                  <p:nvPr/>
                </p:nvSpPr>
                <p:spPr bwMode="auto">
                  <a:xfrm>
                    <a:off x="1851" y="0"/>
                    <a:ext cx="1213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51639" name="Group 439"/>
              <p:cNvGrpSpPr>
                <a:grpSpLocks/>
              </p:cNvGrpSpPr>
              <p:nvPr/>
            </p:nvGrpSpPr>
            <p:grpSpPr bwMode="auto">
              <a:xfrm>
                <a:off x="0" y="384"/>
                <a:ext cx="920" cy="384"/>
                <a:chOff x="0" y="384"/>
                <a:chExt cx="920" cy="384"/>
              </a:xfrm>
            </p:grpSpPr>
            <p:sp>
              <p:nvSpPr>
                <p:cNvPr id="51602" name="Rectangle 402"/>
                <p:cNvSpPr>
                  <a:spLocks noChangeArrowheads="1"/>
                </p:cNvSpPr>
                <p:nvPr/>
              </p:nvSpPr>
              <p:spPr bwMode="auto">
                <a:xfrm>
                  <a:off x="40" y="384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1:2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38" name="Rectangle 438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41" name="Group 441"/>
              <p:cNvGrpSpPr>
                <a:grpSpLocks/>
              </p:cNvGrpSpPr>
              <p:nvPr/>
            </p:nvGrpSpPr>
            <p:grpSpPr bwMode="auto">
              <a:xfrm>
                <a:off x="920" y="384"/>
                <a:ext cx="931" cy="384"/>
                <a:chOff x="920" y="384"/>
                <a:chExt cx="931" cy="384"/>
              </a:xfrm>
            </p:grpSpPr>
            <p:sp>
              <p:nvSpPr>
                <p:cNvPr id="51603" name="Rectangle 403"/>
                <p:cNvSpPr>
                  <a:spLocks noChangeArrowheads="1"/>
                </p:cNvSpPr>
                <p:nvPr/>
              </p:nvSpPr>
              <p:spPr bwMode="auto">
                <a:xfrm>
                  <a:off x="960" y="384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3:11-12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40" name="Rectangle 440"/>
                <p:cNvSpPr>
                  <a:spLocks noChangeArrowheads="1"/>
                </p:cNvSpPr>
                <p:nvPr/>
              </p:nvSpPr>
              <p:spPr bwMode="auto">
                <a:xfrm>
                  <a:off x="920" y="384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43" name="Group 443"/>
              <p:cNvGrpSpPr>
                <a:grpSpLocks/>
              </p:cNvGrpSpPr>
              <p:nvPr/>
            </p:nvGrpSpPr>
            <p:grpSpPr bwMode="auto">
              <a:xfrm>
                <a:off x="1851" y="384"/>
                <a:ext cx="1213" cy="384"/>
                <a:chOff x="1851" y="384"/>
                <a:chExt cx="1213" cy="384"/>
              </a:xfrm>
            </p:grpSpPr>
            <p:sp>
              <p:nvSpPr>
                <p:cNvPr id="51604" name="Rectangle 404"/>
                <p:cNvSpPr>
                  <a:spLocks noChangeArrowheads="1"/>
                </p:cNvSpPr>
                <p:nvPr/>
              </p:nvSpPr>
              <p:spPr bwMode="auto">
                <a:xfrm>
                  <a:off x="1891" y="384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Trial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1642" name="Rectangle 442"/>
                <p:cNvSpPr>
                  <a:spLocks noChangeArrowheads="1"/>
                </p:cNvSpPr>
                <p:nvPr/>
              </p:nvSpPr>
              <p:spPr bwMode="auto">
                <a:xfrm>
                  <a:off x="1851" y="384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45" name="Group 445"/>
              <p:cNvGrpSpPr>
                <a:grpSpLocks/>
              </p:cNvGrpSpPr>
              <p:nvPr/>
            </p:nvGrpSpPr>
            <p:grpSpPr bwMode="auto">
              <a:xfrm>
                <a:off x="0" y="768"/>
                <a:ext cx="920" cy="384"/>
                <a:chOff x="0" y="768"/>
                <a:chExt cx="920" cy="384"/>
              </a:xfrm>
            </p:grpSpPr>
            <p:sp>
              <p:nvSpPr>
                <p:cNvPr id="51605" name="Rectangle 405"/>
                <p:cNvSpPr>
                  <a:spLocks noChangeArrowheads="1"/>
                </p:cNvSpPr>
                <p:nvPr/>
              </p:nvSpPr>
              <p:spPr bwMode="auto">
                <a:xfrm>
                  <a:off x="40" y="768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1:5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44" name="Rectangle 444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47" name="Group 447"/>
              <p:cNvGrpSpPr>
                <a:grpSpLocks/>
              </p:cNvGrpSpPr>
              <p:nvPr/>
            </p:nvGrpSpPr>
            <p:grpSpPr bwMode="auto">
              <a:xfrm>
                <a:off x="920" y="768"/>
                <a:ext cx="931" cy="384"/>
                <a:chOff x="920" y="768"/>
                <a:chExt cx="931" cy="384"/>
              </a:xfrm>
            </p:grpSpPr>
            <p:sp>
              <p:nvSpPr>
                <p:cNvPr id="51606" name="Rectangle 406"/>
                <p:cNvSpPr>
                  <a:spLocks noChangeArrowheads="1"/>
                </p:cNvSpPr>
                <p:nvPr/>
              </p:nvSpPr>
              <p:spPr bwMode="auto">
                <a:xfrm>
                  <a:off x="960" y="768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2:6-7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46" name="Rectangle 446"/>
                <p:cNvSpPr>
                  <a:spLocks noChangeArrowheads="1"/>
                </p:cNvSpPr>
                <p:nvPr/>
              </p:nvSpPr>
              <p:spPr bwMode="auto">
                <a:xfrm>
                  <a:off x="920" y="768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49" name="Group 449"/>
              <p:cNvGrpSpPr>
                <a:grpSpLocks/>
              </p:cNvGrpSpPr>
              <p:nvPr/>
            </p:nvGrpSpPr>
            <p:grpSpPr bwMode="auto">
              <a:xfrm>
                <a:off x="1851" y="768"/>
                <a:ext cx="1213" cy="384"/>
                <a:chOff x="1851" y="768"/>
                <a:chExt cx="1213" cy="384"/>
              </a:xfrm>
            </p:grpSpPr>
            <p:sp>
              <p:nvSpPr>
                <p:cNvPr id="51607" name="Rectangle 407"/>
                <p:cNvSpPr>
                  <a:spLocks noChangeArrowheads="1"/>
                </p:cNvSpPr>
                <p:nvPr/>
              </p:nvSpPr>
              <p:spPr bwMode="auto">
                <a:xfrm>
                  <a:off x="1891" y="768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How wisdom is given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1648" name="Rectangle 448"/>
                <p:cNvSpPr>
                  <a:spLocks noChangeArrowheads="1"/>
                </p:cNvSpPr>
                <p:nvPr/>
              </p:nvSpPr>
              <p:spPr bwMode="auto">
                <a:xfrm>
                  <a:off x="1851" y="768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51" name="Group 451"/>
              <p:cNvGrpSpPr>
                <a:grpSpLocks/>
              </p:cNvGrpSpPr>
              <p:nvPr/>
            </p:nvGrpSpPr>
            <p:grpSpPr bwMode="auto">
              <a:xfrm>
                <a:off x="0" y="1152"/>
                <a:ext cx="920" cy="384"/>
                <a:chOff x="0" y="1152"/>
                <a:chExt cx="920" cy="384"/>
              </a:xfrm>
            </p:grpSpPr>
            <p:sp>
              <p:nvSpPr>
                <p:cNvPr id="51608" name="Rectangle 408"/>
                <p:cNvSpPr>
                  <a:spLocks noChangeArrowheads="1"/>
                </p:cNvSpPr>
                <p:nvPr/>
              </p:nvSpPr>
              <p:spPr bwMode="auto">
                <a:xfrm>
                  <a:off x="40" y="1152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1:13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50" name="Rectangle 450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53" name="Group 453"/>
              <p:cNvGrpSpPr>
                <a:grpSpLocks/>
              </p:cNvGrpSpPr>
              <p:nvPr/>
            </p:nvGrpSpPr>
            <p:grpSpPr bwMode="auto">
              <a:xfrm>
                <a:off x="920" y="1152"/>
                <a:ext cx="931" cy="384"/>
                <a:chOff x="920" y="1152"/>
                <a:chExt cx="931" cy="384"/>
              </a:xfrm>
            </p:grpSpPr>
            <p:sp>
              <p:nvSpPr>
                <p:cNvPr id="51609" name="Rectangle 409"/>
                <p:cNvSpPr>
                  <a:spLocks noChangeArrowheads="1"/>
                </p:cNvSpPr>
                <p:nvPr/>
              </p:nvSpPr>
              <p:spPr bwMode="auto">
                <a:xfrm>
                  <a:off x="960" y="1152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19:3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52" name="Rectangle 452"/>
                <p:cNvSpPr>
                  <a:spLocks noChangeArrowheads="1"/>
                </p:cNvSpPr>
                <p:nvPr/>
              </p:nvSpPr>
              <p:spPr bwMode="auto">
                <a:xfrm>
                  <a:off x="920" y="1152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55" name="Group 455"/>
              <p:cNvGrpSpPr>
                <a:grpSpLocks/>
              </p:cNvGrpSpPr>
              <p:nvPr/>
            </p:nvGrpSpPr>
            <p:grpSpPr bwMode="auto">
              <a:xfrm>
                <a:off x="1851" y="1152"/>
                <a:ext cx="1213" cy="384"/>
                <a:chOff x="1851" y="1152"/>
                <a:chExt cx="1213" cy="384"/>
              </a:xfrm>
            </p:grpSpPr>
            <p:sp>
              <p:nvSpPr>
                <p:cNvPr id="51610" name="Rectangle 410"/>
                <p:cNvSpPr>
                  <a:spLocks noChangeArrowheads="1"/>
                </p:cNvSpPr>
                <p:nvPr/>
              </p:nvSpPr>
              <p:spPr bwMode="auto">
                <a:xfrm>
                  <a:off x="1891" y="1152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Source of Temptation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1654" name="Rectangle 454"/>
                <p:cNvSpPr>
                  <a:spLocks noChangeArrowheads="1"/>
                </p:cNvSpPr>
                <p:nvPr/>
              </p:nvSpPr>
              <p:spPr bwMode="auto">
                <a:xfrm>
                  <a:off x="1851" y="1152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57" name="Group 457"/>
              <p:cNvGrpSpPr>
                <a:grpSpLocks/>
              </p:cNvGrpSpPr>
              <p:nvPr/>
            </p:nvGrpSpPr>
            <p:grpSpPr bwMode="auto">
              <a:xfrm>
                <a:off x="0" y="1536"/>
                <a:ext cx="920" cy="384"/>
                <a:chOff x="0" y="1536"/>
                <a:chExt cx="920" cy="384"/>
              </a:xfrm>
            </p:grpSpPr>
            <p:sp>
              <p:nvSpPr>
                <p:cNvPr id="51611" name="Rectangle 411"/>
                <p:cNvSpPr>
                  <a:spLocks noChangeArrowheads="1"/>
                </p:cNvSpPr>
                <p:nvPr/>
              </p:nvSpPr>
              <p:spPr bwMode="auto">
                <a:xfrm>
                  <a:off x="40" y="1536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1:19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56" name="Rectangle 456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59" name="Group 459"/>
              <p:cNvGrpSpPr>
                <a:grpSpLocks/>
              </p:cNvGrpSpPr>
              <p:nvPr/>
            </p:nvGrpSpPr>
            <p:grpSpPr bwMode="auto">
              <a:xfrm>
                <a:off x="920" y="1536"/>
                <a:ext cx="931" cy="384"/>
                <a:chOff x="920" y="1536"/>
                <a:chExt cx="931" cy="384"/>
              </a:xfrm>
            </p:grpSpPr>
            <p:sp>
              <p:nvSpPr>
                <p:cNvPr id="51612" name="Rectangle 412"/>
                <p:cNvSpPr>
                  <a:spLocks noChangeArrowheads="1"/>
                </p:cNvSpPr>
                <p:nvPr/>
              </p:nvSpPr>
              <p:spPr bwMode="auto">
                <a:xfrm>
                  <a:off x="960" y="1536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18:13,14:29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58" name="Rectangle 458"/>
                <p:cNvSpPr>
                  <a:spLocks noChangeArrowheads="1"/>
                </p:cNvSpPr>
                <p:nvPr/>
              </p:nvSpPr>
              <p:spPr bwMode="auto">
                <a:xfrm>
                  <a:off x="920" y="1536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61" name="Group 461"/>
              <p:cNvGrpSpPr>
                <a:grpSpLocks/>
              </p:cNvGrpSpPr>
              <p:nvPr/>
            </p:nvGrpSpPr>
            <p:grpSpPr bwMode="auto">
              <a:xfrm>
                <a:off x="1851" y="1536"/>
                <a:ext cx="1213" cy="384"/>
                <a:chOff x="1851" y="1536"/>
                <a:chExt cx="1213" cy="384"/>
              </a:xfrm>
            </p:grpSpPr>
            <p:sp>
              <p:nvSpPr>
                <p:cNvPr id="51613" name="Rectangle 413"/>
                <p:cNvSpPr>
                  <a:spLocks noChangeArrowheads="1"/>
                </p:cNvSpPr>
                <p:nvPr/>
              </p:nvSpPr>
              <p:spPr bwMode="auto">
                <a:xfrm>
                  <a:off x="1891" y="1536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Swift to hear, slow to speak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1660" name="Rectangle 460"/>
                <p:cNvSpPr>
                  <a:spLocks noChangeArrowheads="1"/>
                </p:cNvSpPr>
                <p:nvPr/>
              </p:nvSpPr>
              <p:spPr bwMode="auto">
                <a:xfrm>
                  <a:off x="1851" y="1536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63" name="Group 463"/>
              <p:cNvGrpSpPr>
                <a:grpSpLocks/>
              </p:cNvGrpSpPr>
              <p:nvPr/>
            </p:nvGrpSpPr>
            <p:grpSpPr bwMode="auto">
              <a:xfrm>
                <a:off x="0" y="1920"/>
                <a:ext cx="920" cy="384"/>
                <a:chOff x="0" y="1920"/>
                <a:chExt cx="920" cy="384"/>
              </a:xfrm>
            </p:grpSpPr>
            <p:sp>
              <p:nvSpPr>
                <p:cNvPr id="51614" name="Rectangle 414"/>
                <p:cNvSpPr>
                  <a:spLocks noChangeArrowheads="1"/>
                </p:cNvSpPr>
                <p:nvPr/>
              </p:nvSpPr>
              <p:spPr bwMode="auto">
                <a:xfrm>
                  <a:off x="40" y="1920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2:1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62" name="Rectangle 462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65" name="Group 465"/>
              <p:cNvGrpSpPr>
                <a:grpSpLocks/>
              </p:cNvGrpSpPr>
              <p:nvPr/>
            </p:nvGrpSpPr>
            <p:grpSpPr bwMode="auto">
              <a:xfrm>
                <a:off x="920" y="1920"/>
                <a:ext cx="931" cy="384"/>
                <a:chOff x="920" y="1920"/>
                <a:chExt cx="931" cy="384"/>
              </a:xfrm>
            </p:grpSpPr>
            <p:sp>
              <p:nvSpPr>
                <p:cNvPr id="51615" name="Rectangle 415"/>
                <p:cNvSpPr>
                  <a:spLocks noChangeArrowheads="1"/>
                </p:cNvSpPr>
                <p:nvPr/>
              </p:nvSpPr>
              <p:spPr bwMode="auto">
                <a:xfrm>
                  <a:off x="960" y="1920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24:23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64" name="Rectangle 464"/>
                <p:cNvSpPr>
                  <a:spLocks noChangeArrowheads="1"/>
                </p:cNvSpPr>
                <p:nvPr/>
              </p:nvSpPr>
              <p:spPr bwMode="auto">
                <a:xfrm>
                  <a:off x="920" y="1920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67" name="Group 467"/>
              <p:cNvGrpSpPr>
                <a:grpSpLocks/>
              </p:cNvGrpSpPr>
              <p:nvPr/>
            </p:nvGrpSpPr>
            <p:grpSpPr bwMode="auto">
              <a:xfrm>
                <a:off x="1851" y="1920"/>
                <a:ext cx="1213" cy="384"/>
                <a:chOff x="1851" y="1920"/>
                <a:chExt cx="1213" cy="384"/>
              </a:xfrm>
            </p:grpSpPr>
            <p:sp>
              <p:nvSpPr>
                <p:cNvPr id="51616" name="Rectangle 416"/>
                <p:cNvSpPr>
                  <a:spLocks noChangeArrowheads="1"/>
                </p:cNvSpPr>
                <p:nvPr/>
              </p:nvSpPr>
              <p:spPr bwMode="auto">
                <a:xfrm>
                  <a:off x="1891" y="1920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Respect of persons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1666" name="Rectangle 466"/>
                <p:cNvSpPr>
                  <a:spLocks noChangeArrowheads="1"/>
                </p:cNvSpPr>
                <p:nvPr/>
              </p:nvSpPr>
              <p:spPr bwMode="auto">
                <a:xfrm>
                  <a:off x="1851" y="1920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69" name="Group 469"/>
              <p:cNvGrpSpPr>
                <a:grpSpLocks/>
              </p:cNvGrpSpPr>
              <p:nvPr/>
            </p:nvGrpSpPr>
            <p:grpSpPr bwMode="auto">
              <a:xfrm>
                <a:off x="0" y="2304"/>
                <a:ext cx="920" cy="384"/>
                <a:chOff x="0" y="2304"/>
                <a:chExt cx="920" cy="384"/>
              </a:xfrm>
            </p:grpSpPr>
            <p:sp>
              <p:nvSpPr>
                <p:cNvPr id="51617" name="Rectangle 417"/>
                <p:cNvSpPr>
                  <a:spLocks noChangeArrowheads="1"/>
                </p:cNvSpPr>
                <p:nvPr/>
              </p:nvSpPr>
              <p:spPr bwMode="auto">
                <a:xfrm>
                  <a:off x="40" y="2304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2:5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68" name="Rectangle 468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71" name="Group 471"/>
              <p:cNvGrpSpPr>
                <a:grpSpLocks/>
              </p:cNvGrpSpPr>
              <p:nvPr/>
            </p:nvGrpSpPr>
            <p:grpSpPr bwMode="auto">
              <a:xfrm>
                <a:off x="920" y="2304"/>
                <a:ext cx="931" cy="384"/>
                <a:chOff x="920" y="2304"/>
                <a:chExt cx="931" cy="384"/>
              </a:xfrm>
            </p:grpSpPr>
            <p:sp>
              <p:nvSpPr>
                <p:cNvPr id="51618" name="Rectangle 418"/>
                <p:cNvSpPr>
                  <a:spLocks noChangeArrowheads="1"/>
                </p:cNvSpPr>
                <p:nvPr/>
              </p:nvSpPr>
              <p:spPr bwMode="auto">
                <a:xfrm>
                  <a:off x="960" y="2304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13:7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70" name="Rectangle 470"/>
                <p:cNvSpPr>
                  <a:spLocks noChangeArrowheads="1"/>
                </p:cNvSpPr>
                <p:nvPr/>
              </p:nvSpPr>
              <p:spPr bwMode="auto">
                <a:xfrm>
                  <a:off x="920" y="2304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73" name="Group 473"/>
              <p:cNvGrpSpPr>
                <a:grpSpLocks/>
              </p:cNvGrpSpPr>
              <p:nvPr/>
            </p:nvGrpSpPr>
            <p:grpSpPr bwMode="auto">
              <a:xfrm>
                <a:off x="1851" y="2304"/>
                <a:ext cx="1213" cy="384"/>
                <a:chOff x="1851" y="2304"/>
                <a:chExt cx="1213" cy="384"/>
              </a:xfrm>
            </p:grpSpPr>
            <p:sp>
              <p:nvSpPr>
                <p:cNvPr id="51619" name="Rectangle 419"/>
                <p:cNvSpPr>
                  <a:spLocks noChangeArrowheads="1"/>
                </p:cNvSpPr>
                <p:nvPr/>
              </p:nvSpPr>
              <p:spPr bwMode="auto">
                <a:xfrm>
                  <a:off x="1891" y="2304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God has chosen the poor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1672" name="Rectangle 472"/>
                <p:cNvSpPr>
                  <a:spLocks noChangeArrowheads="1"/>
                </p:cNvSpPr>
                <p:nvPr/>
              </p:nvSpPr>
              <p:spPr bwMode="auto">
                <a:xfrm>
                  <a:off x="1851" y="2304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75" name="Group 475"/>
              <p:cNvGrpSpPr>
                <a:grpSpLocks/>
              </p:cNvGrpSpPr>
              <p:nvPr/>
            </p:nvGrpSpPr>
            <p:grpSpPr bwMode="auto">
              <a:xfrm>
                <a:off x="0" y="2688"/>
                <a:ext cx="920" cy="384"/>
                <a:chOff x="0" y="2688"/>
                <a:chExt cx="920" cy="384"/>
              </a:xfrm>
            </p:grpSpPr>
            <p:sp>
              <p:nvSpPr>
                <p:cNvPr id="516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40" y="2688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2:15-16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74" name="Rectangle 474"/>
                <p:cNvSpPr>
                  <a:spLocks noChangeArrowheads="1"/>
                </p:cNvSpPr>
                <p:nvPr/>
              </p:nvSpPr>
              <p:spPr bwMode="auto">
                <a:xfrm>
                  <a:off x="0" y="2688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77" name="Group 477"/>
              <p:cNvGrpSpPr>
                <a:grpSpLocks/>
              </p:cNvGrpSpPr>
              <p:nvPr/>
            </p:nvGrpSpPr>
            <p:grpSpPr bwMode="auto">
              <a:xfrm>
                <a:off x="920" y="2688"/>
                <a:ext cx="931" cy="384"/>
                <a:chOff x="920" y="2688"/>
                <a:chExt cx="931" cy="384"/>
              </a:xfrm>
            </p:grpSpPr>
            <p:sp>
              <p:nvSpPr>
                <p:cNvPr id="516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960" y="2688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3:27-28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76" name="Rectangle 476"/>
                <p:cNvSpPr>
                  <a:spLocks noChangeArrowheads="1"/>
                </p:cNvSpPr>
                <p:nvPr/>
              </p:nvSpPr>
              <p:spPr bwMode="auto">
                <a:xfrm>
                  <a:off x="920" y="2688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79" name="Group 479"/>
              <p:cNvGrpSpPr>
                <a:grpSpLocks/>
              </p:cNvGrpSpPr>
              <p:nvPr/>
            </p:nvGrpSpPr>
            <p:grpSpPr bwMode="auto">
              <a:xfrm>
                <a:off x="1851" y="2688"/>
                <a:ext cx="1213" cy="384"/>
                <a:chOff x="1851" y="2688"/>
                <a:chExt cx="1213" cy="384"/>
              </a:xfrm>
            </p:grpSpPr>
            <p:sp>
              <p:nvSpPr>
                <p:cNvPr id="516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1891" y="2688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Faith + Works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1678" name="Rectangle 478"/>
                <p:cNvSpPr>
                  <a:spLocks noChangeArrowheads="1"/>
                </p:cNvSpPr>
                <p:nvPr/>
              </p:nvSpPr>
              <p:spPr bwMode="auto">
                <a:xfrm>
                  <a:off x="1851" y="2688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81" name="Group 481"/>
              <p:cNvGrpSpPr>
                <a:grpSpLocks/>
              </p:cNvGrpSpPr>
              <p:nvPr/>
            </p:nvGrpSpPr>
            <p:grpSpPr bwMode="auto">
              <a:xfrm>
                <a:off x="0" y="3072"/>
                <a:ext cx="920" cy="384"/>
                <a:chOff x="0" y="3072"/>
                <a:chExt cx="920" cy="384"/>
              </a:xfrm>
            </p:grpSpPr>
            <p:sp>
              <p:nvSpPr>
                <p:cNvPr id="51623" name="Rectangle 423"/>
                <p:cNvSpPr>
                  <a:spLocks noChangeArrowheads="1"/>
                </p:cNvSpPr>
                <p:nvPr/>
              </p:nvSpPr>
              <p:spPr bwMode="auto">
                <a:xfrm>
                  <a:off x="40" y="3072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Single mindedness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1680" name="Rectangle 480"/>
                <p:cNvSpPr>
                  <a:spLocks noChangeArrowheads="1"/>
                </p:cNvSpPr>
                <p:nvPr/>
              </p:nvSpPr>
              <p:spPr bwMode="auto">
                <a:xfrm>
                  <a:off x="0" y="3072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83" name="Group 483"/>
              <p:cNvGrpSpPr>
                <a:grpSpLocks/>
              </p:cNvGrpSpPr>
              <p:nvPr/>
            </p:nvGrpSpPr>
            <p:grpSpPr bwMode="auto">
              <a:xfrm>
                <a:off x="920" y="3072"/>
                <a:ext cx="931" cy="384"/>
                <a:chOff x="920" y="3072"/>
                <a:chExt cx="931" cy="384"/>
              </a:xfrm>
            </p:grpSpPr>
            <p:sp>
              <p:nvSpPr>
                <p:cNvPr id="51624" name="Rectangle 424"/>
                <p:cNvSpPr>
                  <a:spLocks noChangeArrowheads="1"/>
                </p:cNvSpPr>
                <p:nvPr/>
              </p:nvSpPr>
              <p:spPr bwMode="auto">
                <a:xfrm>
                  <a:off x="960" y="3072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3:5-6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1682" name="Rectangle 482"/>
                <p:cNvSpPr>
                  <a:spLocks noChangeArrowheads="1"/>
                </p:cNvSpPr>
                <p:nvPr/>
              </p:nvSpPr>
              <p:spPr bwMode="auto">
                <a:xfrm>
                  <a:off x="920" y="3072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685" name="Group 485"/>
              <p:cNvGrpSpPr>
                <a:grpSpLocks/>
              </p:cNvGrpSpPr>
              <p:nvPr/>
            </p:nvGrpSpPr>
            <p:grpSpPr bwMode="auto">
              <a:xfrm>
                <a:off x="1851" y="3072"/>
                <a:ext cx="1213" cy="384"/>
                <a:chOff x="1851" y="3072"/>
                <a:chExt cx="1213" cy="384"/>
              </a:xfrm>
            </p:grpSpPr>
            <p:sp>
              <p:nvSpPr>
                <p:cNvPr id="51625" name="Rectangle 425"/>
                <p:cNvSpPr>
                  <a:spLocks noChangeArrowheads="1"/>
                </p:cNvSpPr>
                <p:nvPr/>
              </p:nvSpPr>
              <p:spPr bwMode="auto">
                <a:xfrm>
                  <a:off x="1891" y="3072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Single mindedness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1684" name="Rectangle 484"/>
                <p:cNvSpPr>
                  <a:spLocks noChangeArrowheads="1"/>
                </p:cNvSpPr>
                <p:nvPr/>
              </p:nvSpPr>
              <p:spPr bwMode="auto">
                <a:xfrm>
                  <a:off x="1851" y="3072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sp>
          <p:nvSpPr>
            <p:cNvPr id="51687" name="Rectangle 487"/>
            <p:cNvSpPr>
              <a:spLocks noChangeArrowheads="1"/>
            </p:cNvSpPr>
            <p:nvPr/>
          </p:nvSpPr>
          <p:spPr bwMode="auto">
            <a:xfrm>
              <a:off x="-3" y="-3"/>
              <a:ext cx="3070" cy="346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19DE-5BAF-449B-A187-E4AB6BD3BAB5}" type="slidenum">
              <a:rPr lang="ko-KR" altLang="en-AU"/>
              <a:pPr/>
              <a:t>12</a:t>
            </a:fld>
            <a:endParaRPr lang="ko-KR" altLang="en-AU"/>
          </a:p>
        </p:txBody>
      </p:sp>
      <p:grpSp>
        <p:nvGrpSpPr>
          <p:cNvPr id="53267" name="Group 19"/>
          <p:cNvGrpSpPr>
            <a:grpSpLocks/>
          </p:cNvGrpSpPr>
          <p:nvPr/>
        </p:nvGrpSpPr>
        <p:grpSpPr bwMode="auto">
          <a:xfrm>
            <a:off x="1143000" y="990600"/>
            <a:ext cx="6705600" cy="619125"/>
            <a:chOff x="-3" y="-3"/>
            <a:chExt cx="3070" cy="390"/>
          </a:xfrm>
        </p:grpSpPr>
        <p:grpSp>
          <p:nvGrpSpPr>
            <p:cNvPr id="53265" name="Group 17"/>
            <p:cNvGrpSpPr>
              <a:grpSpLocks/>
            </p:cNvGrpSpPr>
            <p:nvPr/>
          </p:nvGrpSpPr>
          <p:grpSpPr bwMode="auto">
            <a:xfrm>
              <a:off x="0" y="0"/>
              <a:ext cx="3064" cy="384"/>
              <a:chOff x="0" y="0"/>
              <a:chExt cx="3064" cy="384"/>
            </a:xfrm>
          </p:grpSpPr>
          <p:grpSp>
            <p:nvGrpSpPr>
              <p:cNvPr id="5325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20" cy="384"/>
                <a:chOff x="0" y="0"/>
                <a:chExt cx="920" cy="384"/>
              </a:xfrm>
            </p:grpSpPr>
            <p:sp>
              <p:nvSpPr>
                <p:cNvPr id="5325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53254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20" cy="384"/>
                  <a:chOff x="0" y="0"/>
                  <a:chExt cx="920" cy="384"/>
                </a:xfrm>
              </p:grpSpPr>
              <p:sp>
                <p:nvSpPr>
                  <p:cNvPr id="53250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40" y="0"/>
                    <a:ext cx="840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lang="en-US" altLang="ko-KR" sz="1600" b="1"/>
                  </a:p>
                  <a:p>
                    <a:pPr algn="ctr"/>
                    <a:r>
                      <a:rPr lang="en-US" altLang="ko-KR" sz="2000" b="1"/>
                      <a:t>James</a:t>
                    </a:r>
                    <a:endParaRPr lang="en-AU" altLang="ko-KR" sz="2000"/>
                  </a:p>
                  <a:p>
                    <a:pPr algn="ctr"/>
                    <a:endParaRPr lang="en-AU" altLang="ko-KR" sz="2000" i="0">
                      <a:ea typeface="굴림" pitchFamily="34" charset="-127"/>
                    </a:endParaRPr>
                  </a:p>
                </p:txBody>
              </p:sp>
              <p:sp>
                <p:nvSpPr>
                  <p:cNvPr id="5325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20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53260" name="Group 12"/>
              <p:cNvGrpSpPr>
                <a:grpSpLocks/>
              </p:cNvGrpSpPr>
              <p:nvPr/>
            </p:nvGrpSpPr>
            <p:grpSpPr bwMode="auto">
              <a:xfrm>
                <a:off x="920" y="0"/>
                <a:ext cx="931" cy="384"/>
                <a:chOff x="920" y="0"/>
                <a:chExt cx="931" cy="384"/>
              </a:xfrm>
            </p:grpSpPr>
            <p:sp>
              <p:nvSpPr>
                <p:cNvPr id="53259" name="Rectangle 11"/>
                <p:cNvSpPr>
                  <a:spLocks noChangeArrowheads="1"/>
                </p:cNvSpPr>
                <p:nvPr/>
              </p:nvSpPr>
              <p:spPr bwMode="auto">
                <a:xfrm>
                  <a:off x="920" y="0"/>
                  <a:ext cx="93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53258" name="Group 10"/>
                <p:cNvGrpSpPr>
                  <a:grpSpLocks/>
                </p:cNvGrpSpPr>
                <p:nvPr/>
              </p:nvGrpSpPr>
              <p:grpSpPr bwMode="auto">
                <a:xfrm>
                  <a:off x="920" y="0"/>
                  <a:ext cx="931" cy="384"/>
                  <a:chOff x="920" y="0"/>
                  <a:chExt cx="931" cy="384"/>
                </a:xfrm>
              </p:grpSpPr>
              <p:sp>
                <p:nvSpPr>
                  <p:cNvPr id="53251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0"/>
                    <a:ext cx="851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lang="en-US" altLang="ko-KR" sz="1600" b="1"/>
                  </a:p>
                  <a:p>
                    <a:pPr algn="ctr"/>
                    <a:r>
                      <a:rPr lang="en-US" altLang="ko-KR" sz="2000" b="1"/>
                      <a:t>Proverbs</a:t>
                    </a:r>
                    <a:endParaRPr lang="en-AU" altLang="ko-KR" sz="2000"/>
                  </a:p>
                  <a:p>
                    <a:pPr algn="ctr"/>
                    <a:endParaRPr lang="en-AU" altLang="ko-KR" sz="1600" i="0">
                      <a:ea typeface="굴림" pitchFamily="34" charset="-127"/>
                    </a:endParaRPr>
                  </a:p>
                </p:txBody>
              </p:sp>
              <p:sp>
                <p:nvSpPr>
                  <p:cNvPr id="5325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920" y="0"/>
                    <a:ext cx="931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53264" name="Group 16"/>
              <p:cNvGrpSpPr>
                <a:grpSpLocks/>
              </p:cNvGrpSpPr>
              <p:nvPr/>
            </p:nvGrpSpPr>
            <p:grpSpPr bwMode="auto">
              <a:xfrm>
                <a:off x="1851" y="0"/>
                <a:ext cx="1213" cy="384"/>
                <a:chOff x="1851" y="0"/>
                <a:chExt cx="1213" cy="384"/>
              </a:xfrm>
            </p:grpSpPr>
            <p:sp>
              <p:nvSpPr>
                <p:cNvPr id="53263" name="Rectangle 15"/>
                <p:cNvSpPr>
                  <a:spLocks noChangeArrowheads="1"/>
                </p:cNvSpPr>
                <p:nvPr/>
              </p:nvSpPr>
              <p:spPr bwMode="auto">
                <a:xfrm>
                  <a:off x="1851" y="0"/>
                  <a:ext cx="121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53262" name="Group 14"/>
                <p:cNvGrpSpPr>
                  <a:grpSpLocks/>
                </p:cNvGrpSpPr>
                <p:nvPr/>
              </p:nvGrpSpPr>
              <p:grpSpPr bwMode="auto">
                <a:xfrm>
                  <a:off x="1851" y="0"/>
                  <a:ext cx="1213" cy="384"/>
                  <a:chOff x="1851" y="0"/>
                  <a:chExt cx="1213" cy="384"/>
                </a:xfrm>
              </p:grpSpPr>
              <p:sp>
                <p:nvSpPr>
                  <p:cNvPr id="5325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891" y="0"/>
                    <a:ext cx="1133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lang="en-US" altLang="ko-KR" sz="1600" b="1"/>
                  </a:p>
                  <a:p>
                    <a:pPr algn="ctr"/>
                    <a:r>
                      <a:rPr lang="en-US" altLang="ko-KR" sz="2000" b="1"/>
                      <a:t>Ideas presented</a:t>
                    </a:r>
                    <a:endParaRPr lang="en-AU" altLang="ko-KR" sz="2000"/>
                  </a:p>
                  <a:p>
                    <a:pPr algn="ctr"/>
                    <a:endParaRPr lang="en-AU" altLang="ko-KR" sz="2000" i="0">
                      <a:ea typeface="굴림" pitchFamily="34" charset="-127"/>
                    </a:endParaRPr>
                  </a:p>
                </p:txBody>
              </p:sp>
              <p:sp>
                <p:nvSpPr>
                  <p:cNvPr id="5326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851" y="0"/>
                    <a:ext cx="1213" cy="38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</p:grpSp>
        <p:sp>
          <p:nvSpPr>
            <p:cNvPr id="53266" name="Rectangle 18"/>
            <p:cNvSpPr>
              <a:spLocks noChangeArrowheads="1"/>
            </p:cNvSpPr>
            <p:nvPr/>
          </p:nvSpPr>
          <p:spPr bwMode="auto">
            <a:xfrm>
              <a:off x="-3" y="-3"/>
              <a:ext cx="3070" cy="39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3333" name="Group 85"/>
          <p:cNvGrpSpPr>
            <a:grpSpLocks/>
          </p:cNvGrpSpPr>
          <p:nvPr/>
        </p:nvGrpSpPr>
        <p:grpSpPr bwMode="auto">
          <a:xfrm>
            <a:off x="1143000" y="1600200"/>
            <a:ext cx="6705600" cy="4276725"/>
            <a:chOff x="-3" y="-3"/>
            <a:chExt cx="3070" cy="2694"/>
          </a:xfrm>
        </p:grpSpPr>
        <p:grpSp>
          <p:nvGrpSpPr>
            <p:cNvPr id="53331" name="Group 83"/>
            <p:cNvGrpSpPr>
              <a:grpSpLocks/>
            </p:cNvGrpSpPr>
            <p:nvPr/>
          </p:nvGrpSpPr>
          <p:grpSpPr bwMode="auto">
            <a:xfrm>
              <a:off x="0" y="0"/>
              <a:ext cx="3064" cy="2688"/>
              <a:chOff x="0" y="0"/>
              <a:chExt cx="3064" cy="2688"/>
            </a:xfrm>
          </p:grpSpPr>
          <p:grpSp>
            <p:nvGrpSpPr>
              <p:cNvPr id="53290" name="Group 42"/>
              <p:cNvGrpSpPr>
                <a:grpSpLocks/>
              </p:cNvGrpSpPr>
              <p:nvPr/>
            </p:nvGrpSpPr>
            <p:grpSpPr bwMode="auto">
              <a:xfrm>
                <a:off x="0" y="0"/>
                <a:ext cx="920" cy="384"/>
                <a:chOff x="0" y="0"/>
                <a:chExt cx="920" cy="384"/>
              </a:xfrm>
            </p:grpSpPr>
            <p:sp>
              <p:nvSpPr>
                <p:cNvPr id="53268" name="Rectangle 20"/>
                <p:cNvSpPr>
                  <a:spLocks noChangeArrowheads="1"/>
                </p:cNvSpPr>
                <p:nvPr/>
              </p:nvSpPr>
              <p:spPr bwMode="auto">
                <a:xfrm>
                  <a:off x="40" y="0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3:6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289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292" name="Group 44"/>
              <p:cNvGrpSpPr>
                <a:grpSpLocks/>
              </p:cNvGrpSpPr>
              <p:nvPr/>
            </p:nvGrpSpPr>
            <p:grpSpPr bwMode="auto">
              <a:xfrm>
                <a:off x="920" y="0"/>
                <a:ext cx="931" cy="384"/>
                <a:chOff x="920" y="0"/>
                <a:chExt cx="931" cy="384"/>
              </a:xfrm>
            </p:grpSpPr>
            <p:sp>
              <p:nvSpPr>
                <p:cNvPr id="53269" name="Rectangle 21"/>
                <p:cNvSpPr>
                  <a:spLocks noChangeArrowheads="1"/>
                </p:cNvSpPr>
                <p:nvPr/>
              </p:nvSpPr>
              <p:spPr bwMode="auto">
                <a:xfrm>
                  <a:off x="960" y="0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16:27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291" name="Rectangle 43"/>
                <p:cNvSpPr>
                  <a:spLocks noChangeArrowheads="1"/>
                </p:cNvSpPr>
                <p:nvPr/>
              </p:nvSpPr>
              <p:spPr bwMode="auto">
                <a:xfrm>
                  <a:off x="920" y="0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294" name="Group 46"/>
              <p:cNvGrpSpPr>
                <a:grpSpLocks/>
              </p:cNvGrpSpPr>
              <p:nvPr/>
            </p:nvGrpSpPr>
            <p:grpSpPr bwMode="auto">
              <a:xfrm>
                <a:off x="1851" y="0"/>
                <a:ext cx="1213" cy="384"/>
                <a:chOff x="1851" y="0"/>
                <a:chExt cx="1213" cy="384"/>
              </a:xfrm>
            </p:grpSpPr>
            <p:sp>
              <p:nvSpPr>
                <p:cNvPr id="53270" name="Rectangle 22"/>
                <p:cNvSpPr>
                  <a:spLocks noChangeArrowheads="1"/>
                </p:cNvSpPr>
                <p:nvPr/>
              </p:nvSpPr>
              <p:spPr bwMode="auto">
                <a:xfrm>
                  <a:off x="1891" y="0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The tongue likened to fire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3293" name="Rectangle 45"/>
                <p:cNvSpPr>
                  <a:spLocks noChangeArrowheads="1"/>
                </p:cNvSpPr>
                <p:nvPr/>
              </p:nvSpPr>
              <p:spPr bwMode="auto">
                <a:xfrm>
                  <a:off x="1851" y="0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296" name="Group 48"/>
              <p:cNvGrpSpPr>
                <a:grpSpLocks/>
              </p:cNvGrpSpPr>
              <p:nvPr/>
            </p:nvGrpSpPr>
            <p:grpSpPr bwMode="auto">
              <a:xfrm>
                <a:off x="0" y="384"/>
                <a:ext cx="920" cy="384"/>
                <a:chOff x="0" y="384"/>
                <a:chExt cx="920" cy="384"/>
              </a:xfrm>
            </p:grpSpPr>
            <p:sp>
              <p:nvSpPr>
                <p:cNvPr id="53271" name="Rectangle 23"/>
                <p:cNvSpPr>
                  <a:spLocks noChangeArrowheads="1"/>
                </p:cNvSpPr>
                <p:nvPr/>
              </p:nvSpPr>
              <p:spPr bwMode="auto">
                <a:xfrm>
                  <a:off x="40" y="384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3:13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295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298" name="Group 50"/>
              <p:cNvGrpSpPr>
                <a:grpSpLocks/>
              </p:cNvGrpSpPr>
              <p:nvPr/>
            </p:nvGrpSpPr>
            <p:grpSpPr bwMode="auto">
              <a:xfrm>
                <a:off x="920" y="384"/>
                <a:ext cx="931" cy="384"/>
                <a:chOff x="920" y="384"/>
                <a:chExt cx="931" cy="384"/>
              </a:xfrm>
            </p:grpSpPr>
            <p:sp>
              <p:nvSpPr>
                <p:cNvPr id="53272" name="Rectangle 24"/>
                <p:cNvSpPr>
                  <a:spLocks noChangeArrowheads="1"/>
                </p:cNvSpPr>
                <p:nvPr/>
              </p:nvSpPr>
              <p:spPr bwMode="auto">
                <a:xfrm>
                  <a:off x="960" y="384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3:13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297" name="Rectangle 49"/>
                <p:cNvSpPr>
                  <a:spLocks noChangeArrowheads="1"/>
                </p:cNvSpPr>
                <p:nvPr/>
              </p:nvSpPr>
              <p:spPr bwMode="auto">
                <a:xfrm>
                  <a:off x="920" y="384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00" name="Group 52"/>
              <p:cNvGrpSpPr>
                <a:grpSpLocks/>
              </p:cNvGrpSpPr>
              <p:nvPr/>
            </p:nvGrpSpPr>
            <p:grpSpPr bwMode="auto">
              <a:xfrm>
                <a:off x="1851" y="384"/>
                <a:ext cx="1213" cy="384"/>
                <a:chOff x="1851" y="384"/>
                <a:chExt cx="1213" cy="384"/>
              </a:xfrm>
            </p:grpSpPr>
            <p:sp>
              <p:nvSpPr>
                <p:cNvPr id="53273" name="Rectangle 25"/>
                <p:cNvSpPr>
                  <a:spLocks noChangeArrowheads="1"/>
                </p:cNvSpPr>
                <p:nvPr/>
              </p:nvSpPr>
              <p:spPr bwMode="auto">
                <a:xfrm>
                  <a:off x="1891" y="384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Wisdom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3299" name="Rectangle 51"/>
                <p:cNvSpPr>
                  <a:spLocks noChangeArrowheads="1"/>
                </p:cNvSpPr>
                <p:nvPr/>
              </p:nvSpPr>
              <p:spPr bwMode="auto">
                <a:xfrm>
                  <a:off x="1851" y="384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02" name="Group 54"/>
              <p:cNvGrpSpPr>
                <a:grpSpLocks/>
              </p:cNvGrpSpPr>
              <p:nvPr/>
            </p:nvGrpSpPr>
            <p:grpSpPr bwMode="auto">
              <a:xfrm>
                <a:off x="0" y="768"/>
                <a:ext cx="920" cy="384"/>
                <a:chOff x="0" y="768"/>
                <a:chExt cx="920" cy="384"/>
              </a:xfrm>
            </p:grpSpPr>
            <p:sp>
              <p:nvSpPr>
                <p:cNvPr id="53274" name="Rectangle 26"/>
                <p:cNvSpPr>
                  <a:spLocks noChangeArrowheads="1"/>
                </p:cNvSpPr>
                <p:nvPr/>
              </p:nvSpPr>
              <p:spPr bwMode="auto">
                <a:xfrm>
                  <a:off x="40" y="768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3:14-16, 4:1-5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301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04" name="Group 56"/>
              <p:cNvGrpSpPr>
                <a:grpSpLocks/>
              </p:cNvGrpSpPr>
              <p:nvPr/>
            </p:nvGrpSpPr>
            <p:grpSpPr bwMode="auto">
              <a:xfrm>
                <a:off x="920" y="768"/>
                <a:ext cx="931" cy="384"/>
                <a:chOff x="920" y="768"/>
                <a:chExt cx="931" cy="384"/>
              </a:xfrm>
            </p:grpSpPr>
            <p:sp>
              <p:nvSpPr>
                <p:cNvPr id="53275" name="Rectangle 27"/>
                <p:cNvSpPr>
                  <a:spLocks noChangeArrowheads="1"/>
                </p:cNvSpPr>
                <p:nvPr/>
              </p:nvSpPr>
              <p:spPr bwMode="auto">
                <a:xfrm>
                  <a:off x="960" y="768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3:29-31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303" name="Rectangle 55"/>
                <p:cNvSpPr>
                  <a:spLocks noChangeArrowheads="1"/>
                </p:cNvSpPr>
                <p:nvPr/>
              </p:nvSpPr>
              <p:spPr bwMode="auto">
                <a:xfrm>
                  <a:off x="920" y="768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06" name="Group 58"/>
              <p:cNvGrpSpPr>
                <a:grpSpLocks/>
              </p:cNvGrpSpPr>
              <p:nvPr/>
            </p:nvGrpSpPr>
            <p:grpSpPr bwMode="auto">
              <a:xfrm>
                <a:off x="1851" y="768"/>
                <a:ext cx="1213" cy="384"/>
                <a:chOff x="1851" y="768"/>
                <a:chExt cx="1213" cy="384"/>
              </a:xfrm>
            </p:grpSpPr>
            <p:sp>
              <p:nvSpPr>
                <p:cNvPr id="53276" name="Rectangle 28"/>
                <p:cNvSpPr>
                  <a:spLocks noChangeArrowheads="1"/>
                </p:cNvSpPr>
                <p:nvPr/>
              </p:nvSpPr>
              <p:spPr bwMode="auto">
                <a:xfrm>
                  <a:off x="1891" y="768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Envying and strife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3305" name="Rectangle 57"/>
                <p:cNvSpPr>
                  <a:spLocks noChangeArrowheads="1"/>
                </p:cNvSpPr>
                <p:nvPr/>
              </p:nvSpPr>
              <p:spPr bwMode="auto">
                <a:xfrm>
                  <a:off x="1851" y="768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08" name="Group 60"/>
              <p:cNvGrpSpPr>
                <a:grpSpLocks/>
              </p:cNvGrpSpPr>
              <p:nvPr/>
            </p:nvGrpSpPr>
            <p:grpSpPr bwMode="auto">
              <a:xfrm>
                <a:off x="0" y="1152"/>
                <a:ext cx="920" cy="384"/>
                <a:chOff x="0" y="1152"/>
                <a:chExt cx="920" cy="384"/>
              </a:xfrm>
            </p:grpSpPr>
            <p:sp>
              <p:nvSpPr>
                <p:cNvPr id="53277" name="Rectangle 29"/>
                <p:cNvSpPr>
                  <a:spLocks noChangeArrowheads="1"/>
                </p:cNvSpPr>
                <p:nvPr/>
              </p:nvSpPr>
              <p:spPr bwMode="auto">
                <a:xfrm>
                  <a:off x="40" y="1152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4:6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307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10" name="Group 62"/>
              <p:cNvGrpSpPr>
                <a:grpSpLocks/>
              </p:cNvGrpSpPr>
              <p:nvPr/>
            </p:nvGrpSpPr>
            <p:grpSpPr bwMode="auto">
              <a:xfrm>
                <a:off x="920" y="1152"/>
                <a:ext cx="931" cy="384"/>
                <a:chOff x="920" y="1152"/>
                <a:chExt cx="931" cy="384"/>
              </a:xfrm>
            </p:grpSpPr>
            <p:sp>
              <p:nvSpPr>
                <p:cNvPr id="53278" name="Rectangle 30"/>
                <p:cNvSpPr>
                  <a:spLocks noChangeArrowheads="1"/>
                </p:cNvSpPr>
                <p:nvPr/>
              </p:nvSpPr>
              <p:spPr bwMode="auto">
                <a:xfrm>
                  <a:off x="960" y="1152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3:34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309" name="Rectangle 61"/>
                <p:cNvSpPr>
                  <a:spLocks noChangeArrowheads="1"/>
                </p:cNvSpPr>
                <p:nvPr/>
              </p:nvSpPr>
              <p:spPr bwMode="auto">
                <a:xfrm>
                  <a:off x="920" y="1152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12" name="Group 64"/>
              <p:cNvGrpSpPr>
                <a:grpSpLocks/>
              </p:cNvGrpSpPr>
              <p:nvPr/>
            </p:nvGrpSpPr>
            <p:grpSpPr bwMode="auto">
              <a:xfrm>
                <a:off x="1851" y="1152"/>
                <a:ext cx="1213" cy="384"/>
                <a:chOff x="1851" y="1152"/>
                <a:chExt cx="1213" cy="384"/>
              </a:xfrm>
            </p:grpSpPr>
            <p:sp>
              <p:nvSpPr>
                <p:cNvPr id="53279" name="Rectangle 31"/>
                <p:cNvSpPr>
                  <a:spLocks noChangeArrowheads="1"/>
                </p:cNvSpPr>
                <p:nvPr/>
              </p:nvSpPr>
              <p:spPr bwMode="auto">
                <a:xfrm>
                  <a:off x="1891" y="1152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Grace to the humble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3311" name="Rectangle 63"/>
                <p:cNvSpPr>
                  <a:spLocks noChangeArrowheads="1"/>
                </p:cNvSpPr>
                <p:nvPr/>
              </p:nvSpPr>
              <p:spPr bwMode="auto">
                <a:xfrm>
                  <a:off x="1851" y="1152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14" name="Group 66"/>
              <p:cNvGrpSpPr>
                <a:grpSpLocks/>
              </p:cNvGrpSpPr>
              <p:nvPr/>
            </p:nvGrpSpPr>
            <p:grpSpPr bwMode="auto">
              <a:xfrm>
                <a:off x="0" y="1536"/>
                <a:ext cx="920" cy="384"/>
                <a:chOff x="0" y="1536"/>
                <a:chExt cx="920" cy="384"/>
              </a:xfrm>
            </p:grpSpPr>
            <p:sp>
              <p:nvSpPr>
                <p:cNvPr id="53280" name="Rectangle 32"/>
                <p:cNvSpPr>
                  <a:spLocks noChangeArrowheads="1"/>
                </p:cNvSpPr>
                <p:nvPr/>
              </p:nvSpPr>
              <p:spPr bwMode="auto">
                <a:xfrm>
                  <a:off x="40" y="1536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4:10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313" name="Rectangle 65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16" name="Group 68"/>
              <p:cNvGrpSpPr>
                <a:grpSpLocks/>
              </p:cNvGrpSpPr>
              <p:nvPr/>
            </p:nvGrpSpPr>
            <p:grpSpPr bwMode="auto">
              <a:xfrm>
                <a:off x="920" y="1536"/>
                <a:ext cx="931" cy="384"/>
                <a:chOff x="920" y="1536"/>
                <a:chExt cx="931" cy="384"/>
              </a:xfrm>
            </p:grpSpPr>
            <p:sp>
              <p:nvSpPr>
                <p:cNvPr id="53281" name="Rectangle 33"/>
                <p:cNvSpPr>
                  <a:spLocks noChangeArrowheads="1"/>
                </p:cNvSpPr>
                <p:nvPr/>
              </p:nvSpPr>
              <p:spPr bwMode="auto">
                <a:xfrm>
                  <a:off x="960" y="1536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18:12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315" name="Rectangle 67"/>
                <p:cNvSpPr>
                  <a:spLocks noChangeArrowheads="1"/>
                </p:cNvSpPr>
                <p:nvPr/>
              </p:nvSpPr>
              <p:spPr bwMode="auto">
                <a:xfrm>
                  <a:off x="920" y="1536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18" name="Group 70"/>
              <p:cNvGrpSpPr>
                <a:grpSpLocks/>
              </p:cNvGrpSpPr>
              <p:nvPr/>
            </p:nvGrpSpPr>
            <p:grpSpPr bwMode="auto">
              <a:xfrm>
                <a:off x="1851" y="1536"/>
                <a:ext cx="1213" cy="384"/>
                <a:chOff x="1851" y="1536"/>
                <a:chExt cx="1213" cy="384"/>
              </a:xfrm>
            </p:grpSpPr>
            <p:sp>
              <p:nvSpPr>
                <p:cNvPr id="53282" name="Rectangle 34"/>
                <p:cNvSpPr>
                  <a:spLocks noChangeArrowheads="1"/>
                </p:cNvSpPr>
                <p:nvPr/>
              </p:nvSpPr>
              <p:spPr bwMode="auto">
                <a:xfrm>
                  <a:off x="1891" y="1536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Humble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3317" name="Rectangle 69"/>
                <p:cNvSpPr>
                  <a:spLocks noChangeArrowheads="1"/>
                </p:cNvSpPr>
                <p:nvPr/>
              </p:nvSpPr>
              <p:spPr bwMode="auto">
                <a:xfrm>
                  <a:off x="1851" y="1536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20" name="Group 72"/>
              <p:cNvGrpSpPr>
                <a:grpSpLocks/>
              </p:cNvGrpSpPr>
              <p:nvPr/>
            </p:nvGrpSpPr>
            <p:grpSpPr bwMode="auto">
              <a:xfrm>
                <a:off x="0" y="1920"/>
                <a:ext cx="920" cy="384"/>
                <a:chOff x="0" y="1920"/>
                <a:chExt cx="920" cy="384"/>
              </a:xfrm>
            </p:grpSpPr>
            <p:sp>
              <p:nvSpPr>
                <p:cNvPr id="53283" name="Rectangle 35"/>
                <p:cNvSpPr>
                  <a:spLocks noChangeArrowheads="1"/>
                </p:cNvSpPr>
                <p:nvPr/>
              </p:nvSpPr>
              <p:spPr bwMode="auto">
                <a:xfrm>
                  <a:off x="40" y="1920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4:14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319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22" name="Group 74"/>
              <p:cNvGrpSpPr>
                <a:grpSpLocks/>
              </p:cNvGrpSpPr>
              <p:nvPr/>
            </p:nvGrpSpPr>
            <p:grpSpPr bwMode="auto">
              <a:xfrm>
                <a:off x="920" y="1920"/>
                <a:ext cx="931" cy="384"/>
                <a:chOff x="920" y="1920"/>
                <a:chExt cx="931" cy="384"/>
              </a:xfrm>
            </p:grpSpPr>
            <p:sp>
              <p:nvSpPr>
                <p:cNvPr id="53284" name="Rectangle 36"/>
                <p:cNvSpPr>
                  <a:spLocks noChangeArrowheads="1"/>
                </p:cNvSpPr>
                <p:nvPr/>
              </p:nvSpPr>
              <p:spPr bwMode="auto">
                <a:xfrm>
                  <a:off x="960" y="1920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27:1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321" name="Rectangle 73"/>
                <p:cNvSpPr>
                  <a:spLocks noChangeArrowheads="1"/>
                </p:cNvSpPr>
                <p:nvPr/>
              </p:nvSpPr>
              <p:spPr bwMode="auto">
                <a:xfrm>
                  <a:off x="920" y="1920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24" name="Group 76"/>
              <p:cNvGrpSpPr>
                <a:grpSpLocks/>
              </p:cNvGrpSpPr>
              <p:nvPr/>
            </p:nvGrpSpPr>
            <p:grpSpPr bwMode="auto">
              <a:xfrm>
                <a:off x="1851" y="1920"/>
                <a:ext cx="1213" cy="384"/>
                <a:chOff x="1851" y="1920"/>
                <a:chExt cx="1213" cy="384"/>
              </a:xfrm>
            </p:grpSpPr>
            <p:sp>
              <p:nvSpPr>
                <p:cNvPr id="53285" name="Rectangle 37"/>
                <p:cNvSpPr>
                  <a:spLocks noChangeArrowheads="1"/>
                </p:cNvSpPr>
                <p:nvPr/>
              </p:nvSpPr>
              <p:spPr bwMode="auto">
                <a:xfrm>
                  <a:off x="1891" y="1920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Boast not of tomorrow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3323" name="Rectangle 75"/>
                <p:cNvSpPr>
                  <a:spLocks noChangeArrowheads="1"/>
                </p:cNvSpPr>
                <p:nvPr/>
              </p:nvSpPr>
              <p:spPr bwMode="auto">
                <a:xfrm>
                  <a:off x="1851" y="1920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26" name="Group 78"/>
              <p:cNvGrpSpPr>
                <a:grpSpLocks/>
              </p:cNvGrpSpPr>
              <p:nvPr/>
            </p:nvGrpSpPr>
            <p:grpSpPr bwMode="auto">
              <a:xfrm>
                <a:off x="0" y="2304"/>
                <a:ext cx="920" cy="384"/>
                <a:chOff x="0" y="2304"/>
                <a:chExt cx="920" cy="384"/>
              </a:xfrm>
            </p:grpSpPr>
            <p:sp>
              <p:nvSpPr>
                <p:cNvPr id="53286" name="Rectangle 38"/>
                <p:cNvSpPr>
                  <a:spLocks noChangeArrowheads="1"/>
                </p:cNvSpPr>
                <p:nvPr/>
              </p:nvSpPr>
              <p:spPr bwMode="auto">
                <a:xfrm>
                  <a:off x="40" y="2304"/>
                  <a:ext cx="8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5:16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325" name="Rectangle 77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92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28" name="Group 80"/>
              <p:cNvGrpSpPr>
                <a:grpSpLocks/>
              </p:cNvGrpSpPr>
              <p:nvPr/>
            </p:nvGrpSpPr>
            <p:grpSpPr bwMode="auto">
              <a:xfrm>
                <a:off x="920" y="2304"/>
                <a:ext cx="931" cy="384"/>
                <a:chOff x="920" y="2304"/>
                <a:chExt cx="931" cy="384"/>
              </a:xfrm>
            </p:grpSpPr>
            <p:sp>
              <p:nvSpPr>
                <p:cNvPr id="53287" name="Rectangle 39"/>
                <p:cNvSpPr>
                  <a:spLocks noChangeArrowheads="1"/>
                </p:cNvSpPr>
                <p:nvPr/>
              </p:nvSpPr>
              <p:spPr bwMode="auto">
                <a:xfrm>
                  <a:off x="960" y="2304"/>
                  <a:ext cx="85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ko-KR" altLang="en-US" sz="1600" i="0"/>
                    <a:t>15:8,29</a:t>
                  </a:r>
                  <a:endParaRPr lang="ko-KR" altLang="en-AU" sz="1600" i="0"/>
                </a:p>
                <a:p>
                  <a:pPr algn="just"/>
                  <a:endParaRPr lang="ko-KR" altLang="en-AU" sz="1600" i="0">
                    <a:ea typeface="굴림" pitchFamily="34" charset="-127"/>
                  </a:endParaRPr>
                </a:p>
              </p:txBody>
            </p:sp>
            <p:sp>
              <p:nvSpPr>
                <p:cNvPr id="53327" name="Rectangle 79"/>
                <p:cNvSpPr>
                  <a:spLocks noChangeArrowheads="1"/>
                </p:cNvSpPr>
                <p:nvPr/>
              </p:nvSpPr>
              <p:spPr bwMode="auto">
                <a:xfrm>
                  <a:off x="920" y="2304"/>
                  <a:ext cx="93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3330" name="Group 82"/>
              <p:cNvGrpSpPr>
                <a:grpSpLocks/>
              </p:cNvGrpSpPr>
              <p:nvPr/>
            </p:nvGrpSpPr>
            <p:grpSpPr bwMode="auto">
              <a:xfrm>
                <a:off x="1851" y="2304"/>
                <a:ext cx="1213" cy="384"/>
                <a:chOff x="1851" y="2304"/>
                <a:chExt cx="1213" cy="384"/>
              </a:xfrm>
            </p:grpSpPr>
            <p:sp>
              <p:nvSpPr>
                <p:cNvPr id="53288" name="Rectangle 40"/>
                <p:cNvSpPr>
                  <a:spLocks noChangeArrowheads="1"/>
                </p:cNvSpPr>
                <p:nvPr/>
              </p:nvSpPr>
              <p:spPr bwMode="auto">
                <a:xfrm>
                  <a:off x="1891" y="2304"/>
                  <a:ext cx="1133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just"/>
                  <a:r>
                    <a:rPr lang="en-US" altLang="ko-KR" sz="1600" i="0"/>
                    <a:t>Prayer of the righteous</a:t>
                  </a:r>
                  <a:endParaRPr lang="en-AU" altLang="ko-KR" sz="1600" i="0"/>
                </a:p>
                <a:p>
                  <a:pPr algn="just"/>
                  <a:endParaRPr lang="en-AU" altLang="ko-KR" sz="1600" i="0">
                    <a:ea typeface="굴림" pitchFamily="34" charset="-127"/>
                  </a:endParaRPr>
                </a:p>
              </p:txBody>
            </p:sp>
            <p:sp>
              <p:nvSpPr>
                <p:cNvPr id="53329" name="Rectangle 81"/>
                <p:cNvSpPr>
                  <a:spLocks noChangeArrowheads="1"/>
                </p:cNvSpPr>
                <p:nvPr/>
              </p:nvSpPr>
              <p:spPr bwMode="auto">
                <a:xfrm>
                  <a:off x="1851" y="2304"/>
                  <a:ext cx="1213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sp>
          <p:nvSpPr>
            <p:cNvPr id="53332" name="Rectangle 84"/>
            <p:cNvSpPr>
              <a:spLocks noChangeArrowheads="1"/>
            </p:cNvSpPr>
            <p:nvPr/>
          </p:nvSpPr>
          <p:spPr bwMode="auto">
            <a:xfrm>
              <a:off x="-3" y="-3"/>
              <a:ext cx="3070" cy="269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DA7-21DB-4B2F-B3FF-CDD0CDE6D73B}" type="slidenum">
              <a:rPr lang="ko-KR" altLang="en-AU"/>
              <a:pPr/>
              <a:t>13</a:t>
            </a:fld>
            <a:endParaRPr lang="ko-KR" altLang="en-A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914400" y="990600"/>
            <a:ext cx="80010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69875">
              <a:tabLst>
                <a:tab pos="630238" algn="l"/>
              </a:tabLst>
            </a:pPr>
            <a:r>
              <a:rPr lang="en-US" altLang="ko-KR" sz="3200" i="0" dirty="0" smtClean="0">
                <a:solidFill>
                  <a:srgbClr val="FFFF00"/>
                </a:solidFill>
                <a:latin typeface="Gill Sans" pitchFamily="34" charset="0"/>
              </a:rPr>
              <a:t>How do we </a:t>
            </a:r>
            <a:r>
              <a:rPr lang="en-US" altLang="ko-KR" sz="3200" i="0" dirty="0" err="1" smtClean="0">
                <a:solidFill>
                  <a:srgbClr val="FFFF00"/>
                </a:solidFill>
                <a:latin typeface="Gill Sans" pitchFamily="34" charset="0"/>
              </a:rPr>
              <a:t>practise</a:t>
            </a:r>
            <a:r>
              <a:rPr lang="en-US" altLang="ko-KR" sz="3200" i="0" dirty="0" smtClean="0">
                <a:solidFill>
                  <a:srgbClr val="FFFF00"/>
                </a:solidFill>
                <a:latin typeface="Gill Sans" pitchFamily="34" charset="0"/>
              </a:rPr>
              <a:t> humility?</a:t>
            </a:r>
            <a:endParaRPr lang="en-AU" altLang="ko-KR" sz="3200" i="0" dirty="0">
              <a:solidFill>
                <a:srgbClr val="FFFF00"/>
              </a:solidFill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2800" i="0" dirty="0">
                <a:latin typeface="Gill Sans" pitchFamily="34" charset="0"/>
              </a:rPr>
              <a:t> </a:t>
            </a:r>
            <a:endParaRPr lang="en-AU" altLang="ko-KR" sz="2800" i="0" dirty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2800" i="0" dirty="0">
                <a:latin typeface="Gill Sans" pitchFamily="34" charset="0"/>
              </a:rPr>
              <a:t>Is it just a complicated </a:t>
            </a:r>
            <a:endParaRPr lang="en-US" altLang="ko-KR" sz="2800" i="0" dirty="0" smtClean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2800" i="0" dirty="0" smtClean="0">
                <a:latin typeface="Gill Sans" pitchFamily="34" charset="0"/>
              </a:rPr>
              <a:t>game </a:t>
            </a:r>
            <a:r>
              <a:rPr lang="en-US" altLang="ko-KR" sz="2800" i="0" dirty="0">
                <a:latin typeface="Gill Sans" pitchFamily="34" charset="0"/>
              </a:rPr>
              <a:t>of pretend?</a:t>
            </a:r>
            <a:endParaRPr lang="en-AU" altLang="ko-KR" sz="2800" i="0" dirty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2800" i="0" dirty="0">
                <a:latin typeface="Gill Sans" pitchFamily="34" charset="0"/>
              </a:rPr>
              <a:t> </a:t>
            </a:r>
            <a:endParaRPr lang="en-US" altLang="ko-KR" sz="2800" i="0" dirty="0" smtClean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endParaRPr lang="en-US" altLang="ko-KR" sz="2800" i="0" dirty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endParaRPr lang="en-US" altLang="ko-KR" sz="2800" i="0" dirty="0" smtClean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endParaRPr lang="en-AU" altLang="ko-KR" sz="2800" i="0" dirty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2800" i="0" dirty="0">
                <a:solidFill>
                  <a:srgbClr val="FF9966"/>
                </a:solidFill>
                <a:latin typeface="Gill Sans" pitchFamily="34" charset="0"/>
              </a:rPr>
              <a:t>Challenge:  </a:t>
            </a:r>
            <a:endParaRPr lang="en-US" altLang="ko-KR" sz="2800" i="0" dirty="0" smtClean="0">
              <a:solidFill>
                <a:srgbClr val="FF9966"/>
              </a:solidFill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2800" i="0" dirty="0" smtClean="0">
                <a:solidFill>
                  <a:srgbClr val="FF9966"/>
                </a:solidFill>
                <a:latin typeface="Gill Sans" pitchFamily="34" charset="0"/>
              </a:rPr>
              <a:t>How </a:t>
            </a:r>
            <a:r>
              <a:rPr lang="en-US" altLang="ko-KR" sz="2800" i="0" dirty="0">
                <a:solidFill>
                  <a:srgbClr val="FF9966"/>
                </a:solidFill>
                <a:latin typeface="Gill Sans" pitchFamily="34" charset="0"/>
              </a:rPr>
              <a:t>does a person </a:t>
            </a:r>
            <a:r>
              <a:rPr lang="en-US" altLang="ko-KR" sz="2800" dirty="0">
                <a:solidFill>
                  <a:srgbClr val="FF9966"/>
                </a:solidFill>
                <a:latin typeface="Gill Sans" pitchFamily="34" charset="0"/>
              </a:rPr>
              <a:t>esteem every brother </a:t>
            </a:r>
            <a:endParaRPr lang="en-US" altLang="ko-KR" sz="2800" dirty="0" smtClean="0">
              <a:solidFill>
                <a:srgbClr val="FF9966"/>
              </a:solidFill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2800" dirty="0" smtClean="0">
                <a:solidFill>
                  <a:srgbClr val="FF9966"/>
                </a:solidFill>
                <a:latin typeface="Gill Sans" pitchFamily="34" charset="0"/>
              </a:rPr>
              <a:t>BETTER </a:t>
            </a:r>
            <a:r>
              <a:rPr lang="en-US" altLang="ko-KR" sz="2800" dirty="0">
                <a:solidFill>
                  <a:srgbClr val="FF9966"/>
                </a:solidFill>
                <a:latin typeface="Gill Sans" pitchFamily="34" charset="0"/>
              </a:rPr>
              <a:t>than himself? </a:t>
            </a:r>
            <a:endParaRPr lang="en-US" altLang="ko-KR" sz="2800" dirty="0" smtClean="0">
              <a:solidFill>
                <a:srgbClr val="FF9966"/>
              </a:solidFill>
              <a:latin typeface="Gill Sans" pitchFamily="34" charset="0"/>
            </a:endParaRPr>
          </a:p>
          <a:p>
            <a:pPr indent="-269875" algn="r">
              <a:tabLst>
                <a:tab pos="630238" algn="l"/>
              </a:tabLst>
            </a:pPr>
            <a:r>
              <a:rPr lang="en-US" altLang="ko-KR" sz="2800" dirty="0" smtClean="0">
                <a:solidFill>
                  <a:srgbClr val="FF9966"/>
                </a:solidFill>
                <a:latin typeface="Gill Sans" pitchFamily="34" charset="0"/>
              </a:rPr>
              <a:t>Philippians </a:t>
            </a:r>
            <a:r>
              <a:rPr lang="en-US" altLang="ko-KR" sz="2800" dirty="0">
                <a:solidFill>
                  <a:srgbClr val="FF9966"/>
                </a:solidFill>
                <a:latin typeface="Gill Sans" pitchFamily="34" charset="0"/>
              </a:rPr>
              <a:t>2: </a:t>
            </a:r>
            <a:r>
              <a:rPr lang="en-US" altLang="ko-KR" sz="2800" dirty="0" smtClean="0">
                <a:solidFill>
                  <a:srgbClr val="FF9966"/>
                </a:solidFill>
                <a:latin typeface="Gill Sans" pitchFamily="34" charset="0"/>
              </a:rPr>
              <a:t>3</a:t>
            </a:r>
            <a:endParaRPr lang="en-AU" altLang="ko-KR" sz="2000" i="0" dirty="0">
              <a:solidFill>
                <a:srgbClr val="FF9966"/>
              </a:solidFill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2000" i="0" dirty="0"/>
              <a:t> </a:t>
            </a:r>
            <a:endParaRPr lang="en-AU" altLang="ko-KR" sz="2000" i="0" dirty="0"/>
          </a:p>
          <a:p>
            <a:pPr indent="-269875">
              <a:tabLst>
                <a:tab pos="630238" algn="l"/>
              </a:tabLst>
            </a:pPr>
            <a:r>
              <a:rPr lang="en-US" altLang="ko-KR" sz="2000" i="0" dirty="0"/>
              <a:t> </a:t>
            </a:r>
            <a:endParaRPr lang="en-US" altLang="ko-KR" sz="24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AU" altLang="ko-KR" sz="2000" dirty="0"/>
          </a:p>
          <a:p>
            <a:pPr indent="-269875">
              <a:tabLst>
                <a:tab pos="630238" algn="l"/>
              </a:tabLst>
            </a:pPr>
            <a:endParaRPr lang="en-AU" altLang="ko-KR" sz="2000" i="0" dirty="0">
              <a:ea typeface="굴림" pitchFamily="34" charset="-127"/>
            </a:endParaRPr>
          </a:p>
        </p:txBody>
      </p:sp>
      <p:pic>
        <p:nvPicPr>
          <p:cNvPr id="4" name="Picture 3" descr="Pretending by ThErEaLDoLLyFrik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2801888" cy="27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DA7-21DB-4B2F-B3FF-CDD0CDE6D73B}" type="slidenum">
              <a:rPr lang="ko-KR" altLang="en-AU"/>
              <a:pPr/>
              <a:t>14</a:t>
            </a:fld>
            <a:endParaRPr lang="ko-KR" altLang="en-A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914400" y="990600"/>
            <a:ext cx="8001000" cy="883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69875">
              <a:tabLst>
                <a:tab pos="630238" algn="l"/>
              </a:tabLst>
            </a:pPr>
            <a:r>
              <a:rPr lang="en-AU" altLang="ko-KR" sz="3200" i="0" dirty="0" smtClean="0">
                <a:latin typeface="Gill Sans" pitchFamily="34" charset="0"/>
              </a:rPr>
              <a:t>Tips for becoming humble</a:t>
            </a:r>
            <a:endParaRPr lang="en-AU" altLang="ko-KR" sz="3200" i="0" dirty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3200" i="0" dirty="0">
                <a:latin typeface="Gill Sans" pitchFamily="34" charset="0"/>
              </a:rPr>
              <a:t> </a:t>
            </a:r>
          </a:p>
          <a:p>
            <a:pPr indent="-269875">
              <a:tabLst>
                <a:tab pos="630238" algn="l"/>
              </a:tabLst>
            </a:pPr>
            <a:endParaRPr lang="en-AU" altLang="ko-KR" sz="3200" i="0" dirty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3200" b="1" i="0" dirty="0" smtClean="0">
                <a:solidFill>
                  <a:srgbClr val="FFFF00"/>
                </a:solidFill>
                <a:latin typeface="Gill Sans" pitchFamily="34" charset="0"/>
              </a:rPr>
              <a:t>1</a:t>
            </a:r>
            <a:r>
              <a:rPr lang="en-US" altLang="ko-KR" sz="3200" b="1" i="0" dirty="0">
                <a:solidFill>
                  <a:srgbClr val="FFFF00"/>
                </a:solidFill>
                <a:latin typeface="Gill Sans" pitchFamily="34" charset="0"/>
              </a:rPr>
              <a:t>.</a:t>
            </a:r>
            <a:r>
              <a:rPr lang="en-US" altLang="ko-KR" sz="3200" b="1" i="0" dirty="0">
                <a:solidFill>
                  <a:srgbClr val="FFFF00"/>
                </a:solidFill>
                <a:latin typeface="Gill Sans" pitchFamily="34" charset="0"/>
                <a:ea typeface="굴림" pitchFamily="34" charset="-127"/>
              </a:rPr>
              <a:t>      </a:t>
            </a:r>
            <a:r>
              <a:rPr lang="en-US" altLang="ko-KR" sz="3200" b="1" i="0" dirty="0" smtClean="0">
                <a:solidFill>
                  <a:srgbClr val="FFFF00"/>
                </a:solidFill>
                <a:latin typeface="Gill Sans" pitchFamily="34" charset="0"/>
                <a:ea typeface="굴림" pitchFamily="34" charset="-127"/>
              </a:rPr>
              <a:t>See yourself as a servant</a:t>
            </a:r>
            <a:endParaRPr lang="en-AU" altLang="ko-KR" sz="3200" b="1" i="0" dirty="0">
              <a:solidFill>
                <a:srgbClr val="FFFF00"/>
              </a:solidFill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3200" b="1" i="0" dirty="0">
                <a:solidFill>
                  <a:srgbClr val="FFFF00"/>
                </a:solidFill>
                <a:latin typeface="Gill Sans" pitchFamily="34" charset="0"/>
              </a:rPr>
              <a:t>2.</a:t>
            </a:r>
            <a:r>
              <a:rPr lang="en-US" altLang="ko-KR" sz="3200" b="1" i="0" dirty="0">
                <a:solidFill>
                  <a:srgbClr val="FFFF00"/>
                </a:solidFill>
                <a:latin typeface="Gill Sans" pitchFamily="34" charset="0"/>
                <a:ea typeface="굴림" pitchFamily="34" charset="-127"/>
              </a:rPr>
              <a:t>      </a:t>
            </a:r>
            <a:r>
              <a:rPr lang="en-US" altLang="ko-KR" sz="3200" b="1" i="0" dirty="0" smtClean="0">
                <a:solidFill>
                  <a:srgbClr val="FFFF00"/>
                </a:solidFill>
                <a:latin typeface="Gill Sans" pitchFamily="34" charset="0"/>
                <a:ea typeface="굴림" pitchFamily="34" charset="-127"/>
              </a:rPr>
              <a:t>S</a:t>
            </a:r>
            <a:r>
              <a:rPr lang="en-US" altLang="ko-KR" sz="3200" b="1" i="0" dirty="0" smtClean="0">
                <a:solidFill>
                  <a:srgbClr val="FFFF00"/>
                </a:solidFill>
                <a:latin typeface="Gill Sans" pitchFamily="34" charset="0"/>
              </a:rPr>
              <a:t>ee </a:t>
            </a:r>
            <a:r>
              <a:rPr lang="en-US" altLang="ko-KR" sz="3200" b="1" i="0" dirty="0">
                <a:solidFill>
                  <a:srgbClr val="FFFF00"/>
                </a:solidFill>
                <a:latin typeface="Gill Sans" pitchFamily="34" charset="0"/>
              </a:rPr>
              <a:t>everyone else as </a:t>
            </a:r>
            <a:r>
              <a:rPr lang="en-US" altLang="ko-KR" sz="3200" b="1" i="0" dirty="0" smtClean="0">
                <a:solidFill>
                  <a:srgbClr val="FFFF00"/>
                </a:solidFill>
                <a:latin typeface="Gill Sans" pitchFamily="34" charset="0"/>
              </a:rPr>
              <a:t>Christ</a:t>
            </a:r>
          </a:p>
          <a:p>
            <a:pPr indent="-269875">
              <a:tabLst>
                <a:tab pos="630238" algn="l"/>
              </a:tabLst>
            </a:pPr>
            <a:r>
              <a:rPr lang="en-US" altLang="ko-KR" sz="3200" b="1" i="0" dirty="0" smtClean="0">
                <a:solidFill>
                  <a:srgbClr val="FFFF00"/>
                </a:solidFill>
                <a:latin typeface="Gill Sans" pitchFamily="34" charset="0"/>
              </a:rPr>
              <a:t>3.      Stay in God’s presence</a:t>
            </a:r>
          </a:p>
          <a:p>
            <a:pPr indent="-269875">
              <a:tabLst>
                <a:tab pos="630238" algn="l"/>
              </a:tabLst>
            </a:pPr>
            <a:endParaRPr lang="en-US" altLang="ko-KR" sz="3200" i="0" dirty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r>
              <a:rPr lang="en-US" altLang="ko-KR" sz="3200" dirty="0" smtClean="0">
                <a:latin typeface="Gill Sans" pitchFamily="34" charset="0"/>
              </a:rPr>
              <a:t>I </a:t>
            </a:r>
            <a:r>
              <a:rPr lang="en-US" altLang="ko-KR" sz="3200" dirty="0">
                <a:latin typeface="Gill Sans" pitchFamily="34" charset="0"/>
              </a:rPr>
              <a:t>was hungry and you gave me meat … In that you have done it to the LEAST of these my brethren you have done it unto ME </a:t>
            </a:r>
            <a:endParaRPr lang="en-US" altLang="ko-KR" sz="3200" dirty="0" smtClean="0">
              <a:latin typeface="Gill Sans" pitchFamily="34" charset="0"/>
            </a:endParaRPr>
          </a:p>
          <a:p>
            <a:pPr indent="-269875" algn="r">
              <a:tabLst>
                <a:tab pos="630238" algn="l"/>
              </a:tabLst>
            </a:pPr>
            <a:r>
              <a:rPr lang="en-US" altLang="ko-KR" sz="3200" dirty="0" smtClean="0">
                <a:latin typeface="Gill Sans" pitchFamily="34" charset="0"/>
              </a:rPr>
              <a:t>Matthew 25:35-40</a:t>
            </a:r>
            <a:endParaRPr lang="en-US" altLang="ko-KR" sz="3200" dirty="0">
              <a:latin typeface="Gill Sans" pitchFamily="34" charset="0"/>
            </a:endParaRPr>
          </a:p>
          <a:p>
            <a:pPr indent="-269875">
              <a:tabLst>
                <a:tab pos="630238" algn="l"/>
              </a:tabLst>
            </a:pPr>
            <a:endParaRPr lang="en-US" altLang="ko-KR" sz="24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US" altLang="ko-KR" sz="2000" dirty="0"/>
          </a:p>
          <a:p>
            <a:pPr indent="-269875">
              <a:tabLst>
                <a:tab pos="630238" algn="l"/>
              </a:tabLst>
            </a:pPr>
            <a:endParaRPr lang="en-AU" altLang="ko-KR" sz="2000" dirty="0"/>
          </a:p>
          <a:p>
            <a:pPr indent="-269875">
              <a:tabLst>
                <a:tab pos="630238" algn="l"/>
              </a:tabLst>
            </a:pPr>
            <a:endParaRPr lang="en-AU" altLang="ko-KR" sz="2000" i="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9988-4F6F-4DCB-AB1D-100DE2C92987}" type="slidenum">
              <a:rPr lang="ko-KR" altLang="en-AU"/>
              <a:pPr/>
              <a:t>15</a:t>
            </a:fld>
            <a:endParaRPr lang="ko-KR" altLang="en-A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57200" y="612775"/>
            <a:ext cx="838200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3200" i="0" dirty="0" smtClean="0">
                <a:solidFill>
                  <a:srgbClr val="FFFF00"/>
                </a:solidFill>
                <a:latin typeface="Gill Sans" pitchFamily="34" charset="0"/>
              </a:rPr>
              <a:t>Service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is everything</a:t>
            </a:r>
          </a:p>
          <a:p>
            <a:endParaRPr lang="en-AU" altLang="ko-KR" sz="2400" i="0" dirty="0">
              <a:latin typeface="Gill Sans" pitchFamily="34" charset="0"/>
            </a:endParaRPr>
          </a:p>
          <a:p>
            <a:r>
              <a:rPr lang="en-US" altLang="ko-KR" sz="2000" i="0" dirty="0">
                <a:latin typeface="Gill Sans" pitchFamily="34" charset="0"/>
              </a:rPr>
              <a:t> </a:t>
            </a:r>
            <a:endParaRPr lang="en-AU" altLang="ko-KR" sz="2000" i="0" dirty="0">
              <a:latin typeface="Gill Sans" pitchFamily="34" charset="0"/>
            </a:endParaRPr>
          </a:p>
          <a:p>
            <a:r>
              <a:rPr lang="en-US" altLang="ko-KR" sz="2800" i="0" dirty="0">
                <a:solidFill>
                  <a:srgbClr val="FF9966"/>
                </a:solidFill>
                <a:latin typeface="Gill Sans" pitchFamily="34" charset="0"/>
              </a:rPr>
              <a:t>First commandment:  </a:t>
            </a:r>
            <a:endParaRPr lang="en-US" altLang="ko-KR" sz="2800" i="0" dirty="0" smtClean="0">
              <a:solidFill>
                <a:srgbClr val="FF9966"/>
              </a:solidFill>
              <a:latin typeface="Gill Sans" pitchFamily="34" charset="0"/>
            </a:endParaRPr>
          </a:p>
          <a:p>
            <a:r>
              <a:rPr lang="en-US" altLang="ko-KR" sz="2800" dirty="0" smtClean="0">
                <a:latin typeface="Gill Sans" pitchFamily="34" charset="0"/>
              </a:rPr>
              <a:t>Thou </a:t>
            </a:r>
            <a:r>
              <a:rPr lang="en-US" altLang="ko-KR" sz="2800" dirty="0" err="1">
                <a:latin typeface="Gill Sans" pitchFamily="34" charset="0"/>
              </a:rPr>
              <a:t>shalt</a:t>
            </a:r>
            <a:r>
              <a:rPr lang="en-US" altLang="ko-KR" sz="2800" dirty="0">
                <a:latin typeface="Gill Sans" pitchFamily="34" charset="0"/>
              </a:rPr>
              <a:t> love Yahweh thy God with </a:t>
            </a:r>
            <a:r>
              <a:rPr lang="en-US" altLang="ko-KR" sz="2800" u="sng" dirty="0">
                <a:latin typeface="Gill Sans" pitchFamily="34" charset="0"/>
              </a:rPr>
              <a:t>all</a:t>
            </a:r>
            <a:r>
              <a:rPr lang="en-US" altLang="ko-KR" sz="2800" dirty="0">
                <a:latin typeface="Gill Sans" pitchFamily="34" charset="0"/>
              </a:rPr>
              <a:t> thy </a:t>
            </a:r>
            <a:endParaRPr lang="en-US" altLang="ko-KR" sz="2800" dirty="0" smtClean="0">
              <a:latin typeface="Gill Sans" pitchFamily="34" charset="0"/>
            </a:endParaRPr>
          </a:p>
          <a:p>
            <a:pPr algn="ctr"/>
            <a:r>
              <a:rPr lang="en-US" altLang="ko-KR" sz="2800" dirty="0" smtClean="0">
                <a:latin typeface="Gill Sans" pitchFamily="34" charset="0"/>
              </a:rPr>
              <a:t>heart </a:t>
            </a:r>
            <a:endParaRPr lang="en-US" altLang="ko-KR" sz="2800" dirty="0">
              <a:latin typeface="Gill Sans" pitchFamily="34" charset="0"/>
            </a:endParaRPr>
          </a:p>
          <a:p>
            <a:pPr algn="ctr"/>
            <a:r>
              <a:rPr lang="en-US" altLang="ko-KR" sz="2800" dirty="0">
                <a:latin typeface="Gill Sans" pitchFamily="34" charset="0"/>
              </a:rPr>
              <a:t>soul </a:t>
            </a:r>
            <a:endParaRPr lang="en-US" altLang="ko-KR" sz="2800" dirty="0" smtClean="0">
              <a:latin typeface="Gill Sans" pitchFamily="34" charset="0"/>
            </a:endParaRPr>
          </a:p>
          <a:p>
            <a:pPr algn="ctr"/>
            <a:r>
              <a:rPr lang="en-US" altLang="ko-KR" sz="2800" dirty="0" smtClean="0">
                <a:latin typeface="Gill Sans" pitchFamily="34" charset="0"/>
              </a:rPr>
              <a:t>mind </a:t>
            </a:r>
          </a:p>
          <a:p>
            <a:pPr algn="ctr"/>
            <a:r>
              <a:rPr lang="en-US" altLang="ko-KR" sz="2800" dirty="0" smtClean="0">
                <a:latin typeface="Gill Sans" pitchFamily="34" charset="0"/>
              </a:rPr>
              <a:t>strength </a:t>
            </a:r>
          </a:p>
          <a:p>
            <a:endParaRPr lang="en-US" altLang="ko-KR" sz="2800" dirty="0">
              <a:latin typeface="Gill Sans" pitchFamily="34" charset="0"/>
            </a:endParaRPr>
          </a:p>
          <a:p>
            <a:endParaRPr lang="en-US" altLang="ko-KR" sz="2800" dirty="0" smtClean="0">
              <a:latin typeface="Gill Sans" pitchFamily="34" charset="0"/>
            </a:endParaRPr>
          </a:p>
          <a:p>
            <a:pPr algn="ctr"/>
            <a:r>
              <a:rPr lang="en-US" altLang="ko-KR" sz="2800" dirty="0" smtClean="0">
                <a:latin typeface="Gill Sans" pitchFamily="34" charset="0"/>
              </a:rPr>
              <a:t>Total </a:t>
            </a:r>
            <a:r>
              <a:rPr lang="en-US" altLang="ko-KR" sz="2800" dirty="0">
                <a:latin typeface="Gill Sans" pitchFamily="34" charset="0"/>
              </a:rPr>
              <a:t>giving of self to God</a:t>
            </a:r>
          </a:p>
          <a:p>
            <a:endParaRPr lang="en-AU" altLang="ko-KR" sz="2000" i="0" dirty="0">
              <a:latin typeface="Gill Sans" pitchFamily="34" charset="0"/>
            </a:endParaRPr>
          </a:p>
          <a:p>
            <a:endParaRPr lang="en-AU" altLang="ko-KR" sz="2000" i="0" dirty="0">
              <a:latin typeface="Gill Sans" pitchFamily="34" charset="0"/>
            </a:endParaRPr>
          </a:p>
          <a:p>
            <a:endParaRPr lang="en-AU" altLang="ko-KR" sz="2000" i="0" dirty="0">
              <a:ea typeface="굴림" pitchFamily="34" charset="-127"/>
            </a:endParaRPr>
          </a:p>
          <a:p>
            <a:endParaRPr lang="en-AU" altLang="ko-KR" sz="20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9988-4F6F-4DCB-AB1D-100DE2C92987}" type="slidenum">
              <a:rPr lang="ko-KR" altLang="en-AU"/>
              <a:pPr/>
              <a:t>16</a:t>
            </a:fld>
            <a:endParaRPr lang="ko-KR" altLang="en-A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57200" y="612775"/>
            <a:ext cx="8382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3200" i="0" dirty="0" smtClean="0">
                <a:solidFill>
                  <a:srgbClr val="FFFF00"/>
                </a:solidFill>
                <a:latin typeface="Gill Sans" pitchFamily="34" charset="0"/>
              </a:rPr>
              <a:t>Service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is everything</a:t>
            </a:r>
          </a:p>
          <a:p>
            <a:endParaRPr lang="en-AU" altLang="ko-KR" sz="2400" i="0" dirty="0">
              <a:latin typeface="Gill Sans" pitchFamily="34" charset="0"/>
            </a:endParaRPr>
          </a:p>
          <a:p>
            <a:r>
              <a:rPr lang="en-US" altLang="ko-KR" sz="2000" i="0" dirty="0">
                <a:latin typeface="Gill Sans" pitchFamily="34" charset="0"/>
              </a:rPr>
              <a:t> </a:t>
            </a:r>
            <a:endParaRPr lang="en-AU" altLang="ko-KR" sz="2000" i="0" dirty="0">
              <a:latin typeface="Gill Sans" pitchFamily="34" charset="0"/>
            </a:endParaRPr>
          </a:p>
          <a:p>
            <a:r>
              <a:rPr lang="en-US" altLang="ko-KR" sz="2800" i="0" dirty="0" smtClean="0">
                <a:solidFill>
                  <a:srgbClr val="FF9966"/>
                </a:solidFill>
                <a:latin typeface="Gill Sans" pitchFamily="34" charset="0"/>
              </a:rPr>
              <a:t>Second commandment</a:t>
            </a:r>
            <a:r>
              <a:rPr lang="en-US" altLang="ko-KR" sz="2800" i="0" dirty="0">
                <a:solidFill>
                  <a:srgbClr val="FF9966"/>
                </a:solidFill>
                <a:latin typeface="Gill Sans" pitchFamily="34" charset="0"/>
              </a:rPr>
              <a:t>:  </a:t>
            </a:r>
            <a:endParaRPr lang="en-US" altLang="ko-KR" sz="2800" i="0" dirty="0" smtClean="0">
              <a:solidFill>
                <a:srgbClr val="FF9966"/>
              </a:solidFill>
              <a:latin typeface="Gill Sans" pitchFamily="34" charset="0"/>
            </a:endParaRPr>
          </a:p>
          <a:p>
            <a:r>
              <a:rPr lang="en-US" altLang="ko-KR" sz="2800" dirty="0" smtClean="0">
                <a:latin typeface="Gill Sans" pitchFamily="34" charset="0"/>
              </a:rPr>
              <a:t>Thou </a:t>
            </a:r>
            <a:r>
              <a:rPr lang="en-US" altLang="ko-KR" sz="2800" dirty="0" err="1">
                <a:latin typeface="Gill Sans" pitchFamily="34" charset="0"/>
              </a:rPr>
              <a:t>shalt</a:t>
            </a:r>
            <a:r>
              <a:rPr lang="en-US" altLang="ko-KR" sz="2800" dirty="0">
                <a:latin typeface="Gill Sans" pitchFamily="34" charset="0"/>
              </a:rPr>
              <a:t> love </a:t>
            </a:r>
            <a:r>
              <a:rPr lang="en-US" altLang="ko-KR" sz="2800" dirty="0" smtClean="0">
                <a:latin typeface="Gill Sans" pitchFamily="34" charset="0"/>
              </a:rPr>
              <a:t>thy </a:t>
            </a:r>
            <a:r>
              <a:rPr lang="en-US" altLang="ko-KR" sz="2800" dirty="0" err="1" smtClean="0">
                <a:latin typeface="Gill Sans" pitchFamily="34" charset="0"/>
              </a:rPr>
              <a:t>neighbour</a:t>
            </a:r>
            <a:r>
              <a:rPr lang="en-US" altLang="ko-KR" sz="2800" dirty="0" smtClean="0">
                <a:latin typeface="Gill Sans" pitchFamily="34" charset="0"/>
              </a:rPr>
              <a:t> as thyself </a:t>
            </a:r>
          </a:p>
          <a:p>
            <a:endParaRPr lang="en-US" altLang="ko-KR" sz="2800" dirty="0">
              <a:latin typeface="Gill Sans" pitchFamily="34" charset="0"/>
            </a:endParaRPr>
          </a:p>
          <a:p>
            <a:endParaRPr lang="en-US" altLang="ko-KR" sz="2800" dirty="0" smtClean="0">
              <a:latin typeface="Gill Sans" pitchFamily="34" charset="0"/>
            </a:endParaRPr>
          </a:p>
          <a:p>
            <a:pPr algn="ctr"/>
            <a:r>
              <a:rPr lang="en-US" altLang="ko-KR" sz="2800" dirty="0" smtClean="0">
                <a:latin typeface="Gill Sans" pitchFamily="34" charset="0"/>
              </a:rPr>
              <a:t>Total </a:t>
            </a:r>
            <a:r>
              <a:rPr lang="en-US" altLang="ko-KR" sz="2800" dirty="0">
                <a:latin typeface="Gill Sans" pitchFamily="34" charset="0"/>
              </a:rPr>
              <a:t>giving of self to </a:t>
            </a:r>
            <a:r>
              <a:rPr lang="en-US" altLang="ko-KR" sz="2800" dirty="0" smtClean="0">
                <a:latin typeface="Gill Sans" pitchFamily="34" charset="0"/>
              </a:rPr>
              <a:t>others</a:t>
            </a:r>
            <a:endParaRPr lang="en-US" altLang="ko-KR" sz="2800" dirty="0">
              <a:latin typeface="Gill Sans" pitchFamily="34" charset="0"/>
            </a:endParaRPr>
          </a:p>
          <a:p>
            <a:endParaRPr lang="en-AU" altLang="ko-KR" sz="2000" i="0" dirty="0">
              <a:latin typeface="Gill Sans" pitchFamily="34" charset="0"/>
            </a:endParaRPr>
          </a:p>
          <a:p>
            <a:endParaRPr lang="en-AU" altLang="ko-KR" sz="2000" i="0" dirty="0">
              <a:latin typeface="Gill Sans" pitchFamily="34" charset="0"/>
            </a:endParaRPr>
          </a:p>
          <a:p>
            <a:endParaRPr lang="en-AU" altLang="ko-KR" sz="2000" i="0" dirty="0">
              <a:ea typeface="굴림" pitchFamily="34" charset="-127"/>
            </a:endParaRPr>
          </a:p>
          <a:p>
            <a:endParaRPr lang="en-AU" altLang="ko-KR" sz="20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9988-4F6F-4DCB-AB1D-100DE2C92987}" type="slidenum">
              <a:rPr lang="ko-KR" altLang="en-AU"/>
              <a:pPr/>
              <a:t>17</a:t>
            </a:fld>
            <a:endParaRPr lang="ko-KR" altLang="en-A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57200" y="612775"/>
            <a:ext cx="8382000" cy="95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3200" i="0" dirty="0" smtClean="0">
                <a:solidFill>
                  <a:srgbClr val="FFFF00"/>
                </a:solidFill>
                <a:latin typeface="Gill Sans" pitchFamily="34" charset="0"/>
              </a:rPr>
              <a:t>Service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is everything</a:t>
            </a:r>
          </a:p>
          <a:p>
            <a:endParaRPr lang="en-AU" altLang="ko-KR" sz="2400" i="0" dirty="0">
              <a:latin typeface="Gill Sans" pitchFamily="34" charset="0"/>
            </a:endParaRPr>
          </a:p>
          <a:p>
            <a:r>
              <a:rPr lang="en-US" altLang="ko-KR" sz="2000" i="0" dirty="0">
                <a:latin typeface="Gill Sans" pitchFamily="34" charset="0"/>
              </a:rPr>
              <a:t> </a:t>
            </a:r>
            <a:endParaRPr lang="en-AU" altLang="ko-KR" sz="2000" i="0" dirty="0">
              <a:latin typeface="Gill Sans" pitchFamily="34" charset="0"/>
            </a:endParaRPr>
          </a:p>
          <a:p>
            <a:r>
              <a:rPr lang="en-US" altLang="ko-KR" sz="2800" i="0" dirty="0" smtClean="0">
                <a:solidFill>
                  <a:srgbClr val="FF9966"/>
                </a:solidFill>
                <a:latin typeface="Gill Sans" pitchFamily="34" charset="0"/>
              </a:rPr>
              <a:t>Practical applications:  </a:t>
            </a:r>
          </a:p>
          <a:p>
            <a:endParaRPr lang="en-US" altLang="ko-KR" sz="2800" i="0" dirty="0">
              <a:solidFill>
                <a:srgbClr val="FF9966"/>
              </a:solidFill>
              <a:latin typeface="Gill Sans" pitchFamily="34" charset="0"/>
            </a:endParaRPr>
          </a:p>
          <a:p>
            <a:endParaRPr lang="en-US" altLang="ko-KR" sz="2800" i="0" dirty="0" smtClean="0">
              <a:solidFill>
                <a:srgbClr val="FF9966"/>
              </a:solidFill>
              <a:latin typeface="Gill Sans" pitchFamily="34" charset="0"/>
            </a:endParaRPr>
          </a:p>
          <a:p>
            <a:endParaRPr lang="en-US" altLang="ko-KR" sz="2800" i="0" dirty="0">
              <a:solidFill>
                <a:srgbClr val="FF9966"/>
              </a:solidFill>
              <a:latin typeface="Gill Sans" pitchFamily="34" charset="0"/>
            </a:endParaRPr>
          </a:p>
          <a:p>
            <a:endParaRPr lang="en-US" altLang="ko-KR" sz="2800" i="0" dirty="0" smtClean="0">
              <a:solidFill>
                <a:srgbClr val="FF9966"/>
              </a:solidFill>
              <a:latin typeface="Gill Sans" pitchFamily="34" charset="0"/>
            </a:endParaRPr>
          </a:p>
          <a:p>
            <a:endParaRPr lang="en-US" altLang="ko-KR" sz="2800" i="0" dirty="0" smtClean="0">
              <a:solidFill>
                <a:srgbClr val="FF9966"/>
              </a:solidFill>
              <a:latin typeface="Gill Sans" pitchFamily="34" charset="0"/>
            </a:endParaRPr>
          </a:p>
          <a:p>
            <a:pPr marL="514350" indent="-514350">
              <a:buAutoNum type="arabicPeriod"/>
            </a:pPr>
            <a:r>
              <a:rPr lang="en-US" altLang="ko-KR" sz="2800" i="0" dirty="0" smtClean="0">
                <a:latin typeface="Gill Sans" pitchFamily="34" charset="0"/>
              </a:rPr>
              <a:t>A marriage where BOTH husband and wife </a:t>
            </a:r>
            <a:r>
              <a:rPr lang="en-US" altLang="ko-KR" sz="2800" dirty="0" smtClean="0">
                <a:latin typeface="Gill Sans" pitchFamily="34" charset="0"/>
              </a:rPr>
              <a:t>submit to one another </a:t>
            </a:r>
          </a:p>
          <a:p>
            <a:pPr marL="514350" indent="-514350">
              <a:buAutoNum type="arabicPeriod"/>
            </a:pPr>
            <a:endParaRPr lang="en-US" altLang="ko-KR" sz="2800" dirty="0">
              <a:latin typeface="Gill Sans" pitchFamily="34" charset="0"/>
            </a:endParaRPr>
          </a:p>
          <a:p>
            <a:pPr marL="514350" indent="-514350">
              <a:buAutoNum type="arabicPeriod"/>
            </a:pPr>
            <a:r>
              <a:rPr lang="en-US" altLang="ko-KR" sz="2800" i="0" dirty="0" smtClean="0">
                <a:latin typeface="Gill Sans" pitchFamily="34" charset="0"/>
              </a:rPr>
              <a:t>A worker who treats his boss as Christ</a:t>
            </a:r>
          </a:p>
          <a:p>
            <a:pPr marL="514350" indent="-514350">
              <a:buAutoNum type="arabicPeriod"/>
            </a:pPr>
            <a:endParaRPr lang="en-US" altLang="ko-KR" sz="2800" dirty="0" smtClean="0">
              <a:latin typeface="Gill Sans" pitchFamily="34" charset="0"/>
            </a:endParaRPr>
          </a:p>
          <a:p>
            <a:pPr marL="514350" indent="-514350">
              <a:buAutoNum type="arabicPeriod"/>
            </a:pPr>
            <a:endParaRPr lang="en-US" altLang="ko-KR" sz="2800" dirty="0" smtClean="0">
              <a:latin typeface="Gill Sans" pitchFamily="34" charset="0"/>
            </a:endParaRPr>
          </a:p>
          <a:p>
            <a:endParaRPr lang="en-AU" altLang="ko-KR" sz="2000" i="0" dirty="0">
              <a:latin typeface="Gill Sans" pitchFamily="34" charset="0"/>
            </a:endParaRPr>
          </a:p>
          <a:p>
            <a:endParaRPr lang="en-AU" altLang="ko-KR" sz="2000" i="0" dirty="0">
              <a:latin typeface="Gill Sans" pitchFamily="34" charset="0"/>
            </a:endParaRPr>
          </a:p>
          <a:p>
            <a:endParaRPr lang="en-AU" altLang="ko-KR" sz="2000" i="0" dirty="0">
              <a:ea typeface="굴림" pitchFamily="34" charset="-127"/>
            </a:endParaRPr>
          </a:p>
          <a:p>
            <a:endParaRPr lang="en-AU" altLang="ko-KR" sz="20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  <a:p>
            <a:endParaRPr lang="en-AU" altLang="ko-KR" sz="2400" i="0" dirty="0">
              <a:ea typeface="굴림" pitchFamily="34" charset="-127"/>
            </a:endParaRPr>
          </a:p>
        </p:txBody>
      </p:sp>
      <p:pic>
        <p:nvPicPr>
          <p:cNvPr id="4" name="Picture 3" descr="servant-leadershi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3965426" cy="225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A51-0FE5-47D9-BFB1-EB2606CB3EC5}" type="slidenum">
              <a:rPr lang="ko-KR" altLang="en-AU"/>
              <a:pPr/>
              <a:t>18</a:t>
            </a:fld>
            <a:endParaRPr lang="ko-KR" altLang="en-A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09600" y="457200"/>
            <a:ext cx="8153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r>
              <a:rPr lang="en-US" altLang="ko-KR" sz="3200" i="0" dirty="0">
                <a:latin typeface="+mn-lt"/>
              </a:rPr>
              <a:t>The person who engaged in slander and fault-finding was </a:t>
            </a:r>
            <a:r>
              <a:rPr lang="en-US" altLang="ko-KR" sz="3200" i="0" dirty="0" smtClean="0">
                <a:latin typeface="+mn-lt"/>
              </a:rPr>
              <a:t>either</a:t>
            </a:r>
          </a:p>
          <a:p>
            <a:pPr indent="-228600">
              <a:tabLst>
                <a:tab pos="685800" algn="l"/>
              </a:tabLst>
            </a:pPr>
            <a:endParaRPr lang="en-AU" altLang="ko-KR" sz="3200" i="0" dirty="0">
              <a:latin typeface="+mn-lt"/>
            </a:endParaRPr>
          </a:p>
          <a:p>
            <a:pPr indent="-228600">
              <a:tabLst>
                <a:tab pos="685800" algn="l"/>
              </a:tabLst>
            </a:pPr>
            <a:r>
              <a:rPr lang="en-US" altLang="ko-KR" sz="3200" i="0" dirty="0">
                <a:latin typeface="+mn-lt"/>
                <a:ea typeface="굴림" pitchFamily="34" charset="-127"/>
              </a:rPr>
              <a:t>o       </a:t>
            </a:r>
            <a:r>
              <a:rPr lang="en-US" altLang="ko-KR" sz="3200" i="0" dirty="0">
                <a:solidFill>
                  <a:srgbClr val="FFFF00"/>
                </a:solidFill>
                <a:latin typeface="+mn-lt"/>
              </a:rPr>
              <a:t>Wrongly judging </a:t>
            </a:r>
            <a:r>
              <a:rPr lang="en-US" altLang="ko-KR" sz="3200" i="0" dirty="0" smtClean="0">
                <a:solidFill>
                  <a:srgbClr val="FFFF00"/>
                </a:solidFill>
                <a:latin typeface="+mn-lt"/>
              </a:rPr>
              <a:t>or</a:t>
            </a:r>
          </a:p>
          <a:p>
            <a:pPr indent="-228600">
              <a:tabLst>
                <a:tab pos="685800" algn="l"/>
              </a:tabLst>
            </a:pPr>
            <a:endParaRPr lang="en-AU" altLang="ko-KR" sz="3200" i="0" dirty="0">
              <a:latin typeface="+mn-lt"/>
            </a:endParaRPr>
          </a:p>
          <a:p>
            <a:pPr indent="-228600">
              <a:tabLst>
                <a:tab pos="685800" algn="l"/>
              </a:tabLst>
            </a:pPr>
            <a:r>
              <a:rPr lang="en-US" altLang="ko-KR" sz="3200" i="0" dirty="0">
                <a:latin typeface="+mn-lt"/>
                <a:ea typeface="굴림" pitchFamily="34" charset="-127"/>
              </a:rPr>
              <a:t>o       </a:t>
            </a:r>
            <a:r>
              <a:rPr lang="en-US" altLang="ko-KR" sz="3200" i="0" dirty="0">
                <a:solidFill>
                  <a:srgbClr val="FFFF00"/>
                </a:solidFill>
                <a:latin typeface="+mn-lt"/>
              </a:rPr>
              <a:t>Excessively judging</a:t>
            </a:r>
            <a:endParaRPr lang="en-AU" altLang="ko-KR" sz="3200" i="0" dirty="0">
              <a:solidFill>
                <a:srgbClr val="FFFF00"/>
              </a:solidFill>
              <a:latin typeface="+mn-lt"/>
            </a:endParaRPr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AU" altLang="ko-KR" sz="2000" i="0" dirty="0"/>
          </a:p>
          <a:p>
            <a:pPr indent="-228600">
              <a:tabLst>
                <a:tab pos="685800" algn="l"/>
              </a:tabLst>
            </a:pPr>
            <a:endParaRPr lang="en-AU" altLang="ko-KR" sz="2000" i="0" dirty="0">
              <a:ea typeface="굴림" pitchFamily="34" charset="-127"/>
            </a:endParaRPr>
          </a:p>
        </p:txBody>
      </p:sp>
      <p:pic>
        <p:nvPicPr>
          <p:cNvPr id="4" name="Picture 3" descr="http://sacredbonding.com/wp-content/uploads/2011/08/fault-findin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05064"/>
            <a:ext cx="33337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A51-0FE5-47D9-BFB1-EB2606CB3EC5}" type="slidenum">
              <a:rPr lang="ko-KR" altLang="en-AU"/>
              <a:pPr/>
              <a:t>19</a:t>
            </a:fld>
            <a:endParaRPr lang="ko-KR" altLang="en-A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09600" y="457200"/>
            <a:ext cx="8153400" cy="92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>
              <a:tabLst>
                <a:tab pos="685800" algn="l"/>
              </a:tabLst>
            </a:pPr>
            <a:endParaRPr lang="en-AU" altLang="ko-KR" sz="2000" i="0" dirty="0"/>
          </a:p>
          <a:p>
            <a:pPr indent="-228600" algn="ctr">
              <a:tabLst>
                <a:tab pos="685800" algn="l"/>
              </a:tabLst>
            </a:pPr>
            <a:r>
              <a:rPr lang="en-US" altLang="ko-KR" sz="3200" i="0" dirty="0" smtClean="0">
                <a:solidFill>
                  <a:srgbClr val="FFFF00"/>
                </a:solidFill>
                <a:latin typeface="Gill Sans" pitchFamily="34" charset="0"/>
              </a:rPr>
              <a:t>He went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beyond the law and inserted </a:t>
            </a:r>
            <a:r>
              <a:rPr lang="en-US" altLang="ko-KR" sz="3200" b="1" i="0" dirty="0">
                <a:latin typeface="Gill Sans" pitchFamily="34" charset="0"/>
              </a:rPr>
              <a:t>extra prohibitions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 as though the </a:t>
            </a:r>
          </a:p>
          <a:p>
            <a:pPr indent="-228600" algn="ctr">
              <a:tabLst>
                <a:tab pos="685800" algn="l"/>
              </a:tabLst>
            </a:pP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law was </a:t>
            </a:r>
            <a:r>
              <a:rPr lang="en-US" altLang="ko-KR" sz="3200" i="0" dirty="0" smtClean="0">
                <a:solidFill>
                  <a:srgbClr val="FFFF00"/>
                </a:solidFill>
                <a:latin typeface="Gill Sans" pitchFamily="34" charset="0"/>
              </a:rPr>
              <a:t>deficient</a:t>
            </a:r>
            <a:endParaRPr lang="en-AU" altLang="ko-KR" sz="3200" i="0" dirty="0">
              <a:solidFill>
                <a:srgbClr val="FFFF00"/>
              </a:solidFill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r>
              <a:rPr lang="en-US" altLang="ko-KR" sz="3200" dirty="0">
                <a:latin typeface="Gill Sans" pitchFamily="34" charset="0"/>
              </a:rPr>
              <a:t> </a:t>
            </a:r>
          </a:p>
          <a:p>
            <a:pPr indent="-228600">
              <a:tabLst>
                <a:tab pos="685800" algn="l"/>
              </a:tabLst>
            </a:pPr>
            <a:endParaRPr lang="en-AU" altLang="ko-KR" sz="3200" dirty="0">
              <a:latin typeface="Gill Sans" pitchFamily="34" charset="0"/>
            </a:endParaRPr>
          </a:p>
          <a:p>
            <a:pPr marL="228600" indent="-457200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altLang="ko-KR" sz="3200" i="0" dirty="0">
                <a:latin typeface="Gill Sans" pitchFamily="34" charset="0"/>
              </a:rPr>
              <a:t>Touch not </a:t>
            </a:r>
            <a:endParaRPr lang="en-US" altLang="ko-KR" sz="3200" i="0" dirty="0" smtClean="0">
              <a:latin typeface="Gill Sans" pitchFamily="34" charset="0"/>
            </a:endParaRPr>
          </a:p>
          <a:p>
            <a:pPr marL="228600" indent="-457200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altLang="ko-KR" sz="3200" i="0" dirty="0">
                <a:latin typeface="Gill Sans" pitchFamily="34" charset="0"/>
              </a:rPr>
              <a:t>T</a:t>
            </a:r>
            <a:r>
              <a:rPr lang="en-US" altLang="ko-KR" sz="3200" i="0" dirty="0" smtClean="0">
                <a:latin typeface="Gill Sans" pitchFamily="34" charset="0"/>
              </a:rPr>
              <a:t>aste </a:t>
            </a:r>
            <a:r>
              <a:rPr lang="en-US" altLang="ko-KR" sz="3200" i="0" dirty="0">
                <a:latin typeface="Gill Sans" pitchFamily="34" charset="0"/>
              </a:rPr>
              <a:t>not </a:t>
            </a:r>
            <a:endParaRPr lang="en-US" altLang="ko-KR" sz="3200" i="0" dirty="0" smtClean="0">
              <a:latin typeface="Gill Sans" pitchFamily="34" charset="0"/>
            </a:endParaRPr>
          </a:p>
          <a:p>
            <a:pPr marL="228600" indent="-457200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altLang="ko-KR" sz="3200" i="0" dirty="0">
                <a:latin typeface="Gill Sans" pitchFamily="34" charset="0"/>
              </a:rPr>
              <a:t>H</a:t>
            </a:r>
            <a:r>
              <a:rPr lang="en-US" altLang="ko-KR" sz="3200" i="0" dirty="0" smtClean="0">
                <a:latin typeface="Gill Sans" pitchFamily="34" charset="0"/>
              </a:rPr>
              <a:t>andle </a:t>
            </a:r>
            <a:r>
              <a:rPr lang="en-US" altLang="ko-KR" sz="3200" i="0" dirty="0">
                <a:latin typeface="Gill Sans" pitchFamily="34" charset="0"/>
              </a:rPr>
              <a:t>not … </a:t>
            </a:r>
            <a:endParaRPr lang="en-US" altLang="ko-KR" sz="3200" i="0" dirty="0" smtClean="0"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endParaRPr lang="en-US" altLang="ko-KR" sz="3200" i="0" dirty="0" smtClean="0"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r>
              <a:rPr lang="en-US" altLang="ko-KR" sz="3200" i="0" dirty="0" smtClean="0">
                <a:latin typeface="Gill Sans" pitchFamily="34" charset="0"/>
              </a:rPr>
              <a:t>the </a:t>
            </a:r>
            <a:r>
              <a:rPr lang="en-US" altLang="ko-KR" sz="3200" i="0" dirty="0">
                <a:latin typeface="Gill Sans" pitchFamily="34" charset="0"/>
              </a:rPr>
              <a:t>commandments and doctrines of </a:t>
            </a:r>
            <a:r>
              <a:rPr lang="en-US" altLang="ko-KR" sz="3200" i="0" dirty="0" smtClean="0">
                <a:latin typeface="Gill Sans" pitchFamily="34" charset="0"/>
              </a:rPr>
              <a:t>men</a:t>
            </a:r>
          </a:p>
          <a:p>
            <a:pPr indent="-228600" algn="r">
              <a:tabLst>
                <a:tab pos="685800" algn="l"/>
              </a:tabLst>
            </a:pPr>
            <a:r>
              <a:rPr lang="en-US" altLang="ko-KR" sz="3200" i="0" dirty="0" smtClean="0">
                <a:latin typeface="Gill Sans" pitchFamily="34" charset="0"/>
              </a:rPr>
              <a:t> </a:t>
            </a:r>
            <a:r>
              <a:rPr lang="en-US" altLang="ko-KR" sz="3200" i="0" dirty="0">
                <a:latin typeface="Gill Sans" pitchFamily="34" charset="0"/>
              </a:rPr>
              <a:t>Colossians 2:21,22</a:t>
            </a:r>
            <a:endParaRPr lang="en-AU" altLang="ko-KR" sz="3200" i="0" dirty="0"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r>
              <a:rPr lang="en-US" altLang="ko-KR" sz="2000" i="0" dirty="0"/>
              <a:t> </a:t>
            </a:r>
          </a:p>
          <a:p>
            <a:pPr indent="-228600">
              <a:tabLst>
                <a:tab pos="685800" algn="l"/>
              </a:tabLst>
            </a:pPr>
            <a:endParaRPr lang="en-AU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AU" altLang="ko-KR" sz="2000" i="0" dirty="0"/>
          </a:p>
          <a:p>
            <a:pPr indent="-228600">
              <a:tabLst>
                <a:tab pos="685800" algn="l"/>
              </a:tabLst>
            </a:pPr>
            <a:endParaRPr lang="en-AU" altLang="ko-KR" sz="2000" i="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E0E8-B342-4909-931B-EA3CCE321E67}" type="slidenum">
              <a:rPr lang="ko-KR" altLang="en-AU"/>
              <a:pPr/>
              <a:t>2</a:t>
            </a:fld>
            <a:endParaRPr lang="ko-KR" alt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85344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 b="1" i="1" dirty="0">
                <a:latin typeface="Times New Roman" pitchFamily="18" charset="0"/>
                <a:ea typeface="Batang" pitchFamily="18" charset="-127"/>
              </a:rPr>
              <a:t>  </a:t>
            </a:r>
            <a:r>
              <a:rPr lang="en-US" altLang="ko-KR" b="1" dirty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Crescendo (v2): </a:t>
            </a:r>
            <a:r>
              <a:rPr lang="en-US" altLang="ko-KR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The power of covetousness</a:t>
            </a:r>
          </a:p>
          <a:p>
            <a:pPr>
              <a:buFont typeface="Wingdings" pitchFamily="2" charset="2"/>
              <a:buNone/>
            </a:pPr>
            <a:endParaRPr lang="en-AU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</p:txBody>
      </p:sp>
      <p:grpSp>
        <p:nvGrpSpPr>
          <p:cNvPr id="5183" name="Group 63"/>
          <p:cNvGrpSpPr>
            <a:grpSpLocks/>
          </p:cNvGrpSpPr>
          <p:nvPr/>
        </p:nvGrpSpPr>
        <p:grpSpPr bwMode="auto">
          <a:xfrm>
            <a:off x="251520" y="1159718"/>
            <a:ext cx="8784976" cy="3870176"/>
            <a:chOff x="-3" y="-3"/>
            <a:chExt cx="3830" cy="1389"/>
          </a:xfrm>
        </p:grpSpPr>
        <p:grpSp>
          <p:nvGrpSpPr>
            <p:cNvPr id="5181" name="Group 61"/>
            <p:cNvGrpSpPr>
              <a:grpSpLocks/>
            </p:cNvGrpSpPr>
            <p:nvPr/>
          </p:nvGrpSpPr>
          <p:grpSpPr bwMode="auto">
            <a:xfrm>
              <a:off x="0" y="0"/>
              <a:ext cx="3824" cy="1383"/>
              <a:chOff x="0" y="0"/>
              <a:chExt cx="3824" cy="1383"/>
            </a:xfrm>
          </p:grpSpPr>
          <p:grpSp>
            <p:nvGrpSpPr>
              <p:cNvPr id="5168" name="Group 48"/>
              <p:cNvGrpSpPr>
                <a:grpSpLocks/>
              </p:cNvGrpSpPr>
              <p:nvPr/>
            </p:nvGrpSpPr>
            <p:grpSpPr bwMode="auto">
              <a:xfrm>
                <a:off x="0" y="0"/>
                <a:ext cx="1951" cy="384"/>
                <a:chOff x="0" y="0"/>
                <a:chExt cx="1951" cy="384"/>
              </a:xfrm>
            </p:grpSpPr>
            <p:sp>
              <p:nvSpPr>
                <p:cNvPr id="5160" name="Rectangle 40"/>
                <p:cNvSpPr>
                  <a:spLocks noChangeArrowheads="1"/>
                </p:cNvSpPr>
                <p:nvPr/>
              </p:nvSpPr>
              <p:spPr bwMode="auto">
                <a:xfrm>
                  <a:off x="40" y="0"/>
                  <a:ext cx="187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US" altLang="ko-KR" b="1" i="0" dirty="0">
                      <a:solidFill>
                        <a:srgbClr val="33CC33"/>
                      </a:solidFill>
                      <a:latin typeface="Gill Sans" pitchFamily="34" charset="0"/>
                    </a:rPr>
                    <a:t>Ye lust</a:t>
                  </a:r>
                  <a:endParaRPr lang="en-AU" altLang="ko-KR" i="0" dirty="0">
                    <a:solidFill>
                      <a:srgbClr val="33CC33"/>
                    </a:solidFill>
                    <a:latin typeface="Gill Sans" pitchFamily="34" charset="0"/>
                  </a:endParaRPr>
                </a:p>
                <a:p>
                  <a:pPr algn="ctr"/>
                  <a:endParaRPr lang="en-AU" altLang="ko-KR" sz="1600" i="0" dirty="0">
                    <a:ea typeface="굴림" pitchFamily="34" charset="-127"/>
                  </a:endParaRPr>
                </a:p>
              </p:txBody>
            </p:sp>
            <p:sp>
              <p:nvSpPr>
                <p:cNvPr id="5167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5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70" name="Group 50"/>
              <p:cNvGrpSpPr>
                <a:grpSpLocks/>
              </p:cNvGrpSpPr>
              <p:nvPr/>
            </p:nvGrpSpPr>
            <p:grpSpPr bwMode="auto">
              <a:xfrm>
                <a:off x="1951" y="0"/>
                <a:ext cx="1271" cy="384"/>
                <a:chOff x="1951" y="0"/>
                <a:chExt cx="1271" cy="384"/>
              </a:xfrm>
            </p:grpSpPr>
            <p:sp>
              <p:nvSpPr>
                <p:cNvPr id="5161" name="Rectangle 41"/>
                <p:cNvSpPr>
                  <a:spLocks noChangeArrowheads="1"/>
                </p:cNvSpPr>
                <p:nvPr/>
              </p:nvSpPr>
              <p:spPr bwMode="auto">
                <a:xfrm>
                  <a:off x="1991" y="0"/>
                  <a:ext cx="1191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US" altLang="ko-KR" sz="1600" i="0" dirty="0">
                      <a:solidFill>
                        <a:srgbClr val="33CC33"/>
                      </a:solidFill>
                      <a:latin typeface="Gill Sans" pitchFamily="34" charset="0"/>
                    </a:rPr>
                    <a:t>secretive personal</a:t>
                  </a:r>
                  <a:endParaRPr lang="en-AU" altLang="ko-KR" sz="1600" i="0" dirty="0">
                    <a:solidFill>
                      <a:srgbClr val="33CC33"/>
                    </a:solidFill>
                    <a:latin typeface="Gill Sans" pitchFamily="34" charset="0"/>
                  </a:endParaRPr>
                </a:p>
                <a:p>
                  <a:pPr algn="ctr"/>
                  <a:endParaRPr lang="en-AU" altLang="ko-KR" sz="1600" i="0" dirty="0">
                    <a:ea typeface="굴림" pitchFamily="34" charset="-127"/>
                  </a:endParaRPr>
                </a:p>
              </p:txBody>
            </p:sp>
            <p:sp>
              <p:nvSpPr>
                <p:cNvPr id="5169" name="Rectangle 49"/>
                <p:cNvSpPr>
                  <a:spLocks noChangeArrowheads="1"/>
                </p:cNvSpPr>
                <p:nvPr/>
              </p:nvSpPr>
              <p:spPr bwMode="auto">
                <a:xfrm>
                  <a:off x="1951" y="0"/>
                  <a:ext cx="127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72" name="Group 52"/>
              <p:cNvGrpSpPr>
                <a:grpSpLocks/>
              </p:cNvGrpSpPr>
              <p:nvPr/>
            </p:nvGrpSpPr>
            <p:grpSpPr bwMode="auto">
              <a:xfrm>
                <a:off x="3222" y="0"/>
                <a:ext cx="602" cy="1383"/>
                <a:chOff x="3222" y="0"/>
                <a:chExt cx="602" cy="1383"/>
              </a:xfrm>
            </p:grpSpPr>
            <p:sp>
              <p:nvSpPr>
                <p:cNvPr id="5162" name="Rectangle 42"/>
                <p:cNvSpPr>
                  <a:spLocks noChangeArrowheads="1"/>
                </p:cNvSpPr>
                <p:nvPr/>
              </p:nvSpPr>
              <p:spPr bwMode="auto">
                <a:xfrm>
                  <a:off x="3262" y="0"/>
                  <a:ext cx="522" cy="1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US" altLang="ko-KR" sz="2800" i="0" dirty="0" smtClean="0">
                      <a:latin typeface="Gill Sans" pitchFamily="34" charset="0"/>
                    </a:rPr>
                    <a:t>Result</a:t>
                  </a:r>
                </a:p>
                <a:p>
                  <a:pPr algn="ctr"/>
                  <a:endParaRPr lang="en-US" altLang="ko-KR" sz="2800" i="0" dirty="0">
                    <a:latin typeface="Gill Sans" pitchFamily="34" charset="0"/>
                  </a:endParaRPr>
                </a:p>
                <a:p>
                  <a:pPr algn="ctr"/>
                  <a:r>
                    <a:rPr lang="en-US" altLang="ko-KR" sz="2800" i="0" dirty="0" smtClean="0">
                      <a:latin typeface="Gill Sans" pitchFamily="34" charset="0"/>
                    </a:rPr>
                    <a:t> Have </a:t>
                  </a:r>
                  <a:r>
                    <a:rPr lang="en-US" altLang="ko-KR" sz="2800" i="0" dirty="0">
                      <a:latin typeface="Gill Sans" pitchFamily="34" charset="0"/>
                    </a:rPr>
                    <a:t>Not</a:t>
                  </a:r>
                  <a:endParaRPr lang="en-AU" altLang="ko-KR" sz="2800" i="0" dirty="0">
                    <a:latin typeface="Gill Sans" pitchFamily="34" charset="0"/>
                  </a:endParaRPr>
                </a:p>
                <a:p>
                  <a:pPr algn="ctr"/>
                  <a:endParaRPr lang="en-AU" altLang="ko-KR" sz="1600" i="0" dirty="0">
                    <a:ea typeface="굴림" pitchFamily="34" charset="-127"/>
                  </a:endParaRPr>
                </a:p>
              </p:txBody>
            </p:sp>
            <p:sp>
              <p:nvSpPr>
                <p:cNvPr id="5171" name="Rectangle 51"/>
                <p:cNvSpPr>
                  <a:spLocks noChangeArrowheads="1"/>
                </p:cNvSpPr>
                <p:nvPr/>
              </p:nvSpPr>
              <p:spPr bwMode="auto">
                <a:xfrm>
                  <a:off x="3222" y="0"/>
                  <a:ext cx="602" cy="138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74" name="Group 54"/>
              <p:cNvGrpSpPr>
                <a:grpSpLocks/>
              </p:cNvGrpSpPr>
              <p:nvPr/>
            </p:nvGrpSpPr>
            <p:grpSpPr bwMode="auto">
              <a:xfrm>
                <a:off x="0" y="384"/>
                <a:ext cx="1951" cy="461"/>
                <a:chOff x="0" y="384"/>
                <a:chExt cx="1951" cy="461"/>
              </a:xfrm>
            </p:grpSpPr>
            <p:sp>
              <p:nvSpPr>
                <p:cNvPr id="5163" name="Rectangle 43"/>
                <p:cNvSpPr>
                  <a:spLocks noChangeArrowheads="1"/>
                </p:cNvSpPr>
                <p:nvPr/>
              </p:nvSpPr>
              <p:spPr bwMode="auto">
                <a:xfrm>
                  <a:off x="40" y="384"/>
                  <a:ext cx="1871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US" altLang="ko-KR" sz="2800" b="1" i="0" dirty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Gill Sans" pitchFamily="34" charset="0"/>
                    </a:rPr>
                    <a:t>Ye kill</a:t>
                  </a:r>
                  <a:endParaRPr lang="en-AU" altLang="ko-KR" sz="2800" i="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Gill Sans" pitchFamily="34" charset="0"/>
                  </a:endParaRPr>
                </a:p>
                <a:p>
                  <a:pPr algn="ctr"/>
                  <a:endParaRPr lang="en-AU" altLang="ko-KR" sz="2400" i="0" dirty="0">
                    <a:ea typeface="굴림" pitchFamily="34" charset="-127"/>
                  </a:endParaRPr>
                </a:p>
              </p:txBody>
            </p:sp>
            <p:sp>
              <p:nvSpPr>
                <p:cNvPr id="5173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195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76" name="Group 56"/>
              <p:cNvGrpSpPr>
                <a:grpSpLocks/>
              </p:cNvGrpSpPr>
              <p:nvPr/>
            </p:nvGrpSpPr>
            <p:grpSpPr bwMode="auto">
              <a:xfrm>
                <a:off x="1951" y="384"/>
                <a:ext cx="1271" cy="461"/>
                <a:chOff x="1951" y="384"/>
                <a:chExt cx="1271" cy="461"/>
              </a:xfrm>
            </p:grpSpPr>
            <p:sp>
              <p:nvSpPr>
                <p:cNvPr id="5164" name="Rectangle 44"/>
                <p:cNvSpPr>
                  <a:spLocks noChangeArrowheads="1"/>
                </p:cNvSpPr>
                <p:nvPr/>
              </p:nvSpPr>
              <p:spPr bwMode="auto">
                <a:xfrm>
                  <a:off x="1991" y="384"/>
                  <a:ext cx="1191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US" altLang="ko-KR" sz="2800" i="0" dirty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Gill Sans" pitchFamily="34" charset="0"/>
                    </a:rPr>
                    <a:t>interpersonal</a:t>
                  </a:r>
                  <a:endParaRPr lang="en-AU" altLang="ko-KR" sz="2800" i="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Gill Sans" pitchFamily="34" charset="0"/>
                  </a:endParaRPr>
                </a:p>
                <a:p>
                  <a:pPr algn="ctr"/>
                  <a:endParaRPr lang="en-AU" altLang="ko-KR" sz="1600" i="0" dirty="0">
                    <a:ea typeface="굴림" pitchFamily="34" charset="-127"/>
                  </a:endParaRPr>
                </a:p>
              </p:txBody>
            </p:sp>
            <p:sp>
              <p:nvSpPr>
                <p:cNvPr id="5175" name="Rectangle 55"/>
                <p:cNvSpPr>
                  <a:spLocks noChangeArrowheads="1"/>
                </p:cNvSpPr>
                <p:nvPr/>
              </p:nvSpPr>
              <p:spPr bwMode="auto">
                <a:xfrm>
                  <a:off x="1951" y="384"/>
                  <a:ext cx="1271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78" name="Group 58"/>
              <p:cNvGrpSpPr>
                <a:grpSpLocks/>
              </p:cNvGrpSpPr>
              <p:nvPr/>
            </p:nvGrpSpPr>
            <p:grpSpPr bwMode="auto">
              <a:xfrm>
                <a:off x="0" y="845"/>
                <a:ext cx="1951" cy="538"/>
                <a:chOff x="0" y="845"/>
                <a:chExt cx="1951" cy="538"/>
              </a:xfrm>
            </p:grpSpPr>
            <p:sp>
              <p:nvSpPr>
                <p:cNvPr id="5165" name="Rectangle 45"/>
                <p:cNvSpPr>
                  <a:spLocks noChangeArrowheads="1"/>
                </p:cNvSpPr>
                <p:nvPr/>
              </p:nvSpPr>
              <p:spPr bwMode="auto">
                <a:xfrm>
                  <a:off x="40" y="845"/>
                  <a:ext cx="1871" cy="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US" altLang="ko-KR" sz="3600" b="1" i="0" dirty="0">
                      <a:solidFill>
                        <a:srgbClr val="FFFF00"/>
                      </a:solidFill>
                      <a:latin typeface="Gill Sans" pitchFamily="34" charset="0"/>
                    </a:rPr>
                    <a:t>Ye fight and war</a:t>
                  </a:r>
                  <a:endParaRPr lang="en-AU" altLang="ko-KR" sz="3600" i="0" dirty="0">
                    <a:solidFill>
                      <a:srgbClr val="FFFF00"/>
                    </a:solidFill>
                    <a:latin typeface="Gill Sans" pitchFamily="34" charset="0"/>
                  </a:endParaRPr>
                </a:p>
                <a:p>
                  <a:pPr algn="ctr"/>
                  <a:endParaRPr lang="en-AU" altLang="ko-KR" sz="2400" i="0" dirty="0">
                    <a:ea typeface="굴림" pitchFamily="34" charset="-127"/>
                  </a:endParaRPr>
                </a:p>
              </p:txBody>
            </p:sp>
            <p:sp>
              <p:nvSpPr>
                <p:cNvPr id="5177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845"/>
                  <a:ext cx="1951" cy="53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5180" name="Group 60"/>
              <p:cNvGrpSpPr>
                <a:grpSpLocks/>
              </p:cNvGrpSpPr>
              <p:nvPr/>
            </p:nvGrpSpPr>
            <p:grpSpPr bwMode="auto">
              <a:xfrm>
                <a:off x="1951" y="845"/>
                <a:ext cx="1271" cy="538"/>
                <a:chOff x="1951" y="845"/>
                <a:chExt cx="1271" cy="538"/>
              </a:xfrm>
            </p:grpSpPr>
            <p:sp>
              <p:nvSpPr>
                <p:cNvPr id="5166" name="Rectangle 46"/>
                <p:cNvSpPr>
                  <a:spLocks noChangeArrowheads="1"/>
                </p:cNvSpPr>
                <p:nvPr/>
              </p:nvSpPr>
              <p:spPr bwMode="auto">
                <a:xfrm>
                  <a:off x="1991" y="845"/>
                  <a:ext cx="1191" cy="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US" altLang="ko-KR" sz="3600" i="0" dirty="0">
                      <a:solidFill>
                        <a:srgbClr val="FFFF00"/>
                      </a:solidFill>
                      <a:latin typeface="Gill Sans" pitchFamily="34" charset="0"/>
                    </a:rPr>
                    <a:t>large scale</a:t>
                  </a:r>
                  <a:endParaRPr lang="en-AU" altLang="ko-KR" sz="3600" i="0" dirty="0">
                    <a:solidFill>
                      <a:srgbClr val="FFFF00"/>
                    </a:solidFill>
                    <a:latin typeface="Gill Sans" pitchFamily="34" charset="0"/>
                  </a:endParaRPr>
                </a:p>
                <a:p>
                  <a:pPr algn="ctr"/>
                  <a:endParaRPr lang="en-AU" altLang="ko-KR" sz="2400" i="0" dirty="0">
                    <a:ea typeface="굴림" pitchFamily="34" charset="-127"/>
                  </a:endParaRPr>
                </a:p>
              </p:txBody>
            </p:sp>
            <p:sp>
              <p:nvSpPr>
                <p:cNvPr id="5179" name="Rectangle 59"/>
                <p:cNvSpPr>
                  <a:spLocks noChangeArrowheads="1"/>
                </p:cNvSpPr>
                <p:nvPr/>
              </p:nvSpPr>
              <p:spPr bwMode="auto">
                <a:xfrm>
                  <a:off x="1951" y="845"/>
                  <a:ext cx="1271" cy="53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-3" y="-3"/>
              <a:ext cx="3830" cy="138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A51-0FE5-47D9-BFB1-EB2606CB3EC5}" type="slidenum">
              <a:rPr lang="ko-KR" altLang="en-AU"/>
              <a:pPr/>
              <a:t>20</a:t>
            </a:fld>
            <a:endParaRPr lang="ko-KR" altLang="en-A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09600" y="457200"/>
            <a:ext cx="8153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>
              <a:tabLst>
                <a:tab pos="685800" algn="l"/>
              </a:tabLst>
            </a:pPr>
            <a:r>
              <a:rPr lang="en-US" altLang="ko-KR" sz="2000" i="0" dirty="0"/>
              <a:t> </a:t>
            </a:r>
          </a:p>
          <a:p>
            <a:pPr indent="-228600">
              <a:tabLst>
                <a:tab pos="685800" algn="l"/>
              </a:tabLst>
            </a:pPr>
            <a:endParaRPr lang="en-AU" altLang="ko-KR" sz="2000" i="0" dirty="0"/>
          </a:p>
          <a:p>
            <a:pPr indent="-228600" algn="ctr">
              <a:tabLst>
                <a:tab pos="685800" algn="l"/>
              </a:tabLst>
            </a:pPr>
            <a:r>
              <a:rPr lang="en-US" altLang="ko-KR" sz="2800" b="1" i="0" dirty="0" smtClean="0">
                <a:solidFill>
                  <a:srgbClr val="FFFF00"/>
                </a:solidFill>
                <a:latin typeface="Gill Sans" pitchFamily="34" charset="0"/>
              </a:rPr>
              <a:t>Faultfinding </a:t>
            </a:r>
            <a:r>
              <a:rPr lang="en-US" altLang="ko-KR" sz="2800" b="1" i="0" dirty="0">
                <a:solidFill>
                  <a:srgbClr val="FFFF00"/>
                </a:solidFill>
                <a:latin typeface="Gill Sans" pitchFamily="34" charset="0"/>
              </a:rPr>
              <a:t>is a bad habit. </a:t>
            </a:r>
            <a:endParaRPr lang="en-US" altLang="ko-KR" sz="2800" b="1" i="0" dirty="0" smtClean="0">
              <a:solidFill>
                <a:srgbClr val="FFFF00"/>
              </a:solidFill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endParaRPr lang="en-US" altLang="ko-KR" sz="2800" i="0" dirty="0" smtClean="0">
              <a:latin typeface="Gill Sans" pitchFamily="34" charset="0"/>
            </a:endParaRPr>
          </a:p>
          <a:p>
            <a:pPr indent="-228600"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altLang="ko-KR" sz="2800" i="0" dirty="0" smtClean="0">
                <a:latin typeface="Gill Sans" pitchFamily="34" charset="0"/>
              </a:rPr>
              <a:t>It involves lies, </a:t>
            </a:r>
            <a:r>
              <a:rPr lang="en-US" altLang="ko-KR" sz="2800" i="0" dirty="0">
                <a:latin typeface="Gill Sans" pitchFamily="34" charset="0"/>
              </a:rPr>
              <a:t>exaggeration </a:t>
            </a:r>
            <a:r>
              <a:rPr lang="en-US" altLang="ko-KR" sz="2800" i="0" dirty="0" smtClean="0">
                <a:latin typeface="Gill Sans" pitchFamily="34" charset="0"/>
              </a:rPr>
              <a:t>and malice</a:t>
            </a:r>
          </a:p>
          <a:p>
            <a:pPr indent="-228600"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altLang="ko-KR" sz="2800" i="0" dirty="0" smtClean="0">
                <a:latin typeface="Gill Sans" pitchFamily="34" charset="0"/>
              </a:rPr>
              <a:t>It avoids compassion</a:t>
            </a:r>
          </a:p>
          <a:p>
            <a:pPr indent="-228600">
              <a:tabLst>
                <a:tab pos="685800" algn="l"/>
              </a:tabLst>
            </a:pPr>
            <a:endParaRPr lang="en-US" altLang="ko-KR" sz="2800" i="0" dirty="0"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endParaRPr lang="en-US" altLang="ko-KR" sz="2800" i="0" dirty="0">
              <a:solidFill>
                <a:srgbClr val="FFFF00"/>
              </a:solidFill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AU" altLang="ko-KR" sz="2000" i="0" dirty="0"/>
          </a:p>
          <a:p>
            <a:pPr indent="-228600">
              <a:tabLst>
                <a:tab pos="685800" algn="l"/>
              </a:tabLst>
            </a:pPr>
            <a:endParaRPr lang="en-AU" altLang="ko-KR" sz="2000" i="0" dirty="0">
              <a:ea typeface="굴림" pitchFamily="34" charset="-127"/>
            </a:endParaRPr>
          </a:p>
        </p:txBody>
      </p:sp>
      <p:pic>
        <p:nvPicPr>
          <p:cNvPr id="4" name="Picture 3" descr="http://sacredbonding.com/wp-content/uploads/2011/08/fault-findin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51125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5A51-0FE5-47D9-BFB1-EB2606CB3EC5}" type="slidenum">
              <a:rPr lang="ko-KR" altLang="en-AU"/>
              <a:pPr/>
              <a:t>21</a:t>
            </a:fld>
            <a:endParaRPr lang="ko-KR" altLang="en-A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09600" y="457200"/>
            <a:ext cx="815340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>
              <a:tabLst>
                <a:tab pos="685800" algn="l"/>
              </a:tabLst>
            </a:pPr>
            <a:r>
              <a:rPr lang="en-US" altLang="ko-KR" sz="2000" i="0" dirty="0"/>
              <a:t> </a:t>
            </a:r>
          </a:p>
          <a:p>
            <a:pPr indent="-228600">
              <a:tabLst>
                <a:tab pos="685800" algn="l"/>
              </a:tabLst>
            </a:pPr>
            <a:endParaRPr lang="en-AU" altLang="ko-KR" sz="2000" i="0" dirty="0"/>
          </a:p>
          <a:p>
            <a:pPr indent="-228600" algn="ctr">
              <a:tabLst>
                <a:tab pos="685800" algn="l"/>
              </a:tabLst>
            </a:pPr>
            <a:r>
              <a:rPr lang="en-US" altLang="ko-KR" sz="2800" b="1" i="0" dirty="0" smtClean="0">
                <a:solidFill>
                  <a:srgbClr val="FFFF00"/>
                </a:solidFill>
                <a:latin typeface="Gill Sans" pitchFamily="34" charset="0"/>
              </a:rPr>
              <a:t>Faultfinding </a:t>
            </a:r>
            <a:r>
              <a:rPr lang="en-US" altLang="ko-KR" sz="2800" b="1" i="0" dirty="0">
                <a:solidFill>
                  <a:srgbClr val="FFFF00"/>
                </a:solidFill>
                <a:latin typeface="Gill Sans" pitchFamily="34" charset="0"/>
              </a:rPr>
              <a:t>is a bad habit. </a:t>
            </a:r>
            <a:endParaRPr lang="en-US" altLang="ko-KR" sz="2800" b="1" i="0" dirty="0" smtClean="0">
              <a:solidFill>
                <a:srgbClr val="FFFF00"/>
              </a:solidFill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endParaRPr lang="en-US" altLang="ko-KR" sz="2800" i="0" dirty="0" smtClean="0"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endParaRPr lang="en-US" altLang="ko-KR" sz="2800" i="0" dirty="0"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endParaRPr lang="en-AU" altLang="ko-KR" sz="2800" i="0" dirty="0"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r>
              <a:rPr lang="en-US" altLang="ko-KR" sz="2800" i="0" dirty="0">
                <a:latin typeface="Gill Sans" pitchFamily="34" charset="0"/>
              </a:rPr>
              <a:t>Antidote:  </a:t>
            </a:r>
            <a:endParaRPr lang="en-US" altLang="ko-KR" sz="2800" i="0" dirty="0" smtClean="0"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r>
              <a:rPr lang="en-US" altLang="ko-KR" sz="2800" i="0" dirty="0" smtClean="0">
                <a:solidFill>
                  <a:srgbClr val="FFFF00"/>
                </a:solidFill>
                <a:latin typeface="Gill Sans" pitchFamily="34" charset="0"/>
              </a:rPr>
              <a:t>Imagine </a:t>
            </a:r>
            <a:r>
              <a:rPr lang="en-US" altLang="ko-KR" sz="2800" i="0" dirty="0">
                <a:solidFill>
                  <a:srgbClr val="FFFF00"/>
                </a:solidFill>
                <a:latin typeface="Gill Sans" pitchFamily="34" charset="0"/>
              </a:rPr>
              <a:t>the person being spoken about is </a:t>
            </a:r>
            <a:r>
              <a:rPr lang="en-US" altLang="ko-KR" sz="2800" i="0" dirty="0" smtClean="0">
                <a:solidFill>
                  <a:srgbClr val="FFFF00"/>
                </a:solidFill>
                <a:latin typeface="Gill Sans" pitchFamily="34" charset="0"/>
              </a:rPr>
              <a:t>listening.  </a:t>
            </a:r>
          </a:p>
          <a:p>
            <a:pPr indent="-228600" algn="ctr">
              <a:tabLst>
                <a:tab pos="685800" algn="l"/>
              </a:tabLst>
            </a:pPr>
            <a:r>
              <a:rPr lang="en-US" altLang="ko-KR" sz="2800" i="0" dirty="0" smtClean="0">
                <a:solidFill>
                  <a:srgbClr val="FFFF00"/>
                </a:solidFill>
                <a:latin typeface="Gill Sans" pitchFamily="34" charset="0"/>
              </a:rPr>
              <a:t>Is </a:t>
            </a:r>
            <a:r>
              <a:rPr lang="en-US" altLang="ko-KR" sz="2800" i="0" dirty="0">
                <a:solidFill>
                  <a:srgbClr val="FFFF00"/>
                </a:solidFill>
                <a:latin typeface="Gill Sans" pitchFamily="34" charset="0"/>
              </a:rPr>
              <a:t>what </a:t>
            </a:r>
            <a:r>
              <a:rPr lang="en-US" altLang="ko-KR" sz="2800" i="0" dirty="0" smtClean="0">
                <a:solidFill>
                  <a:srgbClr val="FFFF00"/>
                </a:solidFill>
                <a:latin typeface="Gill Sans" pitchFamily="34" charset="0"/>
              </a:rPr>
              <a:t>you </a:t>
            </a:r>
            <a:r>
              <a:rPr lang="en-US" altLang="ko-KR" sz="2800" i="0" dirty="0">
                <a:solidFill>
                  <a:srgbClr val="FFFF00"/>
                </a:solidFill>
                <a:latin typeface="Gill Sans" pitchFamily="34" charset="0"/>
              </a:rPr>
              <a:t>are saying </a:t>
            </a:r>
            <a:endParaRPr lang="en-US" altLang="ko-KR" sz="2800" i="0" dirty="0" smtClean="0">
              <a:solidFill>
                <a:srgbClr val="FFFF00"/>
              </a:solidFill>
              <a:latin typeface="Gill Sans" pitchFamily="34" charset="0"/>
            </a:endParaRPr>
          </a:p>
          <a:p>
            <a:pPr indent="-228600" algn="ctr">
              <a:tabLst>
                <a:tab pos="685800" algn="l"/>
              </a:tabLst>
            </a:pPr>
            <a:r>
              <a:rPr lang="en-US" altLang="ko-KR" sz="2800" i="0" dirty="0" smtClean="0">
                <a:solidFill>
                  <a:srgbClr val="FFFF00"/>
                </a:solidFill>
                <a:latin typeface="Gill Sans" pitchFamily="34" charset="0"/>
              </a:rPr>
              <a:t>fair</a:t>
            </a:r>
          </a:p>
          <a:p>
            <a:pPr indent="-228600" algn="ctr">
              <a:tabLst>
                <a:tab pos="685800" algn="l"/>
              </a:tabLst>
            </a:pPr>
            <a:r>
              <a:rPr lang="en-US" altLang="ko-KR" sz="2800" i="0" dirty="0" smtClean="0">
                <a:solidFill>
                  <a:srgbClr val="FFFF00"/>
                </a:solidFill>
                <a:latin typeface="Gill Sans" pitchFamily="34" charset="0"/>
              </a:rPr>
              <a:t>factual</a:t>
            </a:r>
          </a:p>
          <a:p>
            <a:pPr indent="-228600" algn="ctr">
              <a:tabLst>
                <a:tab pos="685800" algn="l"/>
              </a:tabLst>
            </a:pPr>
            <a:r>
              <a:rPr lang="en-US" altLang="ko-KR" sz="2800" i="0" dirty="0" smtClean="0">
                <a:solidFill>
                  <a:srgbClr val="FFFF00"/>
                </a:solidFill>
                <a:latin typeface="Gill Sans" pitchFamily="34" charset="0"/>
              </a:rPr>
              <a:t>constructive</a:t>
            </a:r>
          </a:p>
          <a:p>
            <a:pPr indent="-228600" algn="ctr">
              <a:tabLst>
                <a:tab pos="685800" algn="l"/>
              </a:tabLst>
            </a:pPr>
            <a:r>
              <a:rPr lang="en-US" altLang="ko-KR" sz="2800" i="0" dirty="0">
                <a:solidFill>
                  <a:srgbClr val="FFFF00"/>
                </a:solidFill>
                <a:latin typeface="Gill Sans" pitchFamily="34" charset="0"/>
              </a:rPr>
              <a:t>w</a:t>
            </a:r>
            <a:r>
              <a:rPr lang="en-US" altLang="ko-KR" sz="2800" i="0" dirty="0" smtClean="0">
                <a:solidFill>
                  <a:srgbClr val="FFFF00"/>
                </a:solidFill>
                <a:latin typeface="Gill Sans" pitchFamily="34" charset="0"/>
              </a:rPr>
              <a:t>holesome?</a:t>
            </a:r>
            <a:endParaRPr lang="en-US" altLang="ko-KR" sz="2800" i="0" dirty="0">
              <a:solidFill>
                <a:srgbClr val="FFFF00"/>
              </a:solidFill>
              <a:latin typeface="Gill Sans" pitchFamily="34" charset="0"/>
            </a:endParaRPr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US" altLang="ko-KR" sz="2000" i="0" dirty="0"/>
          </a:p>
          <a:p>
            <a:pPr indent="-228600">
              <a:tabLst>
                <a:tab pos="685800" algn="l"/>
              </a:tabLst>
            </a:pPr>
            <a:endParaRPr lang="en-AU" altLang="ko-KR" sz="2000" i="0" dirty="0"/>
          </a:p>
          <a:p>
            <a:pPr indent="-228600">
              <a:tabLst>
                <a:tab pos="685800" algn="l"/>
              </a:tabLst>
            </a:pPr>
            <a:endParaRPr lang="en-AU" altLang="ko-KR" sz="2000" i="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59E-126B-411C-B104-B91F9EF4E00A}" type="slidenum">
              <a:rPr lang="ko-KR" altLang="en-AU"/>
              <a:pPr/>
              <a:t>22</a:t>
            </a:fld>
            <a:endParaRPr lang="ko-KR" altLang="en-A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62000" y="990600"/>
            <a:ext cx="7696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Verse </a:t>
            </a:r>
            <a:r>
              <a:rPr lang="en-US" altLang="ko-KR" sz="3200" i="0" dirty="0" smtClean="0">
                <a:latin typeface="Gill Sans" pitchFamily="34" charset="0"/>
              </a:rPr>
              <a:t>13</a:t>
            </a: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 smtClean="0">
                <a:latin typeface="Gill Sans" pitchFamily="34" charset="0"/>
              </a:rPr>
              <a:t>Today </a:t>
            </a:r>
            <a:r>
              <a:rPr lang="en-US" altLang="ko-KR" sz="3200" i="0" dirty="0">
                <a:latin typeface="Gill Sans" pitchFamily="34" charset="0"/>
              </a:rPr>
              <a:t>or to morrow </a:t>
            </a:r>
            <a:endParaRPr lang="en-US" altLang="ko-KR" sz="3200" i="0" dirty="0" smtClean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 smtClean="0">
                <a:latin typeface="Gill Sans" pitchFamily="34" charset="0"/>
              </a:rPr>
              <a:t>we </a:t>
            </a:r>
            <a:r>
              <a:rPr lang="en-US" altLang="ko-KR" sz="3200" i="0" dirty="0">
                <a:latin typeface="Gill Sans" pitchFamily="34" charset="0"/>
              </a:rPr>
              <a:t>will go into such a city, </a:t>
            </a:r>
            <a:endParaRPr lang="en-US" altLang="ko-KR" sz="3200" i="0" dirty="0" smtClean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 smtClean="0">
                <a:latin typeface="Gill Sans" pitchFamily="34" charset="0"/>
              </a:rPr>
              <a:t>and </a:t>
            </a:r>
            <a:r>
              <a:rPr lang="en-US" altLang="ko-KR" sz="3200" i="0" dirty="0">
                <a:latin typeface="Gill Sans" pitchFamily="34" charset="0"/>
              </a:rPr>
              <a:t>continue there a year, </a:t>
            </a: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and buy and sell, and get gain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 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 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·</a:t>
            </a:r>
            <a:r>
              <a:rPr lang="en-US" altLang="ko-KR" sz="3200" i="0" dirty="0">
                <a:latin typeface="Gill Sans" pitchFamily="34" charset="0"/>
                <a:ea typeface="굴림" pitchFamily="34" charset="-127"/>
              </a:rPr>
              <a:t>        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Well-planned scheme</a:t>
            </a:r>
            <a:endParaRPr lang="en-AU" altLang="ko-KR" sz="3200" i="0" dirty="0">
              <a:solidFill>
                <a:srgbClr val="FFFF00"/>
              </a:solidFill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endParaRPr lang="en-AU" altLang="ko-KR" sz="2000" i="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59E-126B-411C-B104-B91F9EF4E00A}" type="slidenum">
              <a:rPr lang="ko-KR" altLang="en-AU"/>
              <a:pPr/>
              <a:t>23</a:t>
            </a:fld>
            <a:endParaRPr lang="ko-KR" altLang="en-A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62000" y="990600"/>
            <a:ext cx="7696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 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 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·</a:t>
            </a:r>
            <a:r>
              <a:rPr lang="en-US" altLang="ko-KR" sz="3200" i="0" dirty="0">
                <a:latin typeface="Gill Sans" pitchFamily="34" charset="0"/>
                <a:ea typeface="굴림" pitchFamily="34" charset="-127"/>
              </a:rPr>
              <a:t>         </a:t>
            </a:r>
            <a:r>
              <a:rPr lang="en-US" altLang="ko-KR" sz="3200" i="0" dirty="0">
                <a:solidFill>
                  <a:srgbClr val="FFC000"/>
                </a:solidFill>
                <a:latin typeface="Gill Sans" pitchFamily="34" charset="0"/>
              </a:rPr>
              <a:t>Well-planned scheme</a:t>
            </a:r>
            <a:endParaRPr lang="en-AU" altLang="ko-KR" sz="3200" i="0" dirty="0">
              <a:solidFill>
                <a:srgbClr val="FFC000"/>
              </a:solidFill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 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Ø</a:t>
            </a:r>
            <a:r>
              <a:rPr lang="en-US" altLang="ko-KR" sz="3200" i="0" dirty="0">
                <a:latin typeface="Gill Sans" pitchFamily="34" charset="0"/>
                <a:ea typeface="굴림" pitchFamily="34" charset="-127"/>
              </a:rPr>
              <a:t>        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Time</a:t>
            </a:r>
            <a:r>
              <a:rPr lang="en-US" altLang="ko-KR" sz="3200" i="0" dirty="0">
                <a:latin typeface="Gill Sans" pitchFamily="34" charset="0"/>
              </a:rPr>
              <a:t> : 	Today or tomorrow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Ø</a:t>
            </a:r>
            <a:r>
              <a:rPr lang="en-US" altLang="ko-KR" sz="3200" i="0" dirty="0">
                <a:latin typeface="Gill Sans" pitchFamily="34" charset="0"/>
                <a:ea typeface="굴림" pitchFamily="34" charset="-127"/>
              </a:rPr>
              <a:t>        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  <a:ea typeface="굴림" pitchFamily="34" charset="-127"/>
              </a:rPr>
              <a:t>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Location </a:t>
            </a:r>
            <a:r>
              <a:rPr lang="en-US" altLang="ko-KR" sz="3200" i="0" dirty="0">
                <a:latin typeface="Gill Sans" pitchFamily="34" charset="0"/>
              </a:rPr>
              <a:t>: 	Such a city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Ø</a:t>
            </a:r>
            <a:r>
              <a:rPr lang="en-US" altLang="ko-KR" sz="3200" i="0" dirty="0">
                <a:latin typeface="Gill Sans" pitchFamily="34" charset="0"/>
                <a:ea typeface="굴림" pitchFamily="34" charset="-127"/>
              </a:rPr>
              <a:t>        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Duration</a:t>
            </a:r>
            <a:r>
              <a:rPr lang="en-US" altLang="ko-KR" sz="3200" i="0" dirty="0">
                <a:latin typeface="Gill Sans" pitchFamily="34" charset="0"/>
              </a:rPr>
              <a:t> : 	Continue there a year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Ø</a:t>
            </a:r>
            <a:r>
              <a:rPr lang="en-US" altLang="ko-KR" sz="3200" i="0" dirty="0">
                <a:latin typeface="Gill Sans" pitchFamily="34" charset="0"/>
                <a:ea typeface="굴림" pitchFamily="34" charset="-127"/>
              </a:rPr>
              <a:t>        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Purpose</a:t>
            </a:r>
            <a:r>
              <a:rPr lang="en-US" altLang="ko-KR" sz="3200" i="0" dirty="0">
                <a:latin typeface="Gill Sans" pitchFamily="34" charset="0"/>
              </a:rPr>
              <a:t> : 	Trading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Ø</a:t>
            </a:r>
            <a:r>
              <a:rPr lang="en-US" altLang="ko-KR" sz="3200" i="0" dirty="0">
                <a:latin typeface="Gill Sans" pitchFamily="34" charset="0"/>
                <a:ea typeface="굴림" pitchFamily="34" charset="-127"/>
              </a:rPr>
              <a:t>        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Goal</a:t>
            </a:r>
            <a:r>
              <a:rPr lang="en-US" altLang="ko-KR" sz="3200" i="0" dirty="0">
                <a:latin typeface="Gill Sans" pitchFamily="34" charset="0"/>
              </a:rPr>
              <a:t> : 	Profit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 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·</a:t>
            </a:r>
            <a:r>
              <a:rPr lang="en-US" altLang="ko-KR" sz="3200" i="0" dirty="0">
                <a:latin typeface="Gill Sans" pitchFamily="34" charset="0"/>
                <a:ea typeface="굴림" pitchFamily="34" charset="-127"/>
              </a:rPr>
              <a:t>   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endParaRPr lang="en-AU" altLang="ko-KR" sz="2000" i="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D59E-126B-411C-B104-B91F9EF4E00A}" type="slidenum">
              <a:rPr lang="ko-KR" altLang="en-AU"/>
              <a:pPr/>
              <a:t>24</a:t>
            </a:fld>
            <a:endParaRPr lang="ko-KR" altLang="en-A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55576" y="2204864"/>
            <a:ext cx="76962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tabLst>
                <a:tab pos="508000" algn="l"/>
              </a:tabLst>
            </a:pP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 </a:t>
            </a:r>
            <a:endParaRPr lang="en-AU" altLang="ko-KR" sz="3200" i="0" dirty="0"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r>
              <a:rPr lang="en-US" altLang="ko-KR" sz="3200" i="0" dirty="0">
                <a:latin typeface="Gill Sans" pitchFamily="34" charset="0"/>
              </a:rPr>
              <a:t>·</a:t>
            </a:r>
            <a:r>
              <a:rPr lang="en-US" altLang="ko-KR" sz="3200" i="0" dirty="0">
                <a:latin typeface="Gill Sans" pitchFamily="34" charset="0"/>
                <a:ea typeface="굴림" pitchFamily="34" charset="-127"/>
              </a:rPr>
              <a:t>        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But God </a:t>
            </a:r>
            <a:r>
              <a:rPr lang="en-US" altLang="ko-KR" sz="3200" i="0" dirty="0" smtClean="0">
                <a:solidFill>
                  <a:srgbClr val="FFFF00"/>
                </a:solidFill>
                <a:latin typeface="Gill Sans" pitchFamily="34" charset="0"/>
              </a:rPr>
              <a:t>is absent </a:t>
            </a:r>
            <a:r>
              <a:rPr lang="en-US" altLang="ko-KR" sz="3200" i="0" dirty="0">
                <a:solidFill>
                  <a:srgbClr val="FFFF00"/>
                </a:solidFill>
                <a:latin typeface="Gill Sans" pitchFamily="34" charset="0"/>
              </a:rPr>
              <a:t>from the plan</a:t>
            </a:r>
            <a:endParaRPr lang="en-AU" altLang="ko-KR" sz="3200" i="0" dirty="0">
              <a:solidFill>
                <a:srgbClr val="FFFF00"/>
              </a:solidFill>
              <a:latin typeface="Gill Sans" pitchFamily="34" charset="0"/>
            </a:endParaRPr>
          </a:p>
          <a:p>
            <a:pPr indent="-254000">
              <a:tabLst>
                <a:tab pos="508000" algn="l"/>
              </a:tabLst>
            </a:pPr>
            <a:endParaRPr lang="en-AU" altLang="ko-KR" sz="2000" i="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E0E8-B342-4909-931B-EA3CCE321E67}" type="slidenum">
              <a:rPr lang="ko-KR" altLang="en-AU"/>
              <a:pPr/>
              <a:t>3</a:t>
            </a:fld>
            <a:endParaRPr lang="ko-KR" alt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 b="1" i="1" dirty="0">
                <a:latin typeface="Times New Roman" pitchFamily="18" charset="0"/>
                <a:ea typeface="Batang" pitchFamily="18" charset="-127"/>
              </a:rPr>
              <a:t>  </a:t>
            </a:r>
            <a:r>
              <a:rPr lang="en-US" altLang="ko-KR" sz="3600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The power of covetousness</a:t>
            </a:r>
          </a:p>
          <a:p>
            <a:pPr>
              <a:buFont typeface="Wingdings" pitchFamily="2" charset="2"/>
              <a:buNone/>
            </a:pPr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>
              <a:buFont typeface="Wingdings" pitchFamily="2" charset="2"/>
              <a:buNone/>
            </a:pPr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algn="ctr">
              <a:buNone/>
            </a:pPr>
            <a:r>
              <a:rPr lang="en-US" altLang="ko-KR" i="0" dirty="0" smtClean="0"/>
              <a:t>Small things (lusts), when tolerated, </a:t>
            </a:r>
          </a:p>
          <a:p>
            <a:pPr algn="ctr">
              <a:buNone/>
            </a:pPr>
            <a:r>
              <a:rPr lang="en-US" altLang="ko-KR" i="0" dirty="0" smtClean="0"/>
              <a:t>can become like huge bushfires </a:t>
            </a:r>
          </a:p>
          <a:p>
            <a:pPr algn="ctr">
              <a:buNone/>
            </a:pPr>
            <a:r>
              <a:rPr lang="en-US" altLang="ko-KR" i="0" dirty="0" smtClean="0"/>
              <a:t>that destroy everything in their path</a:t>
            </a:r>
          </a:p>
          <a:p>
            <a:pPr algn="ctr">
              <a:buNone/>
            </a:pPr>
            <a:endParaRPr lang="en-AU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</p:txBody>
      </p:sp>
      <p:pic>
        <p:nvPicPr>
          <p:cNvPr id="29" name="Picture 4" descr="Grampians bush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9688"/>
            <a:ext cx="498952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E0E8-B342-4909-931B-EA3CCE321E67}" type="slidenum">
              <a:rPr lang="ko-KR" altLang="en-AU"/>
              <a:pPr/>
              <a:t>4</a:t>
            </a:fld>
            <a:endParaRPr lang="ko-KR" alt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 b="1" i="1" dirty="0">
                <a:latin typeface="Times New Roman" pitchFamily="18" charset="0"/>
                <a:ea typeface="Batang" pitchFamily="18" charset="-127"/>
              </a:rPr>
              <a:t>  </a:t>
            </a:r>
            <a:r>
              <a:rPr lang="en-US" altLang="ko-KR" sz="3200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What is being quoted in verses 5 and 6?</a:t>
            </a:r>
          </a:p>
          <a:p>
            <a:pPr>
              <a:buFont typeface="Wingdings" pitchFamily="2" charset="2"/>
              <a:buNone/>
            </a:pPr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b="1" dirty="0" smtClean="0">
                <a:latin typeface="Gill Sans" pitchFamily="34" charset="0"/>
                <a:ea typeface="Batang" pitchFamily="18" charset="-127"/>
              </a:rPr>
              <a:t>Possibilities:</a:t>
            </a:r>
          </a:p>
          <a:p>
            <a:pPr marL="514350" indent="-514350"/>
            <a:r>
              <a:rPr lang="en-US" altLang="ko-KR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An </a:t>
            </a:r>
            <a:r>
              <a:rPr lang="en-US" altLang="ko-KR" b="1" u="sng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idea</a:t>
            </a:r>
            <a:r>
              <a:rPr lang="en-US" altLang="ko-KR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 that </a:t>
            </a:r>
          </a:p>
          <a:p>
            <a:pPr marL="514350" indent="-514350">
              <a:buNone/>
            </a:pPr>
            <a:r>
              <a:rPr lang="en-US" altLang="ko-KR" b="1" dirty="0" err="1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summarises</a:t>
            </a:r>
            <a:r>
              <a:rPr lang="en-US" altLang="ko-KR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 many quotes</a:t>
            </a:r>
          </a:p>
          <a:p>
            <a:pPr marL="514350" indent="-514350"/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/>
            <a:r>
              <a:rPr lang="en-US" altLang="ko-KR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A quote from a </a:t>
            </a:r>
          </a:p>
          <a:p>
            <a:pPr marL="514350" indent="-514350">
              <a:buNone/>
            </a:pPr>
            <a:r>
              <a:rPr lang="en-US" altLang="ko-KR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part of Scripture </a:t>
            </a:r>
          </a:p>
          <a:p>
            <a:pPr marL="514350" indent="-514350">
              <a:buNone/>
            </a:pPr>
            <a:r>
              <a:rPr lang="en-US" altLang="ko-KR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that has </a:t>
            </a:r>
            <a:r>
              <a:rPr lang="en-US" altLang="ko-KR" b="1" u="sng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not been retained</a:t>
            </a:r>
          </a:p>
          <a:p>
            <a:pPr marL="514350" indent="-514350"/>
            <a:endParaRPr lang="en-US" altLang="ko-KR" b="1" u="sng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/>
            <a:r>
              <a:rPr lang="en-US" altLang="ko-KR" b="1" u="sng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Only</a:t>
            </a:r>
            <a:r>
              <a:rPr lang="en-US" altLang="ko-KR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 Proverbs 3:34</a:t>
            </a:r>
          </a:p>
          <a:p>
            <a:pPr marL="514350" indent="-514350"/>
            <a:endParaRPr lang="en-US" altLang="ko-KR" b="1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>
              <a:buAutoNum type="arabicPeriod"/>
            </a:pPr>
            <a:endParaRPr lang="en-US" altLang="ko-KR" b="1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algn="ctr">
              <a:buNone/>
            </a:pPr>
            <a:endParaRPr lang="en-AU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</p:txBody>
      </p:sp>
      <p:pic>
        <p:nvPicPr>
          <p:cNvPr id="5" name="Picture 4" descr="http://www.greatleadersserve.com/wp-content/uploads/2013/01/HiRe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2160241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ible-Sunligh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01008"/>
            <a:ext cx="2721739" cy="151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E0E8-B342-4909-931B-EA3CCE321E67}" type="slidenum">
              <a:rPr lang="ko-KR" altLang="en-AU"/>
              <a:pPr/>
              <a:t>5</a:t>
            </a:fld>
            <a:endParaRPr lang="ko-KR" alt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 b="1" i="1" dirty="0">
                <a:latin typeface="Times New Roman" pitchFamily="18" charset="0"/>
                <a:ea typeface="Batang" pitchFamily="18" charset="-127"/>
              </a:rPr>
              <a:t>  </a:t>
            </a:r>
            <a:r>
              <a:rPr lang="en-US" altLang="ko-KR" sz="3200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What is being quoted in verses 5 and 6?</a:t>
            </a:r>
          </a:p>
          <a:p>
            <a:pPr>
              <a:buFont typeface="Wingdings" pitchFamily="2" charset="2"/>
              <a:buNone/>
            </a:pPr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>
              <a:buNone/>
            </a:pPr>
            <a:r>
              <a:rPr lang="en-US" altLang="ko-KR" i="0" dirty="0" smtClean="0">
                <a:solidFill>
                  <a:srgbClr val="FF9966"/>
                </a:solidFill>
              </a:rPr>
              <a:t>Do ye think that the scripture </a:t>
            </a:r>
            <a:r>
              <a:rPr lang="en-US" altLang="ko-KR" i="0" dirty="0" err="1" smtClean="0">
                <a:solidFill>
                  <a:srgbClr val="FF9966"/>
                </a:solidFill>
              </a:rPr>
              <a:t>saith</a:t>
            </a:r>
            <a:r>
              <a:rPr lang="en-US" altLang="ko-KR" i="0" dirty="0" smtClean="0">
                <a:solidFill>
                  <a:srgbClr val="FF9966"/>
                </a:solidFill>
              </a:rPr>
              <a:t> in vain</a:t>
            </a:r>
            <a:r>
              <a:rPr lang="en-US" altLang="ko-KR" dirty="0" smtClean="0">
                <a:solidFill>
                  <a:srgbClr val="FF9966"/>
                </a:solidFill>
              </a:rPr>
              <a:t>,</a:t>
            </a:r>
          </a:p>
          <a:p>
            <a:pPr>
              <a:buNone/>
            </a:pPr>
            <a:endParaRPr lang="en-AU" altLang="ko-KR" dirty="0" smtClean="0"/>
          </a:p>
          <a:p>
            <a:pPr lvl="2">
              <a:buNone/>
            </a:pPr>
            <a:r>
              <a:rPr lang="en-US" altLang="ko-KR" dirty="0" smtClean="0"/>
              <a:t> (James is about to quote Proverbs 3:34 but then interrupts himself)</a:t>
            </a:r>
            <a:endParaRPr lang="en-AU" altLang="ko-KR" dirty="0" smtClean="0"/>
          </a:p>
          <a:p>
            <a:pPr marL="514350" indent="-514350"/>
            <a:endParaRPr lang="en-US" altLang="ko-KR" b="1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>
              <a:buAutoNum type="arabicPeriod"/>
            </a:pPr>
            <a:endParaRPr lang="en-US" altLang="ko-KR" b="1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algn="ctr">
              <a:buNone/>
            </a:pPr>
            <a:endParaRPr lang="en-AU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E0E8-B342-4909-931B-EA3CCE321E67}" type="slidenum">
              <a:rPr lang="ko-KR" altLang="en-AU"/>
              <a:pPr/>
              <a:t>6</a:t>
            </a:fld>
            <a:endParaRPr lang="ko-KR" alt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 b="1" i="1" dirty="0">
                <a:latin typeface="Times New Roman" pitchFamily="18" charset="0"/>
                <a:ea typeface="Batang" pitchFamily="18" charset="-127"/>
              </a:rPr>
              <a:t>  </a:t>
            </a:r>
            <a:r>
              <a:rPr lang="en-US" altLang="ko-KR" i="0" dirty="0" smtClean="0">
                <a:solidFill>
                  <a:schemeClr val="tx2"/>
                </a:solidFill>
              </a:rPr>
              <a:t>James interrupts himself prior to quoting Proverbs 3:34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AU" altLang="ko-KR" dirty="0" smtClean="0"/>
          </a:p>
          <a:p>
            <a:pPr>
              <a:buNone/>
            </a:pPr>
            <a:r>
              <a:rPr lang="en-US" altLang="ko-KR" sz="3200" i="0" dirty="0" smtClean="0">
                <a:solidFill>
                  <a:srgbClr val="FF9966"/>
                </a:solidFill>
              </a:rPr>
              <a:t>The spirit that </a:t>
            </a:r>
            <a:r>
              <a:rPr lang="en-US" altLang="ko-KR" sz="3200" i="0" dirty="0" err="1" smtClean="0">
                <a:solidFill>
                  <a:srgbClr val="FF9966"/>
                </a:solidFill>
              </a:rPr>
              <a:t>dwelleth</a:t>
            </a:r>
            <a:r>
              <a:rPr lang="en-US" altLang="ko-KR" sz="3200" i="0" dirty="0" smtClean="0">
                <a:solidFill>
                  <a:srgbClr val="FF9966"/>
                </a:solidFill>
              </a:rPr>
              <a:t> in us </a:t>
            </a:r>
            <a:r>
              <a:rPr lang="en-US" altLang="ko-KR" sz="3200" i="0" dirty="0" err="1" smtClean="0">
                <a:solidFill>
                  <a:srgbClr val="FF9966"/>
                </a:solidFill>
              </a:rPr>
              <a:t>lusteth</a:t>
            </a:r>
            <a:r>
              <a:rPr lang="en-US" altLang="ko-KR" sz="3200" i="0" dirty="0" smtClean="0">
                <a:solidFill>
                  <a:srgbClr val="FF9966"/>
                </a:solidFill>
              </a:rPr>
              <a:t> to envy? </a:t>
            </a:r>
            <a:endParaRPr lang="en-AU" altLang="ko-KR" sz="3200" i="0" dirty="0" smtClean="0">
              <a:solidFill>
                <a:srgbClr val="FF9966"/>
              </a:solidFill>
            </a:endParaRPr>
          </a:p>
          <a:p>
            <a:pPr lvl="2">
              <a:buNone/>
            </a:pPr>
            <a:r>
              <a:rPr lang="en-US" altLang="ko-KR" i="0" dirty="0" smtClean="0">
                <a:sym typeface="Wingdings" pitchFamily="2" charset="2"/>
              </a:rPr>
              <a:t>Paraphrase:</a:t>
            </a:r>
          </a:p>
          <a:p>
            <a:pPr lvl="2">
              <a:buNone/>
            </a:pPr>
            <a:r>
              <a:rPr lang="en-US" altLang="ko-KR" i="0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Is it for envying the world that God has created a reflective and sensitive mind in us? </a:t>
            </a:r>
            <a:endParaRPr lang="en-AU" altLang="ko-KR" sz="1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ko-KR" sz="1600" dirty="0" smtClean="0">
                <a:sym typeface="Wingdings" pitchFamily="2" charset="2"/>
              </a:rPr>
              <a:t> </a:t>
            </a:r>
            <a:endParaRPr lang="en-AU" altLang="ko-KR" sz="16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ko-KR" sz="3200" i="0" dirty="0" smtClean="0">
                <a:solidFill>
                  <a:srgbClr val="FF9966"/>
                </a:solidFill>
                <a:sym typeface="Wingdings" pitchFamily="2" charset="2"/>
              </a:rPr>
              <a:t>But he </a:t>
            </a:r>
            <a:r>
              <a:rPr lang="en-US" altLang="ko-KR" sz="3200" i="0" dirty="0" err="1" smtClean="0">
                <a:solidFill>
                  <a:srgbClr val="FF9966"/>
                </a:solidFill>
                <a:sym typeface="Wingdings" pitchFamily="2" charset="2"/>
              </a:rPr>
              <a:t>giveth</a:t>
            </a:r>
            <a:r>
              <a:rPr lang="en-US" altLang="ko-KR" sz="3200" i="0" dirty="0" smtClean="0">
                <a:solidFill>
                  <a:srgbClr val="FF9966"/>
                </a:solidFill>
                <a:sym typeface="Wingdings" pitchFamily="2" charset="2"/>
              </a:rPr>
              <a:t> more grace. </a:t>
            </a:r>
            <a:endParaRPr lang="en-AU" altLang="ko-KR" sz="3200" i="0" dirty="0" smtClean="0">
              <a:solidFill>
                <a:srgbClr val="FF9966"/>
              </a:solidFill>
              <a:sym typeface="Wingdings" pitchFamily="2" charset="2"/>
            </a:endParaRPr>
          </a:p>
          <a:p>
            <a:pPr lvl="2">
              <a:buNone/>
            </a:pPr>
            <a:r>
              <a:rPr lang="en-US" altLang="ko-KR" i="0" dirty="0" smtClean="0">
                <a:sym typeface="Wingdings" pitchFamily="2" charset="2"/>
              </a:rPr>
              <a:t>Paraphrase:</a:t>
            </a:r>
          </a:p>
          <a:p>
            <a:pPr lvl="2">
              <a:buNone/>
            </a:pPr>
            <a:r>
              <a:rPr lang="en-US" altLang="ko-KR" i="0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God’s grace is more effective than man’s envy in achieving happiness</a:t>
            </a:r>
            <a:endParaRPr lang="en-AU" altLang="ko-KR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ko-KR" sz="1600" dirty="0" smtClean="0">
                <a:sym typeface="Wingdings" pitchFamily="2" charset="2"/>
              </a:rPr>
              <a:t> </a:t>
            </a:r>
            <a:endParaRPr lang="en-AU" altLang="ko-KR" sz="16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altLang="ko-KR" b="1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>
              <a:buAutoNum type="arabicPeriod"/>
            </a:pPr>
            <a:endParaRPr lang="en-US" altLang="ko-KR" b="1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algn="ctr">
              <a:buNone/>
            </a:pPr>
            <a:endParaRPr lang="en-AU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E0E8-B342-4909-931B-EA3CCE321E67}" type="slidenum">
              <a:rPr lang="ko-KR" altLang="en-AU"/>
              <a:pPr/>
              <a:t>7</a:t>
            </a:fld>
            <a:endParaRPr lang="ko-KR" alt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638800"/>
          </a:xfrm>
        </p:spPr>
        <p:txBody>
          <a:bodyPr/>
          <a:lstStyle/>
          <a:p>
            <a:pPr>
              <a:buNone/>
            </a:pPr>
            <a:r>
              <a:rPr lang="en-US" altLang="ko-KR" sz="2400" b="1" i="1" dirty="0">
                <a:latin typeface="Times New Roman" pitchFamily="18" charset="0"/>
                <a:ea typeface="Batang" pitchFamily="18" charset="-127"/>
              </a:rPr>
              <a:t>  </a:t>
            </a:r>
            <a:r>
              <a:rPr lang="en-US" altLang="ko-KR" dirty="0" smtClean="0"/>
              <a:t>James resumes his quote of Proverbs 3:34</a:t>
            </a:r>
          </a:p>
          <a:p>
            <a:pPr>
              <a:buNone/>
            </a:pPr>
            <a:endParaRPr lang="en-AU" altLang="ko-KR" dirty="0" smtClean="0"/>
          </a:p>
          <a:p>
            <a:pPr>
              <a:buNone/>
            </a:pPr>
            <a:r>
              <a:rPr lang="en-US" altLang="ko-KR" sz="3200" i="0" dirty="0" smtClean="0">
                <a:solidFill>
                  <a:srgbClr val="FF9966"/>
                </a:solidFill>
              </a:rPr>
              <a:t>God </a:t>
            </a:r>
            <a:r>
              <a:rPr lang="en-US" altLang="ko-KR" sz="3200" i="0" dirty="0" err="1" smtClean="0">
                <a:solidFill>
                  <a:srgbClr val="FF9966"/>
                </a:solidFill>
              </a:rPr>
              <a:t>resisteth</a:t>
            </a:r>
            <a:r>
              <a:rPr lang="en-US" altLang="ko-KR" sz="3200" i="0" dirty="0" smtClean="0">
                <a:solidFill>
                  <a:srgbClr val="FF9966"/>
                </a:solidFill>
              </a:rPr>
              <a:t> the proud, </a:t>
            </a:r>
          </a:p>
          <a:p>
            <a:pPr>
              <a:buNone/>
            </a:pPr>
            <a:r>
              <a:rPr lang="en-US" altLang="ko-KR" sz="3200" i="0" dirty="0" smtClean="0">
                <a:solidFill>
                  <a:srgbClr val="FF9966"/>
                </a:solidFill>
              </a:rPr>
              <a:t>but </a:t>
            </a:r>
            <a:r>
              <a:rPr lang="en-US" altLang="ko-KR" sz="3200" i="0" dirty="0" err="1" smtClean="0">
                <a:solidFill>
                  <a:srgbClr val="FF9966"/>
                </a:solidFill>
              </a:rPr>
              <a:t>giveth</a:t>
            </a:r>
            <a:r>
              <a:rPr lang="en-US" altLang="ko-KR" sz="3200" i="0" dirty="0" smtClean="0">
                <a:solidFill>
                  <a:srgbClr val="FF9966"/>
                </a:solidFill>
              </a:rPr>
              <a:t> grace </a:t>
            </a:r>
          </a:p>
          <a:p>
            <a:pPr>
              <a:buNone/>
            </a:pPr>
            <a:r>
              <a:rPr lang="en-US" altLang="ko-KR" sz="3200" i="0" dirty="0" smtClean="0">
                <a:solidFill>
                  <a:srgbClr val="FF9966"/>
                </a:solidFill>
              </a:rPr>
              <a:t>unto the humble. </a:t>
            </a:r>
          </a:p>
          <a:p>
            <a:pPr>
              <a:buNone/>
            </a:pPr>
            <a:endParaRPr lang="en-AU" altLang="ko-KR" sz="3200" i="0" dirty="0" smtClean="0">
              <a:solidFill>
                <a:srgbClr val="FF9966"/>
              </a:solidFill>
            </a:endParaRPr>
          </a:p>
          <a:p>
            <a:pPr>
              <a:buNone/>
            </a:pPr>
            <a:r>
              <a:rPr lang="en-US" altLang="ko-KR" i="0" dirty="0" smtClean="0"/>
              <a:t> </a:t>
            </a:r>
            <a:endParaRPr lang="en-AU" altLang="ko-KR" i="0" dirty="0" smtClean="0"/>
          </a:p>
          <a:p>
            <a:pPr lvl="2">
              <a:buNone/>
            </a:pPr>
            <a:r>
              <a:rPr lang="en-US" altLang="ko-KR" sz="2800" dirty="0" smtClean="0"/>
              <a:t>And then from verse 7 James shows what practical things a man must do to qualify for God’s grace</a:t>
            </a:r>
            <a:r>
              <a:rPr lang="en-AU" altLang="ko-KR" sz="2800" dirty="0" smtClean="0"/>
              <a:t> </a:t>
            </a:r>
            <a:endParaRPr lang="en-AU" altLang="ko-KR" sz="2800" i="0" dirty="0" smtClean="0">
              <a:ea typeface="굴림" pitchFamily="34" charset="-127"/>
            </a:endParaRPr>
          </a:p>
          <a:p>
            <a:pPr lvl="2">
              <a:buNone/>
            </a:pPr>
            <a:endParaRPr lang="en-AU" altLang="ko-KR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ko-KR" sz="1600" dirty="0" smtClean="0">
                <a:sym typeface="Wingdings" pitchFamily="2" charset="2"/>
              </a:rPr>
              <a:t> </a:t>
            </a:r>
            <a:endParaRPr lang="en-AU" altLang="ko-KR" sz="16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altLang="ko-KR" b="1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>
              <a:buAutoNum type="arabicPeriod"/>
            </a:pPr>
            <a:endParaRPr lang="en-US" altLang="ko-KR" b="1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algn="ctr">
              <a:buNone/>
            </a:pPr>
            <a:endParaRPr lang="en-AU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</p:txBody>
      </p:sp>
      <p:pic>
        <p:nvPicPr>
          <p:cNvPr id="4" name="Picture 2" descr="http://www.cslewisinstitute.org/webfm_send/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237490" cy="214881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E0E8-B342-4909-931B-EA3CCE321E67}" type="slidenum">
              <a:rPr lang="ko-KR" altLang="en-AU">
                <a:solidFill>
                  <a:srgbClr val="FFFFFF"/>
                </a:solidFill>
              </a:rPr>
              <a:pPr/>
              <a:t>8</a:t>
            </a:fld>
            <a:endParaRPr lang="ko-KR" altLang="en-AU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400" b="1" i="1" dirty="0">
                <a:latin typeface="Times New Roman" pitchFamily="18" charset="0"/>
                <a:ea typeface="Batang" pitchFamily="18" charset="-127"/>
              </a:rPr>
              <a:t>  </a:t>
            </a:r>
            <a:r>
              <a:rPr lang="en-US" altLang="ko-KR" sz="3200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Paraphrase of verses </a:t>
            </a:r>
            <a:r>
              <a:rPr lang="en-US" altLang="ko-KR" sz="3200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5 and </a:t>
            </a:r>
            <a:r>
              <a:rPr lang="en-US" altLang="ko-KR" sz="3200" b="1" dirty="0" smtClean="0">
                <a:solidFill>
                  <a:srgbClr val="FFFF00"/>
                </a:solidFill>
                <a:latin typeface="Gill Sans" pitchFamily="34" charset="0"/>
                <a:ea typeface="Batang" pitchFamily="18" charset="-127"/>
              </a:rPr>
              <a:t>6:</a:t>
            </a:r>
            <a:endParaRPr lang="en-US" altLang="ko-KR" sz="3200" b="1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>
              <a:buFont typeface="Wingdings" pitchFamily="2" charset="2"/>
              <a:buNone/>
            </a:pPr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>
              <a:buNone/>
            </a:pPr>
            <a:r>
              <a:rPr lang="en-US" altLang="ko-KR" i="0" dirty="0" smtClean="0">
                <a:solidFill>
                  <a:srgbClr val="FF9966"/>
                </a:solidFill>
              </a:rPr>
              <a:t>    Do you think </a:t>
            </a:r>
            <a:r>
              <a:rPr lang="en-US" altLang="ko-KR" i="0" dirty="0" smtClean="0">
                <a:solidFill>
                  <a:srgbClr val="FF9966"/>
                </a:solidFill>
              </a:rPr>
              <a:t>that the scripture </a:t>
            </a:r>
            <a:r>
              <a:rPr lang="en-US" altLang="ko-KR" i="0" dirty="0" smtClean="0">
                <a:solidFill>
                  <a:srgbClr val="FF9966"/>
                </a:solidFill>
              </a:rPr>
              <a:t>says for no reason</a:t>
            </a:r>
            <a:r>
              <a:rPr lang="en-US" altLang="ko-KR" dirty="0" smtClean="0">
                <a:solidFill>
                  <a:srgbClr val="FF9966"/>
                </a:solidFill>
              </a:rPr>
              <a:t>, that, …</a:t>
            </a:r>
            <a:endParaRPr lang="en-US" altLang="ko-KR" dirty="0" smtClean="0">
              <a:solidFill>
                <a:srgbClr val="FF9966"/>
              </a:solidFill>
            </a:endParaRPr>
          </a:p>
          <a:p>
            <a:pPr>
              <a:buNone/>
            </a:pPr>
            <a:endParaRPr lang="en-AU" altLang="ko-KR" dirty="0" smtClean="0"/>
          </a:p>
          <a:p>
            <a:pPr lvl="2" algn="just">
              <a:buClr>
                <a:srgbClr val="800000"/>
              </a:buClr>
              <a:buNone/>
            </a:pPr>
            <a:r>
              <a:rPr lang="en-US" altLang="ko-KR" dirty="0" smtClean="0">
                <a:solidFill>
                  <a:srgbClr val="FFFFFF"/>
                </a:solidFill>
              </a:rPr>
              <a:t>  But wait. Before I quote the scripture, answer me this: </a:t>
            </a:r>
            <a:r>
              <a:rPr lang="en-US" altLang="ko-KR" dirty="0">
                <a:solidFill>
                  <a:srgbClr val="FFFFFF"/>
                </a:solidFill>
                <a:sym typeface="Wingdings" pitchFamily="2" charset="2"/>
              </a:rPr>
              <a:t>Is it for envying the world that God has created a reflective and sensitive mind in us</a:t>
            </a:r>
            <a:r>
              <a:rPr lang="en-US" altLang="ko-KR" dirty="0" smtClean="0">
                <a:solidFill>
                  <a:srgbClr val="FFFFFF"/>
                </a:solidFill>
                <a:sym typeface="Wingdings" pitchFamily="2" charset="2"/>
              </a:rPr>
              <a:t>? Remember this, God gives us more than anything the world can give. So, as </a:t>
            </a:r>
            <a:r>
              <a:rPr lang="en-US" altLang="ko-KR" smtClean="0">
                <a:solidFill>
                  <a:srgbClr val="FFFFFF"/>
                </a:solidFill>
                <a:sym typeface="Wingdings" pitchFamily="2" charset="2"/>
              </a:rPr>
              <a:t>the scripture rightly says,</a:t>
            </a:r>
            <a:endParaRPr lang="en-US" altLang="ko-KR" dirty="0" smtClean="0">
              <a:solidFill>
                <a:srgbClr val="FFFFFF"/>
              </a:solidFill>
              <a:sym typeface="Wingdings" pitchFamily="2" charset="2"/>
            </a:endParaRPr>
          </a:p>
          <a:p>
            <a:pPr lvl="2" algn="just">
              <a:buClr>
                <a:srgbClr val="800000"/>
              </a:buClr>
              <a:buNone/>
            </a:pPr>
            <a:r>
              <a:rPr lang="en-US" altLang="ko-KR" sz="1600" dirty="0">
                <a:solidFill>
                  <a:srgbClr val="FFFFFF"/>
                </a:solidFill>
                <a:sym typeface="Wingdings" pitchFamily="2" charset="2"/>
              </a:rPr>
              <a:t> </a:t>
            </a:r>
            <a:endParaRPr lang="en-AU" altLang="ko-KR" sz="1600" dirty="0">
              <a:solidFill>
                <a:srgbClr val="FFFFFF"/>
              </a:solidFill>
              <a:sym typeface="Wingdings" pitchFamily="2" charset="2"/>
            </a:endParaRPr>
          </a:p>
          <a:p>
            <a:pPr lvl="0">
              <a:buClr>
                <a:srgbClr val="800000"/>
              </a:buClr>
              <a:buNone/>
            </a:pPr>
            <a:r>
              <a:rPr lang="en-US" altLang="ko-KR" sz="3200" dirty="0" smtClean="0">
                <a:solidFill>
                  <a:srgbClr val="FF9966"/>
                </a:solidFill>
              </a:rPr>
              <a:t>   … </a:t>
            </a:r>
            <a:r>
              <a:rPr lang="en-US" altLang="ko-KR" dirty="0" smtClean="0">
                <a:solidFill>
                  <a:srgbClr val="FF9966"/>
                </a:solidFill>
              </a:rPr>
              <a:t>God resists </a:t>
            </a:r>
            <a:r>
              <a:rPr lang="en-US" altLang="ko-KR" dirty="0">
                <a:solidFill>
                  <a:srgbClr val="FF9966"/>
                </a:solidFill>
              </a:rPr>
              <a:t>the proud, </a:t>
            </a:r>
            <a:r>
              <a:rPr lang="en-US" altLang="ko-KR" dirty="0" smtClean="0">
                <a:solidFill>
                  <a:srgbClr val="FF9966"/>
                </a:solidFill>
              </a:rPr>
              <a:t>but gives grace to </a:t>
            </a:r>
            <a:r>
              <a:rPr lang="en-US" altLang="ko-KR" dirty="0">
                <a:solidFill>
                  <a:srgbClr val="FF9966"/>
                </a:solidFill>
              </a:rPr>
              <a:t>the humble. </a:t>
            </a:r>
          </a:p>
          <a:p>
            <a:pPr marL="514350" indent="-514350">
              <a:buAutoNum type="arabicPeriod"/>
            </a:pPr>
            <a:endParaRPr lang="en-US" altLang="ko-KR" b="1" dirty="0" smtClean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US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  <a:p>
            <a:pPr algn="ctr">
              <a:buNone/>
            </a:pPr>
            <a:endParaRPr lang="en-AU" altLang="ko-KR" b="1" dirty="0">
              <a:solidFill>
                <a:srgbClr val="FFFF00"/>
              </a:solidFill>
              <a:latin typeface="Gill Sans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2730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7F7-72A5-42D1-B537-93A9210716DE}" type="slidenum">
              <a:rPr lang="ko-KR" altLang="en-AU"/>
              <a:pPr/>
              <a:t>9</a:t>
            </a:fld>
            <a:endParaRPr lang="ko-KR" altLang="en-AU"/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475656" y="1412776"/>
          <a:ext cx="609600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64196">
                <a:tc>
                  <a:txBody>
                    <a:bodyPr/>
                    <a:lstStyle/>
                    <a:p>
                      <a:pPr algn="ctr"/>
                      <a:endParaRPr lang="en-AU" sz="3200" dirty="0" smtClean="0"/>
                    </a:p>
                    <a:p>
                      <a:pPr algn="ctr"/>
                      <a:r>
                        <a:rPr lang="en-AU" sz="3200" dirty="0" smtClean="0"/>
                        <a:t>Man without God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3200" dirty="0" smtClean="0"/>
                    </a:p>
                    <a:p>
                      <a:pPr algn="ctr"/>
                      <a:r>
                        <a:rPr lang="en-AU" sz="3200" dirty="0" smtClean="0"/>
                        <a:t>Man with God</a:t>
                      </a:r>
                      <a:endParaRPr lang="en-AU" sz="3200" dirty="0"/>
                    </a:p>
                  </a:txBody>
                  <a:tcPr/>
                </a:tc>
              </a:tr>
              <a:tr h="1764196">
                <a:tc>
                  <a:txBody>
                    <a:bodyPr/>
                    <a:lstStyle/>
                    <a:p>
                      <a:pPr algn="ctr"/>
                      <a:endParaRPr lang="en-AU" sz="3200" dirty="0" smtClean="0"/>
                    </a:p>
                    <a:p>
                      <a:pPr algn="ctr"/>
                      <a:r>
                        <a:rPr lang="en-AU" sz="3200" dirty="0" smtClean="0"/>
                        <a:t>Have not through lust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3200" dirty="0" smtClean="0"/>
                    </a:p>
                    <a:p>
                      <a:pPr algn="ctr"/>
                      <a:r>
                        <a:rPr lang="en-AU" sz="3200" dirty="0" smtClean="0"/>
                        <a:t>God gives</a:t>
                      </a:r>
                      <a:endParaRPr lang="en-A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AU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AU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Batang" pitchFamily="18" charset="-127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537</TotalTime>
  <Words>533</Words>
  <Application>Microsoft Office PowerPoint</Application>
  <PresentationFormat>On-screen Show (4:3)</PresentationFormat>
  <Paragraphs>354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Generic</vt:lpstr>
      <vt:lpstr>James Chapter Four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A Parallelism in Scripture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TfNSW</cp:lastModifiedBy>
  <cp:revision>81</cp:revision>
  <cp:lastPrinted>1601-01-01T00:00:00Z</cp:lastPrinted>
  <dcterms:created xsi:type="dcterms:W3CDTF">1601-01-01T00:00:00Z</dcterms:created>
  <dcterms:modified xsi:type="dcterms:W3CDTF">2017-03-16T10:04:40Z</dcterms:modified>
</cp:coreProperties>
</file>