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90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300" r:id="rId10"/>
    <p:sldId id="301" r:id="rId11"/>
    <p:sldId id="302" r:id="rId12"/>
    <p:sldId id="304" r:id="rId13"/>
    <p:sldId id="303" r:id="rId14"/>
    <p:sldId id="305" r:id="rId15"/>
    <p:sldId id="311" r:id="rId16"/>
    <p:sldId id="310" r:id="rId17"/>
    <p:sldId id="309" r:id="rId18"/>
    <p:sldId id="308" r:id="rId19"/>
    <p:sldId id="307" r:id="rId20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5pPr>
    <a:lvl6pPr marL="2286000" algn="l" defTabSz="914400" rtl="0" eaLnBrk="1" latinLnBrk="0" hangingPunct="1"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6pPr>
    <a:lvl7pPr marL="2743200" algn="l" defTabSz="914400" rtl="0" eaLnBrk="1" latinLnBrk="0" hangingPunct="1"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7pPr>
    <a:lvl8pPr marL="3200400" algn="l" defTabSz="914400" rtl="0" eaLnBrk="1" latinLnBrk="0" hangingPunct="1"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8pPr>
    <a:lvl9pPr marL="3657600" algn="l" defTabSz="914400" rtl="0" eaLnBrk="1" latinLnBrk="0" hangingPunct="1"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0000"/>
    <a:srgbClr val="33CC33"/>
    <a:srgbClr val="003399"/>
    <a:srgbClr val="336699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14" autoAdjust="0"/>
    <p:restoredTop sz="90709" autoAdjust="0"/>
  </p:normalViewPr>
  <p:slideViewPr>
    <p:cSldViewPr>
      <p:cViewPr>
        <p:scale>
          <a:sx n="75" d="100"/>
          <a:sy n="75" d="100"/>
        </p:scale>
        <p:origin x="-1272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741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i="0">
                <a:ea typeface="Gulim" pitchFamily="34" charset="-127"/>
              </a:defRPr>
            </a:lvl1pPr>
          </a:lstStyle>
          <a:p>
            <a:r>
              <a:rPr lang="en-AU" altLang="ko-KR"/>
              <a:t>James Chapter Two</a:t>
            </a:r>
          </a:p>
        </p:txBody>
      </p:sp>
      <p:sp>
        <p:nvSpPr>
          <p:cNvPr id="1741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i="0">
                <a:ea typeface="Gulim" pitchFamily="34" charset="-127"/>
              </a:defRPr>
            </a:lvl1pPr>
          </a:lstStyle>
          <a:p>
            <a:fld id="{A3CE9966-A6F0-409C-8BF1-9C1EAD21CA1C}" type="slidenum">
              <a:rPr lang="ko-KR" altLang="en-AU"/>
              <a:pPr/>
              <a:t>‹#›</a:t>
            </a:fld>
            <a:endParaRPr lang="ko-KR" altLang="en-AU"/>
          </a:p>
        </p:txBody>
      </p:sp>
    </p:spTree>
    <p:extLst>
      <p:ext uri="{BB962C8B-B14F-4D97-AF65-F5344CB8AC3E}">
        <p14:creationId xmlns:p14="http://schemas.microsoft.com/office/powerpoint/2010/main" val="1339198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ko-KR" smtClean="0"/>
              <a:t>Click to edit Master text styles</a:t>
            </a:r>
          </a:p>
          <a:p>
            <a:pPr lvl="1"/>
            <a:r>
              <a:rPr lang="en-AU" altLang="ko-KR" smtClean="0"/>
              <a:t>Second level</a:t>
            </a:r>
          </a:p>
          <a:p>
            <a:pPr lvl="2"/>
            <a:r>
              <a:rPr lang="en-AU" altLang="ko-KR" smtClean="0"/>
              <a:t>Third level</a:t>
            </a:r>
          </a:p>
          <a:p>
            <a:pPr lvl="3"/>
            <a:r>
              <a:rPr lang="en-AU" altLang="ko-KR" smtClean="0"/>
              <a:t>Fourth level</a:t>
            </a:r>
          </a:p>
          <a:p>
            <a:pPr lvl="4"/>
            <a:r>
              <a:rPr lang="en-AU" altLang="ko-KR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i="0">
                <a:ea typeface="Gulim" pitchFamily="34" charset="-127"/>
              </a:defRPr>
            </a:lvl1pPr>
          </a:lstStyle>
          <a:p>
            <a:fld id="{E82F182B-C043-43B3-B0E2-96D28553B7F7}" type="slidenum">
              <a:rPr lang="ko-KR" altLang="en-AU"/>
              <a:pPr/>
              <a:t>‹#›</a:t>
            </a:fld>
            <a:endParaRPr lang="ko-KR" altLang="en-AU"/>
          </a:p>
        </p:txBody>
      </p:sp>
    </p:spTree>
    <p:extLst>
      <p:ext uri="{BB962C8B-B14F-4D97-AF65-F5344CB8AC3E}">
        <p14:creationId xmlns:p14="http://schemas.microsoft.com/office/powerpoint/2010/main" val="1553325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1708150"/>
            <a:ext cx="9148763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AU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/>
            <a:endParaRPr lang="ko-KR" altLang="en-US" sz="2400" i="0">
              <a:ea typeface="Gulim" pitchFamily="34" charset="-127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AU" altLang="ko-KR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AU" altLang="ko-KR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494ACCC7-51E1-4CD2-B286-9DCE780781C2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30DA606-2CA0-4854-8E25-90B2807D0F81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A00C62-4AFA-48AC-90A7-DB943CBB9FC6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B2F74-0347-4CB6-AE5F-6F6F37E3DE06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F3C2A9-C2EA-49DC-8EAB-AA5D4995072E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F1B1F-8B5A-41E9-9DB6-3E5A2650DF74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35C192-B358-428F-8B3D-A1BD417900B1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389B-EECF-40D8-AACF-7E78B827FE9A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706123-2DDA-48D8-B2C0-2E0FCFE252D7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81F41-B8C5-412E-AB35-C22DDE26E352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DB0712-8928-44C8-9C1B-FBFD886BEBED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43E15-ACFD-4D9B-AD93-361A8E25B639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18184D-483F-4B82-B413-3011E25312BD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AE83B-EF3A-4884-98FD-B4C8CB2E7BEF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1A177F-CDAA-40CF-BED7-457E7F7FFB22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5B29F-BD5D-4994-B65E-BF2F2C0B5FB8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2DBB1F-B06E-4ED3-B55E-46E2FEDC0CE8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56290-7B71-4169-9C33-C2136EBE089A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42A6B6-2E98-4392-85ED-2939C47D3A37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73424-2ABC-4F67-A8A8-05D9B43AB91B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B6D05C-3540-4E9B-9E88-8A508708DB40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9F48F-EA4A-4C74-A0C0-E2F30BB23959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/>
            <a:endParaRPr lang="ko-KR" altLang="en-US" sz="2400" i="0">
              <a:ea typeface="Gulim" pitchFamily="34" charset="-127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ko-KR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ko-KR" smtClean="0"/>
              <a:t>Click to edit Master text styles</a:t>
            </a:r>
          </a:p>
          <a:p>
            <a:pPr lvl="1"/>
            <a:r>
              <a:rPr lang="en-AU" altLang="ko-KR" smtClean="0"/>
              <a:t>Second Level</a:t>
            </a:r>
          </a:p>
          <a:p>
            <a:pPr lvl="2"/>
            <a:r>
              <a:rPr lang="en-AU" altLang="ko-KR" smtClean="0"/>
              <a:t>Third Level</a:t>
            </a:r>
          </a:p>
          <a:p>
            <a:pPr lvl="3"/>
            <a:r>
              <a:rPr lang="en-AU" altLang="ko-KR" smtClean="0"/>
              <a:t>Fourth Level</a:t>
            </a:r>
          </a:p>
          <a:p>
            <a:pPr lvl="4"/>
            <a:r>
              <a:rPr lang="en-AU" altLang="ko-KR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i="0">
                <a:latin typeface="+mn-lt"/>
                <a:ea typeface="Gulim" pitchFamily="34" charset="-127"/>
              </a:defRPr>
            </a:lvl1pPr>
          </a:lstStyle>
          <a:p>
            <a:fld id="{250988EC-B601-4478-A203-B3140989E22A}" type="datetime1">
              <a:rPr lang="ko-KR" altLang="en-US"/>
              <a:pPr/>
              <a:t>2017-01-18</a:t>
            </a:fld>
            <a:endParaRPr lang="en-AU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i="0">
                <a:latin typeface="+mn-lt"/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i="0">
                <a:latin typeface="+mn-lt"/>
                <a:ea typeface="Gulim" pitchFamily="34" charset="-127"/>
              </a:defRPr>
            </a:lvl1pPr>
          </a:lstStyle>
          <a:p>
            <a:fld id="{62DE1BF8-7C6B-4406-AA51-032A130FE6D7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/>
              <a:pPr/>
              <a:t>1</a:t>
            </a:fld>
            <a:endParaRPr lang="en-A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6600" dirty="0" smtClean="0"/>
              <a:t>James Chapter Five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76056" y="1981200"/>
            <a:ext cx="3839344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66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Patience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pic>
        <p:nvPicPr>
          <p:cNvPr id="63490" name="Picture 2" descr="https://encrypted-tbn2.gstatic.com/images?q=tbn:ANd9GcQGiB-1tBujUve1xUgCZTElP_IRMcIUVDxmjUcdZ8ZQVC_Bv8Y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708920"/>
            <a:ext cx="4176464" cy="3128318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EE9A-7931-47E9-BEB0-5280F235C06F}" type="slidenum">
              <a:rPr lang="ko-KR" altLang="en-AU"/>
              <a:pPr/>
              <a:t>10</a:t>
            </a:fld>
            <a:endParaRPr lang="ko-KR" altLang="en-A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838200" y="1295400"/>
            <a:ext cx="73914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914400" algn="l"/>
              </a:tabLst>
            </a:pPr>
            <a:endParaRPr lang="en-AU" altLang="ko-KR" sz="1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18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914400" algn="l"/>
              </a:tabLst>
            </a:pPr>
            <a:r>
              <a:rPr lang="en-AU" altLang="ko-KR" sz="4000" i="0" dirty="0">
                <a:solidFill>
                  <a:srgbClr val="FF9966"/>
                </a:solidFill>
                <a:latin typeface="Gill Sans" pitchFamily="34" charset="0"/>
              </a:rPr>
              <a:t>HOW DO YOU FEEL</a:t>
            </a:r>
            <a:r>
              <a:rPr lang="en-AU" altLang="ko-KR" sz="4000" i="0" dirty="0" smtClean="0">
                <a:solidFill>
                  <a:srgbClr val="FF9966"/>
                </a:solidFill>
                <a:latin typeface="Gill Sans" pitchFamily="34" charset="0"/>
              </a:rPr>
              <a:t>?</a:t>
            </a:r>
          </a:p>
          <a:p>
            <a:pPr indent="-228600">
              <a:tabLst>
                <a:tab pos="914400" algn="l"/>
              </a:tabLst>
            </a:pPr>
            <a:endParaRPr lang="en-AU" altLang="ko-KR" sz="4000" i="0" dirty="0">
              <a:solidFill>
                <a:srgbClr val="FF9966"/>
              </a:solidFill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3200" i="0" dirty="0">
                <a:latin typeface="Gill Sans" pitchFamily="34" charset="0"/>
              </a:rPr>
              <a:t>Well that is what Christ will be like to you if you are like that to others</a:t>
            </a:r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5082-99DF-4FDD-A067-CF2D961583CE}" type="slidenum">
              <a:rPr lang="ko-KR" altLang="en-AU"/>
              <a:pPr/>
              <a:t>11</a:t>
            </a:fld>
            <a:endParaRPr lang="ko-KR" altLang="en-AU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762000" y="304800"/>
            <a:ext cx="7924800" cy="6201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en-AU" altLang="ko-KR" sz="3200" b="1" dirty="0">
                <a:solidFill>
                  <a:srgbClr val="FF9966"/>
                </a:solidFill>
                <a:latin typeface="Gill Sans" pitchFamily="34" charset="0"/>
              </a:rPr>
              <a:t>Verse 15 </a:t>
            </a:r>
            <a:endParaRPr lang="en-AU" altLang="ko-KR" sz="3200" b="1" dirty="0" smtClean="0">
              <a:solidFill>
                <a:srgbClr val="FF9966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b="1" dirty="0" smtClean="0">
                <a:solidFill>
                  <a:srgbClr val="FF9966"/>
                </a:solidFill>
                <a:latin typeface="Gill Sans" pitchFamily="34" charset="0"/>
              </a:rPr>
              <a:t>And </a:t>
            </a:r>
            <a:r>
              <a:rPr lang="en-AU" altLang="ko-KR" sz="3200" b="1" dirty="0">
                <a:solidFill>
                  <a:srgbClr val="FF9966"/>
                </a:solidFill>
                <a:latin typeface="Gill Sans" pitchFamily="34" charset="0"/>
              </a:rPr>
              <a:t>the prayer of faith shall save the sick, and the Lord shall raise him up</a:t>
            </a:r>
            <a:endParaRPr lang="en-AU" altLang="ko-KR" sz="3200" dirty="0">
              <a:solidFill>
                <a:srgbClr val="FF9966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3200" i="0" dirty="0">
                <a:latin typeface="Gill Sans" pitchFamily="34" charset="0"/>
              </a:rPr>
              <a:t>Whose prayer?  </a:t>
            </a:r>
            <a:endParaRPr lang="en-AU" altLang="ko-KR" sz="3200" i="0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i="0" dirty="0" smtClean="0">
                <a:latin typeface="Gill Sans" pitchFamily="34" charset="0"/>
              </a:rPr>
              <a:t>The </a:t>
            </a:r>
            <a:r>
              <a:rPr lang="en-AU" altLang="ko-KR" sz="3200" i="0" dirty="0">
                <a:latin typeface="Gill Sans" pitchFamily="34" charset="0"/>
              </a:rPr>
              <a:t>sick person </a:t>
            </a:r>
            <a:endParaRPr lang="en-AU" altLang="ko-KR" sz="3200" i="0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i="0" dirty="0" smtClean="0">
                <a:latin typeface="Gill Sans" pitchFamily="34" charset="0"/>
              </a:rPr>
              <a:t>or </a:t>
            </a:r>
            <a:r>
              <a:rPr lang="en-AU" altLang="ko-KR" sz="3200" i="0" dirty="0">
                <a:latin typeface="Gill Sans" pitchFamily="34" charset="0"/>
              </a:rPr>
              <a:t>the elders</a:t>
            </a:r>
            <a:r>
              <a:rPr lang="en-AU" altLang="ko-KR" sz="3200" i="0" dirty="0" smtClean="0">
                <a:latin typeface="Gill Sans" pitchFamily="34" charset="0"/>
              </a:rPr>
              <a:t>?</a:t>
            </a:r>
          </a:p>
          <a:p>
            <a:pPr indent="-228600">
              <a:tabLst>
                <a:tab pos="457200" algn="l"/>
              </a:tabLst>
            </a:pPr>
            <a:endParaRPr lang="en-AU" altLang="ko-KR" sz="32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i="0" dirty="0">
                <a:latin typeface="Gill Sans" pitchFamily="34" charset="0"/>
              </a:rPr>
              <a:t>Answer: </a:t>
            </a:r>
            <a:endParaRPr lang="en-AU" altLang="ko-KR" sz="3200" i="0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i="0" dirty="0" smtClean="0">
                <a:latin typeface="Gill Sans" pitchFamily="34" charset="0"/>
              </a:rPr>
              <a:t>Probably both</a:t>
            </a:r>
            <a:endParaRPr lang="en-AU" altLang="ko-KR" sz="32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endParaRPr lang="en-AU" altLang="ko-KR" sz="1500" i="0" dirty="0"/>
          </a:p>
          <a:p>
            <a:pPr indent="-228600">
              <a:tabLst>
                <a:tab pos="457200" algn="l"/>
              </a:tabLst>
            </a:pPr>
            <a:r>
              <a:rPr lang="en-AU" altLang="ko-KR" sz="1500" i="0" dirty="0"/>
              <a:t> </a:t>
            </a:r>
          </a:p>
          <a:p>
            <a:pPr indent="-228600">
              <a:tabLst>
                <a:tab pos="457200" algn="l"/>
              </a:tabLst>
            </a:pPr>
            <a:endParaRPr lang="en-AU" altLang="ko-KR" sz="1500" i="0" dirty="0">
              <a:ea typeface="Gulim" pitchFamily="34" charset="-127"/>
            </a:endParaRPr>
          </a:p>
        </p:txBody>
      </p:sp>
      <p:pic>
        <p:nvPicPr>
          <p:cNvPr id="4" name="Picture 3" descr="https://raymcdonald.files.wordpress.com/2012/06/man-in-pray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2420888"/>
            <a:ext cx="428396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5082-99DF-4FDD-A067-CF2D961583CE}" type="slidenum">
              <a:rPr lang="ko-KR" altLang="en-AU"/>
              <a:pPr/>
              <a:t>12</a:t>
            </a:fld>
            <a:endParaRPr lang="ko-KR" altLang="en-AU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762000" y="304800"/>
            <a:ext cx="79248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en-AU" altLang="ko-KR" sz="1500" i="0" dirty="0"/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1500" i="0" dirty="0"/>
              <a:t> </a:t>
            </a:r>
            <a:endParaRPr lang="en-AU" altLang="ko-KR" sz="15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i="0" dirty="0">
                <a:solidFill>
                  <a:srgbClr val="FF9966"/>
                </a:solidFill>
                <a:latin typeface="Gill Sans" pitchFamily="34" charset="0"/>
              </a:rPr>
              <a:t>The emphasis </a:t>
            </a:r>
            <a:r>
              <a:rPr lang="en-AU" altLang="ko-KR" sz="3200" i="0" dirty="0" smtClean="0">
                <a:solidFill>
                  <a:srgbClr val="FF9966"/>
                </a:solidFill>
                <a:latin typeface="Gill Sans" pitchFamily="34" charset="0"/>
              </a:rPr>
              <a:t>is on </a:t>
            </a:r>
            <a:r>
              <a:rPr lang="en-AU" altLang="ko-KR" sz="3200" i="0" dirty="0">
                <a:solidFill>
                  <a:srgbClr val="FF9966"/>
                </a:solidFill>
                <a:latin typeface="Gill Sans" pitchFamily="34" charset="0"/>
              </a:rPr>
              <a:t>the </a:t>
            </a:r>
            <a:r>
              <a:rPr lang="en-AU" altLang="ko-KR" sz="3200" b="1" dirty="0">
                <a:solidFill>
                  <a:srgbClr val="FF9966"/>
                </a:solidFill>
                <a:latin typeface="Gill Sans" pitchFamily="34" charset="0"/>
              </a:rPr>
              <a:t>prayer</a:t>
            </a:r>
            <a:r>
              <a:rPr lang="en-AU" altLang="ko-KR" sz="3200" dirty="0">
                <a:solidFill>
                  <a:srgbClr val="FF9966"/>
                </a:solidFill>
                <a:latin typeface="Gill Sans" pitchFamily="34" charset="0"/>
              </a:rPr>
              <a:t> of the </a:t>
            </a:r>
            <a:r>
              <a:rPr lang="en-AU" altLang="ko-KR" sz="3200" dirty="0" smtClean="0">
                <a:solidFill>
                  <a:srgbClr val="FF9966"/>
                </a:solidFill>
                <a:latin typeface="Gill Sans" pitchFamily="34" charset="0"/>
              </a:rPr>
              <a:t>elders</a:t>
            </a:r>
          </a:p>
          <a:p>
            <a:pPr indent="-228600">
              <a:tabLst>
                <a:tab pos="457200" algn="l"/>
              </a:tabLst>
            </a:pPr>
            <a:endParaRPr lang="en-AU" altLang="ko-KR" sz="15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latin typeface="Gill Sans" pitchFamily="34" charset="0"/>
              </a:rPr>
              <a:t>Proof: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latin typeface="Gill Sans" pitchFamily="34" charset="0"/>
              </a:rPr>
              <a:t>1.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 </a:t>
            </a:r>
            <a:r>
              <a:rPr lang="en-AU" altLang="ko-KR" sz="2800" i="0" dirty="0">
                <a:latin typeface="Gill Sans" pitchFamily="34" charset="0"/>
              </a:rPr>
              <a:t>The </a:t>
            </a:r>
            <a:r>
              <a:rPr lang="en-AU" altLang="ko-KR" sz="2800" b="1" dirty="0">
                <a:latin typeface="Gill Sans" pitchFamily="34" charset="0"/>
              </a:rPr>
              <a:t>afflicted</a:t>
            </a:r>
            <a:r>
              <a:rPr lang="en-AU" altLang="ko-KR" sz="2800" dirty="0">
                <a:latin typeface="Gill Sans" pitchFamily="34" charset="0"/>
              </a:rPr>
              <a:t> pray for themselves (v13) </a:t>
            </a:r>
            <a:r>
              <a:rPr lang="en-AU" altLang="ko-KR" sz="2800" dirty="0" smtClean="0">
                <a:latin typeface="Gill Sans" pitchFamily="34" charset="0"/>
              </a:rPr>
              <a:t>not </a:t>
            </a:r>
            <a:r>
              <a:rPr lang="en-AU" altLang="ko-KR" sz="2800" dirty="0">
                <a:latin typeface="Gill Sans" pitchFamily="34" charset="0"/>
              </a:rPr>
              <a:t>so the </a:t>
            </a:r>
            <a:r>
              <a:rPr lang="en-AU" altLang="ko-KR" sz="2800" b="1" dirty="0">
                <a:latin typeface="Gill Sans" pitchFamily="34" charset="0"/>
              </a:rPr>
              <a:t>sick</a:t>
            </a:r>
            <a:r>
              <a:rPr lang="en-AU" altLang="ko-KR" sz="2800" dirty="0">
                <a:latin typeface="Gill Sans" pitchFamily="34" charset="0"/>
              </a:rPr>
              <a:t> (v14).</a:t>
            </a:r>
            <a:r>
              <a:rPr lang="en-AU" altLang="ko-KR" sz="2800" i="0" dirty="0">
                <a:latin typeface="Gill Sans" pitchFamily="34" charset="0"/>
              </a:rPr>
              <a:t>  </a:t>
            </a:r>
            <a:endParaRPr lang="en-AU" altLang="ko-KR" sz="2800" i="0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latin typeface="Gill Sans" pitchFamily="34" charset="0"/>
              </a:rPr>
              <a:t>2.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 </a:t>
            </a:r>
            <a:r>
              <a:rPr lang="en-AU" altLang="ko-KR" sz="2800" i="0" dirty="0">
                <a:latin typeface="Gill Sans" pitchFamily="34" charset="0"/>
              </a:rPr>
              <a:t>The elders </a:t>
            </a:r>
            <a:r>
              <a:rPr lang="en-AU" altLang="ko-KR" sz="2800" b="1" dirty="0">
                <a:latin typeface="Gill Sans" pitchFamily="34" charset="0"/>
              </a:rPr>
              <a:t>pray over </a:t>
            </a:r>
            <a:r>
              <a:rPr lang="en-AU" altLang="ko-KR" sz="2800" b="1" dirty="0" smtClean="0">
                <a:latin typeface="Gill Sans" pitchFamily="34" charset="0"/>
              </a:rPr>
              <a:t> </a:t>
            </a:r>
            <a:r>
              <a:rPr lang="en-AU" altLang="ko-KR" sz="2800" b="1" i="0" dirty="0" smtClean="0">
                <a:latin typeface="Gill Sans" pitchFamily="34" charset="0"/>
              </a:rPr>
              <a:t>t</a:t>
            </a:r>
            <a:r>
              <a:rPr lang="en-AU" altLang="ko-KR" sz="2800" i="0" dirty="0" smtClean="0">
                <a:latin typeface="Gill Sans" pitchFamily="34" charset="0"/>
              </a:rPr>
              <a:t>he </a:t>
            </a:r>
            <a:r>
              <a:rPr lang="en-AU" altLang="ko-KR" sz="2800" i="0" dirty="0">
                <a:latin typeface="Gill Sans" pitchFamily="34" charset="0"/>
              </a:rPr>
              <a:t>sick </a:t>
            </a:r>
            <a:r>
              <a:rPr lang="en-AU" altLang="ko-KR" sz="2800" i="0" dirty="0" smtClean="0">
                <a:latin typeface="Gill Sans" pitchFamily="34" charset="0"/>
              </a:rPr>
              <a:t>person </a:t>
            </a:r>
            <a:r>
              <a:rPr lang="en-AU" altLang="ko-KR" sz="2800" dirty="0">
                <a:latin typeface="Gill Sans" pitchFamily="34" charset="0"/>
              </a:rPr>
              <a:t>(v14</a:t>
            </a:r>
            <a:r>
              <a:rPr lang="en-AU" altLang="ko-KR" sz="2800" dirty="0" smtClean="0">
                <a:latin typeface="Gill Sans" pitchFamily="34" charset="0"/>
              </a:rPr>
              <a:t>)</a:t>
            </a:r>
          </a:p>
          <a:p>
            <a:pPr indent="-228600">
              <a:tabLst>
                <a:tab pos="457200" algn="l"/>
              </a:tabLst>
            </a:pP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latin typeface="Gill Sans" pitchFamily="34" charset="0"/>
              </a:rPr>
              <a:t>3.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 </a:t>
            </a:r>
            <a:r>
              <a:rPr lang="en-AU" altLang="ko-KR" sz="2800" i="0" dirty="0">
                <a:latin typeface="Gill Sans" pitchFamily="34" charset="0"/>
              </a:rPr>
              <a:t>The sick person was </a:t>
            </a:r>
            <a:r>
              <a:rPr lang="en-AU" altLang="ko-KR" sz="2800" i="0" dirty="0" smtClean="0">
                <a:latin typeface="Gill Sans" pitchFamily="34" charset="0"/>
              </a:rPr>
              <a:t>distressed (</a:t>
            </a:r>
            <a:r>
              <a:rPr lang="en-AU" altLang="ko-KR" sz="2800" i="0" dirty="0">
                <a:latin typeface="Gill Sans" pitchFamily="34" charset="0"/>
              </a:rPr>
              <a:t>v15) </a:t>
            </a:r>
            <a:r>
              <a:rPr lang="en-AU" altLang="ko-KR" sz="2800" i="0" dirty="0" smtClean="0">
                <a:latin typeface="Gill Sans" pitchFamily="34" charset="0"/>
              </a:rPr>
              <a:t>- did not </a:t>
            </a:r>
            <a:r>
              <a:rPr lang="en-AU" altLang="ko-KR" sz="2800" i="0" dirty="0">
                <a:latin typeface="Gill Sans" pitchFamily="34" charset="0"/>
              </a:rPr>
              <a:t>have the presence of mind for earnest </a:t>
            </a:r>
            <a:r>
              <a:rPr lang="en-AU" altLang="ko-KR" sz="2800" i="0" dirty="0" smtClean="0">
                <a:latin typeface="Gill Sans" pitchFamily="34" charset="0"/>
              </a:rPr>
              <a:t>prayer</a:t>
            </a:r>
            <a:r>
              <a:rPr lang="en-AU" altLang="ko-KR" sz="28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endParaRPr lang="en-AU" altLang="ko-KR" sz="1500" i="0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5082-99DF-4FDD-A067-CF2D961583CE}" type="slidenum">
              <a:rPr lang="ko-KR" altLang="en-AU"/>
              <a:pPr/>
              <a:t>13</a:t>
            </a:fld>
            <a:endParaRPr lang="ko-KR" altLang="en-AU"/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762000" y="304800"/>
            <a:ext cx="7924800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en-AU" altLang="ko-KR" sz="1500" i="0" dirty="0"/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3200" b="1" dirty="0" smtClean="0">
                <a:solidFill>
                  <a:srgbClr val="FF9966"/>
                </a:solidFill>
                <a:latin typeface="Gill Sans" pitchFamily="34" charset="0"/>
              </a:rPr>
              <a:t>Praying </a:t>
            </a:r>
            <a:r>
              <a:rPr lang="en-AU" altLang="ko-KR" sz="3200" b="1" dirty="0">
                <a:solidFill>
                  <a:srgbClr val="FF9966"/>
                </a:solidFill>
                <a:latin typeface="Gill Sans" pitchFamily="34" charset="0"/>
              </a:rPr>
              <a:t>one for another</a:t>
            </a:r>
            <a:r>
              <a:rPr lang="en-AU" altLang="ko-KR" sz="3200" dirty="0">
                <a:solidFill>
                  <a:srgbClr val="FF9966"/>
                </a:solidFill>
                <a:latin typeface="Gill Sans" pitchFamily="34" charset="0"/>
              </a:rPr>
              <a:t> </a:t>
            </a:r>
            <a:r>
              <a:rPr lang="en-AU" altLang="ko-KR" sz="3200" dirty="0" smtClean="0">
                <a:solidFill>
                  <a:srgbClr val="FF9966"/>
                </a:solidFill>
                <a:latin typeface="Gill Sans" pitchFamily="34" charset="0"/>
              </a:rPr>
              <a:t>is the </a:t>
            </a:r>
            <a:r>
              <a:rPr lang="en-AU" altLang="ko-KR" sz="3200" dirty="0">
                <a:solidFill>
                  <a:srgbClr val="FF9966"/>
                </a:solidFill>
                <a:latin typeface="Gill Sans" pitchFamily="34" charset="0"/>
              </a:rPr>
              <a:t>key idea (v16).</a:t>
            </a:r>
            <a:r>
              <a:rPr lang="en-AU" altLang="ko-KR" sz="3200" i="0" dirty="0">
                <a:solidFill>
                  <a:srgbClr val="FF9966"/>
                </a:solidFill>
                <a:latin typeface="Gill Sans" pitchFamily="34" charset="0"/>
              </a:rPr>
              <a:t> </a:t>
            </a:r>
            <a:r>
              <a:rPr lang="en-AU" altLang="ko-KR" sz="3200" i="0" dirty="0">
                <a:latin typeface="Gill Sans" pitchFamily="34" charset="0"/>
                <a:ea typeface="Gulim" pitchFamily="34" charset="-127"/>
              </a:rPr>
              <a:t>  </a:t>
            </a:r>
            <a:endParaRPr lang="en-AU" altLang="ko-KR" sz="3200" i="0" dirty="0" smtClean="0">
              <a:latin typeface="Gill Sans" pitchFamily="34" charset="0"/>
              <a:ea typeface="Gulim" pitchFamily="34" charset="-127"/>
            </a:endParaRPr>
          </a:p>
          <a:p>
            <a:pPr indent="-228600">
              <a:tabLst>
                <a:tab pos="457200" algn="l"/>
              </a:tabLst>
            </a:pPr>
            <a:endParaRPr lang="en-AU" altLang="ko-KR" sz="3200" i="0" dirty="0">
              <a:latin typeface="Gill Sans" pitchFamily="34" charset="0"/>
              <a:ea typeface="Gulim" pitchFamily="34" charset="-127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400" i="0" dirty="0" smtClean="0">
                <a:latin typeface="Gill Sans" pitchFamily="34" charset="0"/>
              </a:rPr>
              <a:t>Job </a:t>
            </a:r>
            <a:r>
              <a:rPr lang="en-AU" altLang="ko-KR" sz="2400" i="0" dirty="0">
                <a:latin typeface="Gill Sans" pitchFamily="34" charset="0"/>
              </a:rPr>
              <a:t>did this for his </a:t>
            </a:r>
            <a:r>
              <a:rPr lang="en-AU" altLang="ko-KR" sz="2400" i="0" dirty="0" smtClean="0">
                <a:latin typeface="Gill Sans" pitchFamily="34" charset="0"/>
              </a:rPr>
              <a:t>friends:</a:t>
            </a:r>
          </a:p>
          <a:p>
            <a:pPr indent="-228600">
              <a:tabLst>
                <a:tab pos="457200" algn="l"/>
              </a:tabLst>
            </a:pPr>
            <a:endParaRPr lang="en-AU" altLang="ko-KR" sz="24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400" dirty="0">
                <a:latin typeface="Gill Sans" pitchFamily="34" charset="0"/>
              </a:rPr>
              <a:t>[Job’s friends were told to] take </a:t>
            </a:r>
            <a:endParaRPr lang="en-AU" altLang="ko-KR" sz="2400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400" dirty="0" smtClean="0">
                <a:latin typeface="Gill Sans" pitchFamily="34" charset="0"/>
              </a:rPr>
              <a:t>for </a:t>
            </a:r>
            <a:r>
              <a:rPr lang="en-AU" altLang="ko-KR" sz="2400" dirty="0">
                <a:latin typeface="Gill Sans" pitchFamily="34" charset="0"/>
              </a:rPr>
              <a:t>yourselves seven bulls and </a:t>
            </a:r>
            <a:endParaRPr lang="en-AU" altLang="ko-KR" sz="2400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400" dirty="0" smtClean="0">
                <a:latin typeface="Gill Sans" pitchFamily="34" charset="0"/>
              </a:rPr>
              <a:t>seven </a:t>
            </a:r>
            <a:r>
              <a:rPr lang="en-AU" altLang="ko-KR" sz="2400" dirty="0">
                <a:latin typeface="Gill Sans" pitchFamily="34" charset="0"/>
              </a:rPr>
              <a:t>rams, and go to my servant </a:t>
            </a:r>
            <a:endParaRPr lang="en-AU" altLang="ko-KR" sz="2400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400" dirty="0" smtClean="0">
                <a:latin typeface="Gill Sans" pitchFamily="34" charset="0"/>
              </a:rPr>
              <a:t>Job</a:t>
            </a:r>
            <a:r>
              <a:rPr lang="en-AU" altLang="ko-KR" sz="2400" dirty="0">
                <a:latin typeface="Gill Sans" pitchFamily="34" charset="0"/>
              </a:rPr>
              <a:t>, and offer up a burnt offering </a:t>
            </a:r>
            <a:endParaRPr lang="en-AU" altLang="ko-KR" sz="2400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400" dirty="0" smtClean="0">
                <a:latin typeface="Gill Sans" pitchFamily="34" charset="0"/>
              </a:rPr>
              <a:t>for </a:t>
            </a:r>
            <a:r>
              <a:rPr lang="en-AU" altLang="ko-KR" sz="2400" dirty="0">
                <a:latin typeface="Gill Sans" pitchFamily="34" charset="0"/>
              </a:rPr>
              <a:t>yourselves, and </a:t>
            </a:r>
            <a:r>
              <a:rPr lang="en-AU" altLang="ko-KR" sz="2400" b="1" dirty="0">
                <a:latin typeface="Gill Sans" pitchFamily="34" charset="0"/>
              </a:rPr>
              <a:t>my servant Job will pray for you.  For I will accept him so that I may not do with you according to your folly</a:t>
            </a:r>
            <a:r>
              <a:rPr lang="en-AU" altLang="ko-KR" sz="2400" dirty="0">
                <a:latin typeface="Gill Sans" pitchFamily="34" charset="0"/>
              </a:rPr>
              <a:t>, because you have not spoken of Me what is right, as My servant Job has</a:t>
            </a:r>
          </a:p>
          <a:p>
            <a:pPr indent="-228600" algn="r">
              <a:tabLst>
                <a:tab pos="457200" algn="l"/>
              </a:tabLst>
            </a:pPr>
            <a:r>
              <a:rPr lang="en-AU" altLang="ko-KR" sz="2400" dirty="0">
                <a:latin typeface="Gill Sans" pitchFamily="34" charset="0"/>
              </a:rPr>
              <a:t>                                                                                                         </a:t>
            </a:r>
            <a:r>
              <a:rPr lang="en-US" altLang="ko-KR" sz="2400" i="0" dirty="0" smtClean="0">
                <a:latin typeface="Gill Sans" pitchFamily="34" charset="0"/>
              </a:rPr>
              <a:t>Job </a:t>
            </a:r>
            <a:r>
              <a:rPr lang="en-US" altLang="ko-KR" sz="2400" i="0" dirty="0">
                <a:latin typeface="Gill Sans" pitchFamily="34" charset="0"/>
              </a:rPr>
              <a:t>42:8 (NASB)</a:t>
            </a:r>
            <a:endParaRPr lang="en-AU" altLang="ko-KR" sz="24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endParaRPr lang="en-AU" altLang="ko-KR" sz="1500" i="0" dirty="0">
              <a:ea typeface="Gulim" pitchFamily="34" charset="-127"/>
            </a:endParaRPr>
          </a:p>
        </p:txBody>
      </p:sp>
      <p:pic>
        <p:nvPicPr>
          <p:cNvPr id="4" name="Picture 3" descr="https://dovephiloh.files.wordpress.com/2014/04/jo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988840"/>
            <a:ext cx="2937763" cy="2221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BFB1-62AC-4AB4-95F2-45E529637FE7}" type="slidenum">
              <a:rPr lang="ko-KR" altLang="en-AU"/>
              <a:pPr/>
              <a:t>14</a:t>
            </a:fld>
            <a:endParaRPr lang="ko-KR" altLang="en-AU"/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533400" y="457200"/>
            <a:ext cx="81534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ko-KR" altLang="en-AU" sz="1600" i="0" dirty="0">
                <a:latin typeface="Symbol" pitchFamily="18" charset="2"/>
              </a:rPr>
              <a:t>·</a:t>
            </a:r>
            <a:r>
              <a:rPr lang="ko-KR" altLang="en-AU" sz="1600" i="0" dirty="0">
                <a:ea typeface="Gulim" pitchFamily="34" charset="-127"/>
              </a:rPr>
              <a:t> </a:t>
            </a:r>
            <a:r>
              <a:rPr lang="en-AU" altLang="ko-KR" sz="2800" b="1" dirty="0" smtClean="0">
                <a:solidFill>
                  <a:srgbClr val="FF9966"/>
                </a:solidFill>
                <a:latin typeface="Gill Sans" pitchFamily="34" charset="0"/>
              </a:rPr>
              <a:t>If </a:t>
            </a:r>
            <a:r>
              <a:rPr lang="en-AU" altLang="ko-KR" sz="2800" b="1" dirty="0">
                <a:solidFill>
                  <a:srgbClr val="FF9966"/>
                </a:solidFill>
                <a:latin typeface="Gill Sans" pitchFamily="34" charset="0"/>
              </a:rPr>
              <a:t>he have committed sins they shall be forgiven </a:t>
            </a:r>
            <a:r>
              <a:rPr lang="en-AU" altLang="ko-KR" sz="2800" b="1" dirty="0" smtClean="0">
                <a:solidFill>
                  <a:srgbClr val="FF9966"/>
                </a:solidFill>
                <a:latin typeface="Gill Sans" pitchFamily="34" charset="0"/>
              </a:rPr>
              <a:t>him</a:t>
            </a:r>
          </a:p>
          <a:p>
            <a:pPr indent="-228600">
              <a:tabLst>
                <a:tab pos="457200" algn="l"/>
              </a:tabLst>
            </a:pPr>
            <a:endParaRPr lang="en-AU" altLang="ko-KR" sz="280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solidFill>
                  <a:srgbClr val="FFFF00"/>
                </a:solidFill>
                <a:latin typeface="Gill Sans" pitchFamily="34" charset="0"/>
              </a:rPr>
              <a:t>We all sin so why use the word </a:t>
            </a:r>
            <a:r>
              <a:rPr lang="en-AU" altLang="ko-KR" sz="2800" b="1" dirty="0">
                <a:solidFill>
                  <a:srgbClr val="FFFF00"/>
                </a:solidFill>
                <a:latin typeface="Gill Sans" pitchFamily="34" charset="0"/>
              </a:rPr>
              <a:t>if</a:t>
            </a:r>
            <a:r>
              <a:rPr lang="en-AU" altLang="ko-KR" sz="2800" dirty="0" smtClean="0">
                <a:solidFill>
                  <a:srgbClr val="FFFF00"/>
                </a:solidFill>
                <a:latin typeface="Gill Sans" pitchFamily="34" charset="0"/>
              </a:rPr>
              <a:t>?</a:t>
            </a:r>
          </a:p>
          <a:p>
            <a:pPr indent="-228600">
              <a:tabLst>
                <a:tab pos="457200" algn="l"/>
              </a:tabLst>
            </a:pP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latin typeface="Gill Sans" pitchFamily="34" charset="0"/>
              </a:rPr>
              <a:t>Answer</a:t>
            </a:r>
            <a:r>
              <a:rPr lang="en-AU" altLang="ko-KR" sz="2800" i="0" dirty="0" smtClean="0">
                <a:latin typeface="Gill Sans" pitchFamily="34" charset="0"/>
              </a:rPr>
              <a:t>:</a:t>
            </a: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latin typeface="Gill Sans" pitchFamily="34" charset="0"/>
              </a:rPr>
              <a:t>1.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 </a:t>
            </a:r>
            <a:r>
              <a:rPr lang="en-AU" altLang="ko-KR" sz="2800" i="0" dirty="0" smtClean="0">
                <a:latin typeface="Gill Sans" pitchFamily="34" charset="0"/>
              </a:rPr>
              <a:t>sickness can be a </a:t>
            </a:r>
            <a:r>
              <a:rPr lang="en-AU" altLang="ko-KR" sz="2800" i="0" dirty="0">
                <a:latin typeface="Gill Sans" pitchFamily="34" charset="0"/>
              </a:rPr>
              <a:t>direct result of sin </a:t>
            </a:r>
            <a:r>
              <a:rPr lang="en-AU" altLang="ko-KR" sz="2800" i="0" dirty="0" err="1">
                <a:latin typeface="Gill Sans" pitchFamily="34" charset="0"/>
              </a:rPr>
              <a:t>eg</a:t>
            </a:r>
            <a:r>
              <a:rPr lang="en-AU" altLang="ko-KR" sz="2800" i="0" dirty="0">
                <a:latin typeface="Gill Sans" pitchFamily="34" charset="0"/>
              </a:rPr>
              <a:t> liver problems due to alcoholism, AIDS.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latin typeface="Gill Sans" pitchFamily="34" charset="0"/>
              </a:rPr>
              <a:t>2.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 </a:t>
            </a:r>
            <a:r>
              <a:rPr lang="en-AU" altLang="ko-KR" sz="2800" i="0" dirty="0" smtClean="0">
                <a:latin typeface="Gill Sans" pitchFamily="34" charset="0"/>
              </a:rPr>
              <a:t>sickness can be punishment </a:t>
            </a:r>
            <a:r>
              <a:rPr lang="en-AU" altLang="ko-KR" sz="2800" i="0" dirty="0">
                <a:latin typeface="Gill Sans" pitchFamily="34" charset="0"/>
              </a:rPr>
              <a:t>for sin.  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8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endParaRPr lang="en-AU" altLang="ko-KR" sz="1600" i="0" dirty="0"/>
          </a:p>
          <a:p>
            <a:pPr indent="-228600">
              <a:tabLst>
                <a:tab pos="457200" algn="l"/>
              </a:tabLst>
            </a:pPr>
            <a:endParaRPr lang="en-AU" altLang="ko-KR" sz="1600" i="0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BFB1-62AC-4AB4-95F2-45E529637FE7}" type="slidenum">
              <a:rPr lang="ko-KR" altLang="en-AU"/>
              <a:pPr/>
              <a:t>15</a:t>
            </a:fld>
            <a:endParaRPr lang="ko-KR" altLang="en-AU"/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533400" y="457200"/>
            <a:ext cx="815340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>
                <a:solidFill>
                  <a:srgbClr val="FFFF00"/>
                </a:solidFill>
                <a:latin typeface="Gill Sans" pitchFamily="34" charset="0"/>
              </a:rPr>
              <a:t>Behold, thou art made whole: </a:t>
            </a:r>
            <a:endParaRPr lang="en-AU" altLang="ko-KR" sz="40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 smtClean="0">
                <a:solidFill>
                  <a:srgbClr val="FFFF00"/>
                </a:solidFill>
                <a:latin typeface="Gill Sans" pitchFamily="34" charset="0"/>
              </a:rPr>
              <a:t>sin </a:t>
            </a:r>
            <a:r>
              <a:rPr lang="en-AU" altLang="ko-KR" sz="4000" b="1" dirty="0">
                <a:solidFill>
                  <a:srgbClr val="FFFF00"/>
                </a:solidFill>
                <a:latin typeface="Gill Sans" pitchFamily="34" charset="0"/>
              </a:rPr>
              <a:t>no more </a:t>
            </a:r>
            <a:endParaRPr lang="en-AU" altLang="ko-KR" sz="40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 smtClean="0">
                <a:solidFill>
                  <a:srgbClr val="FFFF00"/>
                </a:solidFill>
                <a:latin typeface="Gill Sans" pitchFamily="34" charset="0"/>
              </a:rPr>
              <a:t>lest </a:t>
            </a:r>
            <a:r>
              <a:rPr lang="en-AU" altLang="ko-KR" sz="4000" b="1" dirty="0">
                <a:solidFill>
                  <a:srgbClr val="FFFF00"/>
                </a:solidFill>
                <a:latin typeface="Gill Sans" pitchFamily="34" charset="0"/>
              </a:rPr>
              <a:t>a worse thing befall </a:t>
            </a:r>
            <a:r>
              <a:rPr lang="en-AU" altLang="ko-KR" sz="4000" b="1" dirty="0" smtClean="0">
                <a:solidFill>
                  <a:srgbClr val="FFFF00"/>
                </a:solidFill>
                <a:latin typeface="Gill Sans" pitchFamily="34" charset="0"/>
              </a:rPr>
              <a:t>thee</a:t>
            </a:r>
          </a:p>
          <a:p>
            <a:pPr indent="-228600">
              <a:tabLst>
                <a:tab pos="457200" algn="l"/>
              </a:tabLst>
            </a:pPr>
            <a:endParaRPr lang="en-AU" altLang="ko-KR" sz="4000" dirty="0">
              <a:solidFill>
                <a:srgbClr val="FFFF00"/>
              </a:solidFill>
              <a:latin typeface="Gill Sans" pitchFamily="34" charset="0"/>
            </a:endParaRPr>
          </a:p>
          <a:p>
            <a:pPr indent="-228600" algn="r">
              <a:tabLst>
                <a:tab pos="457200" algn="l"/>
              </a:tabLst>
            </a:pPr>
            <a:r>
              <a:rPr lang="en-AU" altLang="ko-KR" sz="4000" i="0" dirty="0">
                <a:solidFill>
                  <a:srgbClr val="FFFF00"/>
                </a:solidFill>
                <a:latin typeface="Gill Sans" pitchFamily="34" charset="0"/>
              </a:rPr>
              <a:t>John 5:14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4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endParaRPr lang="en-AU" altLang="ko-KR" sz="2000" i="0" dirty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endParaRPr lang="en-AU" altLang="ko-KR" sz="1600" i="0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BFB1-62AC-4AB4-95F2-45E529637FE7}" type="slidenum">
              <a:rPr lang="ko-KR" altLang="en-AU"/>
              <a:pPr/>
              <a:t>16</a:t>
            </a:fld>
            <a:endParaRPr lang="ko-KR" altLang="en-AU"/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533400" y="457200"/>
            <a:ext cx="81534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>
                <a:latin typeface="Gill Sans" pitchFamily="34" charset="0"/>
              </a:rPr>
              <a:t>For this cause </a:t>
            </a:r>
            <a:endParaRPr lang="en-AU" altLang="ko-KR" sz="4000" b="1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 smtClean="0">
                <a:latin typeface="Gill Sans" pitchFamily="34" charset="0"/>
              </a:rPr>
              <a:t>many </a:t>
            </a:r>
            <a:r>
              <a:rPr lang="en-AU" altLang="ko-KR" sz="4000" b="1" dirty="0">
                <a:latin typeface="Gill Sans" pitchFamily="34" charset="0"/>
              </a:rPr>
              <a:t>are weak </a:t>
            </a:r>
            <a:endParaRPr lang="en-AU" altLang="ko-KR" sz="4000" b="1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 smtClean="0">
                <a:latin typeface="Gill Sans" pitchFamily="34" charset="0"/>
              </a:rPr>
              <a:t>and </a:t>
            </a:r>
            <a:r>
              <a:rPr lang="en-AU" altLang="ko-KR" sz="4000" b="1" dirty="0">
                <a:latin typeface="Gill Sans" pitchFamily="34" charset="0"/>
              </a:rPr>
              <a:t>sickly among you </a:t>
            </a:r>
            <a:endParaRPr lang="en-AU" altLang="ko-KR" sz="4000" b="1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 smtClean="0">
                <a:latin typeface="Gill Sans" pitchFamily="34" charset="0"/>
              </a:rPr>
              <a:t>and </a:t>
            </a:r>
            <a:r>
              <a:rPr lang="en-AU" altLang="ko-KR" sz="4000" b="1" dirty="0">
                <a:latin typeface="Gill Sans" pitchFamily="34" charset="0"/>
              </a:rPr>
              <a:t>many </a:t>
            </a:r>
            <a:r>
              <a:rPr lang="en-AU" altLang="ko-KR" sz="4000" b="1" dirty="0" smtClean="0">
                <a:latin typeface="Gill Sans" pitchFamily="34" charset="0"/>
              </a:rPr>
              <a:t>sleep</a:t>
            </a:r>
          </a:p>
          <a:p>
            <a:pPr indent="-228600">
              <a:tabLst>
                <a:tab pos="457200" algn="l"/>
              </a:tabLst>
            </a:pPr>
            <a:endParaRPr lang="en-AU" altLang="ko-KR" sz="4000" dirty="0">
              <a:latin typeface="Gill Sans" pitchFamily="34" charset="0"/>
            </a:endParaRPr>
          </a:p>
          <a:p>
            <a:pPr indent="-228600" algn="r">
              <a:tabLst>
                <a:tab pos="457200" algn="l"/>
              </a:tabLst>
            </a:pPr>
            <a:r>
              <a:rPr lang="en-AU" altLang="ko-KR" sz="4000" i="0" dirty="0">
                <a:latin typeface="Gill Sans" pitchFamily="34" charset="0"/>
              </a:rPr>
              <a:t>1 Corinthians 11:30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BFB1-62AC-4AB4-95F2-45E529637FE7}" type="slidenum">
              <a:rPr lang="ko-KR" altLang="en-AU"/>
              <a:pPr/>
              <a:t>17</a:t>
            </a:fld>
            <a:endParaRPr lang="ko-KR" altLang="en-AU"/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533400" y="457200"/>
            <a:ext cx="815340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>
                <a:solidFill>
                  <a:srgbClr val="FFFF00"/>
                </a:solidFill>
                <a:latin typeface="Gill Sans" pitchFamily="34" charset="0"/>
              </a:rPr>
              <a:t>to deliver such an one </a:t>
            </a:r>
            <a:endParaRPr lang="en-AU" altLang="ko-KR" sz="40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 smtClean="0">
                <a:solidFill>
                  <a:srgbClr val="FFFF00"/>
                </a:solidFill>
                <a:latin typeface="Gill Sans" pitchFamily="34" charset="0"/>
              </a:rPr>
              <a:t>unto </a:t>
            </a:r>
            <a:r>
              <a:rPr lang="en-AU" altLang="ko-KR" sz="4000" b="1" dirty="0" err="1">
                <a:solidFill>
                  <a:srgbClr val="FFFF00"/>
                </a:solidFill>
                <a:latin typeface="Gill Sans" pitchFamily="34" charset="0"/>
              </a:rPr>
              <a:t>satan</a:t>
            </a:r>
            <a:r>
              <a:rPr lang="en-AU" altLang="ko-KR" sz="4000" b="1" dirty="0">
                <a:solidFill>
                  <a:srgbClr val="FFFF00"/>
                </a:solidFill>
                <a:latin typeface="Gill Sans" pitchFamily="34" charset="0"/>
              </a:rPr>
              <a:t> for </a:t>
            </a:r>
            <a:endParaRPr lang="en-AU" altLang="ko-KR" sz="40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 smtClean="0">
                <a:solidFill>
                  <a:srgbClr val="FFFF00"/>
                </a:solidFill>
                <a:latin typeface="Gill Sans" pitchFamily="34" charset="0"/>
              </a:rPr>
              <a:t>the </a:t>
            </a:r>
            <a:r>
              <a:rPr lang="en-AU" altLang="ko-KR" sz="4000" b="1" dirty="0">
                <a:solidFill>
                  <a:srgbClr val="FFFF00"/>
                </a:solidFill>
                <a:latin typeface="Gill Sans" pitchFamily="34" charset="0"/>
              </a:rPr>
              <a:t>destruction of the </a:t>
            </a:r>
            <a:r>
              <a:rPr lang="en-AU" altLang="ko-KR" sz="4000" b="1" dirty="0" smtClean="0">
                <a:solidFill>
                  <a:srgbClr val="FFFF00"/>
                </a:solidFill>
                <a:latin typeface="Gill Sans" pitchFamily="34" charset="0"/>
              </a:rPr>
              <a:t>flesh</a:t>
            </a:r>
          </a:p>
          <a:p>
            <a:pPr indent="-228600">
              <a:tabLst>
                <a:tab pos="457200" algn="l"/>
              </a:tabLst>
            </a:pPr>
            <a:endParaRPr lang="en-AU" altLang="ko-KR" sz="4000" dirty="0">
              <a:solidFill>
                <a:srgbClr val="FFFF00"/>
              </a:solidFill>
              <a:latin typeface="Gill Sans" pitchFamily="34" charset="0"/>
            </a:endParaRPr>
          </a:p>
          <a:p>
            <a:pPr indent="-228600" algn="r">
              <a:tabLst>
                <a:tab pos="457200" algn="l"/>
              </a:tabLst>
            </a:pPr>
            <a:r>
              <a:rPr lang="en-AU" altLang="ko-KR" sz="4000" i="0" dirty="0">
                <a:solidFill>
                  <a:srgbClr val="FFFF00"/>
                </a:solidFill>
                <a:latin typeface="Gill Sans" pitchFamily="34" charset="0"/>
              </a:rPr>
              <a:t>1 Corinthians 5:3-5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4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endParaRPr lang="en-AU" altLang="ko-KR" sz="1600" i="0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BFB1-62AC-4AB4-95F2-45E529637FE7}" type="slidenum">
              <a:rPr lang="ko-KR" altLang="en-AU"/>
              <a:pPr/>
              <a:t>18</a:t>
            </a:fld>
            <a:endParaRPr lang="ko-KR" altLang="en-AU"/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533400" y="457200"/>
            <a:ext cx="81534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>
                <a:latin typeface="Gill Sans" pitchFamily="34" charset="0"/>
              </a:rPr>
              <a:t>a woman which had </a:t>
            </a:r>
            <a:endParaRPr lang="en-AU" altLang="ko-KR" sz="4000" b="1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 smtClean="0">
                <a:latin typeface="Gill Sans" pitchFamily="34" charset="0"/>
              </a:rPr>
              <a:t>a </a:t>
            </a:r>
            <a:r>
              <a:rPr lang="en-AU" altLang="ko-KR" sz="4000" b="1" dirty="0">
                <a:latin typeface="Gill Sans" pitchFamily="34" charset="0"/>
              </a:rPr>
              <a:t>spirit of infirmity eighteen years, </a:t>
            </a:r>
            <a:endParaRPr lang="en-AU" altLang="ko-KR" sz="4000" b="1" dirty="0" smtClean="0"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4000" b="1" dirty="0" smtClean="0">
                <a:latin typeface="Gill Sans" pitchFamily="34" charset="0"/>
              </a:rPr>
              <a:t>and </a:t>
            </a:r>
            <a:r>
              <a:rPr lang="en-AU" altLang="ko-KR" sz="4000" b="1" dirty="0">
                <a:latin typeface="Gill Sans" pitchFamily="34" charset="0"/>
              </a:rPr>
              <a:t>was bowed together and could in no wise lift up herself … whom </a:t>
            </a:r>
            <a:r>
              <a:rPr lang="en-AU" altLang="ko-KR" sz="4000" b="1" dirty="0" err="1">
                <a:latin typeface="Gill Sans" pitchFamily="34" charset="0"/>
              </a:rPr>
              <a:t>satan</a:t>
            </a:r>
            <a:r>
              <a:rPr lang="en-AU" altLang="ko-KR" sz="4000" b="1" dirty="0">
                <a:latin typeface="Gill Sans" pitchFamily="34" charset="0"/>
              </a:rPr>
              <a:t> hath </a:t>
            </a:r>
            <a:r>
              <a:rPr lang="en-AU" altLang="ko-KR" sz="4000" b="1" dirty="0" smtClean="0">
                <a:latin typeface="Gill Sans" pitchFamily="34" charset="0"/>
              </a:rPr>
              <a:t>bound</a:t>
            </a:r>
          </a:p>
          <a:p>
            <a:pPr indent="-228600">
              <a:tabLst>
                <a:tab pos="457200" algn="l"/>
              </a:tabLst>
            </a:pPr>
            <a:endParaRPr lang="en-AU" altLang="ko-KR" sz="4000" dirty="0">
              <a:latin typeface="Gill Sans" pitchFamily="34" charset="0"/>
            </a:endParaRPr>
          </a:p>
          <a:p>
            <a:pPr indent="-228600" algn="r">
              <a:tabLst>
                <a:tab pos="457200" algn="l"/>
              </a:tabLst>
            </a:pPr>
            <a:r>
              <a:rPr lang="en-AU" altLang="ko-KR" sz="4000" i="0" dirty="0">
                <a:latin typeface="Gill Sans" pitchFamily="34" charset="0"/>
              </a:rPr>
              <a:t>Luke 13:11,16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endParaRPr lang="en-AU" altLang="ko-KR" sz="1600" i="0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BFB1-62AC-4AB4-95F2-45E529637FE7}" type="slidenum">
              <a:rPr lang="ko-KR" altLang="en-AU"/>
              <a:pPr/>
              <a:t>19</a:t>
            </a:fld>
            <a:endParaRPr lang="ko-KR" altLang="en-AU"/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533400" y="457200"/>
            <a:ext cx="81534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20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457200" algn="l"/>
              </a:tabLst>
            </a:pPr>
            <a:r>
              <a:rPr lang="en-AU" altLang="ko-KR" sz="3200" b="1" dirty="0" err="1">
                <a:solidFill>
                  <a:srgbClr val="FF9966"/>
                </a:solidFill>
                <a:latin typeface="Gill Sans" pitchFamily="34" charset="0"/>
              </a:rPr>
              <a:t>Hymenaeus</a:t>
            </a:r>
            <a:r>
              <a:rPr lang="en-AU" altLang="ko-KR" sz="3200" b="1" dirty="0">
                <a:solidFill>
                  <a:srgbClr val="FF9966"/>
                </a:solidFill>
                <a:latin typeface="Gill Sans" pitchFamily="34" charset="0"/>
              </a:rPr>
              <a:t> and Alexander </a:t>
            </a:r>
            <a:endParaRPr lang="en-AU" altLang="ko-KR" sz="3200" b="1" dirty="0" smtClean="0">
              <a:solidFill>
                <a:srgbClr val="FF9966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endParaRPr lang="en-AU" altLang="ko-KR" sz="32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b="1" dirty="0" smtClean="0">
                <a:solidFill>
                  <a:srgbClr val="FFFF00"/>
                </a:solidFill>
                <a:latin typeface="Gill Sans" pitchFamily="34" charset="0"/>
              </a:rPr>
              <a:t>whom </a:t>
            </a:r>
            <a:r>
              <a:rPr lang="en-AU" altLang="ko-KR" sz="3200" b="1" dirty="0">
                <a:solidFill>
                  <a:srgbClr val="FFFF00"/>
                </a:solidFill>
                <a:latin typeface="Gill Sans" pitchFamily="34" charset="0"/>
              </a:rPr>
              <a:t>I (Paul) </a:t>
            </a:r>
            <a:endParaRPr lang="en-AU" altLang="ko-KR" sz="32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b="1" dirty="0" smtClean="0">
                <a:solidFill>
                  <a:srgbClr val="FFFF00"/>
                </a:solidFill>
                <a:latin typeface="Gill Sans" pitchFamily="34" charset="0"/>
              </a:rPr>
              <a:t>have </a:t>
            </a:r>
            <a:r>
              <a:rPr lang="en-AU" altLang="ko-KR" sz="3200" b="1" dirty="0">
                <a:solidFill>
                  <a:srgbClr val="FFFF00"/>
                </a:solidFill>
                <a:latin typeface="Gill Sans" pitchFamily="34" charset="0"/>
              </a:rPr>
              <a:t>delivered unto </a:t>
            </a:r>
            <a:r>
              <a:rPr lang="en-AU" altLang="ko-KR" sz="3200" b="1" dirty="0" err="1">
                <a:solidFill>
                  <a:srgbClr val="FFFF00"/>
                </a:solidFill>
                <a:latin typeface="Gill Sans" pitchFamily="34" charset="0"/>
              </a:rPr>
              <a:t>satan</a:t>
            </a:r>
            <a:r>
              <a:rPr lang="en-AU" altLang="ko-KR" sz="3200" b="1" dirty="0">
                <a:solidFill>
                  <a:srgbClr val="FFFF00"/>
                </a:solidFill>
                <a:latin typeface="Gill Sans" pitchFamily="34" charset="0"/>
              </a:rPr>
              <a:t> </a:t>
            </a:r>
            <a:endParaRPr lang="en-AU" altLang="ko-KR" sz="32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b="1" dirty="0" smtClean="0">
                <a:solidFill>
                  <a:srgbClr val="FFFF00"/>
                </a:solidFill>
                <a:latin typeface="Gill Sans" pitchFamily="34" charset="0"/>
              </a:rPr>
              <a:t>(</a:t>
            </a:r>
            <a:r>
              <a:rPr lang="en-AU" altLang="ko-KR" sz="3200" b="1" dirty="0">
                <a:solidFill>
                  <a:srgbClr val="FFFF00"/>
                </a:solidFill>
                <a:latin typeface="Gill Sans" pitchFamily="34" charset="0"/>
              </a:rPr>
              <a:t>Paul afflicted them </a:t>
            </a:r>
            <a:endParaRPr lang="en-AU" altLang="ko-KR" sz="32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b="1" dirty="0" smtClean="0">
                <a:solidFill>
                  <a:srgbClr val="FFFF00"/>
                </a:solidFill>
                <a:latin typeface="Gill Sans" pitchFamily="34" charset="0"/>
              </a:rPr>
              <a:t>with illness cp </a:t>
            </a:r>
            <a:r>
              <a:rPr lang="en-AU" altLang="ko-KR" sz="3200" b="1" dirty="0">
                <a:solidFill>
                  <a:srgbClr val="FFFF00"/>
                </a:solidFill>
                <a:latin typeface="Gill Sans" pitchFamily="34" charset="0"/>
              </a:rPr>
              <a:t>2 </a:t>
            </a:r>
            <a:r>
              <a:rPr lang="en-AU" altLang="ko-KR" sz="3200" b="1" dirty="0" err="1" smtClean="0">
                <a:solidFill>
                  <a:srgbClr val="FFFF00"/>
                </a:solidFill>
                <a:latin typeface="Gill Sans" pitchFamily="34" charset="0"/>
              </a:rPr>
              <a:t>Cor</a:t>
            </a:r>
            <a:r>
              <a:rPr lang="en-AU" altLang="ko-KR" sz="3200" b="1" dirty="0" smtClean="0">
                <a:solidFill>
                  <a:srgbClr val="FFFF00"/>
                </a:solidFill>
                <a:latin typeface="Gill Sans" pitchFamily="34" charset="0"/>
              </a:rPr>
              <a:t> </a:t>
            </a:r>
            <a:r>
              <a:rPr lang="en-AU" altLang="ko-KR" sz="3200" b="1" dirty="0">
                <a:solidFill>
                  <a:srgbClr val="FFFF00"/>
                </a:solidFill>
                <a:latin typeface="Gill Sans" pitchFamily="34" charset="0"/>
              </a:rPr>
              <a:t>12:7) </a:t>
            </a:r>
            <a:endParaRPr lang="en-AU" altLang="ko-KR" sz="32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endParaRPr lang="en-AU" altLang="ko-KR" sz="32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endParaRPr lang="en-AU" altLang="ko-KR" sz="3200" b="1" dirty="0" smtClean="0">
              <a:solidFill>
                <a:srgbClr val="FFFF00"/>
              </a:solidFill>
              <a:latin typeface="Gill Sans" pitchFamily="34" charset="0"/>
            </a:endParaRPr>
          </a:p>
          <a:p>
            <a:pPr indent="-228600">
              <a:tabLst>
                <a:tab pos="457200" algn="l"/>
              </a:tabLst>
            </a:pPr>
            <a:r>
              <a:rPr lang="en-AU" altLang="ko-KR" sz="3200" b="1" dirty="0" smtClean="0">
                <a:solidFill>
                  <a:srgbClr val="FFFF00"/>
                </a:solidFill>
                <a:latin typeface="Gill Sans" pitchFamily="34" charset="0"/>
              </a:rPr>
              <a:t>that </a:t>
            </a:r>
            <a:r>
              <a:rPr lang="en-AU" altLang="ko-KR" sz="3200" b="1" dirty="0">
                <a:solidFill>
                  <a:srgbClr val="FFFF00"/>
                </a:solidFill>
                <a:latin typeface="Gill Sans" pitchFamily="34" charset="0"/>
              </a:rPr>
              <a:t>they may learn not to </a:t>
            </a:r>
            <a:r>
              <a:rPr lang="en-AU" altLang="ko-KR" sz="3200" b="1" dirty="0" smtClean="0">
                <a:solidFill>
                  <a:srgbClr val="FFFF00"/>
                </a:solidFill>
                <a:latin typeface="Gill Sans" pitchFamily="34" charset="0"/>
              </a:rPr>
              <a:t>blaspheme</a:t>
            </a:r>
          </a:p>
          <a:p>
            <a:pPr indent="-228600">
              <a:tabLst>
                <a:tab pos="457200" algn="l"/>
              </a:tabLst>
            </a:pPr>
            <a:endParaRPr lang="en-AU" altLang="ko-KR" sz="3200" dirty="0">
              <a:solidFill>
                <a:srgbClr val="FFFF00"/>
              </a:solidFill>
              <a:latin typeface="Gill Sans" pitchFamily="34" charset="0"/>
            </a:endParaRPr>
          </a:p>
          <a:p>
            <a:pPr indent="-228600" algn="r">
              <a:tabLst>
                <a:tab pos="457200" algn="l"/>
              </a:tabLst>
            </a:pPr>
            <a:r>
              <a:rPr lang="en-AU" altLang="ko-KR" sz="3200" i="0" dirty="0">
                <a:solidFill>
                  <a:srgbClr val="FFFF00"/>
                </a:solidFill>
                <a:latin typeface="Gill Sans" pitchFamily="34" charset="0"/>
              </a:rPr>
              <a:t>1 Timothy 1:20</a:t>
            </a:r>
          </a:p>
          <a:p>
            <a:pPr indent="-228600">
              <a:tabLst>
                <a:tab pos="457200" algn="l"/>
              </a:tabLst>
            </a:pPr>
            <a:endParaRPr lang="en-AU" altLang="ko-KR" sz="1600" i="0" dirty="0">
              <a:ea typeface="Gulim" pitchFamily="34" charset="-127"/>
            </a:endParaRPr>
          </a:p>
        </p:txBody>
      </p:sp>
      <p:pic>
        <p:nvPicPr>
          <p:cNvPr id="4" name="Picture 3" descr="http://spinewave.co.nz/wp-content/uploads/sickness-chiropractic-immun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692696"/>
            <a:ext cx="2975620" cy="4190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93075-9B24-4221-8E2C-2C42E9A56AB3}" type="slidenum">
              <a:rPr lang="en-AU"/>
              <a:pPr/>
              <a:t>2</a:t>
            </a:fld>
            <a:endParaRPr lang="en-AU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81000" y="381000"/>
            <a:ext cx="8534400" cy="5715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rgbClr val="FF9966"/>
                </a:solidFill>
                <a:latin typeface="Gill Sans" pitchFamily="34" charset="0"/>
                <a:ea typeface="Gulim" pitchFamily="34" charset="-127"/>
              </a:rPr>
              <a:t>But what is the misery that is coming?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dirty="0">
              <a:solidFill>
                <a:srgbClr val="FFFF00"/>
              </a:solidFill>
              <a:latin typeface="Gill Sans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dirty="0" smtClean="0">
                <a:solidFill>
                  <a:srgbClr val="000000"/>
                </a:solidFill>
                <a:latin typeface="Gill Sans" pitchFamily="34" charset="0"/>
                <a:ea typeface="Gulim" pitchFamily="34" charset="-127"/>
              </a:rPr>
              <a:t> </a:t>
            </a:r>
            <a:r>
              <a:rPr lang="en-US" altLang="ko-KR" dirty="0" smtClean="0">
                <a:solidFill>
                  <a:srgbClr val="FFFF00"/>
                </a:solidFill>
                <a:latin typeface="Gill Sans" pitchFamily="34" charset="0"/>
                <a:ea typeface="Gulim" pitchFamily="34" charset="-127"/>
              </a:rPr>
              <a:t>1. AD 70 Jerusalem destroyed?</a:t>
            </a:r>
            <a:endParaRPr lang="en-US" altLang="ko-KR" sz="2800" dirty="0">
              <a:solidFill>
                <a:srgbClr val="FFFF00"/>
              </a:solidFill>
              <a:latin typeface="Gill Sans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i="1" dirty="0">
                <a:latin typeface="Gill Sans" pitchFamily="34" charset="0"/>
                <a:ea typeface="Gulim" pitchFamily="34" charset="-127"/>
              </a:rPr>
              <a:t> </a:t>
            </a:r>
            <a:endParaRPr lang="en-US" altLang="ko-KR" dirty="0" smtClean="0">
              <a:latin typeface="Gill Sans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dirty="0" smtClean="0">
                <a:solidFill>
                  <a:srgbClr val="000000"/>
                </a:solidFill>
                <a:latin typeface="Gill Sans" pitchFamily="34" charset="0"/>
                <a:ea typeface="Gulim" pitchFamily="34" charset="-127"/>
              </a:rPr>
              <a:t> </a:t>
            </a:r>
            <a:r>
              <a:rPr lang="en-US" altLang="ko-KR" dirty="0" smtClean="0">
                <a:solidFill>
                  <a:srgbClr val="FFFF00"/>
                </a:solidFill>
                <a:latin typeface="Gill Sans" pitchFamily="34" charset="0"/>
                <a:ea typeface="Gulim" pitchFamily="34" charset="-127"/>
              </a:rPr>
              <a:t>2. Death?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2800" dirty="0">
              <a:solidFill>
                <a:srgbClr val="FFFF00"/>
              </a:solidFill>
              <a:latin typeface="Gill Sans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ko-KR" dirty="0" smtClean="0">
                <a:solidFill>
                  <a:srgbClr val="FFFF00"/>
                </a:solidFill>
                <a:latin typeface="Gill Sans" pitchFamily="34" charset="0"/>
                <a:ea typeface="Gulim" pitchFamily="34" charset="-127"/>
              </a:rPr>
              <a:t>3. Specific but unspecified</a:t>
            </a:r>
          </a:p>
          <a:p>
            <a:pPr>
              <a:lnSpc>
                <a:spcPct val="90000"/>
              </a:lnSpc>
              <a:buNone/>
            </a:pPr>
            <a:r>
              <a:rPr lang="en-US" altLang="ko-KR" dirty="0" smtClean="0">
                <a:solidFill>
                  <a:srgbClr val="FFFF00"/>
                </a:solidFill>
                <a:latin typeface="Gill Sans" pitchFamily="34" charset="0"/>
                <a:ea typeface="Gulim" pitchFamily="34" charset="-127"/>
              </a:rPr>
              <a:t> judgment?</a:t>
            </a:r>
            <a:endParaRPr lang="en-US" altLang="ko-KR" sz="2800" dirty="0">
              <a:solidFill>
                <a:srgbClr val="FFFF00"/>
              </a:solidFill>
              <a:latin typeface="Gill Sans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ko-KR" sz="3200" dirty="0">
              <a:latin typeface="Gill Sans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pic>
        <p:nvPicPr>
          <p:cNvPr id="4" name="Picture 3" descr="http://www.ubooks.pub/Books/B0/E897R0931/MAIN/images/p10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276872"/>
            <a:ext cx="3979168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ADDDB-47A5-4C3B-90FD-C53C6CC9AA5F}" type="slidenum">
              <a:rPr lang="en-AU"/>
              <a:pPr/>
              <a:t>3</a:t>
            </a:fld>
            <a:endParaRPr lang="en-A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763000" cy="5791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ko-KR" sz="3200" i="1" dirty="0">
                <a:latin typeface="Gill Sans" pitchFamily="34" charset="0"/>
                <a:ea typeface="Gulim" pitchFamily="34" charset="-127"/>
              </a:rPr>
              <a:t>Acts 21:20</a:t>
            </a:r>
          </a:p>
          <a:p>
            <a:pPr>
              <a:buFont typeface="Wingdings" pitchFamily="2" charset="2"/>
              <a:buNone/>
            </a:pPr>
            <a:endParaRPr lang="en-US" altLang="ko-KR" sz="3200" i="1" dirty="0">
              <a:latin typeface="Gill Sans" pitchFamily="34" charset="0"/>
              <a:ea typeface="Gulim" pitchFamily="34" charset="-127"/>
            </a:endParaRPr>
          </a:p>
          <a:p>
            <a:pPr>
              <a:buFont typeface="Wingdings" pitchFamily="2" charset="2"/>
              <a:buNone/>
            </a:pPr>
            <a:endParaRPr lang="en-US" altLang="ko-KR" sz="3200" dirty="0">
              <a:latin typeface="Gill Sans" pitchFamily="34" charset="0"/>
              <a:ea typeface="Gulim" pitchFamily="34" charset="-127"/>
            </a:endParaRPr>
          </a:p>
          <a:p>
            <a:pPr lvl="2">
              <a:buFont typeface="Wingdings" pitchFamily="2" charset="2"/>
              <a:buNone/>
            </a:pPr>
            <a:r>
              <a:rPr lang="en-US" altLang="ko-KR" sz="3200" b="1" i="1" dirty="0">
                <a:latin typeface="Gill Sans" pitchFamily="34" charset="0"/>
                <a:ea typeface="Gulim" pitchFamily="34" charset="-127"/>
              </a:rPr>
              <a:t>You see brother, how many thousands there are among the Jews of those who have believed [in Christ], and they are all zealous for the Law  [of Moses].</a:t>
            </a:r>
            <a:endParaRPr lang="en-US" altLang="ko-KR" sz="3200" b="1" dirty="0">
              <a:latin typeface="Gill Sans" pitchFamily="34" charset="0"/>
              <a:ea typeface="Gulim" pitchFamily="34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buFont typeface="Wingdings" pitchFamily="2" charset="2"/>
              <a:buNone/>
            </a:pPr>
            <a:endParaRPr lang="en-AU" sz="32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BBEE-1621-4AA1-B3C3-CAB688FAB3AD}" type="slidenum">
              <a:rPr lang="ko-KR" altLang="en-AU"/>
              <a:pPr/>
              <a:t>4</a:t>
            </a:fld>
            <a:endParaRPr lang="ko-KR" altLang="en-AU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762000" y="1295400"/>
            <a:ext cx="7620000" cy="667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914400" algn="l"/>
              </a:tabLst>
            </a:pPr>
            <a:r>
              <a:rPr lang="en-AU" altLang="ko-KR" sz="4000" b="1" dirty="0">
                <a:latin typeface="Gill Sans" pitchFamily="34" charset="0"/>
              </a:rPr>
              <a:t>Verse 9 </a:t>
            </a:r>
            <a:endParaRPr lang="en-AU" altLang="ko-KR" sz="4000" b="1" dirty="0" smtClean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4000" b="1" dirty="0" smtClean="0">
                <a:latin typeface="Gill Sans" pitchFamily="34" charset="0"/>
              </a:rPr>
              <a:t>Do </a:t>
            </a:r>
            <a:r>
              <a:rPr lang="en-AU" altLang="ko-KR" sz="4000" b="1" dirty="0">
                <a:latin typeface="Gill Sans" pitchFamily="34" charset="0"/>
              </a:rPr>
              <a:t>not complain, brethren, against one another, </a:t>
            </a:r>
            <a:endParaRPr lang="en-AU" altLang="ko-KR" sz="4000" b="1" dirty="0" smtClean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4000" b="1" dirty="0" smtClean="0">
                <a:latin typeface="Gill Sans" pitchFamily="34" charset="0"/>
              </a:rPr>
              <a:t>so </a:t>
            </a:r>
            <a:r>
              <a:rPr lang="en-AU" altLang="ko-KR" sz="4000" b="1" dirty="0">
                <a:latin typeface="Gill Sans" pitchFamily="34" charset="0"/>
              </a:rPr>
              <a:t>that you yourselves </a:t>
            </a:r>
            <a:r>
              <a:rPr lang="en-AU" altLang="ko-KR" sz="4000" b="1" dirty="0" smtClean="0">
                <a:latin typeface="Gill Sans" pitchFamily="34" charset="0"/>
              </a:rPr>
              <a:t> </a:t>
            </a:r>
            <a:r>
              <a:rPr lang="en-AU" altLang="ko-KR" sz="4000" b="1" dirty="0">
                <a:latin typeface="Gill Sans" pitchFamily="34" charset="0"/>
              </a:rPr>
              <a:t>may not be judged; </a:t>
            </a:r>
            <a:endParaRPr lang="en-AU" altLang="ko-KR" sz="4000" b="1" dirty="0" smtClean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4000" b="1" dirty="0" smtClean="0">
                <a:latin typeface="Gill Sans" pitchFamily="34" charset="0"/>
              </a:rPr>
              <a:t>Behold </a:t>
            </a:r>
            <a:r>
              <a:rPr lang="en-AU" altLang="ko-KR" sz="4000" b="1" dirty="0">
                <a:latin typeface="Gill Sans" pitchFamily="34" charset="0"/>
              </a:rPr>
              <a:t>the judge is standing at the door</a:t>
            </a:r>
            <a:endParaRPr lang="en-AU" altLang="ko-KR" sz="400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4000" i="0" dirty="0"/>
              <a:t> </a:t>
            </a: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BBEE-1621-4AA1-B3C3-CAB688FAB3AD}" type="slidenum">
              <a:rPr lang="ko-KR" altLang="en-AU"/>
              <a:pPr/>
              <a:t>5</a:t>
            </a:fld>
            <a:endParaRPr lang="ko-KR" altLang="en-AU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762000" y="1295400"/>
            <a:ext cx="762000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914400" algn="l"/>
              </a:tabLst>
            </a:pPr>
            <a:r>
              <a:rPr lang="en-AU" altLang="ko-KR" sz="1800" i="0" dirty="0"/>
              <a:t> </a:t>
            </a:r>
          </a:p>
          <a:p>
            <a:pPr indent="-228600">
              <a:tabLst>
                <a:tab pos="914400" algn="l"/>
              </a:tabLst>
            </a:pPr>
            <a:r>
              <a:rPr lang="en-AU" altLang="ko-KR" sz="3200" i="0" dirty="0">
                <a:latin typeface="Gill Sans" pitchFamily="34" charset="0"/>
                <a:ea typeface="Gulim" pitchFamily="34" charset="-127"/>
              </a:rPr>
              <a:t>Fault-finding and motive-judging is a sickness.</a:t>
            </a:r>
            <a:endParaRPr lang="en-AU" altLang="ko-KR" sz="32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1800" i="0" dirty="0"/>
              <a:t> </a:t>
            </a: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</p:txBody>
      </p:sp>
      <p:pic>
        <p:nvPicPr>
          <p:cNvPr id="76802" name="Picture 2" descr="http://thumbs.dreamstime.com/z/fault-concept-finding-software-testing-white-background-little-man-holding-lens-over-text-325728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852936"/>
            <a:ext cx="3683054" cy="30172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4BBEE-1621-4AA1-B3C3-CAB688FAB3AD}" type="slidenum">
              <a:rPr lang="ko-KR" altLang="en-AU"/>
              <a:pPr/>
              <a:t>6</a:t>
            </a:fld>
            <a:endParaRPr lang="ko-KR" altLang="en-AU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762000" y="1295400"/>
            <a:ext cx="76200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914400" algn="l"/>
              </a:tabLst>
            </a:pPr>
            <a:endParaRPr lang="en-AU" altLang="ko-KR" sz="1800" dirty="0"/>
          </a:p>
          <a:p>
            <a:pPr indent="-228600">
              <a:tabLst>
                <a:tab pos="914400" algn="l"/>
              </a:tabLst>
            </a:pPr>
            <a:r>
              <a:rPr lang="en-AU" altLang="ko-KR" sz="1800" i="0" dirty="0"/>
              <a:t> </a:t>
            </a:r>
          </a:p>
          <a:p>
            <a:pPr indent="-228600">
              <a:tabLst>
                <a:tab pos="914400" algn="l"/>
              </a:tabLst>
            </a:pPr>
            <a:r>
              <a:rPr lang="en-AU" altLang="ko-KR" sz="4000" i="0" dirty="0" smtClean="0">
                <a:solidFill>
                  <a:srgbClr val="FF9966"/>
                </a:solidFill>
                <a:latin typeface="Gill Sans" pitchFamily="34" charset="0"/>
                <a:ea typeface="Gulim" pitchFamily="34" charset="-127"/>
              </a:rPr>
              <a:t>Fault-finding is </a:t>
            </a:r>
          </a:p>
          <a:p>
            <a:pPr indent="-228600">
              <a:tabLst>
                <a:tab pos="914400" algn="l"/>
              </a:tabLst>
            </a:pPr>
            <a:endParaRPr lang="en-AU" altLang="ko-KR" sz="32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32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914400" algn="l"/>
              </a:tabLst>
            </a:pPr>
            <a:r>
              <a:rPr lang="en-AU" altLang="ko-KR" sz="3200" i="0" dirty="0">
                <a:latin typeface="Gill Sans" pitchFamily="34" charset="0"/>
              </a:rPr>
              <a:t>1.</a:t>
            </a:r>
            <a:r>
              <a:rPr lang="en-AU" altLang="ko-KR" sz="3200" i="0" dirty="0">
                <a:latin typeface="Gill Sans" pitchFamily="34" charset="0"/>
                <a:ea typeface="Gulim" pitchFamily="34" charset="-127"/>
              </a:rPr>
              <a:t>     </a:t>
            </a:r>
            <a:r>
              <a:rPr lang="en-AU" altLang="ko-KR" sz="3200" dirty="0" smtClean="0">
                <a:latin typeface="Gill Sans" pitchFamily="34" charset="0"/>
              </a:rPr>
              <a:t>destructive</a:t>
            </a:r>
            <a:endParaRPr lang="en-AU" altLang="ko-KR" sz="32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32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914400" algn="l"/>
              </a:tabLst>
            </a:pPr>
            <a:r>
              <a:rPr lang="en-AU" altLang="ko-KR" sz="3200" i="0" dirty="0">
                <a:latin typeface="Gill Sans" pitchFamily="34" charset="0"/>
              </a:rPr>
              <a:t>2.</a:t>
            </a:r>
            <a:r>
              <a:rPr lang="en-AU" altLang="ko-KR" sz="3200" i="0" dirty="0">
                <a:latin typeface="Gill Sans" pitchFamily="34" charset="0"/>
                <a:ea typeface="Gulim" pitchFamily="34" charset="-127"/>
              </a:rPr>
              <a:t>     </a:t>
            </a:r>
            <a:r>
              <a:rPr lang="en-AU" altLang="ko-KR" sz="3200" dirty="0" smtClean="0">
                <a:latin typeface="Gill Sans" pitchFamily="34" charset="0"/>
                <a:ea typeface="Gulim" pitchFamily="34" charset="-127"/>
              </a:rPr>
              <a:t>a  substitute for compassion</a:t>
            </a:r>
            <a:endParaRPr lang="en-AU" altLang="ko-KR" sz="3200" i="0" dirty="0">
              <a:latin typeface="Gill Sans" pitchFamily="34" charset="0"/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32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EE9A-7931-47E9-BEB0-5280F235C06F}" type="slidenum">
              <a:rPr lang="ko-KR" altLang="en-AU"/>
              <a:pPr/>
              <a:t>7</a:t>
            </a:fld>
            <a:endParaRPr lang="ko-KR" altLang="en-A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838200" y="1295400"/>
            <a:ext cx="73914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914400" algn="l"/>
              </a:tabLst>
            </a:pPr>
            <a:r>
              <a:rPr lang="en-AU" altLang="ko-KR" sz="3200" i="0" dirty="0" smtClean="0">
                <a:solidFill>
                  <a:srgbClr val="FF9966"/>
                </a:solidFill>
                <a:latin typeface="Gill Sans" pitchFamily="34" charset="0"/>
              </a:rPr>
              <a:t>Imagine </a:t>
            </a:r>
            <a:r>
              <a:rPr lang="en-AU" altLang="ko-KR" sz="3200" i="0" dirty="0">
                <a:solidFill>
                  <a:srgbClr val="FF9966"/>
                </a:solidFill>
                <a:latin typeface="Gill Sans" pitchFamily="34" charset="0"/>
              </a:rPr>
              <a:t>someone is determined to pick up ALL of your faults. </a:t>
            </a:r>
            <a:endParaRPr lang="en-AU" altLang="ko-KR" sz="3200" i="0" dirty="0" smtClean="0">
              <a:solidFill>
                <a:srgbClr val="FF9966"/>
              </a:solidFill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3200" i="0" dirty="0">
              <a:solidFill>
                <a:srgbClr val="FF9966"/>
              </a:solidFill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 smtClean="0">
                <a:latin typeface="Gill Sans" pitchFamily="34" charset="0"/>
              </a:rPr>
              <a:t>You are:</a:t>
            </a: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>
                <a:latin typeface="Gill Sans" pitchFamily="34" charset="0"/>
              </a:rPr>
              <a:t>Untidy</a:t>
            </a: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 smtClean="0">
                <a:latin typeface="Gill Sans" pitchFamily="34" charset="0"/>
              </a:rPr>
              <a:t>Abrupt</a:t>
            </a: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>
                <a:latin typeface="Gill Sans" pitchFamily="34" charset="0"/>
              </a:rPr>
              <a:t>Aloof</a:t>
            </a: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>
                <a:latin typeface="Gill Sans" pitchFamily="34" charset="0"/>
              </a:rPr>
              <a:t>Short-tempered</a:t>
            </a: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>
                <a:latin typeface="Gill Sans" pitchFamily="34" charset="0"/>
              </a:rPr>
              <a:t>Allows the dog in the house!!</a:t>
            </a: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18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</p:txBody>
      </p:sp>
      <p:pic>
        <p:nvPicPr>
          <p:cNvPr id="4" name="Picture 3" descr="Dogs in the sitting room at the House of Mut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492896"/>
            <a:ext cx="3081778" cy="190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EE9A-7931-47E9-BEB0-5280F235C06F}" type="slidenum">
              <a:rPr lang="ko-KR" altLang="en-AU"/>
              <a:pPr/>
              <a:t>8</a:t>
            </a:fld>
            <a:endParaRPr lang="ko-KR" altLang="en-A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838200" y="1295400"/>
            <a:ext cx="73914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914400" algn="l"/>
              </a:tabLst>
            </a:pPr>
            <a:endParaRPr lang="en-AU" altLang="ko-KR" sz="1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18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914400" algn="l"/>
              </a:tabLst>
            </a:pPr>
            <a:r>
              <a:rPr lang="en-AU" altLang="ko-KR" sz="4000" i="0" dirty="0">
                <a:solidFill>
                  <a:srgbClr val="FF9966"/>
                </a:solidFill>
                <a:latin typeface="Gill Sans" pitchFamily="34" charset="0"/>
              </a:rPr>
              <a:t>HOW DO YOU FEEL</a:t>
            </a:r>
            <a:r>
              <a:rPr lang="en-AU" altLang="ko-KR" sz="4000" i="0" dirty="0" smtClean="0">
                <a:solidFill>
                  <a:srgbClr val="FF9966"/>
                </a:solidFill>
                <a:latin typeface="Gill Sans" pitchFamily="34" charset="0"/>
              </a:rPr>
              <a:t>?</a:t>
            </a:r>
          </a:p>
          <a:p>
            <a:pPr indent="-228600">
              <a:tabLst>
                <a:tab pos="914400" algn="l"/>
              </a:tabLst>
            </a:pPr>
            <a:endParaRPr lang="en-AU" altLang="ko-KR" sz="4000" i="0" dirty="0">
              <a:solidFill>
                <a:srgbClr val="FF9966"/>
              </a:solidFill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3200" i="0" dirty="0">
                <a:latin typeface="Gill Sans" pitchFamily="34" charset="0"/>
              </a:rPr>
              <a:t>Well that is what Christ will be like to you if you are like that to others</a:t>
            </a:r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4EE9A-7931-47E9-BEB0-5280F235C06F}" type="slidenum">
              <a:rPr lang="ko-KR" altLang="en-AU"/>
              <a:pPr/>
              <a:t>9</a:t>
            </a:fld>
            <a:endParaRPr lang="ko-KR" altLang="en-AU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838200" y="1295400"/>
            <a:ext cx="73914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>
              <a:tabLst>
                <a:tab pos="914400" algn="l"/>
              </a:tabLst>
            </a:pPr>
            <a:r>
              <a:rPr lang="en-AU" altLang="ko-KR" sz="3200" i="0" dirty="0" smtClean="0">
                <a:solidFill>
                  <a:srgbClr val="FF9966"/>
                </a:solidFill>
                <a:latin typeface="Gill Sans" pitchFamily="34" charset="0"/>
              </a:rPr>
              <a:t>Imagine a person with whom you find fault. </a:t>
            </a:r>
          </a:p>
          <a:p>
            <a:pPr indent="-228600">
              <a:tabLst>
                <a:tab pos="914400" algn="l"/>
              </a:tabLst>
            </a:pPr>
            <a:endParaRPr lang="en-AU" altLang="ko-KR" sz="3200" i="0" dirty="0">
              <a:solidFill>
                <a:srgbClr val="FF9966"/>
              </a:solidFill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 smtClean="0">
                <a:latin typeface="Gill Sans" pitchFamily="34" charset="0"/>
              </a:rPr>
              <a:t>What do you like about them?:</a:t>
            </a: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 smtClean="0">
                <a:latin typeface="Gill Sans" pitchFamily="34" charset="0"/>
              </a:rPr>
              <a:t>Humorous</a:t>
            </a: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 smtClean="0">
                <a:latin typeface="Gill Sans" pitchFamily="34" charset="0"/>
              </a:rPr>
              <a:t>Playful</a:t>
            </a: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 smtClean="0">
                <a:latin typeface="Gill Sans" pitchFamily="34" charset="0"/>
              </a:rPr>
              <a:t>Bible student</a:t>
            </a: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 smtClean="0">
                <a:latin typeface="Gill Sans" pitchFamily="34" charset="0"/>
              </a:rPr>
              <a:t>Athletic</a:t>
            </a: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2800" i="0" dirty="0">
                <a:latin typeface="Gill Sans" pitchFamily="34" charset="0"/>
              </a:rPr>
              <a:t>·</a:t>
            </a:r>
            <a:r>
              <a:rPr lang="en-AU" altLang="ko-KR" sz="2800" i="0" dirty="0">
                <a:latin typeface="Gill Sans" pitchFamily="34" charset="0"/>
                <a:ea typeface="Gulim" pitchFamily="34" charset="-127"/>
              </a:rPr>
              <a:t>       </a:t>
            </a:r>
            <a:r>
              <a:rPr lang="en-AU" altLang="ko-KR" sz="2800" i="0" dirty="0" smtClean="0">
                <a:latin typeface="Gill Sans" pitchFamily="34" charset="0"/>
              </a:rPr>
              <a:t>Nice eyes</a:t>
            </a:r>
            <a:endParaRPr lang="en-AU" altLang="ko-KR" sz="2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r>
              <a:rPr lang="en-AU" altLang="ko-KR" sz="1800" i="0" dirty="0">
                <a:latin typeface="Gill Sans" pitchFamily="34" charset="0"/>
              </a:rPr>
              <a:t> </a:t>
            </a:r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latin typeface="Gill Sans" pitchFamily="34" charset="0"/>
            </a:endParaRPr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/>
          </a:p>
          <a:p>
            <a:pPr indent="-228600">
              <a:tabLst>
                <a:tab pos="914400" algn="l"/>
              </a:tabLst>
            </a:pPr>
            <a:endParaRPr lang="en-AU" altLang="ko-KR" sz="1800" i="0" dirty="0">
              <a:ea typeface="Gulim" pitchFamily="34" charset="-127"/>
            </a:endParaRPr>
          </a:p>
        </p:txBody>
      </p:sp>
      <p:pic>
        <p:nvPicPr>
          <p:cNvPr id="5" name="Picture 4" descr="http://media.biola.edu/bibstud/images/student_reading_bibl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573016"/>
            <a:ext cx="352839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1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Batang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1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Batang" pitchFamily="18" charset="-127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Office\Templates\1033\Generic.pot</Template>
  <TotalTime>495</TotalTime>
  <Words>157</Words>
  <Application>Microsoft Office PowerPoint</Application>
  <PresentationFormat>On-screen Show (4:3)</PresentationFormat>
  <Paragraphs>197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Generic</vt:lpstr>
      <vt:lpstr>James Chapter Five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Bruce Bates</cp:lastModifiedBy>
  <cp:revision>76</cp:revision>
  <cp:lastPrinted>1601-01-01T00:00:00Z</cp:lastPrinted>
  <dcterms:created xsi:type="dcterms:W3CDTF">1601-01-01T00:00:00Z</dcterms:created>
  <dcterms:modified xsi:type="dcterms:W3CDTF">2017-01-18T11:26:13Z</dcterms:modified>
</cp:coreProperties>
</file>