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8"/>
  </p:notesMasterIdLst>
  <p:handoutMasterIdLst>
    <p:handoutMasterId r:id="rId9"/>
  </p:handoutMasterIdLst>
  <p:sldIdLst>
    <p:sldId id="256" r:id="rId2"/>
    <p:sldId id="257" r:id="rId3"/>
    <p:sldId id="258" r:id="rId4"/>
    <p:sldId id="259" r:id="rId5"/>
    <p:sldId id="260" r:id="rId6"/>
    <p:sldId id="261" r:id="rId7"/>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87621" autoAdjust="0"/>
  </p:normalViewPr>
  <p:slideViewPr>
    <p:cSldViewPr>
      <p:cViewPr varScale="1">
        <p:scale>
          <a:sx n="127" d="100"/>
          <a:sy n="127" d="100"/>
        </p:scale>
        <p:origin x="-120" y="-39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706A087-88D3-384D-AE9F-94E4325DE997}" type="datetimeFigureOut">
              <a:rPr lang="en-US" smtClean="0"/>
              <a:t>7/6/17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D3515B4-4AC7-394B-8740-DE871520A4B6}" type="slidenum">
              <a:rPr lang="en-US" smtClean="0"/>
              <a:t>‹#›</a:t>
            </a:fld>
            <a:endParaRPr lang="en-US"/>
          </a:p>
        </p:txBody>
      </p:sp>
    </p:spTree>
    <p:extLst>
      <p:ext uri="{BB962C8B-B14F-4D97-AF65-F5344CB8AC3E}">
        <p14:creationId xmlns:p14="http://schemas.microsoft.com/office/powerpoint/2010/main" val="31117720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7/6/17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33252956"/>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a:xfrm>
            <a:off x="381000" y="685800"/>
            <a:ext cx="6096000" cy="3429000"/>
          </a:xfrm>
        </p:spPr>
      </p:sp>
      <p:sp>
        <p:nvSpPr>
          <p:cNvPr id="3" name="Rectangle 2"/>
          <p:cNvSpPr>
            <a:spLocks noGrp="1"/>
          </p:cNvSpPr>
          <p:nvPr>
            <p:ph type="body" idx="1"/>
          </p:nvPr>
        </p:nvSpPr>
        <p:spPr/>
        <p:txBody>
          <a:bodyPr/>
          <a:lstStyle>
            <a:extLst/>
          </a:lstStyle>
          <a:p>
            <a:endParaRPr lang="en-US"/>
          </a:p>
        </p:txBody>
      </p:sp>
      <p:sp>
        <p:nvSpPr>
          <p:cNvPr id="4" name="Rectangle 3"/>
          <p:cNvSpPr>
            <a:spLocks noGrp="1"/>
          </p:cNvSpPr>
          <p:nvPr>
            <p:ph type="sldNum" sz="quarter" idx="10"/>
          </p:nvPr>
        </p:nvSpPr>
        <p:spPr/>
        <p:txBody>
          <a:bodyPr/>
          <a:lstStyle>
            <a:extLst/>
          </a:lstStyle>
          <a:p>
            <a:fld id="{CA5D3BF3-D352-46FC-8343-31F56E6730EA}"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1" y="4478274"/>
            <a:ext cx="9144000" cy="665227"/>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0" name="Rectangle 9"/>
          <p:cNvSpPr/>
          <p:nvPr/>
        </p:nvSpPr>
        <p:spPr>
          <a:xfrm>
            <a:off x="-9142" y="4539997"/>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1" name="Rectangle 10"/>
          <p:cNvSpPr/>
          <p:nvPr/>
        </p:nvSpPr>
        <p:spPr>
          <a:xfrm>
            <a:off x="2359153" y="4533138"/>
            <a:ext cx="6784847"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Subtitle 8"/>
          <p:cNvSpPr>
            <a:spLocks noGrp="1"/>
          </p:cNvSpPr>
          <p:nvPr>
            <p:ph type="subTitle" idx="1"/>
          </p:nvPr>
        </p:nvSpPr>
        <p:spPr>
          <a:xfrm>
            <a:off x="2362202" y="4537529"/>
            <a:ext cx="6515100" cy="51435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AU" smtClean="0"/>
              <a:t>Click to edit Master subtitle style</a:t>
            </a:r>
            <a:endParaRPr lang="en-US" dirty="0"/>
          </a:p>
        </p:txBody>
      </p:sp>
      <p:sp>
        <p:nvSpPr>
          <p:cNvPr id="28" name="Date Placeholder 27"/>
          <p:cNvSpPr>
            <a:spLocks noGrp="1"/>
          </p:cNvSpPr>
          <p:nvPr>
            <p:ph type="dt" sz="half" idx="10"/>
          </p:nvPr>
        </p:nvSpPr>
        <p:spPr>
          <a:xfrm>
            <a:off x="76199" y="4551524"/>
            <a:ext cx="2057401" cy="514350"/>
          </a:xfrm>
        </p:spPr>
        <p:txBody>
          <a:bodyPr>
            <a:noAutofit/>
          </a:bodyPr>
          <a:lstStyle>
            <a:lvl1pPr algn="ctr">
              <a:defRPr sz="2000">
                <a:solidFill>
                  <a:srgbClr val="FFFFFF"/>
                </a:solidFill>
              </a:defRPr>
            </a:lvl1pPr>
            <a:extLst/>
          </a:lstStyle>
          <a:p>
            <a:pPr algn="ctr"/>
            <a:fld id="{047E157E-8DCB-4F70-A0AF-5EB586A91DD4}" type="datetime1">
              <a:rPr lang="en-US" smtClean="0">
                <a:solidFill>
                  <a:srgbClr val="FFFFFF"/>
                </a:solidFill>
              </a:rPr>
              <a:pPr algn="ctr"/>
              <a:t>7/6/17</a:t>
            </a:fld>
            <a:endParaRPr lang="en-US" sz="2000" dirty="0">
              <a:solidFill>
                <a:srgbClr val="FFFFFF"/>
              </a:solidFill>
            </a:endParaRPr>
          </a:p>
        </p:txBody>
      </p:sp>
      <p:sp>
        <p:nvSpPr>
          <p:cNvPr id="17" name="Footer Placeholder 16"/>
          <p:cNvSpPr>
            <a:spLocks noGrp="1"/>
          </p:cNvSpPr>
          <p:nvPr>
            <p:ph type="ftr" sz="quarter" idx="11"/>
          </p:nvPr>
        </p:nvSpPr>
        <p:spPr>
          <a:xfrm>
            <a:off x="2085394" y="177404"/>
            <a:ext cx="5867400" cy="273844"/>
          </a:xfrm>
        </p:spPr>
        <p:txBody>
          <a:bodyPr/>
          <a:lstStyle>
            <a:lvl1pPr algn="r">
              <a:defRPr>
                <a:solidFill>
                  <a:schemeClr val="tx2"/>
                </a:solidFill>
              </a:defRPr>
            </a:lvl1pPr>
            <a:extLst/>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2" y="171450"/>
            <a:ext cx="838200" cy="285750"/>
          </a:xfrm>
        </p:spPr>
        <p:txBody>
          <a:bodyPr/>
          <a:lstStyle>
            <a:lvl1pPr>
              <a:defRPr>
                <a:solidFill>
                  <a:schemeClr val="tx2"/>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
        <p:nvSpPr>
          <p:cNvPr id="12" name="Rectangle 11"/>
          <p:cNvSpPr>
            <a:spLocks noGrp="1"/>
          </p:cNvSpPr>
          <p:nvPr>
            <p:ph type="title"/>
          </p:nvPr>
        </p:nvSpPr>
        <p:spPr>
          <a:xfrm>
            <a:off x="2362202" y="2343151"/>
            <a:ext cx="6477000" cy="2038350"/>
          </a:xfrm>
        </p:spPr>
        <p:txBody>
          <a:bodyPr rtlCol="0" anchor="b"/>
          <a:lstStyle>
            <a:lvl1pPr>
              <a:defRPr cap="all" baseline="0"/>
            </a:lvl1pPr>
            <a:extLst/>
          </a:lstStyle>
          <a:p>
            <a:r>
              <a:rPr lang="en-AU"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r>
              <a:rPr lang="en-AU" smtClean="0"/>
              <a:t>Click to edit Master title style</a:t>
            </a:r>
            <a:endParaRPr lang="en-US" dirty="0"/>
          </a:p>
        </p:txBody>
      </p:sp>
      <p:sp>
        <p:nvSpPr>
          <p:cNvPr id="3" name="Rectangle 2"/>
          <p:cNvSpPr>
            <a:spLocks noGrp="1"/>
          </p:cNvSpPr>
          <p:nvPr>
            <p:ph type="dt" sz="half" idx="10"/>
          </p:nvPr>
        </p:nvSpPr>
        <p:spPr/>
        <p:txBody>
          <a:bodyPr/>
          <a:lstStyle>
            <a:extLst/>
          </a:lstStyle>
          <a:p>
            <a:fld id="{E4606EA6-EFEA-4C30-9264-4F9291A5780D}" type="datetime1">
              <a:rPr lang="en-US" smtClean="0"/>
              <a:pPr/>
              <a:t>7/6/17</a:t>
            </a:fld>
            <a:endParaRPr lang="en-US"/>
          </a:p>
        </p:txBody>
      </p:sp>
      <p:sp>
        <p:nvSpPr>
          <p:cNvPr id="4" name="Rectangle 3"/>
          <p:cNvSpPr>
            <a:spLocks noGrp="1"/>
          </p:cNvSpPr>
          <p:nvPr>
            <p:ph type="ftr" sz="quarter" idx="11"/>
          </p:nvPr>
        </p:nvSpPr>
        <p:spPr/>
        <p:txBody>
          <a:bodyPr/>
          <a:lstStyle>
            <a:extLst/>
          </a:lstStyle>
          <a:p>
            <a:endParaRPr lang="en-US"/>
          </a:p>
        </p:txBody>
      </p:sp>
      <p:sp>
        <p:nvSpPr>
          <p:cNvPr id="5" name="Rectangle 4"/>
          <p:cNvSpPr>
            <a:spLocks noGrp="1"/>
          </p:cNvSpPr>
          <p:nvPr>
            <p:ph type="sldNum" sz="quarter" idx="12"/>
          </p:nvPr>
        </p:nvSpPr>
        <p:spPr/>
        <p:txBody>
          <a:bodyPr/>
          <a:lstStyle>
            <a:extLst/>
          </a:lstStyle>
          <a:p>
            <a:pPr algn="ctr"/>
            <a:fld id="{8F82E0A0-C266-4798-8C8F-B9F91E9DA37E}" type="slidenum">
              <a:rPr lang="en-US" sz="1400" b="1" smtClean="0">
                <a:solidFill>
                  <a:srgbClr val="FFFFFF"/>
                </a:solidFill>
              </a:rPr>
              <a:pPr algn="ctr"/>
              <a:t>‹#›</a:t>
            </a:fld>
            <a:endParaRPr lang="en-US"/>
          </a:p>
        </p:txBody>
      </p:sp>
      <p:sp>
        <p:nvSpPr>
          <p:cNvPr id="7" name="Rectangle 6"/>
          <p:cNvSpPr>
            <a:spLocks noGrp="1"/>
          </p:cNvSpPr>
          <p:nvPr>
            <p:ph sz="quarter" idx="13"/>
          </p:nvPr>
        </p:nvSpPr>
        <p:spPr>
          <a:xfrm>
            <a:off x="609600" y="1352550"/>
            <a:ext cx="8153400" cy="32766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2"/>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AU" smtClean="0"/>
              <a:t>Click to edit Master text styles</a:t>
            </a:r>
          </a:p>
        </p:txBody>
      </p:sp>
      <p:sp>
        <p:nvSpPr>
          <p:cNvPr id="7" name="Rectangle 6"/>
          <p:cNvSpPr/>
          <p:nvPr/>
        </p:nvSpPr>
        <p:spPr>
          <a:xfrm>
            <a:off x="1" y="1143001"/>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Rectangle 7"/>
          <p:cNvSpPr/>
          <p:nvPr/>
        </p:nvSpPr>
        <p:spPr>
          <a:xfrm>
            <a:off x="1" y="1200150"/>
            <a:ext cx="1295399"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1371602" y="1200150"/>
            <a:ext cx="7772399"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hasCustomPrompt="1"/>
          </p:nvPr>
        </p:nvSpPr>
        <p:spPr>
          <a:xfrm>
            <a:off x="1371601" y="1200150"/>
            <a:ext cx="7620000" cy="742950"/>
          </a:xfrm>
        </p:spPr>
        <p:txBody>
          <a:bodyPr/>
          <a:lstStyle>
            <a:lvl1pPr algn="l">
              <a:buNone/>
              <a:defRPr sz="4400" b="0" cap="none">
                <a:solidFill>
                  <a:srgbClr val="FFFFFF"/>
                </a:solidFill>
              </a:defRPr>
            </a:lvl1pPr>
            <a:extLst/>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extLst/>
          </a:lstStyle>
          <a:p>
            <a:fld id="{6FCF9F07-3BC7-4570-B054-79111B0A380C}" type="datetime1">
              <a:rPr lang="en-US" smtClean="0"/>
              <a:pPr/>
              <a:t>7/6/17</a:t>
            </a:fld>
            <a:endParaRPr lang="en-US"/>
          </a:p>
        </p:txBody>
      </p:sp>
      <p:sp>
        <p:nvSpPr>
          <p:cNvPr id="13" name="Slide Number Placeholder 12"/>
          <p:cNvSpPr>
            <a:spLocks noGrp="1"/>
          </p:cNvSpPr>
          <p:nvPr>
            <p:ph type="sldNum" sz="quarter" idx="11"/>
          </p:nvPr>
        </p:nvSpPr>
        <p:spPr>
          <a:xfrm>
            <a:off x="1" y="1314451"/>
            <a:ext cx="1295399" cy="526257"/>
          </a:xfrm>
        </p:spPr>
        <p:txBody>
          <a:bodyPr>
            <a:noAutofit/>
          </a:bodyPr>
          <a:lstStyle>
            <a:lvl1pPr>
              <a:defRPr sz="2400">
                <a:solidFill>
                  <a:srgbClr val="FFFFFF"/>
                </a:solidFill>
              </a:defRPr>
            </a:lvl1pPr>
            <a:extLst/>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extLst/>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9" name="Content Placeholder 8"/>
          <p:cNvSpPr>
            <a:spLocks noGrp="1"/>
          </p:cNvSpPr>
          <p:nvPr>
            <p:ph sz="quarter" idx="13"/>
          </p:nvPr>
        </p:nvSpPr>
        <p:spPr>
          <a:xfrm>
            <a:off x="609600" y="1352551"/>
            <a:ext cx="3886201" cy="3268625"/>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1" name="Content Placeholder 10"/>
          <p:cNvSpPr>
            <a:spLocks noGrp="1"/>
          </p:cNvSpPr>
          <p:nvPr>
            <p:ph sz="quarter" idx="14"/>
          </p:nvPr>
        </p:nvSpPr>
        <p:spPr>
          <a:xfrm>
            <a:off x="4844901" y="1352551"/>
            <a:ext cx="3886201" cy="3268625"/>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8" name="Date Placeholder 7"/>
          <p:cNvSpPr>
            <a:spLocks noGrp="1"/>
          </p:cNvSpPr>
          <p:nvPr>
            <p:ph type="dt" sz="half" idx="15"/>
          </p:nvPr>
        </p:nvSpPr>
        <p:spPr/>
        <p:txBody>
          <a:bodyPr rtlCol="0"/>
          <a:lstStyle>
            <a:extLst/>
          </a:lstStyle>
          <a:p>
            <a:fld id="{E4606EA6-EFEA-4C30-9264-4F9291A5780D}" type="datetime1">
              <a:rPr lang="en-US" smtClean="0"/>
              <a:pPr/>
              <a:t>7/6/17</a:t>
            </a:fld>
            <a:endParaRPr lang="en-US"/>
          </a:p>
        </p:txBody>
      </p:sp>
      <p:sp>
        <p:nvSpPr>
          <p:cNvPr id="10" name="Slide Number Placeholder 9"/>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2" name="Footer Placeholder 11"/>
          <p:cNvSpPr>
            <a:spLocks noGrp="1"/>
          </p:cNvSpPr>
          <p:nvPr>
            <p:ph type="ftr" sz="quarter" idx="17"/>
          </p:nvPr>
        </p:nvSpPr>
        <p:spPr/>
        <p:txBody>
          <a:bodyPr rtlCol="0"/>
          <a:lstStyle>
            <a:extLst/>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9" y="118110"/>
            <a:ext cx="8153400" cy="1005840"/>
          </a:xfrm>
        </p:spPr>
        <p:txBody>
          <a:bodyPr anchor="b"/>
          <a:lstStyle>
            <a:lvl1pPr>
              <a:defRPr/>
            </a:lvl1pPr>
            <a:extLst/>
          </a:lstStyle>
          <a:p>
            <a:r>
              <a:rPr lang="en-AU" smtClean="0"/>
              <a:t>Click to edit Master title style</a:t>
            </a:r>
            <a:endParaRPr lang="en-US" dirty="0"/>
          </a:p>
        </p:txBody>
      </p:sp>
      <p:sp>
        <p:nvSpPr>
          <p:cNvPr id="11" name="Content Placeholder 10"/>
          <p:cNvSpPr>
            <a:spLocks noGrp="1"/>
          </p:cNvSpPr>
          <p:nvPr>
            <p:ph sz="quarter" idx="13"/>
          </p:nvPr>
        </p:nvSpPr>
        <p:spPr>
          <a:xfrm>
            <a:off x="609600" y="1919818"/>
            <a:ext cx="3886201"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3" name="Content Placeholder 12"/>
          <p:cNvSpPr>
            <a:spLocks noGrp="1"/>
          </p:cNvSpPr>
          <p:nvPr>
            <p:ph sz="quarter" idx="14"/>
          </p:nvPr>
        </p:nvSpPr>
        <p:spPr>
          <a:xfrm>
            <a:off x="4800601" y="1919818"/>
            <a:ext cx="3886201"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0" name="Date Placeholder 9"/>
          <p:cNvSpPr>
            <a:spLocks noGrp="1"/>
          </p:cNvSpPr>
          <p:nvPr>
            <p:ph type="dt" sz="half" idx="15"/>
          </p:nvPr>
        </p:nvSpPr>
        <p:spPr/>
        <p:txBody>
          <a:bodyPr rtlCol="0"/>
          <a:lstStyle>
            <a:extLst/>
          </a:lstStyle>
          <a:p>
            <a:fld id="{E4606EA6-EFEA-4C30-9264-4F9291A5780D}" type="datetime1">
              <a:rPr lang="en-US" smtClean="0"/>
              <a:pPr/>
              <a:t>7/6/17</a:t>
            </a:fld>
            <a:endParaRPr lang="en-US"/>
          </a:p>
        </p:txBody>
      </p:sp>
      <p:sp>
        <p:nvSpPr>
          <p:cNvPr id="12" name="Slide Number Placeholder 11"/>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4" name="Footer Placeholder 13"/>
          <p:cNvSpPr>
            <a:spLocks noGrp="1"/>
          </p:cNvSpPr>
          <p:nvPr>
            <p:ph type="ftr" sz="quarter" idx="17"/>
          </p:nvPr>
        </p:nvSpPr>
        <p:spPr/>
        <p:txBody>
          <a:bodyPr rtlCol="0"/>
          <a:lstStyle>
            <a:extLst/>
          </a:lstStyle>
          <a:p>
            <a:endParaRPr lang="en-US"/>
          </a:p>
        </p:txBody>
      </p:sp>
      <p:sp>
        <p:nvSpPr>
          <p:cNvPr id="16" name="Text Placeholder 15"/>
          <p:cNvSpPr>
            <a:spLocks noGrp="1"/>
          </p:cNvSpPr>
          <p:nvPr>
            <p:ph type="body" sz="quarter" idx="18"/>
          </p:nvPr>
        </p:nvSpPr>
        <p:spPr>
          <a:xfrm>
            <a:off x="609600" y="1362287"/>
            <a:ext cx="3886201" cy="530352"/>
          </a:xfrm>
          <a:solidFill>
            <a:schemeClr val="accent2"/>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
        <p:nvSpPr>
          <p:cNvPr id="15" name="Text Placeholder 14"/>
          <p:cNvSpPr>
            <a:spLocks noGrp="1"/>
          </p:cNvSpPr>
          <p:nvPr>
            <p:ph type="body" sz="quarter" idx="19"/>
          </p:nvPr>
        </p:nvSpPr>
        <p:spPr>
          <a:xfrm>
            <a:off x="4800601" y="1362287"/>
            <a:ext cx="3886201" cy="530352"/>
          </a:xfrm>
          <a:solidFill>
            <a:schemeClr val="accent4"/>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3" name="Date Placeholder 2"/>
          <p:cNvSpPr>
            <a:spLocks noGrp="1"/>
          </p:cNvSpPr>
          <p:nvPr>
            <p:ph type="dt" sz="half" idx="10"/>
          </p:nvPr>
        </p:nvSpPr>
        <p:spPr/>
        <p:txBody>
          <a:bodyPr/>
          <a:lstStyle>
            <a:extLst/>
          </a:lstStyle>
          <a:p>
            <a:fld id="{6DFADB5D-B7A0-47E3-AD2D-B1A6F8614213}" type="datetime1">
              <a:rPr lang="en-US" smtClean="0"/>
              <a:pPr/>
              <a:t>7/6/17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968126-03FC-49C0-B9B8-2B561CCC3D90}" type="datetime1">
              <a:rPr lang="en-US" smtClean="0"/>
              <a:pPr/>
              <a:t>7/6/17</a:t>
            </a:fld>
            <a:endParaRPr lang="en-US"/>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a:xfrm>
            <a:off x="1" y="4686301"/>
            <a:ext cx="533401" cy="285750"/>
          </a:xfrm>
        </p:spPr>
        <p:txBody>
          <a:bodyPr/>
          <a:lstStyle>
            <a:lvl1pPr>
              <a:defRPr>
                <a:solidFill>
                  <a:schemeClr val="tx2"/>
                </a:solidFill>
              </a:defRPr>
            </a:lvl1pPr>
            <a:extLst/>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a:buNone/>
              <a:defRPr sz="4200" b="0"/>
            </a:lvl1pPr>
            <a:extLst/>
          </a:lstStyle>
          <a:p>
            <a:r>
              <a:rPr lang="en-AU" smtClean="0"/>
              <a:t>Click to edit Master title style</a:t>
            </a:r>
            <a:endParaRPr lang="en-US" dirty="0"/>
          </a:p>
        </p:txBody>
      </p:sp>
      <p:sp>
        <p:nvSpPr>
          <p:cNvPr id="5" name="Date Placeholder 4"/>
          <p:cNvSpPr>
            <a:spLocks noGrp="1"/>
          </p:cNvSpPr>
          <p:nvPr>
            <p:ph type="dt" sz="half" idx="10"/>
          </p:nvPr>
        </p:nvSpPr>
        <p:spPr/>
        <p:txBody>
          <a:bodyPr/>
          <a:lstStyle>
            <a:extLst/>
          </a:lstStyle>
          <a:p>
            <a:fld id="{F49A8198-4617-485E-9585-4840B69DBBA6}" type="datetime1">
              <a:rPr lang="en-US" smtClean="0"/>
              <a:pPr/>
              <a:t>7/6/17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
        <p:nvSpPr>
          <p:cNvPr id="3" name="Text Placeholder 2"/>
          <p:cNvSpPr>
            <a:spLocks noGrp="1"/>
          </p:cNvSpPr>
          <p:nvPr>
            <p:ph type="body" idx="1"/>
          </p:nvPr>
        </p:nvSpPr>
        <p:spPr>
          <a:xfrm>
            <a:off x="609601" y="1428751"/>
            <a:ext cx="1600199"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AU" smtClean="0"/>
              <a:t>Click to edit Master text styles</a:t>
            </a:r>
          </a:p>
        </p:txBody>
      </p:sp>
      <p:sp>
        <p:nvSpPr>
          <p:cNvPr id="9" name="Content Placeholder 8"/>
          <p:cNvSpPr>
            <a:spLocks noGrp="1"/>
          </p:cNvSpPr>
          <p:nvPr>
            <p:ph sz="quarter" idx="13"/>
          </p:nvPr>
        </p:nvSpPr>
        <p:spPr>
          <a:xfrm>
            <a:off x="2362200" y="1428750"/>
            <a:ext cx="6400801" cy="32004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9" y="1"/>
            <a:ext cx="7586331" cy="3419856"/>
          </a:xfrm>
          <a:solidFill>
            <a:schemeClr val="tx2">
              <a:shade val="50000"/>
            </a:schemeClr>
          </a:solidFill>
          <a:ln>
            <a:noFill/>
          </a:ln>
        </p:spPr>
        <p:txBody>
          <a:bodyPr/>
          <a:lstStyle>
            <a:lvl1pPr>
              <a:buNone/>
              <a:defRPr sz="3200"/>
            </a:lvl1pPr>
            <a:extLst/>
          </a:lstStyle>
          <a:p>
            <a:r>
              <a:rPr lang="en-AU" smtClean="0"/>
              <a:t>Drag picture to placeholder or click icon to add</a:t>
            </a:r>
            <a:endParaRPr lang="en-US" dirty="0"/>
          </a:p>
        </p:txBody>
      </p:sp>
      <p:sp>
        <p:nvSpPr>
          <p:cNvPr id="4" name="Text Placeholder 3"/>
          <p:cNvSpPr>
            <a:spLocks noGrp="1"/>
          </p:cNvSpPr>
          <p:nvPr>
            <p:ph type="body" sz="half" idx="2"/>
          </p:nvPr>
        </p:nvSpPr>
        <p:spPr>
          <a:xfrm>
            <a:off x="1600199" y="4114801"/>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AU" smtClean="0"/>
              <a:t>Click to edit Master text styles</a:t>
            </a:r>
          </a:p>
        </p:txBody>
      </p:sp>
      <p:sp>
        <p:nvSpPr>
          <p:cNvPr id="8" name="Rectangle 7"/>
          <p:cNvSpPr/>
          <p:nvPr/>
        </p:nvSpPr>
        <p:spPr>
          <a:xfrm>
            <a:off x="-9143" y="3429000"/>
            <a:ext cx="9144000" cy="665227"/>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0" name="Rectangle 9"/>
          <p:cNvSpPr/>
          <p:nvPr/>
        </p:nvSpPr>
        <p:spPr>
          <a:xfrm>
            <a:off x="1545336" y="3490722"/>
            <a:ext cx="7589521"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p:nvPr>
        </p:nvSpPr>
        <p:spPr>
          <a:xfrm>
            <a:off x="1600199" y="3543301"/>
            <a:ext cx="7315200" cy="457200"/>
          </a:xfrm>
        </p:spPr>
        <p:txBody>
          <a:bodyPr anchor="ctr"/>
          <a:lstStyle>
            <a:lvl1pPr algn="l">
              <a:buNone/>
              <a:defRPr sz="2800" b="0">
                <a:solidFill>
                  <a:srgbClr val="FFFFFF"/>
                </a:solidFill>
              </a:defRPr>
            </a:lvl1pPr>
            <a:extLst/>
          </a:lstStyle>
          <a:p>
            <a:r>
              <a:rPr lang="en-AU" smtClean="0"/>
              <a:t>Click to edit Master title style</a:t>
            </a:r>
            <a:endParaRPr lang="en-US" dirty="0"/>
          </a:p>
        </p:txBody>
      </p:sp>
      <p:sp>
        <p:nvSpPr>
          <p:cNvPr id="11" name="Rectangle 10"/>
          <p:cNvSpPr/>
          <p:nvPr/>
        </p:nvSpPr>
        <p:spPr>
          <a:xfrm>
            <a:off x="1447801" y="1"/>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extLst/>
          </a:lstStyle>
          <a:p>
            <a:fld id="{E4606EA6-EFEA-4C30-9264-4F9291A5780D}" type="datetime1">
              <a:rPr lang="en-US" smtClean="0"/>
              <a:pPr/>
              <a:t>7/6/17</a:t>
            </a:fld>
            <a:endParaRPr lang="en-US"/>
          </a:p>
        </p:txBody>
      </p:sp>
      <p:sp>
        <p:nvSpPr>
          <p:cNvPr id="13" name="Slide Number Placeholder 12"/>
          <p:cNvSpPr>
            <a:spLocks noGrp="1"/>
          </p:cNvSpPr>
          <p:nvPr>
            <p:ph type="sldNum" sz="quarter" idx="11"/>
          </p:nvPr>
        </p:nvSpPr>
        <p:spPr>
          <a:xfrm>
            <a:off x="2" y="3500437"/>
            <a:ext cx="1447800" cy="497684"/>
          </a:xfrm>
        </p:spPr>
        <p:txBody>
          <a:bodyPr rtlCol="0"/>
          <a:lstStyle>
            <a:lvl1pPr>
              <a:defRPr sz="2800"/>
            </a:lvl1pPr>
            <a:extLst/>
          </a:lstStyle>
          <a:p>
            <a:pPr algn="ctr"/>
            <a:fld id="{8F82E0A0-C266-4798-8C8F-B9F91E9DA37E}" type="slidenum">
              <a:rPr lang="en-US" sz="2800" b="1" smtClean="0">
                <a:solidFill>
                  <a:srgbClr val="FFFFFF"/>
                </a:solidFill>
              </a:rPr>
              <a:pPr algn="ctr"/>
              <a:t>‹#›</a:t>
            </a:fld>
            <a:endParaRPr lang="en-US" sz="2800" dirty="0"/>
          </a:p>
        </p:txBody>
      </p:sp>
      <p:sp>
        <p:nvSpPr>
          <p:cNvPr id="14" name="Footer Placeholder 13"/>
          <p:cNvSpPr>
            <a:spLocks noGrp="1"/>
          </p:cNvSpPr>
          <p:nvPr>
            <p:ph type="ftr" sz="quarter" idx="12"/>
          </p:nvPr>
        </p:nvSpPr>
        <p:spPr>
          <a:xfrm>
            <a:off x="1600200" y="4686156"/>
            <a:ext cx="4572001" cy="273844"/>
          </a:xfrm>
        </p:spPr>
        <p:txBody>
          <a:bodyPr rtlCol="0"/>
          <a:lstStyle>
            <a:extLst/>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9" y="1352550"/>
            <a:ext cx="8153400" cy="3242310"/>
          </a:xfrm>
          <a:prstGeom prst="rect">
            <a:avLst/>
          </a:prstGeom>
        </p:spPr>
        <p:txBody>
          <a:bodyPr vert="horz">
            <a:normAutofit/>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a:defRPr sz="1400">
                <a:solidFill>
                  <a:schemeClr val="tx2"/>
                </a:solidFill>
              </a:defRPr>
            </a:lvl1pPr>
            <a:extLst/>
          </a:lstStyle>
          <a:p>
            <a:fld id="{E4606EA6-EFEA-4C30-9264-4F9291A5780D}" type="datetime1">
              <a:rPr lang="en-US" smtClean="0"/>
              <a:pPr/>
              <a:t>7/6/17</a:t>
            </a:fld>
            <a:endParaRPr lang="en-US" sz="1400" dirty="0">
              <a:solidFill>
                <a:schemeClr val="tx2"/>
              </a:solidFill>
            </a:endParaRPr>
          </a:p>
        </p:txBody>
      </p:sp>
      <p:sp>
        <p:nvSpPr>
          <p:cNvPr id="3" name="Footer Placeholder 2"/>
          <p:cNvSpPr>
            <a:spLocks noGrp="1"/>
          </p:cNvSpPr>
          <p:nvPr>
            <p:ph type="ftr" sz="quarter" idx="3"/>
          </p:nvPr>
        </p:nvSpPr>
        <p:spPr>
          <a:xfrm>
            <a:off x="609602" y="4686156"/>
            <a:ext cx="5421083" cy="273844"/>
          </a:xfrm>
          <a:prstGeom prst="rect">
            <a:avLst/>
          </a:prstGeom>
        </p:spPr>
        <p:txBody>
          <a:bodyPr vert="horz" anchor="ctr"/>
          <a:lstStyle>
            <a:lvl1pPr algn="r">
              <a:defRPr sz="1400">
                <a:solidFill>
                  <a:schemeClr val="tx2"/>
                </a:solidFill>
              </a:defRPr>
            </a:lvl1pPr>
            <a:extLst/>
          </a:lstStyle>
          <a:p>
            <a:pPr algn="r"/>
            <a:endParaRPr lang="en-US" sz="1400" dirty="0">
              <a:solidFill>
                <a:schemeClr val="tx2"/>
              </a:solidFill>
            </a:endParaRPr>
          </a:p>
        </p:txBody>
      </p:sp>
      <p:sp>
        <p:nvSpPr>
          <p:cNvPr id="7" name="Rectangle 6"/>
          <p:cNvSpPr/>
          <p:nvPr/>
        </p:nvSpPr>
        <p:spPr>
          <a:xfrm>
            <a:off x="1"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Rectangle 7"/>
          <p:cNvSpPr/>
          <p:nvPr/>
        </p:nvSpPr>
        <p:spPr>
          <a:xfrm>
            <a:off x="1" y="1129460"/>
            <a:ext cx="533401"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590551" y="1129460"/>
            <a:ext cx="8553451"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3" name="Slide Number Placeholder 22"/>
          <p:cNvSpPr>
            <a:spLocks noGrp="1"/>
          </p:cNvSpPr>
          <p:nvPr>
            <p:ph type="sldNum" sz="quarter" idx="4"/>
          </p:nvPr>
        </p:nvSpPr>
        <p:spPr>
          <a:xfrm>
            <a:off x="1" y="1123509"/>
            <a:ext cx="533401" cy="183357"/>
          </a:xfrm>
          <a:prstGeom prst="rect">
            <a:avLst/>
          </a:prstGeom>
        </p:spPr>
        <p:txBody>
          <a:bodyPr vert="horz" anchor="ctr" anchorCtr="0">
            <a:normAutofit/>
          </a:bodyPr>
          <a:lstStyle>
            <a:lvl1pPr algn="ctr">
              <a:defRPr sz="1400" b="1">
                <a:solidFill>
                  <a:srgbClr val="FFFFFF"/>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extLst/>
          </a:lstStyle>
          <a:p>
            <a:r>
              <a:rPr lang="en-AU"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Grp="1"/>
          </p:cNvSpPr>
          <p:nvPr>
            <p:ph type="subTitle" idx="1"/>
          </p:nvPr>
        </p:nvSpPr>
        <p:spPr>
          <a:xfrm>
            <a:off x="2819401" y="4476752"/>
            <a:ext cx="6515100" cy="514350"/>
          </a:xfrm>
        </p:spPr>
        <p:txBody>
          <a:bodyPr>
            <a:noAutofit/>
          </a:bodyPr>
          <a:lstStyle>
            <a:extLst/>
          </a:lstStyle>
          <a:p>
            <a:r>
              <a:rPr lang="en-US" sz="3600" dirty="0" smtClean="0"/>
              <a:t>“Beloved for the </a:t>
            </a:r>
            <a:r>
              <a:rPr lang="en-US" sz="3600" dirty="0"/>
              <a:t>f</a:t>
            </a:r>
            <a:r>
              <a:rPr lang="en-US" sz="3600" dirty="0" smtClean="0"/>
              <a:t>ather’s sakes”</a:t>
            </a:r>
            <a:endParaRPr lang="en-US" sz="3600" dirty="0"/>
          </a:p>
        </p:txBody>
      </p:sp>
      <p:sp>
        <p:nvSpPr>
          <p:cNvPr id="2" name="TextBox 1"/>
          <p:cNvSpPr txBox="1"/>
          <p:nvPr/>
        </p:nvSpPr>
        <p:spPr>
          <a:xfrm>
            <a:off x="152402" y="4476750"/>
            <a:ext cx="2104663" cy="584776"/>
          </a:xfrm>
          <a:prstGeom prst="rect">
            <a:avLst/>
          </a:prstGeom>
          <a:noFill/>
        </p:spPr>
        <p:txBody>
          <a:bodyPr wrap="none" rtlCol="0">
            <a:spAutoFit/>
          </a:bodyPr>
          <a:lstStyle/>
          <a:p>
            <a:r>
              <a:rPr lang="en-US" sz="3200" b="1" dirty="0" smtClean="0"/>
              <a:t>Romans 11</a:t>
            </a:r>
            <a:endParaRPr lang="en-US" sz="3200" b="1" dirty="0"/>
          </a:p>
        </p:txBody>
      </p:sp>
      <p:sp>
        <p:nvSpPr>
          <p:cNvPr id="8" name="TextBox 7"/>
          <p:cNvSpPr txBox="1"/>
          <p:nvPr/>
        </p:nvSpPr>
        <p:spPr>
          <a:xfrm>
            <a:off x="609600" y="3486151"/>
            <a:ext cx="4800600" cy="646331"/>
          </a:xfrm>
          <a:prstGeom prst="rect">
            <a:avLst/>
          </a:prstGeom>
          <a:noFill/>
          <a:ln>
            <a:solidFill>
              <a:srgbClr val="FFFF00"/>
            </a:solidFill>
          </a:ln>
        </p:spPr>
        <p:txBody>
          <a:bodyPr wrap="square" rtlCol="0">
            <a:spAutoFit/>
          </a:bodyPr>
          <a:lstStyle/>
          <a:p>
            <a:r>
              <a:rPr lang="en-US" sz="3600" b="1" dirty="0" smtClean="0">
                <a:solidFill>
                  <a:srgbClr val="FFFF00"/>
                </a:solidFill>
                <a:latin typeface="Papyrus"/>
                <a:cs typeface="Papyrus"/>
              </a:rPr>
              <a:t>the Hope of Israel</a:t>
            </a:r>
            <a:endParaRPr lang="en-US" sz="3600" b="1" dirty="0">
              <a:solidFill>
                <a:srgbClr val="FFFF00"/>
              </a:solidFill>
              <a:latin typeface="Papyrus"/>
              <a:cs typeface="Papyrus"/>
            </a:endParaRPr>
          </a:p>
        </p:txBody>
      </p:sp>
      <p:pic>
        <p:nvPicPr>
          <p:cNvPr id="10" name="Content Placeholder 3"/>
          <p:cNvPicPr>
            <a:picLocks noChangeAspect="1"/>
          </p:cNvPicPr>
          <p:nvPr/>
        </p:nvPicPr>
        <p:blipFill>
          <a:blip r:embed="rId3"/>
          <a:srcRect l="2808" r="2808"/>
          <a:stretch>
            <a:fillRect/>
          </a:stretch>
        </p:blipFill>
        <p:spPr>
          <a:xfrm>
            <a:off x="533401" y="30570"/>
            <a:ext cx="8153400" cy="3276600"/>
          </a:xfrm>
          <a:prstGeom prst="rect">
            <a:avLst/>
          </a:prstGeom>
        </p:spPr>
      </p:pic>
      <p:sp>
        <p:nvSpPr>
          <p:cNvPr id="11" name="TextBox 10"/>
          <p:cNvSpPr txBox="1"/>
          <p:nvPr/>
        </p:nvSpPr>
        <p:spPr>
          <a:xfrm>
            <a:off x="3581403" y="133351"/>
            <a:ext cx="2335533" cy="923330"/>
          </a:xfrm>
          <a:prstGeom prst="rect">
            <a:avLst/>
          </a:prstGeom>
          <a:noFill/>
          <a:ln w="57150" cmpd="sng">
            <a:solidFill>
              <a:srgbClr val="FFFF00"/>
            </a:solidFill>
          </a:ln>
        </p:spPr>
        <p:txBody>
          <a:bodyPr wrap="none" rtlCol="0">
            <a:spAutoFit/>
          </a:bodyPr>
          <a:lstStyle/>
          <a:p>
            <a:r>
              <a:rPr lang="en-US" sz="5400" b="1" dirty="0" smtClean="0"/>
              <a:t>Acts 28</a:t>
            </a:r>
            <a:endParaRPr lang="en-US" sz="5400" b="1"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Gentiles with a Jewish hope</a:t>
            </a:r>
            <a:endParaRPr lang="en-US" dirty="0"/>
          </a:p>
        </p:txBody>
      </p:sp>
      <p:sp>
        <p:nvSpPr>
          <p:cNvPr id="3" name="Content Placeholder 2"/>
          <p:cNvSpPr>
            <a:spLocks noGrp="1"/>
          </p:cNvSpPr>
          <p:nvPr>
            <p:ph sz="quarter" idx="13"/>
          </p:nvPr>
        </p:nvSpPr>
        <p:spPr/>
        <p:txBody>
          <a:bodyPr/>
          <a:lstStyle/>
          <a:p>
            <a:pPr marL="514350" lvl="0" indent="-514350">
              <a:buFont typeface="+mj-lt"/>
              <a:buAutoNum type="arabicPeriod"/>
            </a:pPr>
            <a:endParaRPr lang="en-US" dirty="0" smtClean="0"/>
          </a:p>
          <a:p>
            <a:pPr marL="514350" lvl="0" indent="-514350">
              <a:buFont typeface="+mj-lt"/>
              <a:buAutoNum type="arabicPeriod"/>
            </a:pPr>
            <a:r>
              <a:rPr lang="en-US" dirty="0" smtClean="0"/>
              <a:t>We </a:t>
            </a:r>
            <a:r>
              <a:rPr lang="en-US" dirty="0"/>
              <a:t>have been engrafted into the hope of Israel, we do not natively belong</a:t>
            </a:r>
            <a:endParaRPr lang="en-AU" dirty="0"/>
          </a:p>
          <a:p>
            <a:pPr marL="0" indent="0">
              <a:buNone/>
            </a:pPr>
            <a:endParaRPr lang="en-AU" dirty="0"/>
          </a:p>
          <a:p>
            <a:pPr marL="514350" indent="-514350">
              <a:buFont typeface="+mj-lt"/>
              <a:buAutoNum type="arabicPeriod"/>
            </a:pPr>
            <a:r>
              <a:rPr lang="en-US" dirty="0"/>
              <a:t>If God rejected natural Israel for unbelief, he can just as easily reject us</a:t>
            </a:r>
            <a:r>
              <a:rPr lang="en-AU" dirty="0"/>
              <a:t> </a:t>
            </a:r>
            <a:endParaRPr lang="en-US" dirty="0"/>
          </a:p>
        </p:txBody>
      </p:sp>
    </p:spTree>
    <p:extLst>
      <p:ext uri="{BB962C8B-B14F-4D97-AF65-F5344CB8AC3E}">
        <p14:creationId xmlns:p14="http://schemas.microsoft.com/office/powerpoint/2010/main" val="3061139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promises </a:t>
            </a:r>
            <a:r>
              <a:rPr lang="en-US" dirty="0" smtClean="0"/>
              <a:t>to Abraham detailed</a:t>
            </a:r>
            <a:endParaRPr lang="en-US" dirty="0"/>
          </a:p>
        </p:txBody>
      </p:sp>
      <p:sp>
        <p:nvSpPr>
          <p:cNvPr id="3" name="Content Placeholder 2"/>
          <p:cNvSpPr>
            <a:spLocks noGrp="1"/>
          </p:cNvSpPr>
          <p:nvPr>
            <p:ph sz="quarter" idx="13"/>
          </p:nvPr>
        </p:nvSpPr>
        <p:spPr/>
        <p:txBody>
          <a:bodyPr/>
          <a:lstStyle/>
          <a:p>
            <a:pPr lvl="0">
              <a:buFont typeface="Wingdings" charset="2"/>
              <a:buChar char="Ø"/>
            </a:pPr>
            <a:endParaRPr lang="en-US" dirty="0" smtClean="0"/>
          </a:p>
          <a:p>
            <a:pPr lvl="0">
              <a:buFont typeface="Wingdings" charset="2"/>
              <a:buChar char="Ø"/>
            </a:pPr>
            <a:r>
              <a:rPr lang="en-US" dirty="0" smtClean="0"/>
              <a:t> </a:t>
            </a:r>
            <a:r>
              <a:rPr lang="en-US" dirty="0"/>
              <a:t>Forgiveness through the work of Christ and hence life</a:t>
            </a:r>
            <a:r>
              <a:rPr lang="en-US" dirty="0" smtClean="0"/>
              <a:t>.</a:t>
            </a:r>
          </a:p>
          <a:p>
            <a:pPr marL="0" lvl="0" indent="0">
              <a:buNone/>
            </a:pPr>
            <a:endParaRPr lang="en-AU" dirty="0"/>
          </a:p>
          <a:p>
            <a:pPr lvl="0">
              <a:buFont typeface="Wingdings" charset="2"/>
              <a:buChar char="Ø"/>
            </a:pPr>
            <a:r>
              <a:rPr lang="en-US" dirty="0"/>
              <a:t>A land to be inherited by Abraham and his seed </a:t>
            </a:r>
            <a:endParaRPr lang="en-AU" dirty="0"/>
          </a:p>
          <a:p>
            <a:endParaRPr lang="en-US" dirty="0"/>
          </a:p>
        </p:txBody>
      </p:sp>
    </p:spTree>
    <p:extLst>
      <p:ext uri="{BB962C8B-B14F-4D97-AF65-F5344CB8AC3E}">
        <p14:creationId xmlns:p14="http://schemas.microsoft.com/office/powerpoint/2010/main" val="75200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pPr marL="0" indent="0">
              <a:buNone/>
            </a:pPr>
            <a:r>
              <a:rPr lang="en-US" dirty="0"/>
              <a:t>“The pre-</a:t>
            </a:r>
            <a:r>
              <a:rPr lang="en-US" dirty="0" err="1"/>
              <a:t>adventual</a:t>
            </a:r>
            <a:r>
              <a:rPr lang="en-US" dirty="0"/>
              <a:t> colonization of Palestine will be on purely political principles; and the Jewish colonists will return in unbelief of the </a:t>
            </a:r>
            <a:r>
              <a:rPr lang="en-US" dirty="0" err="1"/>
              <a:t>Messiahship</a:t>
            </a:r>
            <a:r>
              <a:rPr lang="en-US" dirty="0"/>
              <a:t> of Jesus and the truth as it is in him”</a:t>
            </a:r>
            <a:r>
              <a:rPr lang="en-AU" dirty="0"/>
              <a:t> </a:t>
            </a:r>
            <a:endParaRPr lang="en-AU" dirty="0" smtClean="0"/>
          </a:p>
          <a:p>
            <a:pPr marL="0" indent="0">
              <a:buNone/>
            </a:pPr>
            <a:r>
              <a:rPr lang="en-AU" i="1" dirty="0" smtClean="0">
                <a:solidFill>
                  <a:srgbClr val="0000FF"/>
                </a:solidFill>
              </a:rPr>
              <a:t>Brother John Thomas, </a:t>
            </a:r>
            <a:r>
              <a:rPr lang="en-AU" i="1" dirty="0" err="1" smtClean="0">
                <a:solidFill>
                  <a:srgbClr val="0000FF"/>
                </a:solidFill>
              </a:rPr>
              <a:t>Elpis</a:t>
            </a:r>
            <a:r>
              <a:rPr lang="en-AU" i="1" dirty="0" smtClean="0">
                <a:solidFill>
                  <a:srgbClr val="0000FF"/>
                </a:solidFill>
              </a:rPr>
              <a:t> Israel 14</a:t>
            </a:r>
            <a:r>
              <a:rPr lang="en-AU" i="1" baseline="30000" dirty="0" smtClean="0">
                <a:solidFill>
                  <a:srgbClr val="0000FF"/>
                </a:solidFill>
              </a:rPr>
              <a:t>th</a:t>
            </a:r>
            <a:r>
              <a:rPr lang="en-AU" i="1" dirty="0" smtClean="0">
                <a:solidFill>
                  <a:srgbClr val="0000FF"/>
                </a:solidFill>
              </a:rPr>
              <a:t> edition p 441</a:t>
            </a:r>
            <a:endParaRPr lang="en-US" i="1" dirty="0">
              <a:solidFill>
                <a:srgbClr val="0000FF"/>
              </a:solidFill>
            </a:endParaRPr>
          </a:p>
        </p:txBody>
      </p:sp>
    </p:spTree>
    <p:extLst>
      <p:ext uri="{BB962C8B-B14F-4D97-AF65-F5344CB8AC3E}">
        <p14:creationId xmlns:p14="http://schemas.microsoft.com/office/powerpoint/2010/main" val="3451537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normAutofit fontScale="85000" lnSpcReduction="20000"/>
          </a:bodyPr>
          <a:lstStyle/>
          <a:p>
            <a:pPr marL="0" indent="0">
              <a:buNone/>
            </a:pPr>
            <a:r>
              <a:rPr lang="en-US" dirty="0"/>
              <a:t>“At times of crisis in the Middle East great excitement has been kindled, almost to the point where brethren have forgotten that the Divine purpose with Israel does not depend upon the skill of her politicians nor by the cunning of her commanders – “not by might, nor by power, but by my spirit saith the LORD of hosts” (Zech. 4:6) – and that if we were citizens of the modern Israeli state our very profession as </a:t>
            </a:r>
            <a:r>
              <a:rPr lang="en-US" dirty="0" err="1"/>
              <a:t>Christadelphians</a:t>
            </a:r>
            <a:r>
              <a:rPr lang="en-US" dirty="0"/>
              <a:t> would demand that we be conscientious objectors to the bearing of arms in her </a:t>
            </a:r>
            <a:r>
              <a:rPr lang="en-US" dirty="0" err="1"/>
              <a:t>defence</a:t>
            </a:r>
            <a:r>
              <a:rPr lang="en-US" dirty="0"/>
              <a:t>!”</a:t>
            </a:r>
            <a:r>
              <a:rPr lang="en-AU" dirty="0"/>
              <a:t> </a:t>
            </a:r>
            <a:endParaRPr lang="en-AU" dirty="0" smtClean="0"/>
          </a:p>
          <a:p>
            <a:pPr marL="0" indent="0">
              <a:buNone/>
            </a:pPr>
            <a:r>
              <a:rPr lang="en-AU" i="1" dirty="0" smtClean="0">
                <a:solidFill>
                  <a:srgbClr val="0000FF"/>
                </a:solidFill>
              </a:rPr>
              <a:t>Brother Alfred Nicholls, Remember the days of old</a:t>
            </a:r>
          </a:p>
          <a:p>
            <a:pPr marL="0" indent="0">
              <a:buNone/>
            </a:pPr>
            <a:endParaRPr lang="en-US" dirty="0"/>
          </a:p>
        </p:txBody>
      </p:sp>
    </p:spTree>
    <p:extLst>
      <p:ext uri="{BB962C8B-B14F-4D97-AF65-F5344CB8AC3E}">
        <p14:creationId xmlns:p14="http://schemas.microsoft.com/office/powerpoint/2010/main" val="2054801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Eden at Jerusalem?</a:t>
            </a:r>
            <a:endParaRPr lang="en-US" dirty="0"/>
          </a:p>
        </p:txBody>
      </p:sp>
      <p:sp>
        <p:nvSpPr>
          <p:cNvPr id="3" name="Content Placeholder 2"/>
          <p:cNvSpPr>
            <a:spLocks noGrp="1"/>
          </p:cNvSpPr>
          <p:nvPr>
            <p:ph sz="quarter" idx="13"/>
          </p:nvPr>
        </p:nvSpPr>
        <p:spPr>
          <a:xfrm>
            <a:off x="381001" y="1352550"/>
            <a:ext cx="8382001" cy="3276600"/>
          </a:xfrm>
        </p:spPr>
        <p:txBody>
          <a:bodyPr>
            <a:normAutofit fontScale="77500" lnSpcReduction="20000"/>
          </a:bodyPr>
          <a:lstStyle/>
          <a:p>
            <a:pPr>
              <a:buFont typeface="Wingdings" charset="2"/>
              <a:buChar char="Ø"/>
            </a:pPr>
            <a:r>
              <a:rPr lang="en-US" dirty="0" smtClean="0"/>
              <a:t>Rib </a:t>
            </a:r>
            <a:r>
              <a:rPr lang="en-US" dirty="0" smtClean="0">
                <a:solidFill>
                  <a:srgbClr val="0000FF"/>
                </a:solidFill>
              </a:rPr>
              <a:t>(the construction of the Tabernacle/Temple)</a:t>
            </a:r>
          </a:p>
          <a:p>
            <a:pPr>
              <a:buFont typeface="Wingdings" charset="2"/>
              <a:buChar char="Ø"/>
            </a:pPr>
            <a:r>
              <a:rPr lang="en-US" dirty="0" smtClean="0"/>
              <a:t>Eastwards </a:t>
            </a:r>
            <a:r>
              <a:rPr lang="en-US" dirty="0">
                <a:solidFill>
                  <a:srgbClr val="0000FF"/>
                </a:solidFill>
              </a:rPr>
              <a:t>(the </a:t>
            </a:r>
            <a:r>
              <a:rPr lang="en-US" dirty="0" smtClean="0">
                <a:solidFill>
                  <a:srgbClr val="0000FF"/>
                </a:solidFill>
              </a:rPr>
              <a:t>location </a:t>
            </a:r>
            <a:r>
              <a:rPr lang="en-US" dirty="0">
                <a:solidFill>
                  <a:srgbClr val="0000FF"/>
                </a:solidFill>
              </a:rPr>
              <a:t>of the Tabernacle/Temple</a:t>
            </a:r>
            <a:r>
              <a:rPr lang="en-US" dirty="0" smtClean="0">
                <a:solidFill>
                  <a:srgbClr val="0000FF"/>
                </a:solidFill>
              </a:rPr>
              <a:t>)</a:t>
            </a:r>
          </a:p>
          <a:p>
            <a:pPr>
              <a:buFont typeface="Wingdings" charset="2"/>
              <a:buChar char="Ø"/>
            </a:pPr>
            <a:r>
              <a:rPr lang="en-US" dirty="0" smtClean="0"/>
              <a:t>To dress it and to keep it </a:t>
            </a:r>
            <a:r>
              <a:rPr lang="en-US" dirty="0" smtClean="0">
                <a:solidFill>
                  <a:srgbClr val="0000FF"/>
                </a:solidFill>
              </a:rPr>
              <a:t>(the work of the </a:t>
            </a:r>
            <a:r>
              <a:rPr lang="en-US" dirty="0">
                <a:solidFill>
                  <a:srgbClr val="0000FF"/>
                </a:solidFill>
              </a:rPr>
              <a:t>L</a:t>
            </a:r>
            <a:r>
              <a:rPr lang="en-US" dirty="0" smtClean="0">
                <a:solidFill>
                  <a:srgbClr val="0000FF"/>
                </a:solidFill>
              </a:rPr>
              <a:t>evites)</a:t>
            </a:r>
          </a:p>
          <a:p>
            <a:pPr>
              <a:buFont typeface="Wingdings" charset="2"/>
              <a:buChar char="Ø"/>
            </a:pPr>
            <a:r>
              <a:rPr lang="en-US" dirty="0" smtClean="0"/>
              <a:t>A helper suitable </a:t>
            </a:r>
            <a:r>
              <a:rPr lang="en-US" dirty="0" smtClean="0">
                <a:solidFill>
                  <a:srgbClr val="0000FF"/>
                </a:solidFill>
              </a:rPr>
              <a:t>(Levite and Priest)</a:t>
            </a:r>
          </a:p>
          <a:p>
            <a:pPr>
              <a:buFont typeface="Wingdings" charset="2"/>
              <a:buChar char="Ø"/>
            </a:pPr>
            <a:r>
              <a:rPr lang="en-US" dirty="0" smtClean="0"/>
              <a:t>David and Goliath </a:t>
            </a:r>
            <a:r>
              <a:rPr lang="en-US" dirty="0" smtClean="0">
                <a:solidFill>
                  <a:srgbClr val="0000FF"/>
                </a:solidFill>
              </a:rPr>
              <a:t>(Bruised the head of sin and </a:t>
            </a:r>
            <a:r>
              <a:rPr lang="en-US" smtClean="0">
                <a:solidFill>
                  <a:srgbClr val="0000FF"/>
                </a:solidFill>
              </a:rPr>
              <a:t>took it to </a:t>
            </a:r>
            <a:r>
              <a:rPr lang="en-US" dirty="0" err="1" smtClean="0">
                <a:solidFill>
                  <a:srgbClr val="0000FF"/>
                </a:solidFill>
              </a:rPr>
              <a:t>Jebus</a:t>
            </a:r>
            <a:r>
              <a:rPr lang="en-US" dirty="0" smtClean="0">
                <a:solidFill>
                  <a:srgbClr val="0000FF"/>
                </a:solidFill>
              </a:rPr>
              <a:t>)</a:t>
            </a:r>
          </a:p>
          <a:p>
            <a:pPr>
              <a:buFont typeface="Wingdings" charset="2"/>
              <a:buChar char="Ø"/>
            </a:pPr>
            <a:r>
              <a:rPr lang="en-US" dirty="0" smtClean="0"/>
              <a:t>Abel’s offering </a:t>
            </a:r>
            <a:r>
              <a:rPr lang="en-US" dirty="0" smtClean="0">
                <a:solidFill>
                  <a:srgbClr val="0000FF"/>
                </a:solidFill>
              </a:rPr>
              <a:t>(?at the location of the temple)</a:t>
            </a:r>
          </a:p>
          <a:p>
            <a:pPr>
              <a:buFont typeface="Wingdings" charset="2"/>
              <a:buChar char="Ø"/>
            </a:pPr>
            <a:r>
              <a:rPr lang="en-US" dirty="0" smtClean="0"/>
              <a:t>The offering of Isaac </a:t>
            </a:r>
            <a:r>
              <a:rPr lang="en-US" dirty="0" smtClean="0">
                <a:solidFill>
                  <a:srgbClr val="0000FF"/>
                </a:solidFill>
              </a:rPr>
              <a:t>(the Altar of Solomon’s temple)</a:t>
            </a:r>
          </a:p>
          <a:p>
            <a:pPr>
              <a:buFont typeface="Wingdings" charset="2"/>
              <a:buChar char="Ø"/>
            </a:pPr>
            <a:r>
              <a:rPr lang="en-US" dirty="0" smtClean="0"/>
              <a:t>The forest of the trees of life </a:t>
            </a:r>
            <a:r>
              <a:rPr lang="en-US" dirty="0" smtClean="0">
                <a:solidFill>
                  <a:srgbClr val="0000FF"/>
                </a:solidFill>
              </a:rPr>
              <a:t>(connection back to Eden)</a:t>
            </a:r>
          </a:p>
          <a:p>
            <a:pPr>
              <a:buFont typeface="Wingdings" charset="2"/>
              <a:buChar char="Ø"/>
            </a:pPr>
            <a:r>
              <a:rPr lang="en-US" dirty="0" smtClean="0"/>
              <a:t>Zion to become like Eden </a:t>
            </a:r>
            <a:r>
              <a:rPr lang="en-US" dirty="0" smtClean="0">
                <a:solidFill>
                  <a:srgbClr val="0000FF"/>
                </a:solidFill>
              </a:rPr>
              <a:t>(again?)</a:t>
            </a:r>
            <a:endParaRPr lang="en-US" dirty="0">
              <a:solidFill>
                <a:srgbClr val="0000FF"/>
              </a:solidFill>
            </a:endParaRPr>
          </a:p>
        </p:txBody>
      </p:sp>
    </p:spTree>
    <p:extLst>
      <p:ext uri="{BB962C8B-B14F-4D97-AF65-F5344CB8AC3E}">
        <p14:creationId xmlns:p14="http://schemas.microsoft.com/office/powerpoint/2010/main" val="10816812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Widescreen Presentation.potx</Template>
  <TotalTime>0</TotalTime>
  <Words>344</Words>
  <Application>Microsoft Macintosh PowerPoint</Application>
  <PresentationFormat>On-screen Show (16:9)</PresentationFormat>
  <Paragraphs>29</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Widescreen Presentation</vt:lpstr>
      <vt:lpstr>PowerPoint Presentation</vt:lpstr>
      <vt:lpstr>Gentiles with a Jewish hope</vt:lpstr>
      <vt:lpstr>The promises to Abraham detailed</vt:lpstr>
      <vt:lpstr>PowerPoint Presentation</vt:lpstr>
      <vt:lpstr>PowerPoint Presentation</vt:lpstr>
      <vt:lpstr>Eden at Jerusalem?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2010-04-19T20:53:40Z</dcterms:created>
  <dcterms:modified xsi:type="dcterms:W3CDTF">2017-06-07T01:32:00Z</dcterms:modified>
</cp:coreProperties>
</file>