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11"/>
  </p:notesMasterIdLst>
  <p:sldIdLst>
    <p:sldId id="256" r:id="rId2"/>
    <p:sldId id="265" r:id="rId3"/>
    <p:sldId id="259" r:id="rId4"/>
    <p:sldId id="266" r:id="rId5"/>
    <p:sldId id="261" r:id="rId6"/>
    <p:sldId id="263" r:id="rId7"/>
    <p:sldId id="264" r:id="rId8"/>
    <p:sldId id="262" r:id="rId9"/>
    <p:sldId id="258" r:id="rId10"/>
  </p:sldIdLst>
  <p:sldSz cx="9144000" cy="5143500" type="screen16x9"/>
  <p:notesSz cx="6858000" cy="9144000"/>
  <p:defaultTextStyle>
    <a:lvl1pPr marL="0" algn="l" rtl="0" latinLnBrk="0">
      <a:defRPr sz="1800" kern="1200">
        <a:solidFill>
          <a:schemeClr val="tx1"/>
        </a:solidFill>
        <a:latin typeface="+mn-lt"/>
        <a:ea typeface="+mn-ea"/>
        <a:cs typeface="+mn-cs"/>
      </a:defRPr>
    </a:lvl1pPr>
    <a:lvl2pPr marL="457200" algn="l" rtl="0" latinLnBrk="0">
      <a:defRPr sz="1800" kern="1200">
        <a:solidFill>
          <a:schemeClr val="tx1"/>
        </a:solidFill>
        <a:latin typeface="+mn-lt"/>
        <a:ea typeface="+mn-ea"/>
        <a:cs typeface="+mn-cs"/>
      </a:defRPr>
    </a:lvl2pPr>
    <a:lvl3pPr marL="914400" algn="l" rtl="0" latinLnBrk="0">
      <a:defRPr sz="1800" kern="1200">
        <a:solidFill>
          <a:schemeClr val="tx1"/>
        </a:solidFill>
        <a:latin typeface="+mn-lt"/>
        <a:ea typeface="+mn-ea"/>
        <a:cs typeface="+mn-cs"/>
      </a:defRPr>
    </a:lvl3pPr>
    <a:lvl4pPr marL="1371600" algn="l" rtl="0" latinLnBrk="0">
      <a:defRPr sz="1800" kern="1200">
        <a:solidFill>
          <a:schemeClr val="tx1"/>
        </a:solidFill>
        <a:latin typeface="+mn-lt"/>
        <a:ea typeface="+mn-ea"/>
        <a:cs typeface="+mn-cs"/>
      </a:defRPr>
    </a:lvl4pPr>
    <a:lvl5pPr marL="1828800" algn="l" rtl="0" latinLnBrk="0">
      <a:defRPr sz="1800" kern="1200">
        <a:solidFill>
          <a:schemeClr val="tx1"/>
        </a:solidFill>
        <a:latin typeface="+mn-lt"/>
        <a:ea typeface="+mn-ea"/>
        <a:cs typeface="+mn-cs"/>
      </a:defRPr>
    </a:lvl5pPr>
    <a:lvl6pPr marL="2286000" algn="l" rtl="0" latinLnBrk="0">
      <a:defRPr sz="1800" kern="1200">
        <a:solidFill>
          <a:schemeClr val="tx1"/>
        </a:solidFill>
        <a:latin typeface="+mn-lt"/>
        <a:ea typeface="+mn-ea"/>
        <a:cs typeface="+mn-cs"/>
      </a:defRPr>
    </a:lvl6pPr>
    <a:lvl7pPr marL="2743200" algn="l" rtl="0" latinLnBrk="0">
      <a:defRPr sz="1800" kern="1200">
        <a:solidFill>
          <a:schemeClr val="tx1"/>
        </a:solidFill>
        <a:latin typeface="+mn-lt"/>
        <a:ea typeface="+mn-ea"/>
        <a:cs typeface="+mn-cs"/>
      </a:defRPr>
    </a:lvl7pPr>
    <a:lvl8pPr marL="3200400" algn="l" rtl="0" latinLnBrk="0">
      <a:defRPr sz="1800" kern="1200">
        <a:solidFill>
          <a:schemeClr val="tx1"/>
        </a:solidFill>
        <a:latin typeface="+mn-lt"/>
        <a:ea typeface="+mn-ea"/>
        <a:cs typeface="+mn-cs"/>
      </a:defRPr>
    </a:lvl8pPr>
    <a:lvl9pPr marL="3657600" algn="l" rtl="0" latinLnBrk="0">
      <a:defRPr sz="1800" kern="1200">
        <a:solidFill>
          <a:schemeClr val="tx1"/>
        </a:solidFill>
        <a:latin typeface="+mn-lt"/>
        <a:ea typeface="+mn-ea"/>
        <a:cs typeface="+mn-cs"/>
      </a:defRPr>
    </a:lvl9pPr>
    <a:extLst/>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130" autoAdjust="0"/>
    <p:restoredTop sz="87621" autoAdjust="0"/>
  </p:normalViewPr>
  <p:slideViewPr>
    <p:cSldViewPr>
      <p:cViewPr varScale="1">
        <p:scale>
          <a:sx n="127" d="100"/>
          <a:sy n="127" d="100"/>
        </p:scale>
        <p:origin x="-120" y="-360"/>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notesMaster" Target="notesMasters/notesMaster1.xml"/><Relationship Id="rId12" Type="http://schemas.openxmlformats.org/officeDocument/2006/relationships/printerSettings" Target="printerSettings/printerSettings1.bin"/><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rtlCol="0"/>
          <a:lstStyle>
            <a:lvl1pPr algn="l">
              <a:defRPr sz="1200"/>
            </a:lvl1pPr>
            <a:extLst/>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rtlCol="0"/>
          <a:lstStyle>
            <a:lvl1pPr algn="r">
              <a:defRPr sz="1200"/>
            </a:lvl1pPr>
            <a:extLst/>
          </a:lstStyle>
          <a:p>
            <a:fld id="{A8ADFD5B-A66C-449C-B6E8-FB716D07777D}" type="datetimeFigureOut">
              <a:rPr lang="en-US" smtClean="0"/>
              <a:pPr/>
              <a:t>6/6/17</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rtlCol="0" anchor="ctr"/>
          <a:lstStyle>
            <a:extLst/>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rtlCol="0">
            <a:normAutofit/>
          </a:bodyPr>
          <a:lstStyle>
            <a:extLst/>
          </a:lstStyle>
          <a:p>
            <a:pPr lvl="0"/>
            <a:r>
              <a:rPr lang="en-US" smtClean="0"/>
              <a:t>Click to edit Master text styles</a:t>
            </a:r>
            <a:endParaRPr lang="en-US"/>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rtlCol="0" anchor="b"/>
          <a:lstStyle>
            <a:lvl1pPr algn="l">
              <a:defRPr sz="1200"/>
            </a:lvl1pPr>
            <a:extLst/>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rtlCol="0" anchor="b"/>
          <a:lstStyle>
            <a:lvl1pPr algn="r">
              <a:defRPr sz="1200"/>
            </a:lvl1pPr>
            <a:extLst/>
          </a:lstStyle>
          <a:p>
            <a:fld id="{CA5D3BF3-D352-46FC-8343-31F56E6730EA}" type="slidenum">
              <a:rPr lang="en-US" smtClean="0"/>
              <a:pPr/>
              <a:t>‹#›</a:t>
            </a:fld>
            <a:endParaRPr lang="en-US" dirty="0"/>
          </a:p>
        </p:txBody>
      </p:sp>
    </p:spTree>
    <p:extLst>
      <p:ext uri="{BB962C8B-B14F-4D97-AF65-F5344CB8AC3E}">
        <p14:creationId xmlns:p14="http://schemas.microsoft.com/office/powerpoint/2010/main" val="33252956"/>
      </p:ext>
    </p:extLst>
  </p:cSld>
  <p:clrMap bg1="lt1" tx1="dk1" bg2="lt2" tx2="dk2" accent1="accent1" accent2="accent2" accent3="accent3" accent4="accent4" accent5="accent5" accent6="accent6" hlink="hlink" folHlink="folHlink"/>
  <p:notesStyle>
    <a:lvl1pPr marL="0" algn="l" rtl="0">
      <a:defRPr sz="1200" kern="1200">
        <a:solidFill>
          <a:schemeClr val="tx1"/>
        </a:solidFill>
        <a:latin typeface="+mn-lt"/>
        <a:ea typeface="+mn-ea"/>
        <a:cs typeface="+mn-cs"/>
      </a:defRPr>
    </a:lvl1pPr>
    <a:lvl2pPr marL="457200" algn="l" rtl="0">
      <a:defRPr sz="1200" kern="1200">
        <a:solidFill>
          <a:schemeClr val="tx1"/>
        </a:solidFill>
        <a:latin typeface="+mn-lt"/>
        <a:ea typeface="+mn-ea"/>
        <a:cs typeface="+mn-cs"/>
      </a:defRPr>
    </a:lvl2pPr>
    <a:lvl3pPr marL="914400" algn="l" rtl="0">
      <a:defRPr sz="1200" kern="1200">
        <a:solidFill>
          <a:schemeClr val="tx1"/>
        </a:solidFill>
        <a:latin typeface="+mn-lt"/>
        <a:ea typeface="+mn-ea"/>
        <a:cs typeface="+mn-cs"/>
      </a:defRPr>
    </a:lvl3pPr>
    <a:lvl4pPr marL="1371600" algn="l" rtl="0">
      <a:defRPr sz="1200" kern="1200">
        <a:solidFill>
          <a:schemeClr val="tx1"/>
        </a:solidFill>
        <a:latin typeface="+mn-lt"/>
        <a:ea typeface="+mn-ea"/>
        <a:cs typeface="+mn-cs"/>
      </a:defRPr>
    </a:lvl4pPr>
    <a:lvl5pPr marL="1828800" algn="l" rtl="0">
      <a:defRPr sz="1200" kern="1200">
        <a:solidFill>
          <a:schemeClr val="tx1"/>
        </a:solidFill>
        <a:latin typeface="+mn-lt"/>
        <a:ea typeface="+mn-ea"/>
        <a:cs typeface="+mn-cs"/>
      </a:defRPr>
    </a:lvl5pPr>
    <a:lvl6pPr marL="2286000" algn="l" rtl="0">
      <a:defRPr sz="1200" kern="1200">
        <a:solidFill>
          <a:schemeClr val="tx1"/>
        </a:solidFill>
        <a:latin typeface="+mn-lt"/>
        <a:ea typeface="+mn-ea"/>
        <a:cs typeface="+mn-cs"/>
      </a:defRPr>
    </a:lvl6pPr>
    <a:lvl7pPr marL="2743200" algn="l" rtl="0">
      <a:defRPr sz="1200" kern="1200">
        <a:solidFill>
          <a:schemeClr val="tx1"/>
        </a:solidFill>
        <a:latin typeface="+mn-lt"/>
        <a:ea typeface="+mn-ea"/>
        <a:cs typeface="+mn-cs"/>
      </a:defRPr>
    </a:lvl7pPr>
    <a:lvl8pPr marL="3200400" algn="l" rtl="0">
      <a:defRPr sz="1200" kern="1200">
        <a:solidFill>
          <a:schemeClr val="tx1"/>
        </a:solidFill>
        <a:latin typeface="+mn-lt"/>
        <a:ea typeface="+mn-ea"/>
        <a:cs typeface="+mn-cs"/>
      </a:defRPr>
    </a:lvl8pPr>
    <a:lvl9pPr marL="3657600" algn="l" rtl="0">
      <a:defRPr sz="1200" kern="1200">
        <a:solidFill>
          <a:schemeClr val="tx1"/>
        </a:solidFill>
        <a:latin typeface="+mn-lt"/>
        <a:ea typeface="+mn-ea"/>
        <a:cs typeface="+mn-cs"/>
      </a:defRPr>
    </a:lvl9pPr>
    <a:extLst/>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Grp="1" noRot="1" noChangeAspect="1"/>
          </p:cNvSpPr>
          <p:nvPr>
            <p:ph type="sldImg"/>
          </p:nvPr>
        </p:nvSpPr>
        <p:spPr/>
      </p:sp>
      <p:sp>
        <p:nvSpPr>
          <p:cNvPr id="3" name="Rectangle 2"/>
          <p:cNvSpPr>
            <a:spLocks noGrp="1"/>
          </p:cNvSpPr>
          <p:nvPr>
            <p:ph type="body" idx="1"/>
          </p:nvPr>
        </p:nvSpPr>
        <p:spPr/>
        <p:txBody>
          <a:bodyPr/>
          <a:lstStyle>
            <a:extLst/>
          </a:lstStyle>
          <a:p>
            <a:endParaRPr lang="en-US" dirty="0"/>
          </a:p>
        </p:txBody>
      </p:sp>
      <p:sp>
        <p:nvSpPr>
          <p:cNvPr id="4" name="Rectangle 3"/>
          <p:cNvSpPr>
            <a:spLocks noGrp="1"/>
          </p:cNvSpPr>
          <p:nvPr>
            <p:ph type="sldNum" sz="quarter" idx="10"/>
          </p:nvPr>
        </p:nvSpPr>
        <p:spPr/>
        <p:txBody>
          <a:bodyPr/>
          <a:lstStyle>
            <a:extLst/>
          </a:lstStyle>
          <a:p>
            <a:fld id="{CA5D3BF3-D352-46FC-8343-31F56E6730EA}" type="slidenum">
              <a:rPr lang="en-US" smtClean="0"/>
              <a:pPr/>
              <a:t>1</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Ref idx="1001">
        <a:schemeClr val="bg2"/>
      </p:bgRef>
    </p:bg>
    <p:spTree>
      <p:nvGrpSpPr>
        <p:cNvPr id="1" name=""/>
        <p:cNvGrpSpPr/>
        <p:nvPr/>
      </p:nvGrpSpPr>
      <p:grpSpPr>
        <a:xfrm>
          <a:off x="0" y="0"/>
          <a:ext cx="0" cy="0"/>
          <a:chOff x="0" y="0"/>
          <a:chExt cx="0" cy="0"/>
        </a:xfrm>
      </p:grpSpPr>
      <p:sp>
        <p:nvSpPr>
          <p:cNvPr id="7" name="Rectangle 6"/>
          <p:cNvSpPr/>
          <p:nvPr/>
        </p:nvSpPr>
        <p:spPr>
          <a:xfrm>
            <a:off x="0" y="4478274"/>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10" name="Rectangle 9"/>
          <p:cNvSpPr/>
          <p:nvPr/>
        </p:nvSpPr>
        <p:spPr>
          <a:xfrm>
            <a:off x="-9144" y="4539996"/>
            <a:ext cx="2249424"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11" name="Rectangle 10"/>
          <p:cNvSpPr/>
          <p:nvPr/>
        </p:nvSpPr>
        <p:spPr>
          <a:xfrm>
            <a:off x="2359152" y="4533138"/>
            <a:ext cx="6784848"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9" name="Subtitle 8"/>
          <p:cNvSpPr>
            <a:spLocks noGrp="1"/>
          </p:cNvSpPr>
          <p:nvPr>
            <p:ph type="subTitle" idx="1"/>
          </p:nvPr>
        </p:nvSpPr>
        <p:spPr>
          <a:xfrm>
            <a:off x="2362200" y="4537528"/>
            <a:ext cx="6515100" cy="514350"/>
          </a:xfrm>
        </p:spPr>
        <p:txBody>
          <a:bodyPr anchor="ctr"/>
          <a:lstStyle>
            <a:lvl1pPr marL="0" indent="0" algn="l">
              <a:buNone/>
              <a:defRPr sz="2800">
                <a:solidFill>
                  <a:srgbClr val="FFFFFF"/>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AU" smtClean="0"/>
              <a:t>Click to edit Master subtitle style</a:t>
            </a:r>
            <a:endParaRPr lang="en-US" dirty="0"/>
          </a:p>
        </p:txBody>
      </p:sp>
      <p:sp>
        <p:nvSpPr>
          <p:cNvPr id="28" name="Date Placeholder 27"/>
          <p:cNvSpPr>
            <a:spLocks noGrp="1"/>
          </p:cNvSpPr>
          <p:nvPr>
            <p:ph type="dt" sz="half" idx="10"/>
          </p:nvPr>
        </p:nvSpPr>
        <p:spPr>
          <a:xfrm>
            <a:off x="76200" y="4551524"/>
            <a:ext cx="2057400" cy="514350"/>
          </a:xfrm>
        </p:spPr>
        <p:txBody>
          <a:bodyPr>
            <a:noAutofit/>
          </a:bodyPr>
          <a:lstStyle>
            <a:lvl1pPr algn="ctr">
              <a:defRPr sz="2000">
                <a:solidFill>
                  <a:srgbClr val="FFFFFF"/>
                </a:solidFill>
              </a:defRPr>
            </a:lvl1pPr>
            <a:extLst/>
          </a:lstStyle>
          <a:p>
            <a:pPr algn="ctr"/>
            <a:fld id="{047E157E-8DCB-4F70-A0AF-5EB586A91DD4}" type="datetime1">
              <a:rPr lang="en-US" smtClean="0">
                <a:solidFill>
                  <a:srgbClr val="FFFFFF"/>
                </a:solidFill>
              </a:rPr>
              <a:pPr algn="ctr"/>
              <a:t>6/6/17</a:t>
            </a:fld>
            <a:endParaRPr lang="en-US" sz="2000" dirty="0">
              <a:solidFill>
                <a:srgbClr val="FFFFFF"/>
              </a:solidFill>
            </a:endParaRPr>
          </a:p>
        </p:txBody>
      </p:sp>
      <p:sp>
        <p:nvSpPr>
          <p:cNvPr id="17" name="Footer Placeholder 16"/>
          <p:cNvSpPr>
            <a:spLocks noGrp="1"/>
          </p:cNvSpPr>
          <p:nvPr>
            <p:ph type="ftr" sz="quarter" idx="11"/>
          </p:nvPr>
        </p:nvSpPr>
        <p:spPr>
          <a:xfrm>
            <a:off x="2085393" y="177404"/>
            <a:ext cx="5867400" cy="273844"/>
          </a:xfrm>
        </p:spPr>
        <p:txBody>
          <a:bodyPr/>
          <a:lstStyle>
            <a:lvl1pPr algn="r">
              <a:defRPr>
                <a:solidFill>
                  <a:schemeClr val="tx2"/>
                </a:solidFill>
              </a:defRPr>
            </a:lvl1pPr>
            <a:extLst/>
          </a:lstStyle>
          <a:p>
            <a:pPr algn="r"/>
            <a:endParaRPr lang="en-US" dirty="0">
              <a:solidFill>
                <a:schemeClr val="tx2"/>
              </a:solidFill>
            </a:endParaRPr>
          </a:p>
        </p:txBody>
      </p:sp>
      <p:sp>
        <p:nvSpPr>
          <p:cNvPr id="29" name="Slide Number Placeholder 28"/>
          <p:cNvSpPr>
            <a:spLocks noGrp="1"/>
          </p:cNvSpPr>
          <p:nvPr>
            <p:ph type="sldNum" sz="quarter" idx="12"/>
          </p:nvPr>
        </p:nvSpPr>
        <p:spPr>
          <a:xfrm>
            <a:off x="8001000" y="171450"/>
            <a:ext cx="838200" cy="285750"/>
          </a:xfrm>
        </p:spPr>
        <p:txBody>
          <a:bodyPr/>
          <a:lstStyle>
            <a:lvl1pPr>
              <a:defRPr>
                <a:solidFill>
                  <a:schemeClr val="tx2"/>
                </a:solidFill>
              </a:defRPr>
            </a:lvl1pPr>
            <a:extLst/>
          </a:lstStyle>
          <a:p>
            <a:fld id="{8F82E0A0-C266-4798-8C8F-B9F91E9DA37E}" type="slidenum">
              <a:rPr lang="en-US" smtClean="0">
                <a:solidFill>
                  <a:schemeClr val="tx2"/>
                </a:solidFill>
              </a:rPr>
              <a:pPr/>
              <a:t>‹#›</a:t>
            </a:fld>
            <a:endParaRPr lang="en-US" dirty="0">
              <a:solidFill>
                <a:schemeClr val="tx2"/>
              </a:solidFill>
            </a:endParaRPr>
          </a:p>
        </p:txBody>
      </p:sp>
      <p:sp>
        <p:nvSpPr>
          <p:cNvPr id="12" name="Rectangle 11"/>
          <p:cNvSpPr>
            <a:spLocks noGrp="1"/>
          </p:cNvSpPr>
          <p:nvPr>
            <p:ph type="title"/>
          </p:nvPr>
        </p:nvSpPr>
        <p:spPr>
          <a:xfrm>
            <a:off x="2362200" y="2343150"/>
            <a:ext cx="6477000" cy="2038350"/>
          </a:xfrm>
        </p:spPr>
        <p:txBody>
          <a:bodyPr rtlCol="0" anchor="b"/>
          <a:lstStyle>
            <a:lvl1pPr>
              <a:defRPr cap="all" baseline="0"/>
            </a:lvl1pPr>
            <a:extLst/>
          </a:lstStyle>
          <a:p>
            <a:r>
              <a:rPr lang="en-AU" smtClean="0"/>
              <a:t>Click to edit Master title style</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Rectangle 1"/>
          <p:cNvSpPr>
            <a:spLocks noGrp="1"/>
          </p:cNvSpPr>
          <p:nvPr>
            <p:ph type="title"/>
          </p:nvPr>
        </p:nvSpPr>
        <p:spPr/>
        <p:txBody>
          <a:bodyPr/>
          <a:lstStyle>
            <a:extLst/>
          </a:lstStyle>
          <a:p>
            <a:r>
              <a:rPr lang="en-AU" smtClean="0"/>
              <a:t>Click to edit Master title style</a:t>
            </a:r>
            <a:endParaRPr lang="en-US" dirty="0"/>
          </a:p>
        </p:txBody>
      </p:sp>
      <p:sp>
        <p:nvSpPr>
          <p:cNvPr id="3" name="Rectangle 2"/>
          <p:cNvSpPr>
            <a:spLocks noGrp="1"/>
          </p:cNvSpPr>
          <p:nvPr>
            <p:ph type="dt" sz="half" idx="10"/>
          </p:nvPr>
        </p:nvSpPr>
        <p:spPr/>
        <p:txBody>
          <a:bodyPr/>
          <a:lstStyle>
            <a:extLst/>
          </a:lstStyle>
          <a:p>
            <a:fld id="{E4606EA6-EFEA-4C30-9264-4F9291A5780D}" type="datetime1">
              <a:rPr lang="en-US" smtClean="0"/>
              <a:pPr/>
              <a:t>6/6/17</a:t>
            </a:fld>
            <a:endParaRPr lang="en-US" dirty="0"/>
          </a:p>
        </p:txBody>
      </p:sp>
      <p:sp>
        <p:nvSpPr>
          <p:cNvPr id="4" name="Rectangle 3"/>
          <p:cNvSpPr>
            <a:spLocks noGrp="1"/>
          </p:cNvSpPr>
          <p:nvPr>
            <p:ph type="ftr" sz="quarter" idx="11"/>
          </p:nvPr>
        </p:nvSpPr>
        <p:spPr/>
        <p:txBody>
          <a:bodyPr/>
          <a:lstStyle>
            <a:extLst/>
          </a:lstStyle>
          <a:p>
            <a:endParaRPr lang="en-US" dirty="0"/>
          </a:p>
        </p:txBody>
      </p:sp>
      <p:sp>
        <p:nvSpPr>
          <p:cNvPr id="5" name="Rectangle 4"/>
          <p:cNvSpPr>
            <a:spLocks noGrp="1"/>
          </p:cNvSpPr>
          <p:nvPr>
            <p:ph type="sldNum" sz="quarter" idx="12"/>
          </p:nvPr>
        </p:nvSpPr>
        <p:spPr/>
        <p:txBody>
          <a:bodyPr/>
          <a:lstStyle>
            <a:extLst/>
          </a:lstStyle>
          <a:p>
            <a:pPr algn="ctr"/>
            <a:fld id="{8F82E0A0-C266-4798-8C8F-B9F91E9DA37E}" type="slidenum">
              <a:rPr lang="en-US" sz="1400" b="1" smtClean="0">
                <a:solidFill>
                  <a:srgbClr val="FFFFFF"/>
                </a:solidFill>
              </a:rPr>
              <a:pPr algn="ctr"/>
              <a:t>‹#›</a:t>
            </a:fld>
            <a:endParaRPr lang="en-US" dirty="0"/>
          </a:p>
        </p:txBody>
      </p:sp>
      <p:sp>
        <p:nvSpPr>
          <p:cNvPr id="7" name="Rectangle 6"/>
          <p:cNvSpPr>
            <a:spLocks noGrp="1"/>
          </p:cNvSpPr>
          <p:nvPr>
            <p:ph sz="quarter" idx="13"/>
          </p:nvPr>
        </p:nvSpPr>
        <p:spPr>
          <a:xfrm>
            <a:off x="609600" y="1352550"/>
            <a:ext cx="8153400" cy="32766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371600" y="2057400"/>
            <a:ext cx="7123113" cy="1254919"/>
          </a:xfrm>
        </p:spPr>
        <p:txBody>
          <a:bodyPr anchor="t"/>
          <a:lstStyle>
            <a:lvl1pPr>
              <a:buNone/>
              <a:defRPr sz="280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AU" smtClean="0"/>
              <a:t>Click to edit Master text styles</a:t>
            </a:r>
          </a:p>
        </p:txBody>
      </p:sp>
      <p:sp>
        <p:nvSpPr>
          <p:cNvPr id="7" name="Rectangle 6"/>
          <p:cNvSpPr/>
          <p:nvPr/>
        </p:nvSpPr>
        <p:spPr>
          <a:xfrm>
            <a:off x="0" y="1143000"/>
            <a:ext cx="9144000" cy="85725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8" name="Rectangle 7"/>
          <p:cNvSpPr/>
          <p:nvPr/>
        </p:nvSpPr>
        <p:spPr>
          <a:xfrm>
            <a:off x="0" y="1200150"/>
            <a:ext cx="1295400" cy="7429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9" name="Rectangle 8"/>
          <p:cNvSpPr/>
          <p:nvPr/>
        </p:nvSpPr>
        <p:spPr>
          <a:xfrm>
            <a:off x="1371600" y="1200150"/>
            <a:ext cx="7772400" cy="7429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2" name="Title 1"/>
          <p:cNvSpPr>
            <a:spLocks noGrp="1"/>
          </p:cNvSpPr>
          <p:nvPr>
            <p:ph type="title" hasCustomPrompt="1"/>
          </p:nvPr>
        </p:nvSpPr>
        <p:spPr>
          <a:xfrm>
            <a:off x="1371600" y="1200150"/>
            <a:ext cx="7620000" cy="742950"/>
          </a:xfrm>
        </p:spPr>
        <p:txBody>
          <a:bodyPr/>
          <a:lstStyle>
            <a:lvl1pPr algn="l">
              <a:buNone/>
              <a:defRPr sz="4400" b="0" cap="none">
                <a:solidFill>
                  <a:srgbClr val="FFFFFF"/>
                </a:solidFill>
              </a:defRPr>
            </a:lvl1pPr>
            <a:extLst/>
          </a:lstStyle>
          <a:p>
            <a:r>
              <a:rPr lang="en-US" dirty="0" smtClean="0"/>
              <a:t>Click to edit master title style</a:t>
            </a:r>
            <a:endParaRPr lang="en-US" dirty="0"/>
          </a:p>
        </p:txBody>
      </p:sp>
      <p:sp>
        <p:nvSpPr>
          <p:cNvPr id="12" name="Date Placeholder 11"/>
          <p:cNvSpPr>
            <a:spLocks noGrp="1"/>
          </p:cNvSpPr>
          <p:nvPr>
            <p:ph type="dt" sz="half" idx="10"/>
          </p:nvPr>
        </p:nvSpPr>
        <p:spPr/>
        <p:txBody>
          <a:bodyPr/>
          <a:lstStyle>
            <a:extLst/>
          </a:lstStyle>
          <a:p>
            <a:fld id="{6FCF9F07-3BC7-4570-B054-79111B0A380C}" type="datetime1">
              <a:rPr lang="en-US" smtClean="0"/>
              <a:pPr/>
              <a:t>6/6/17</a:t>
            </a:fld>
            <a:endParaRPr lang="en-US" dirty="0"/>
          </a:p>
        </p:txBody>
      </p:sp>
      <p:sp>
        <p:nvSpPr>
          <p:cNvPr id="13" name="Slide Number Placeholder 12"/>
          <p:cNvSpPr>
            <a:spLocks noGrp="1"/>
          </p:cNvSpPr>
          <p:nvPr>
            <p:ph type="sldNum" sz="quarter" idx="11"/>
          </p:nvPr>
        </p:nvSpPr>
        <p:spPr>
          <a:xfrm>
            <a:off x="0" y="1314450"/>
            <a:ext cx="1295400" cy="526257"/>
          </a:xfrm>
        </p:spPr>
        <p:txBody>
          <a:bodyPr>
            <a:noAutofit/>
          </a:bodyPr>
          <a:lstStyle>
            <a:lvl1pPr>
              <a:defRPr sz="2400">
                <a:solidFill>
                  <a:srgbClr val="FFFFFF"/>
                </a:solidFill>
              </a:defRPr>
            </a:lvl1pPr>
            <a:extLst/>
          </a:lstStyle>
          <a:p>
            <a:pPr algn="ctr"/>
            <a:fld id="{8F82E0A0-C266-4798-8C8F-B9F91E9DA37E}" type="slidenum">
              <a:rPr lang="en-US" sz="2400" b="1" smtClean="0">
                <a:solidFill>
                  <a:srgbClr val="FFFFFF"/>
                </a:solidFill>
              </a:rPr>
              <a:pPr algn="ctr"/>
              <a:t>‹#›</a:t>
            </a:fld>
            <a:endParaRPr lang="en-US" sz="2400" dirty="0">
              <a:solidFill>
                <a:srgbClr val="FFFFFF"/>
              </a:solidFill>
            </a:endParaRPr>
          </a:p>
        </p:txBody>
      </p:sp>
      <p:sp>
        <p:nvSpPr>
          <p:cNvPr id="14" name="Footer Placeholder 13"/>
          <p:cNvSpPr>
            <a:spLocks noGrp="1"/>
          </p:cNvSpPr>
          <p:nvPr>
            <p:ph type="ftr" sz="quarter" idx="12"/>
          </p:nvPr>
        </p:nvSpPr>
        <p:spPr/>
        <p:txBody>
          <a:bodyPr/>
          <a:lstStyle>
            <a:extLst/>
          </a:lstStyle>
          <a:p>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9" name="Content Placeholder 8"/>
          <p:cNvSpPr>
            <a:spLocks noGrp="1"/>
          </p:cNvSpPr>
          <p:nvPr>
            <p:ph sz="quarter" idx="13"/>
          </p:nvPr>
        </p:nvSpPr>
        <p:spPr>
          <a:xfrm>
            <a:off x="609600" y="1352551"/>
            <a:ext cx="3886200" cy="3268624"/>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1" name="Content Placeholder 10"/>
          <p:cNvSpPr>
            <a:spLocks noGrp="1"/>
          </p:cNvSpPr>
          <p:nvPr>
            <p:ph sz="quarter" idx="14"/>
          </p:nvPr>
        </p:nvSpPr>
        <p:spPr>
          <a:xfrm>
            <a:off x="4844901" y="1352549"/>
            <a:ext cx="3886200" cy="3268625"/>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8" name="Date Placeholder 7"/>
          <p:cNvSpPr>
            <a:spLocks noGrp="1"/>
          </p:cNvSpPr>
          <p:nvPr>
            <p:ph type="dt" sz="half" idx="15"/>
          </p:nvPr>
        </p:nvSpPr>
        <p:spPr/>
        <p:txBody>
          <a:bodyPr rtlCol="0"/>
          <a:lstStyle>
            <a:extLst/>
          </a:lstStyle>
          <a:p>
            <a:fld id="{E4606EA6-EFEA-4C30-9264-4F9291A5780D}" type="datetime1">
              <a:rPr lang="en-US" smtClean="0"/>
              <a:pPr/>
              <a:t>6/6/17</a:t>
            </a:fld>
            <a:endParaRPr lang="en-US" dirty="0"/>
          </a:p>
        </p:txBody>
      </p:sp>
      <p:sp>
        <p:nvSpPr>
          <p:cNvPr id="10" name="Slide Number Placeholder 9"/>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dirty="0"/>
          </a:p>
        </p:txBody>
      </p:sp>
      <p:sp>
        <p:nvSpPr>
          <p:cNvPr id="12" name="Footer Placeholder 11"/>
          <p:cNvSpPr>
            <a:spLocks noGrp="1"/>
          </p:cNvSpPr>
          <p:nvPr>
            <p:ph type="ftr" sz="quarter" idx="17"/>
          </p:nvPr>
        </p:nvSpPr>
        <p:spPr/>
        <p:txBody>
          <a:bodyPr rtlCol="0"/>
          <a:lstStyle>
            <a:extLst/>
          </a:lstStyle>
          <a:p>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12648" y="118110"/>
            <a:ext cx="8153400" cy="1005840"/>
          </a:xfrm>
        </p:spPr>
        <p:txBody>
          <a:bodyPr anchor="b"/>
          <a:lstStyle>
            <a:lvl1pPr>
              <a:defRPr/>
            </a:lvl1pPr>
            <a:extLst/>
          </a:lstStyle>
          <a:p>
            <a:r>
              <a:rPr lang="en-AU" smtClean="0"/>
              <a:t>Click to edit Master title style</a:t>
            </a:r>
            <a:endParaRPr lang="en-US" dirty="0"/>
          </a:p>
        </p:txBody>
      </p:sp>
      <p:sp>
        <p:nvSpPr>
          <p:cNvPr id="11" name="Content Placeholder 10"/>
          <p:cNvSpPr>
            <a:spLocks noGrp="1"/>
          </p:cNvSpPr>
          <p:nvPr>
            <p:ph sz="quarter" idx="13"/>
          </p:nvPr>
        </p:nvSpPr>
        <p:spPr>
          <a:xfrm>
            <a:off x="609600" y="1919818"/>
            <a:ext cx="3886200"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3" name="Content Placeholder 12"/>
          <p:cNvSpPr>
            <a:spLocks noGrp="1"/>
          </p:cNvSpPr>
          <p:nvPr>
            <p:ph sz="quarter" idx="14"/>
          </p:nvPr>
        </p:nvSpPr>
        <p:spPr>
          <a:xfrm>
            <a:off x="4800600" y="1919818"/>
            <a:ext cx="3886200" cy="26289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0" name="Date Placeholder 9"/>
          <p:cNvSpPr>
            <a:spLocks noGrp="1"/>
          </p:cNvSpPr>
          <p:nvPr>
            <p:ph type="dt" sz="half" idx="15"/>
          </p:nvPr>
        </p:nvSpPr>
        <p:spPr/>
        <p:txBody>
          <a:bodyPr rtlCol="0"/>
          <a:lstStyle>
            <a:extLst/>
          </a:lstStyle>
          <a:p>
            <a:fld id="{E4606EA6-EFEA-4C30-9264-4F9291A5780D}" type="datetime1">
              <a:rPr lang="en-US" smtClean="0"/>
              <a:pPr/>
              <a:t>6/6/17</a:t>
            </a:fld>
            <a:endParaRPr lang="en-US" dirty="0"/>
          </a:p>
        </p:txBody>
      </p:sp>
      <p:sp>
        <p:nvSpPr>
          <p:cNvPr id="12" name="Slide Number Placeholder 11"/>
          <p:cNvSpPr>
            <a:spLocks noGrp="1"/>
          </p:cNvSpPr>
          <p:nvPr>
            <p:ph type="sldNum" sz="quarter" idx="16"/>
          </p:nvPr>
        </p:nvSpPr>
        <p:spPr/>
        <p:txBody>
          <a:bodyPr rtlCol="0"/>
          <a:lstStyle>
            <a:extLst/>
          </a:lstStyle>
          <a:p>
            <a:pPr algn="ctr"/>
            <a:fld id="{8F82E0A0-C266-4798-8C8F-B9F91E9DA37E}" type="slidenum">
              <a:rPr lang="en-US" sz="1400" b="1" smtClean="0">
                <a:solidFill>
                  <a:srgbClr val="FFFFFF"/>
                </a:solidFill>
              </a:rPr>
              <a:pPr algn="ctr"/>
              <a:t>‹#›</a:t>
            </a:fld>
            <a:endParaRPr lang="en-US" dirty="0"/>
          </a:p>
        </p:txBody>
      </p:sp>
      <p:sp>
        <p:nvSpPr>
          <p:cNvPr id="14" name="Footer Placeholder 13"/>
          <p:cNvSpPr>
            <a:spLocks noGrp="1"/>
          </p:cNvSpPr>
          <p:nvPr>
            <p:ph type="ftr" sz="quarter" idx="17"/>
          </p:nvPr>
        </p:nvSpPr>
        <p:spPr/>
        <p:txBody>
          <a:bodyPr rtlCol="0"/>
          <a:lstStyle>
            <a:extLst/>
          </a:lstStyle>
          <a:p>
            <a:endParaRPr lang="en-US" dirty="0"/>
          </a:p>
        </p:txBody>
      </p:sp>
      <p:sp>
        <p:nvSpPr>
          <p:cNvPr id="16" name="Text Placeholder 15"/>
          <p:cNvSpPr>
            <a:spLocks noGrp="1"/>
          </p:cNvSpPr>
          <p:nvPr>
            <p:ph type="body" sz="quarter" idx="18"/>
          </p:nvPr>
        </p:nvSpPr>
        <p:spPr>
          <a:xfrm>
            <a:off x="609600" y="1362287"/>
            <a:ext cx="3886200" cy="530352"/>
          </a:xfrm>
          <a:solidFill>
            <a:schemeClr val="accent2"/>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
        <p:nvSpPr>
          <p:cNvPr id="15" name="Text Placeholder 14"/>
          <p:cNvSpPr>
            <a:spLocks noGrp="1"/>
          </p:cNvSpPr>
          <p:nvPr>
            <p:ph type="body" sz="quarter" idx="19"/>
          </p:nvPr>
        </p:nvSpPr>
        <p:spPr>
          <a:xfrm>
            <a:off x="4800600" y="1362287"/>
            <a:ext cx="3886200" cy="530352"/>
          </a:xfrm>
          <a:solidFill>
            <a:schemeClr val="accent4"/>
          </a:solidFill>
        </p:spPr>
        <p:txBody>
          <a:bodyPr rtlCol="0" anchor="ctr"/>
          <a:lstStyle>
            <a:lvl1pPr>
              <a:buFontTx/>
              <a:buNone/>
              <a:defRPr sz="2000" b="1">
                <a:solidFill>
                  <a:srgbClr val="FFFFFF"/>
                </a:solidFill>
              </a:defRPr>
            </a:lvl1pPr>
            <a:extLst/>
          </a:lstStyle>
          <a:p>
            <a:pPr lvl="0"/>
            <a:r>
              <a:rPr lang="en-AU"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AU" smtClean="0"/>
              <a:t>Click to edit Master title style</a:t>
            </a:r>
            <a:endParaRPr lang="en-US" dirty="0"/>
          </a:p>
        </p:txBody>
      </p:sp>
      <p:sp>
        <p:nvSpPr>
          <p:cNvPr id="3" name="Date Placeholder 2"/>
          <p:cNvSpPr>
            <a:spLocks noGrp="1"/>
          </p:cNvSpPr>
          <p:nvPr>
            <p:ph type="dt" sz="half" idx="10"/>
          </p:nvPr>
        </p:nvSpPr>
        <p:spPr/>
        <p:txBody>
          <a:bodyPr/>
          <a:lstStyle>
            <a:extLst/>
          </a:lstStyle>
          <a:p>
            <a:fld id="{6DFADB5D-B7A0-47E3-AD2D-B1A6F8614213}" type="datetime1">
              <a:rPr lang="en-US" smtClean="0"/>
              <a:pPr/>
              <a:t>6/6/17</a:t>
            </a:fld>
            <a:endParaRPr lang="en-US" dirty="0"/>
          </a:p>
        </p:txBody>
      </p:sp>
      <p:sp>
        <p:nvSpPr>
          <p:cNvPr id="4" name="Footer Placeholder 3"/>
          <p:cNvSpPr>
            <a:spLocks noGrp="1"/>
          </p:cNvSpPr>
          <p:nvPr>
            <p:ph type="ftr" sz="quarter" idx="11"/>
          </p:nvPr>
        </p:nvSpPr>
        <p:spPr/>
        <p:txBody>
          <a:bodyPr/>
          <a:lstStyle>
            <a:extLst/>
          </a:lstStyle>
          <a:p>
            <a:endParaRPr lang="en-US" dirty="0"/>
          </a:p>
        </p:txBody>
      </p:sp>
      <p:sp>
        <p:nvSpPr>
          <p:cNvPr id="5" name="Slide Number Placeholder 4"/>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72968126-03FC-49C0-B9B8-2B561CCC3D90}" type="datetime1">
              <a:rPr lang="en-US" smtClean="0"/>
              <a:pPr/>
              <a:t>6/6/17</a:t>
            </a:fld>
            <a:endParaRPr lang="en-US" dirty="0"/>
          </a:p>
        </p:txBody>
      </p:sp>
      <p:sp>
        <p:nvSpPr>
          <p:cNvPr id="3" name="Footer Placeholder 2"/>
          <p:cNvSpPr>
            <a:spLocks noGrp="1"/>
          </p:cNvSpPr>
          <p:nvPr>
            <p:ph type="ftr" sz="quarter" idx="11"/>
          </p:nvPr>
        </p:nvSpPr>
        <p:spPr/>
        <p:txBody>
          <a:bodyPr/>
          <a:lstStyle>
            <a:extLst/>
          </a:lstStyle>
          <a:p>
            <a:endParaRPr lang="en-US" dirty="0"/>
          </a:p>
        </p:txBody>
      </p:sp>
      <p:sp>
        <p:nvSpPr>
          <p:cNvPr id="4" name="Slide Number Placeholder 3"/>
          <p:cNvSpPr>
            <a:spLocks noGrp="1"/>
          </p:cNvSpPr>
          <p:nvPr>
            <p:ph type="sldNum" sz="quarter" idx="12"/>
          </p:nvPr>
        </p:nvSpPr>
        <p:spPr>
          <a:xfrm>
            <a:off x="0" y="4686300"/>
            <a:ext cx="533400" cy="285750"/>
          </a:xfrm>
        </p:spPr>
        <p:txBody>
          <a:bodyPr/>
          <a:lstStyle>
            <a:lvl1pPr>
              <a:defRPr>
                <a:solidFill>
                  <a:schemeClr val="tx2"/>
                </a:solidFill>
              </a:defRPr>
            </a:lvl1pPr>
            <a:extLst/>
          </a:lstStyle>
          <a:p>
            <a:fld id="{A3F7CB7D-F184-43C7-B6FD-03D728E1BBFF}" type="slidenum">
              <a:rPr lang="en-US" smtClean="0">
                <a:solidFill>
                  <a:schemeClr val="tx2"/>
                </a:solidFill>
              </a:rPr>
              <a:pPr/>
              <a:t>‹#›</a:t>
            </a:fld>
            <a:endParaRPr lang="en-US" dirty="0">
              <a:solidFill>
                <a:schemeClr val="tx2"/>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118110"/>
            <a:ext cx="8153400" cy="1005840"/>
          </a:xfrm>
        </p:spPr>
        <p:txBody>
          <a:bodyPr anchor="b"/>
          <a:lstStyle>
            <a:lvl1pPr algn="l">
              <a:buNone/>
              <a:defRPr sz="4200" b="0"/>
            </a:lvl1pPr>
            <a:extLst/>
          </a:lstStyle>
          <a:p>
            <a:r>
              <a:rPr lang="en-AU" smtClean="0"/>
              <a:t>Click to edit Master title style</a:t>
            </a:r>
            <a:endParaRPr lang="en-US" dirty="0"/>
          </a:p>
        </p:txBody>
      </p:sp>
      <p:sp>
        <p:nvSpPr>
          <p:cNvPr id="5" name="Date Placeholder 4"/>
          <p:cNvSpPr>
            <a:spLocks noGrp="1"/>
          </p:cNvSpPr>
          <p:nvPr>
            <p:ph type="dt" sz="half" idx="10"/>
          </p:nvPr>
        </p:nvSpPr>
        <p:spPr/>
        <p:txBody>
          <a:bodyPr/>
          <a:lstStyle>
            <a:extLst/>
          </a:lstStyle>
          <a:p>
            <a:fld id="{F49A8198-4617-485E-9585-4840B69DBBA6}" type="datetime1">
              <a:rPr lang="en-US" smtClean="0"/>
              <a:pPr/>
              <a:t>6/6/17</a:t>
            </a:fld>
            <a:endParaRPr lang="en-US" dirty="0"/>
          </a:p>
        </p:txBody>
      </p:sp>
      <p:sp>
        <p:nvSpPr>
          <p:cNvPr id="6" name="Footer Placeholder 5"/>
          <p:cNvSpPr>
            <a:spLocks noGrp="1"/>
          </p:cNvSpPr>
          <p:nvPr>
            <p:ph type="ftr" sz="quarter" idx="11"/>
          </p:nvPr>
        </p:nvSpPr>
        <p:spPr/>
        <p:txBody>
          <a:bodyPr/>
          <a:lstStyle>
            <a:extLst/>
          </a:lstStyle>
          <a:p>
            <a:endParaRPr lang="en-US" dirty="0"/>
          </a:p>
        </p:txBody>
      </p:sp>
      <p:sp>
        <p:nvSpPr>
          <p:cNvPr id="7" name="Slide Number Placeholder 6"/>
          <p:cNvSpPr>
            <a:spLocks noGrp="1"/>
          </p:cNvSpPr>
          <p:nvPr>
            <p:ph type="sldNum" sz="quarter" idx="12"/>
          </p:nvPr>
        </p:nvSpPr>
        <p:spPr/>
        <p:txBody>
          <a:bodyPr/>
          <a:lstStyle>
            <a:lvl1pPr>
              <a:defRPr>
                <a:solidFill>
                  <a:srgbClr val="FFFFFF"/>
                </a:solidFill>
              </a:defRPr>
            </a:lvl1pPr>
            <a:extLst/>
          </a:lstStyle>
          <a:p>
            <a:fld id="{A3F7CB7D-F184-43C7-B6FD-03D728E1BBFF}" type="slidenum">
              <a:rPr lang="en-US" smtClean="0">
                <a:solidFill>
                  <a:srgbClr val="FFFFFF"/>
                </a:solidFill>
              </a:rPr>
              <a:pPr/>
              <a:t>‹#›</a:t>
            </a:fld>
            <a:endParaRPr lang="en-US" dirty="0">
              <a:solidFill>
                <a:srgbClr val="FFFFFF"/>
              </a:solidFill>
            </a:endParaRPr>
          </a:p>
        </p:txBody>
      </p:sp>
      <p:sp>
        <p:nvSpPr>
          <p:cNvPr id="3" name="Text Placeholder 2"/>
          <p:cNvSpPr>
            <a:spLocks noGrp="1"/>
          </p:cNvSpPr>
          <p:nvPr>
            <p:ph type="body" idx="1"/>
          </p:nvPr>
        </p:nvSpPr>
        <p:spPr>
          <a:xfrm>
            <a:off x="609600" y="1428750"/>
            <a:ext cx="1600200" cy="3124200"/>
          </a:xfrm>
          <a:ln w="50800" cap="sq" cmpd="dbl" algn="ctr">
            <a:solidFill>
              <a:schemeClr val="accent2"/>
            </a:solidFill>
            <a:prstDash val="solid"/>
            <a:miter lim="800000"/>
          </a:ln>
          <a:effectLst/>
        </p:spPr>
        <p:style>
          <a:lnRef idx="3">
            <a:schemeClr val="lt1"/>
          </a:lnRef>
          <a:fillRef idx="1">
            <a:schemeClr val="accent2"/>
          </a:fillRef>
          <a:effectRef idx="1">
            <a:schemeClr val="accent2"/>
          </a:effectRef>
          <a:fontRef idx="minor">
            <a:schemeClr val="lt1"/>
          </a:fontRef>
        </p:style>
        <p:txBody>
          <a:bodyPr lIns="137160" tIns="182880" rIns="137160" bIns="91440"/>
          <a:lstStyle>
            <a:lvl1pPr marL="0" indent="0">
              <a:spcAft>
                <a:spcPts val="1000"/>
              </a:spcAft>
              <a:buNone/>
              <a:defRPr sz="1800"/>
            </a:lvl1pPr>
            <a:lvl2pPr>
              <a:buNone/>
              <a:defRPr sz="1200"/>
            </a:lvl2pPr>
            <a:lvl3pPr>
              <a:buNone/>
              <a:defRPr sz="1000"/>
            </a:lvl3pPr>
            <a:lvl4pPr>
              <a:buNone/>
              <a:defRPr sz="900"/>
            </a:lvl4pPr>
            <a:lvl5pPr>
              <a:buNone/>
              <a:defRPr sz="900"/>
            </a:lvl5pPr>
            <a:extLst/>
          </a:lstStyle>
          <a:p>
            <a:pPr lvl="0"/>
            <a:r>
              <a:rPr lang="en-AU" smtClean="0"/>
              <a:t>Click to edit Master text styles</a:t>
            </a:r>
          </a:p>
        </p:txBody>
      </p:sp>
      <p:sp>
        <p:nvSpPr>
          <p:cNvPr id="9" name="Content Placeholder 8"/>
          <p:cNvSpPr>
            <a:spLocks noGrp="1"/>
          </p:cNvSpPr>
          <p:nvPr>
            <p:ph sz="quarter" idx="13"/>
          </p:nvPr>
        </p:nvSpPr>
        <p:spPr>
          <a:xfrm>
            <a:off x="2362200" y="1428750"/>
            <a:ext cx="6400800" cy="3200400"/>
          </a:xfrm>
        </p:spPr>
        <p:txBody>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557668" y="0"/>
            <a:ext cx="7586332" cy="3419856"/>
          </a:xfrm>
          <a:solidFill>
            <a:schemeClr val="tx2">
              <a:shade val="50000"/>
            </a:schemeClr>
          </a:solidFill>
          <a:ln>
            <a:noFill/>
          </a:ln>
        </p:spPr>
        <p:txBody>
          <a:bodyPr/>
          <a:lstStyle>
            <a:lvl1pPr>
              <a:buNone/>
              <a:defRPr sz="3200"/>
            </a:lvl1pPr>
            <a:extLst/>
          </a:lstStyle>
          <a:p>
            <a:r>
              <a:rPr lang="en-AU" dirty="0" smtClean="0"/>
              <a:t>Drag picture to placeholder or click icon to add</a:t>
            </a:r>
            <a:endParaRPr lang="en-US" dirty="0"/>
          </a:p>
        </p:txBody>
      </p:sp>
      <p:sp>
        <p:nvSpPr>
          <p:cNvPr id="4" name="Text Placeholder 3"/>
          <p:cNvSpPr>
            <a:spLocks noGrp="1"/>
          </p:cNvSpPr>
          <p:nvPr>
            <p:ph type="body" sz="half" idx="2"/>
          </p:nvPr>
        </p:nvSpPr>
        <p:spPr>
          <a:xfrm>
            <a:off x="1600200" y="4114800"/>
            <a:ext cx="7315200" cy="514350"/>
          </a:xfrm>
        </p:spPr>
        <p:txBody>
          <a:bodyPr/>
          <a:lstStyle>
            <a:lvl1pPr marL="0" indent="0">
              <a:buFontTx/>
              <a:buNone/>
              <a:defRPr sz="1700"/>
            </a:lvl1pPr>
            <a:lvl2pPr>
              <a:buFontTx/>
              <a:buNone/>
              <a:defRPr sz="1200"/>
            </a:lvl2pPr>
            <a:lvl3pPr>
              <a:buFontTx/>
              <a:buNone/>
              <a:defRPr sz="1000"/>
            </a:lvl3pPr>
            <a:lvl4pPr>
              <a:buFontTx/>
              <a:buNone/>
              <a:defRPr sz="900"/>
            </a:lvl4pPr>
            <a:lvl5pPr>
              <a:buFontTx/>
              <a:buNone/>
              <a:defRPr sz="900"/>
            </a:lvl5pPr>
            <a:extLst/>
          </a:lstStyle>
          <a:p>
            <a:pPr lvl="0"/>
            <a:r>
              <a:rPr lang="en-AU" smtClean="0"/>
              <a:t>Click to edit Master text styles</a:t>
            </a:r>
          </a:p>
        </p:txBody>
      </p:sp>
      <p:sp>
        <p:nvSpPr>
          <p:cNvPr id="8" name="Rectangle 7"/>
          <p:cNvSpPr/>
          <p:nvPr/>
        </p:nvSpPr>
        <p:spPr>
          <a:xfrm>
            <a:off x="-9144" y="3429000"/>
            <a:ext cx="9144000" cy="665226"/>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9" name="Rectangle 8"/>
          <p:cNvSpPr/>
          <p:nvPr/>
        </p:nvSpPr>
        <p:spPr>
          <a:xfrm>
            <a:off x="-9144" y="3497580"/>
            <a:ext cx="1463040" cy="534924"/>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10" name="Rectangle 9"/>
          <p:cNvSpPr/>
          <p:nvPr/>
        </p:nvSpPr>
        <p:spPr>
          <a:xfrm>
            <a:off x="1545336" y="3490722"/>
            <a:ext cx="7589520" cy="534924"/>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2" name="Title 1"/>
          <p:cNvSpPr>
            <a:spLocks noGrp="1"/>
          </p:cNvSpPr>
          <p:nvPr>
            <p:ph type="title"/>
          </p:nvPr>
        </p:nvSpPr>
        <p:spPr>
          <a:xfrm>
            <a:off x="1600200" y="3543300"/>
            <a:ext cx="7315200" cy="457200"/>
          </a:xfrm>
        </p:spPr>
        <p:txBody>
          <a:bodyPr anchor="ctr"/>
          <a:lstStyle>
            <a:lvl1pPr algn="l">
              <a:buNone/>
              <a:defRPr sz="2800" b="0">
                <a:solidFill>
                  <a:srgbClr val="FFFFFF"/>
                </a:solidFill>
              </a:defRPr>
            </a:lvl1pPr>
            <a:extLst/>
          </a:lstStyle>
          <a:p>
            <a:r>
              <a:rPr lang="en-AU" smtClean="0"/>
              <a:t>Click to edit Master title style</a:t>
            </a:r>
            <a:endParaRPr lang="en-US" dirty="0"/>
          </a:p>
        </p:txBody>
      </p:sp>
      <p:sp>
        <p:nvSpPr>
          <p:cNvPr id="11" name="Rectangle 10"/>
          <p:cNvSpPr/>
          <p:nvPr/>
        </p:nvSpPr>
        <p:spPr>
          <a:xfrm>
            <a:off x="1447800" y="0"/>
            <a:ext cx="100584" cy="5150358"/>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12" name="Date Placeholder 11"/>
          <p:cNvSpPr>
            <a:spLocks noGrp="1"/>
          </p:cNvSpPr>
          <p:nvPr>
            <p:ph type="dt" sz="half" idx="10"/>
          </p:nvPr>
        </p:nvSpPr>
        <p:spPr>
          <a:xfrm>
            <a:off x="6248400" y="4686300"/>
            <a:ext cx="2667000" cy="273844"/>
          </a:xfrm>
        </p:spPr>
        <p:txBody>
          <a:bodyPr rtlCol="0"/>
          <a:lstStyle>
            <a:extLst/>
          </a:lstStyle>
          <a:p>
            <a:fld id="{E4606EA6-EFEA-4C30-9264-4F9291A5780D}" type="datetime1">
              <a:rPr lang="en-US" smtClean="0"/>
              <a:pPr/>
              <a:t>6/6/17</a:t>
            </a:fld>
            <a:endParaRPr lang="en-US" dirty="0"/>
          </a:p>
        </p:txBody>
      </p:sp>
      <p:sp>
        <p:nvSpPr>
          <p:cNvPr id="13" name="Slide Number Placeholder 12"/>
          <p:cNvSpPr>
            <a:spLocks noGrp="1"/>
          </p:cNvSpPr>
          <p:nvPr>
            <p:ph type="sldNum" sz="quarter" idx="11"/>
          </p:nvPr>
        </p:nvSpPr>
        <p:spPr>
          <a:xfrm>
            <a:off x="0" y="3500437"/>
            <a:ext cx="1447800" cy="497684"/>
          </a:xfrm>
        </p:spPr>
        <p:txBody>
          <a:bodyPr rtlCol="0"/>
          <a:lstStyle>
            <a:lvl1pPr>
              <a:defRPr sz="2800"/>
            </a:lvl1pPr>
            <a:extLst/>
          </a:lstStyle>
          <a:p>
            <a:pPr algn="ctr"/>
            <a:fld id="{8F82E0A0-C266-4798-8C8F-B9F91E9DA37E}" type="slidenum">
              <a:rPr lang="en-US" sz="2800" b="1" smtClean="0">
                <a:solidFill>
                  <a:srgbClr val="FFFFFF"/>
                </a:solidFill>
              </a:rPr>
              <a:pPr algn="ctr"/>
              <a:t>‹#›</a:t>
            </a:fld>
            <a:endParaRPr lang="en-US" sz="2800" dirty="0"/>
          </a:p>
        </p:txBody>
      </p:sp>
      <p:sp>
        <p:nvSpPr>
          <p:cNvPr id="14" name="Footer Placeholder 13"/>
          <p:cNvSpPr>
            <a:spLocks noGrp="1"/>
          </p:cNvSpPr>
          <p:nvPr>
            <p:ph type="ftr" sz="quarter" idx="12"/>
          </p:nvPr>
        </p:nvSpPr>
        <p:spPr>
          <a:xfrm>
            <a:off x="1600200" y="4686155"/>
            <a:ext cx="4572000" cy="273844"/>
          </a:xfrm>
        </p:spPr>
        <p:txBody>
          <a:bodyPr rtlCol="0"/>
          <a:lstStyle>
            <a:extLst/>
          </a:lstStyle>
          <a:p>
            <a:endParaRPr lang="en-US" dirty="0"/>
          </a:p>
        </p:txBody>
      </p:sp>
    </p:spTree>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Text Placeholder 12"/>
          <p:cNvSpPr>
            <a:spLocks noGrp="1"/>
          </p:cNvSpPr>
          <p:nvPr>
            <p:ph type="body" idx="1"/>
          </p:nvPr>
        </p:nvSpPr>
        <p:spPr>
          <a:xfrm>
            <a:off x="612648" y="1352550"/>
            <a:ext cx="8153400" cy="3242310"/>
          </a:xfrm>
          <a:prstGeom prst="rect">
            <a:avLst/>
          </a:prstGeom>
        </p:spPr>
        <p:txBody>
          <a:bodyPr vert="horz">
            <a:normAutofit/>
          </a:bodyPr>
          <a:lstStyle>
            <a:extLst/>
          </a:lstStyle>
          <a:p>
            <a:pPr lvl="0"/>
            <a:r>
              <a:rPr lang="en-AU" smtClean="0"/>
              <a:t>Click to edit Master text styles</a:t>
            </a:r>
          </a:p>
          <a:p>
            <a:pPr lvl="1"/>
            <a:r>
              <a:rPr lang="en-AU" smtClean="0"/>
              <a:t>Second level</a:t>
            </a:r>
          </a:p>
          <a:p>
            <a:pPr lvl="2"/>
            <a:r>
              <a:rPr lang="en-AU" smtClean="0"/>
              <a:t>Third level</a:t>
            </a:r>
          </a:p>
          <a:p>
            <a:pPr lvl="3"/>
            <a:r>
              <a:rPr lang="en-AU" smtClean="0"/>
              <a:t>Fourth level</a:t>
            </a:r>
          </a:p>
          <a:p>
            <a:pPr lvl="4"/>
            <a:r>
              <a:rPr lang="en-AU" smtClean="0"/>
              <a:t>Fifth level</a:t>
            </a:r>
            <a:endParaRPr lang="en-US" dirty="0"/>
          </a:p>
        </p:txBody>
      </p:sp>
      <p:sp>
        <p:nvSpPr>
          <p:cNvPr id="14" name="Date Placeholder 13"/>
          <p:cNvSpPr>
            <a:spLocks noGrp="1"/>
          </p:cNvSpPr>
          <p:nvPr>
            <p:ph type="dt" sz="half" idx="2"/>
          </p:nvPr>
        </p:nvSpPr>
        <p:spPr>
          <a:xfrm>
            <a:off x="6096000" y="4686300"/>
            <a:ext cx="2667000" cy="273844"/>
          </a:xfrm>
          <a:prstGeom prst="rect">
            <a:avLst/>
          </a:prstGeom>
        </p:spPr>
        <p:txBody>
          <a:bodyPr vert="horz" anchor="ctr" anchorCtr="0"/>
          <a:lstStyle>
            <a:lvl1pPr algn="l">
              <a:defRPr sz="1400">
                <a:solidFill>
                  <a:schemeClr val="tx2"/>
                </a:solidFill>
              </a:defRPr>
            </a:lvl1pPr>
            <a:extLst/>
          </a:lstStyle>
          <a:p>
            <a:fld id="{E4606EA6-EFEA-4C30-9264-4F9291A5780D}" type="datetime1">
              <a:rPr lang="en-US" smtClean="0"/>
              <a:pPr/>
              <a:t>6/6/17</a:t>
            </a:fld>
            <a:endParaRPr lang="en-US" sz="1400" dirty="0">
              <a:solidFill>
                <a:schemeClr val="tx2"/>
              </a:solidFill>
            </a:endParaRPr>
          </a:p>
        </p:txBody>
      </p:sp>
      <p:sp>
        <p:nvSpPr>
          <p:cNvPr id="3" name="Footer Placeholder 2"/>
          <p:cNvSpPr>
            <a:spLocks noGrp="1"/>
          </p:cNvSpPr>
          <p:nvPr>
            <p:ph type="ftr" sz="quarter" idx="3"/>
          </p:nvPr>
        </p:nvSpPr>
        <p:spPr>
          <a:xfrm>
            <a:off x="609601" y="4686155"/>
            <a:ext cx="5421083" cy="273844"/>
          </a:xfrm>
          <a:prstGeom prst="rect">
            <a:avLst/>
          </a:prstGeom>
        </p:spPr>
        <p:txBody>
          <a:bodyPr vert="horz" anchor="ctr"/>
          <a:lstStyle>
            <a:lvl1pPr algn="r">
              <a:defRPr sz="1400">
                <a:solidFill>
                  <a:schemeClr val="tx2"/>
                </a:solidFill>
              </a:defRPr>
            </a:lvl1pPr>
            <a:extLst/>
          </a:lstStyle>
          <a:p>
            <a:pPr algn="r"/>
            <a:endParaRPr lang="en-US" sz="1400" dirty="0">
              <a:solidFill>
                <a:schemeClr val="tx2"/>
              </a:solidFill>
            </a:endParaRPr>
          </a:p>
        </p:txBody>
      </p:sp>
      <p:sp>
        <p:nvSpPr>
          <p:cNvPr id="7" name="Rectangle 6"/>
          <p:cNvSpPr/>
          <p:nvPr/>
        </p:nvSpPr>
        <p:spPr>
          <a:xfrm>
            <a:off x="0" y="1095170"/>
            <a:ext cx="9144000" cy="240030"/>
          </a:xfrm>
          <a:prstGeom prst="rect">
            <a:avLst/>
          </a:prstGeom>
          <a:solidFill>
            <a:srgbClr val="FFFFFF"/>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8" name="Rectangle 7"/>
          <p:cNvSpPr/>
          <p:nvPr/>
        </p:nvSpPr>
        <p:spPr>
          <a:xfrm>
            <a:off x="0" y="1129460"/>
            <a:ext cx="533400" cy="17145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9" name="Rectangle 8"/>
          <p:cNvSpPr/>
          <p:nvPr/>
        </p:nvSpPr>
        <p:spPr>
          <a:xfrm>
            <a:off x="590550" y="1129460"/>
            <a:ext cx="8553450" cy="171450"/>
          </a:xfrm>
          <a:prstGeom prst="rect">
            <a:avLst/>
          </a:prstGeom>
          <a:solidFill>
            <a:schemeClr val="accent1">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p>
        </p:txBody>
      </p:sp>
      <p:sp>
        <p:nvSpPr>
          <p:cNvPr id="23" name="Slide Number Placeholder 22"/>
          <p:cNvSpPr>
            <a:spLocks noGrp="1"/>
          </p:cNvSpPr>
          <p:nvPr>
            <p:ph type="sldNum" sz="quarter" idx="4"/>
          </p:nvPr>
        </p:nvSpPr>
        <p:spPr>
          <a:xfrm>
            <a:off x="0" y="1123507"/>
            <a:ext cx="533400" cy="183357"/>
          </a:xfrm>
          <a:prstGeom prst="rect">
            <a:avLst/>
          </a:prstGeom>
        </p:spPr>
        <p:txBody>
          <a:bodyPr vert="horz" anchor="ctr" anchorCtr="0">
            <a:normAutofit/>
          </a:bodyPr>
          <a:lstStyle>
            <a:lvl1pPr algn="ctr">
              <a:defRPr sz="1400" b="1">
                <a:solidFill>
                  <a:srgbClr val="FFFFFF"/>
                </a:solidFill>
              </a:defRPr>
            </a:lvl1pPr>
            <a:extLst/>
          </a:lstStyle>
          <a:p>
            <a:pPr algn="ctr"/>
            <a:fld id="{8F82E0A0-C266-4798-8C8F-B9F91E9DA37E}" type="slidenum">
              <a:rPr lang="en-US" sz="1400" b="1" smtClean="0">
                <a:solidFill>
                  <a:srgbClr val="FFFFFF"/>
                </a:solidFill>
              </a:rPr>
              <a:pPr algn="ctr"/>
              <a:t>‹#›</a:t>
            </a:fld>
            <a:endParaRPr lang="en-US" sz="1400" b="1" dirty="0">
              <a:solidFill>
                <a:srgbClr val="FFFFFF"/>
              </a:solidFill>
            </a:endParaRPr>
          </a:p>
        </p:txBody>
      </p:sp>
      <p:sp>
        <p:nvSpPr>
          <p:cNvPr id="22" name="Title Placeholder 21"/>
          <p:cNvSpPr>
            <a:spLocks noGrp="1"/>
          </p:cNvSpPr>
          <p:nvPr>
            <p:ph type="title"/>
          </p:nvPr>
        </p:nvSpPr>
        <p:spPr>
          <a:xfrm>
            <a:off x="609600" y="118110"/>
            <a:ext cx="8153400" cy="1005840"/>
          </a:xfrm>
          <a:prstGeom prst="rect">
            <a:avLst/>
          </a:prstGeom>
        </p:spPr>
        <p:txBody>
          <a:bodyPr vert="horz" anchor="b">
            <a:normAutofit/>
          </a:bodyPr>
          <a:lstStyle>
            <a:extLst/>
          </a:lstStyle>
          <a:p>
            <a:r>
              <a:rPr lang="en-AU"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rtl="0" eaLnBrk="1" latinLnBrk="0" hangingPunct="1">
        <a:spcBef>
          <a:spcPct val="0"/>
        </a:spcBef>
        <a:buNone/>
        <a:defRPr sz="4200" kern="1200">
          <a:solidFill>
            <a:schemeClr val="tx2"/>
          </a:solidFill>
          <a:latin typeface="+mj-lt"/>
          <a:ea typeface="+mj-ea"/>
          <a:cs typeface="+mj-cs"/>
        </a:defRPr>
      </a:lvl1pPr>
      <a:extLst/>
    </p:titleStyle>
    <p:bodyStyle>
      <a:lvl1pPr marL="320040" indent="-320040" algn="l" rtl="0" eaLnBrk="1" latinLnBrk="0" hangingPunct="1">
        <a:spcBef>
          <a:spcPts val="700"/>
        </a:spcBef>
        <a:buClr>
          <a:schemeClr val="accent2"/>
        </a:buClr>
        <a:buSzPct val="60000"/>
        <a:buFont typeface="Wingdings"/>
        <a:buChar char=""/>
        <a:defRPr sz="2900" kern="1200">
          <a:solidFill>
            <a:schemeClr val="tx1"/>
          </a:solidFill>
          <a:latin typeface="+mn-lt"/>
          <a:ea typeface="+mn-ea"/>
          <a:cs typeface="+mn-cs"/>
        </a:defRPr>
      </a:lvl1pPr>
      <a:lvl2pPr marL="640080" indent="-274320" algn="l" rtl="0" eaLnBrk="1" latinLnBrk="0" hangingPunct="1">
        <a:spcBef>
          <a:spcPts val="550"/>
        </a:spcBef>
        <a:buClr>
          <a:schemeClr val="accent1"/>
        </a:buClr>
        <a:buSzPct val="70000"/>
        <a:buFont typeface="Wingdings 2"/>
        <a:buChar char=""/>
        <a:defRPr sz="2600" kern="1200">
          <a:solidFill>
            <a:schemeClr val="tx1"/>
          </a:solidFill>
          <a:latin typeface="+mn-lt"/>
          <a:ea typeface="+mn-ea"/>
          <a:cs typeface="+mn-cs"/>
        </a:defRPr>
      </a:lvl2pPr>
      <a:lvl3pPr marL="914400" indent="-228600" algn="l" rtl="0" eaLnBrk="1" latinLnBrk="0" hangingPunct="1">
        <a:spcBef>
          <a:spcPts val="500"/>
        </a:spcBef>
        <a:buClr>
          <a:schemeClr val="accent2"/>
        </a:buClr>
        <a:buSzPct val="75000"/>
        <a:buFont typeface="Wingdings"/>
        <a:buChar char=""/>
        <a:defRPr sz="2300" kern="1200">
          <a:solidFill>
            <a:schemeClr val="tx1"/>
          </a:solidFill>
          <a:latin typeface="+mn-lt"/>
          <a:ea typeface="+mn-ea"/>
          <a:cs typeface="+mn-cs"/>
        </a:defRPr>
      </a:lvl3pPr>
      <a:lvl4pPr marL="1371600" indent="-228600" algn="l" rtl="0" eaLnBrk="1" latinLnBrk="0" hangingPunct="1">
        <a:spcBef>
          <a:spcPts val="400"/>
        </a:spcBef>
        <a:buClr>
          <a:schemeClr val="accent3"/>
        </a:buClr>
        <a:buSzPct val="75000"/>
        <a:buFont typeface="Wingdings"/>
        <a:buChar char=""/>
        <a:defRPr sz="2000" kern="1200">
          <a:solidFill>
            <a:schemeClr val="tx1"/>
          </a:solidFill>
          <a:latin typeface="+mn-lt"/>
          <a:ea typeface="+mn-ea"/>
          <a:cs typeface="+mn-cs"/>
        </a:defRPr>
      </a:lvl4pPr>
      <a:lvl5pPr marL="1828800" indent="-228600" algn="l" rtl="0" eaLnBrk="1" latinLnBrk="0" hangingPunct="1">
        <a:spcBef>
          <a:spcPts val="400"/>
        </a:spcBef>
        <a:buClr>
          <a:schemeClr val="accent4"/>
        </a:buClr>
        <a:buSzPct val="65000"/>
        <a:buFont typeface="Wingdings"/>
        <a:buChar char=""/>
        <a:defRPr sz="2000" kern="1200">
          <a:solidFill>
            <a:schemeClr val="tx1"/>
          </a:solidFill>
          <a:latin typeface="+mn-lt"/>
          <a:ea typeface="+mn-ea"/>
          <a:cs typeface="+mn-cs"/>
        </a:defRPr>
      </a:lvl5pPr>
      <a:lvl6pPr marL="2103120" indent="-228600" algn="l" rtl="0" eaLnBrk="1" latinLnBrk="0" hangingPunct="1">
        <a:spcBef>
          <a:spcPct val="20000"/>
        </a:spcBef>
        <a:buClr>
          <a:schemeClr val="accent1"/>
        </a:buClr>
        <a:buFont typeface="Wingdings"/>
        <a:buNone/>
        <a:defRPr sz="1800" kern="1200" baseline="0">
          <a:solidFill>
            <a:schemeClr val="tx1"/>
          </a:solidFill>
          <a:latin typeface="+mn-lt"/>
          <a:ea typeface="+mn-ea"/>
          <a:cs typeface="+mn-cs"/>
        </a:defRPr>
      </a:lvl6pPr>
      <a:lvl7pPr marL="2377440" indent="-228600" algn="l" rtl="0" eaLnBrk="1" latinLnBrk="0" hangingPunct="1">
        <a:spcBef>
          <a:spcPct val="20000"/>
        </a:spcBef>
        <a:buClr>
          <a:schemeClr val="accent2"/>
        </a:buClr>
        <a:buFont typeface="Wingdings"/>
        <a:buChar char="§"/>
        <a:defRPr sz="1800" kern="1200" baseline="0">
          <a:solidFill>
            <a:schemeClr val="tx1"/>
          </a:solidFill>
          <a:latin typeface="+mn-lt"/>
          <a:ea typeface="+mn-ea"/>
          <a:cs typeface="+mn-cs"/>
        </a:defRPr>
      </a:lvl7pPr>
      <a:lvl8pPr marL="2651760" indent="-228600" algn="l" rtl="0" eaLnBrk="1" latinLnBrk="0" hangingPunct="1">
        <a:spcBef>
          <a:spcPct val="20000"/>
        </a:spcBef>
        <a:buClr>
          <a:schemeClr val="accent3"/>
        </a:buClr>
        <a:buFont typeface="Wingdings"/>
        <a:buChar char="§"/>
        <a:defRPr sz="1800" kern="1200" baseline="0">
          <a:solidFill>
            <a:schemeClr val="tx1"/>
          </a:solidFill>
          <a:latin typeface="+mn-lt"/>
          <a:ea typeface="+mn-ea"/>
          <a:cs typeface="+mn-cs"/>
        </a:defRPr>
      </a:lvl8pPr>
      <a:lvl9pPr marL="2926080" indent="-228600" algn="l" rtl="0" eaLnBrk="1" latinLnBrk="0" hangingPunct="1">
        <a:spcBef>
          <a:spcPct val="20000"/>
        </a:spcBef>
        <a:buClr>
          <a:schemeClr val="accent4"/>
        </a:buClr>
        <a:buFont typeface="Wingdings"/>
        <a:buChar char="§"/>
        <a:defRPr sz="1800" kern="1200" baseline="0">
          <a:solidFill>
            <a:schemeClr val="tx1"/>
          </a:solidFill>
          <a:latin typeface="+mn-lt"/>
          <a:ea typeface="+mn-ea"/>
          <a:cs typeface="+mn-cs"/>
        </a:defRPr>
      </a:lvl9pPr>
      <a:extLst/>
    </p:bodyStyle>
    <p:otherStyle>
      <a:lvl1pPr marL="0" algn="l" rtl="0" eaLnBrk="1" hangingPunct="1">
        <a:defRPr kern="1200">
          <a:solidFill>
            <a:schemeClr val="tx1"/>
          </a:solidFill>
          <a:latin typeface="+mn-lt"/>
          <a:ea typeface="+mn-ea"/>
          <a:cs typeface="+mn-cs"/>
        </a:defRPr>
      </a:lvl1pPr>
      <a:lvl2pPr marL="457200" algn="l" rtl="0" eaLnBrk="1" hangingPunct="1">
        <a:defRPr kern="1200">
          <a:solidFill>
            <a:schemeClr val="tx1"/>
          </a:solidFill>
          <a:latin typeface="+mn-lt"/>
          <a:ea typeface="+mn-ea"/>
          <a:cs typeface="+mn-cs"/>
        </a:defRPr>
      </a:lvl2pPr>
      <a:lvl3pPr marL="914400" algn="l" rtl="0" eaLnBrk="1" hangingPunct="1">
        <a:defRPr kern="1200">
          <a:solidFill>
            <a:schemeClr val="tx1"/>
          </a:solidFill>
          <a:latin typeface="+mn-lt"/>
          <a:ea typeface="+mn-ea"/>
          <a:cs typeface="+mn-cs"/>
        </a:defRPr>
      </a:lvl3pPr>
      <a:lvl4pPr marL="1371600" algn="l" rtl="0" eaLnBrk="1" hangingPunct="1">
        <a:defRPr kern="1200">
          <a:solidFill>
            <a:schemeClr val="tx1"/>
          </a:solidFill>
          <a:latin typeface="+mn-lt"/>
          <a:ea typeface="+mn-ea"/>
          <a:cs typeface="+mn-cs"/>
        </a:defRPr>
      </a:lvl4pPr>
      <a:lvl5pPr marL="1828800" algn="l" rtl="0" eaLnBrk="1" hangingPunct="1">
        <a:defRPr kern="1200">
          <a:solidFill>
            <a:schemeClr val="tx1"/>
          </a:solidFill>
          <a:latin typeface="+mn-lt"/>
          <a:ea typeface="+mn-ea"/>
          <a:cs typeface="+mn-cs"/>
        </a:defRPr>
      </a:lvl5pPr>
      <a:lvl6pPr marL="2286000" algn="l" rtl="0" eaLnBrk="1" hangingPunct="1">
        <a:defRPr kern="1200">
          <a:solidFill>
            <a:schemeClr val="tx1"/>
          </a:solidFill>
          <a:latin typeface="+mn-lt"/>
          <a:ea typeface="+mn-ea"/>
          <a:cs typeface="+mn-cs"/>
        </a:defRPr>
      </a:lvl6pPr>
      <a:lvl7pPr marL="2743200" algn="l" rtl="0" eaLnBrk="1" hangingPunct="1">
        <a:defRPr kern="1200">
          <a:solidFill>
            <a:schemeClr val="tx1"/>
          </a:solidFill>
          <a:latin typeface="+mn-lt"/>
          <a:ea typeface="+mn-ea"/>
          <a:cs typeface="+mn-cs"/>
        </a:defRPr>
      </a:lvl7pPr>
      <a:lvl8pPr marL="3200400" algn="l" rtl="0" eaLnBrk="1" hangingPunct="1">
        <a:defRPr kern="1200">
          <a:solidFill>
            <a:schemeClr val="tx1"/>
          </a:solidFill>
          <a:latin typeface="+mn-lt"/>
          <a:ea typeface="+mn-ea"/>
          <a:cs typeface="+mn-cs"/>
        </a:defRPr>
      </a:lvl8pPr>
      <a:lvl9pPr marL="3657600" algn="l" rtl="0" eaLnBrk="1" hangingPunct="1">
        <a:defRPr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a:spLocks noGrp="1"/>
          </p:cNvSpPr>
          <p:nvPr>
            <p:ph type="subTitle" idx="1"/>
          </p:nvPr>
        </p:nvSpPr>
        <p:spPr>
          <a:xfrm>
            <a:off x="2667000" y="4537528"/>
            <a:ext cx="6515100" cy="514350"/>
          </a:xfrm>
        </p:spPr>
        <p:txBody>
          <a:bodyPr>
            <a:noAutofit/>
          </a:bodyPr>
          <a:lstStyle>
            <a:extLst/>
          </a:lstStyle>
          <a:p>
            <a:r>
              <a:rPr lang="en-US" sz="3200" b="1" dirty="0" smtClean="0"/>
              <a:t>“My Tabernacle shall be with them”</a:t>
            </a:r>
            <a:endParaRPr lang="en-US" sz="3200" b="1" dirty="0"/>
          </a:p>
        </p:txBody>
      </p:sp>
      <p:sp>
        <p:nvSpPr>
          <p:cNvPr id="2" name="TextBox 1"/>
          <p:cNvSpPr txBox="1"/>
          <p:nvPr/>
        </p:nvSpPr>
        <p:spPr>
          <a:xfrm>
            <a:off x="228600" y="4476750"/>
            <a:ext cx="1966855" cy="646331"/>
          </a:xfrm>
          <a:prstGeom prst="rect">
            <a:avLst/>
          </a:prstGeom>
          <a:noFill/>
        </p:spPr>
        <p:txBody>
          <a:bodyPr wrap="none" rtlCol="0">
            <a:spAutoFit/>
          </a:bodyPr>
          <a:lstStyle/>
          <a:p>
            <a:r>
              <a:rPr lang="en-US" sz="3600" b="1" dirty="0" smtClean="0"/>
              <a:t>Isaiah 60</a:t>
            </a:r>
            <a:endParaRPr lang="en-US" sz="3600" b="1" dirty="0"/>
          </a:p>
        </p:txBody>
      </p:sp>
      <p:pic>
        <p:nvPicPr>
          <p:cNvPr id="8" name="Picture 7"/>
          <p:cNvPicPr>
            <a:picLocks noChangeAspect="1"/>
          </p:cNvPicPr>
          <p:nvPr/>
        </p:nvPicPr>
        <p:blipFill>
          <a:blip r:embed="rId3"/>
          <a:stretch>
            <a:fillRect/>
          </a:stretch>
        </p:blipFill>
        <p:spPr>
          <a:xfrm>
            <a:off x="0" y="0"/>
            <a:ext cx="9144000" cy="455295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3 </a:t>
            </a:r>
            <a:r>
              <a:rPr lang="en-US" dirty="0" err="1" smtClean="0"/>
              <a:t>overturnings</a:t>
            </a:r>
            <a:endParaRPr lang="en-US" dirty="0"/>
          </a:p>
        </p:txBody>
      </p:sp>
      <p:sp>
        <p:nvSpPr>
          <p:cNvPr id="3" name="Content Placeholder 2"/>
          <p:cNvSpPr>
            <a:spLocks noGrp="1"/>
          </p:cNvSpPr>
          <p:nvPr>
            <p:ph sz="quarter" idx="13"/>
          </p:nvPr>
        </p:nvSpPr>
        <p:spPr>
          <a:xfrm>
            <a:off x="609600" y="1352550"/>
            <a:ext cx="8153400" cy="3581400"/>
          </a:xfrm>
        </p:spPr>
        <p:txBody>
          <a:bodyPr>
            <a:normAutofit fontScale="85000" lnSpcReduction="20000"/>
          </a:bodyPr>
          <a:lstStyle/>
          <a:p>
            <a:pPr marL="0" indent="0" algn="ctr">
              <a:buNone/>
            </a:pPr>
            <a:r>
              <a:rPr lang="en-US" sz="4100" b="1" dirty="0" smtClean="0">
                <a:solidFill>
                  <a:srgbClr val="0000FF"/>
                </a:solidFill>
              </a:rPr>
              <a:t>Kingdom of God (past)</a:t>
            </a:r>
          </a:p>
          <a:p>
            <a:pPr>
              <a:buFont typeface="Wingdings" charset="2"/>
              <a:buChar char="Ø"/>
            </a:pPr>
            <a:r>
              <a:rPr lang="en-US" dirty="0" smtClean="0"/>
              <a:t>Babylonian</a:t>
            </a:r>
          </a:p>
          <a:p>
            <a:pPr lvl="1">
              <a:buFont typeface="Arial"/>
              <a:buChar char="•"/>
            </a:pPr>
            <a:r>
              <a:rPr lang="en-US" dirty="0" smtClean="0"/>
              <a:t>Rebuilt under Ezra and Nehemiah</a:t>
            </a:r>
          </a:p>
          <a:p>
            <a:pPr>
              <a:buFont typeface="Wingdings" charset="2"/>
              <a:buChar char="Ø"/>
            </a:pPr>
            <a:r>
              <a:rPr lang="en-US" dirty="0" smtClean="0"/>
              <a:t>Roman</a:t>
            </a:r>
          </a:p>
          <a:p>
            <a:pPr lvl="1">
              <a:buFont typeface="Arial"/>
              <a:buChar char="•"/>
            </a:pPr>
            <a:r>
              <a:rPr lang="en-US" dirty="0" smtClean="0"/>
              <a:t>Rebuilt in 20</a:t>
            </a:r>
            <a:r>
              <a:rPr lang="en-US" baseline="30000" dirty="0" smtClean="0"/>
              <a:t>th</a:t>
            </a:r>
            <a:r>
              <a:rPr lang="en-US" dirty="0" smtClean="0"/>
              <a:t> Century</a:t>
            </a:r>
          </a:p>
          <a:p>
            <a:pPr>
              <a:buFont typeface="Wingdings" charset="2"/>
              <a:buChar char="Ø"/>
            </a:pPr>
            <a:r>
              <a:rPr lang="en-US" dirty="0"/>
              <a:t>Russian</a:t>
            </a:r>
          </a:p>
          <a:p>
            <a:pPr lvl="1">
              <a:buFont typeface="Arial"/>
              <a:buChar char="•"/>
            </a:pPr>
            <a:r>
              <a:rPr lang="en-US" dirty="0"/>
              <a:t>Rebuilt by Christ (whose right it is)</a:t>
            </a:r>
          </a:p>
          <a:p>
            <a:pPr marL="365760" lvl="1" indent="0">
              <a:buNone/>
            </a:pPr>
            <a:endParaRPr lang="en-US" dirty="0"/>
          </a:p>
          <a:p>
            <a:pPr marL="0" indent="0" algn="ctr">
              <a:buNone/>
            </a:pPr>
            <a:r>
              <a:rPr lang="en-US" sz="4100" b="1" dirty="0" smtClean="0">
                <a:solidFill>
                  <a:srgbClr val="0000FF"/>
                </a:solidFill>
              </a:rPr>
              <a:t>Kingdom </a:t>
            </a:r>
            <a:r>
              <a:rPr lang="en-US" sz="4100" b="1" dirty="0">
                <a:solidFill>
                  <a:srgbClr val="0000FF"/>
                </a:solidFill>
              </a:rPr>
              <a:t>of </a:t>
            </a:r>
            <a:r>
              <a:rPr lang="en-US" sz="4100" b="1" dirty="0" smtClean="0">
                <a:solidFill>
                  <a:srgbClr val="0000FF"/>
                </a:solidFill>
              </a:rPr>
              <a:t>God </a:t>
            </a:r>
            <a:r>
              <a:rPr lang="en-US" sz="4100" b="1" smtClean="0">
                <a:solidFill>
                  <a:srgbClr val="0000FF"/>
                </a:solidFill>
              </a:rPr>
              <a:t>(future)</a:t>
            </a:r>
            <a:endParaRPr lang="en-US" sz="4100" b="1" dirty="0">
              <a:solidFill>
                <a:srgbClr val="0000FF"/>
              </a:solidFill>
            </a:endParaRPr>
          </a:p>
        </p:txBody>
      </p:sp>
      <p:cxnSp>
        <p:nvCxnSpPr>
          <p:cNvPr id="5" name="Straight Arrow Connector 4"/>
          <p:cNvCxnSpPr/>
          <p:nvPr/>
        </p:nvCxnSpPr>
        <p:spPr>
          <a:xfrm>
            <a:off x="5334000" y="3486150"/>
            <a:ext cx="0" cy="91440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8" name="Straight Arrow Connector 7"/>
          <p:cNvCxnSpPr/>
          <p:nvPr/>
        </p:nvCxnSpPr>
        <p:spPr>
          <a:xfrm flipV="1">
            <a:off x="5334000" y="1809750"/>
            <a:ext cx="0" cy="990600"/>
          </a:xfrm>
          <a:prstGeom prst="straightConnector1">
            <a:avLst/>
          </a:prstGeom>
          <a:ln w="3810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4260828" y="2839819"/>
            <a:ext cx="2216172" cy="646331"/>
          </a:xfrm>
          <a:prstGeom prst="rect">
            <a:avLst/>
          </a:prstGeom>
          <a:noFill/>
          <a:ln>
            <a:solidFill>
              <a:srgbClr val="FF0000"/>
            </a:solidFill>
          </a:ln>
        </p:spPr>
        <p:txBody>
          <a:bodyPr wrap="none" rtlCol="0">
            <a:spAutoFit/>
          </a:bodyPr>
          <a:lstStyle/>
          <a:p>
            <a:r>
              <a:rPr lang="en-US" b="1" dirty="0" smtClean="0">
                <a:solidFill>
                  <a:srgbClr val="FF0000"/>
                </a:solidFill>
              </a:rPr>
              <a:t>Kingdom of men</a:t>
            </a:r>
          </a:p>
          <a:p>
            <a:r>
              <a:rPr lang="en-US" b="1" dirty="0" smtClean="0">
                <a:solidFill>
                  <a:srgbClr val="FF0000"/>
                </a:solidFill>
              </a:rPr>
              <a:t>Times of the Gentiles</a:t>
            </a:r>
            <a:endParaRPr lang="en-US" b="1" dirty="0">
              <a:solidFill>
                <a:srgbClr val="FF0000"/>
              </a:solidFill>
            </a:endParaRPr>
          </a:p>
        </p:txBody>
      </p:sp>
    </p:spTree>
    <p:extLst>
      <p:ext uri="{BB962C8B-B14F-4D97-AF65-F5344CB8AC3E}">
        <p14:creationId xmlns:p14="http://schemas.microsoft.com/office/powerpoint/2010/main" val="3800043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solidFill>
                  <a:srgbClr val="0000FF"/>
                </a:solidFill>
              </a:rPr>
              <a:t>The stages of ultimate restoration </a:t>
            </a:r>
            <a:r>
              <a:rPr lang="en-US" dirty="0" smtClean="0"/>
              <a:t/>
            </a:r>
            <a:br>
              <a:rPr lang="en-US" dirty="0" smtClean="0"/>
            </a:br>
            <a:r>
              <a:rPr lang="en-US" b="1" dirty="0" smtClean="0">
                <a:solidFill>
                  <a:srgbClr val="FF0000"/>
                </a:solidFill>
              </a:rPr>
              <a:t>Ezekiel 37</a:t>
            </a:r>
            <a:endParaRPr lang="en-US" b="1" dirty="0">
              <a:solidFill>
                <a:srgbClr val="FF0000"/>
              </a:solidFill>
            </a:endParaRPr>
          </a:p>
        </p:txBody>
      </p:sp>
      <p:sp>
        <p:nvSpPr>
          <p:cNvPr id="3" name="Content Placeholder 2"/>
          <p:cNvSpPr>
            <a:spLocks noGrp="1"/>
          </p:cNvSpPr>
          <p:nvPr>
            <p:ph sz="quarter" idx="13"/>
          </p:nvPr>
        </p:nvSpPr>
        <p:spPr/>
        <p:txBody>
          <a:bodyPr>
            <a:normAutofit fontScale="92500" lnSpcReduction="10000"/>
          </a:bodyPr>
          <a:lstStyle/>
          <a:p>
            <a:pPr>
              <a:buFont typeface="Wingdings" charset="2"/>
              <a:buChar char="Ø"/>
            </a:pPr>
            <a:r>
              <a:rPr lang="en-US" dirty="0" smtClean="0"/>
              <a:t>All Jews (</a:t>
            </a:r>
            <a:r>
              <a:rPr lang="en-US" dirty="0"/>
              <a:t>J</a:t>
            </a:r>
            <a:r>
              <a:rPr lang="en-US" dirty="0" smtClean="0"/>
              <a:t>udah and Ephraim) united as one nation </a:t>
            </a:r>
            <a:r>
              <a:rPr lang="en-US" b="1" dirty="0" smtClean="0">
                <a:solidFill>
                  <a:srgbClr val="FF0000"/>
                </a:solidFill>
              </a:rPr>
              <a:t>v 22</a:t>
            </a:r>
          </a:p>
          <a:p>
            <a:pPr>
              <a:buFont typeface="Wingdings" charset="2"/>
              <a:buChar char="Ø"/>
            </a:pPr>
            <a:r>
              <a:rPr lang="en-US" dirty="0" smtClean="0"/>
              <a:t>One king (Jesus Christ) </a:t>
            </a:r>
            <a:r>
              <a:rPr lang="en-US" b="1" dirty="0" smtClean="0">
                <a:solidFill>
                  <a:srgbClr val="FF0000"/>
                </a:solidFill>
              </a:rPr>
              <a:t>v 22</a:t>
            </a:r>
          </a:p>
          <a:p>
            <a:pPr>
              <a:buFont typeface="Wingdings" charset="2"/>
              <a:buChar char="Ø"/>
            </a:pPr>
            <a:r>
              <a:rPr lang="en-US" dirty="0" smtClean="0"/>
              <a:t>Nation cleansed </a:t>
            </a:r>
            <a:r>
              <a:rPr lang="en-US" b="1" dirty="0" smtClean="0">
                <a:solidFill>
                  <a:srgbClr val="FF0000"/>
                </a:solidFill>
              </a:rPr>
              <a:t>v 23</a:t>
            </a:r>
          </a:p>
          <a:p>
            <a:pPr>
              <a:buFont typeface="Wingdings" charset="2"/>
              <a:buChar char="Ø"/>
            </a:pPr>
            <a:r>
              <a:rPr lang="en-US" dirty="0" smtClean="0"/>
              <a:t>Reconciled to God </a:t>
            </a:r>
            <a:r>
              <a:rPr lang="en-US" b="1" dirty="0" smtClean="0">
                <a:solidFill>
                  <a:srgbClr val="FF0000"/>
                </a:solidFill>
              </a:rPr>
              <a:t>v 23</a:t>
            </a:r>
          </a:p>
          <a:p>
            <a:pPr>
              <a:buFont typeface="Wingdings" charset="2"/>
              <a:buChar char="Ø"/>
            </a:pPr>
            <a:r>
              <a:rPr lang="en-US" dirty="0" smtClean="0"/>
              <a:t>Worship God </a:t>
            </a:r>
            <a:r>
              <a:rPr lang="en-US" b="1" dirty="0" smtClean="0">
                <a:solidFill>
                  <a:srgbClr val="FF0000"/>
                </a:solidFill>
              </a:rPr>
              <a:t>v 24</a:t>
            </a:r>
          </a:p>
          <a:p>
            <a:pPr>
              <a:buFont typeface="Wingdings" charset="2"/>
              <a:buChar char="Ø"/>
            </a:pPr>
            <a:r>
              <a:rPr lang="en-US" dirty="0" smtClean="0"/>
              <a:t>Sanctuary built  </a:t>
            </a:r>
            <a:r>
              <a:rPr lang="en-US" b="1" dirty="0" smtClean="0">
                <a:solidFill>
                  <a:srgbClr val="FF0000"/>
                </a:solidFill>
              </a:rPr>
              <a:t>v 26</a:t>
            </a:r>
          </a:p>
          <a:p>
            <a:pPr>
              <a:buFont typeface="Wingdings" charset="2"/>
              <a:buChar char="Ø"/>
            </a:pPr>
            <a:r>
              <a:rPr lang="en-US" dirty="0" smtClean="0"/>
              <a:t>All nations know God through Israel </a:t>
            </a:r>
            <a:r>
              <a:rPr lang="en-US" b="1" dirty="0" smtClean="0">
                <a:solidFill>
                  <a:srgbClr val="FF0000"/>
                </a:solidFill>
              </a:rPr>
              <a:t>v 27</a:t>
            </a:r>
            <a:endParaRPr lang="en-US" b="1" dirty="0">
              <a:solidFill>
                <a:srgbClr val="FF0000"/>
              </a:solidFill>
            </a:endParaRPr>
          </a:p>
        </p:txBody>
      </p:sp>
    </p:spTree>
    <p:extLst>
      <p:ext uri="{BB962C8B-B14F-4D97-AF65-F5344CB8AC3E}">
        <p14:creationId xmlns:p14="http://schemas.microsoft.com/office/powerpoint/2010/main" val="381446645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0"/>
            <a:ext cx="3276600" cy="5143500"/>
          </a:xfrm>
          <a:prstGeom prst="rect">
            <a:avLst/>
          </a:prstGeom>
          <a:noFill/>
          <a:ln>
            <a:noFill/>
          </a:ln>
        </p:spPr>
      </p:pic>
      <p:sp>
        <p:nvSpPr>
          <p:cNvPr id="3" name="Freeform 2"/>
          <p:cNvSpPr/>
          <p:nvPr/>
        </p:nvSpPr>
        <p:spPr>
          <a:xfrm>
            <a:off x="3276600" y="63747"/>
            <a:ext cx="3144155" cy="5079753"/>
          </a:xfrm>
          <a:custGeom>
            <a:avLst/>
            <a:gdLst>
              <a:gd name="connsiteX0" fmla="*/ 3050083 w 3144155"/>
              <a:gd name="connsiteY0" fmla="*/ 569972 h 5079753"/>
              <a:gd name="connsiteX1" fmla="*/ 2970081 w 3144155"/>
              <a:gd name="connsiteY1" fmla="*/ 599971 h 5079753"/>
              <a:gd name="connsiteX2" fmla="*/ 2910079 w 3144155"/>
              <a:gd name="connsiteY2" fmla="*/ 609970 h 5079753"/>
              <a:gd name="connsiteX3" fmla="*/ 2770076 w 3144155"/>
              <a:gd name="connsiteY3" fmla="*/ 619970 h 5079753"/>
              <a:gd name="connsiteX4" fmla="*/ 2740075 w 3144155"/>
              <a:gd name="connsiteY4" fmla="*/ 609970 h 5079753"/>
              <a:gd name="connsiteX5" fmla="*/ 2690073 w 3144155"/>
              <a:gd name="connsiteY5" fmla="*/ 549973 h 5079753"/>
              <a:gd name="connsiteX6" fmla="*/ 2720074 w 3144155"/>
              <a:gd name="connsiteY6" fmla="*/ 449978 h 5079753"/>
              <a:gd name="connsiteX7" fmla="*/ 2740075 w 3144155"/>
              <a:gd name="connsiteY7" fmla="*/ 419980 h 5079753"/>
              <a:gd name="connsiteX8" fmla="*/ 2740075 w 3144155"/>
              <a:gd name="connsiteY8" fmla="*/ 229989 h 5079753"/>
              <a:gd name="connsiteX9" fmla="*/ 2710074 w 3144155"/>
              <a:gd name="connsiteY9" fmla="*/ 169992 h 5079753"/>
              <a:gd name="connsiteX10" fmla="*/ 2680073 w 3144155"/>
              <a:gd name="connsiteY10" fmla="*/ 159992 h 5079753"/>
              <a:gd name="connsiteX11" fmla="*/ 2590071 w 3144155"/>
              <a:gd name="connsiteY11" fmla="*/ 119994 h 5079753"/>
              <a:gd name="connsiteX12" fmla="*/ 2560070 w 3144155"/>
              <a:gd name="connsiteY12" fmla="*/ 109995 h 5079753"/>
              <a:gd name="connsiteX13" fmla="*/ 2470067 w 3144155"/>
              <a:gd name="connsiteY13" fmla="*/ 49998 h 5079753"/>
              <a:gd name="connsiteX14" fmla="*/ 2410066 w 3144155"/>
              <a:gd name="connsiteY14" fmla="*/ 10000 h 5079753"/>
              <a:gd name="connsiteX15" fmla="*/ 2380065 w 3144155"/>
              <a:gd name="connsiteY15" fmla="*/ 0 h 5079753"/>
              <a:gd name="connsiteX16" fmla="*/ 2230061 w 3144155"/>
              <a:gd name="connsiteY16" fmla="*/ 49998 h 5079753"/>
              <a:gd name="connsiteX17" fmla="*/ 2170059 w 3144155"/>
              <a:gd name="connsiteY17" fmla="*/ 69997 h 5079753"/>
              <a:gd name="connsiteX18" fmla="*/ 2080057 w 3144155"/>
              <a:gd name="connsiteY18" fmla="*/ 139993 h 5079753"/>
              <a:gd name="connsiteX19" fmla="*/ 2040056 w 3144155"/>
              <a:gd name="connsiteY19" fmla="*/ 199990 h 5079753"/>
              <a:gd name="connsiteX20" fmla="*/ 2000055 w 3144155"/>
              <a:gd name="connsiteY20" fmla="*/ 259988 h 5079753"/>
              <a:gd name="connsiteX21" fmla="*/ 1980054 w 3144155"/>
              <a:gd name="connsiteY21" fmla="*/ 289986 h 5079753"/>
              <a:gd name="connsiteX22" fmla="*/ 1960054 w 3144155"/>
              <a:gd name="connsiteY22" fmla="*/ 319985 h 5079753"/>
              <a:gd name="connsiteX23" fmla="*/ 1940053 w 3144155"/>
              <a:gd name="connsiteY23" fmla="*/ 349983 h 5079753"/>
              <a:gd name="connsiteX24" fmla="*/ 1930053 w 3144155"/>
              <a:gd name="connsiteY24" fmla="*/ 379982 h 5079753"/>
              <a:gd name="connsiteX25" fmla="*/ 1950053 w 3144155"/>
              <a:gd name="connsiteY25" fmla="*/ 479977 h 5079753"/>
              <a:gd name="connsiteX26" fmla="*/ 1940053 w 3144155"/>
              <a:gd name="connsiteY26" fmla="*/ 519975 h 5079753"/>
              <a:gd name="connsiteX27" fmla="*/ 1930053 w 3144155"/>
              <a:gd name="connsiteY27" fmla="*/ 569972 h 5079753"/>
              <a:gd name="connsiteX28" fmla="*/ 1910052 w 3144155"/>
              <a:gd name="connsiteY28" fmla="*/ 629970 h 5079753"/>
              <a:gd name="connsiteX29" fmla="*/ 1910052 w 3144155"/>
              <a:gd name="connsiteY29" fmla="*/ 719965 h 5079753"/>
              <a:gd name="connsiteX30" fmla="*/ 1900052 w 3144155"/>
              <a:gd name="connsiteY30" fmla="*/ 819960 h 5079753"/>
              <a:gd name="connsiteX31" fmla="*/ 1930053 w 3144155"/>
              <a:gd name="connsiteY31" fmla="*/ 839959 h 5079753"/>
              <a:gd name="connsiteX32" fmla="*/ 1960054 w 3144155"/>
              <a:gd name="connsiteY32" fmla="*/ 929955 h 5079753"/>
              <a:gd name="connsiteX33" fmla="*/ 1960054 w 3144155"/>
              <a:gd name="connsiteY33" fmla="*/ 1109946 h 5079753"/>
              <a:gd name="connsiteX34" fmla="*/ 1970054 w 3144155"/>
              <a:gd name="connsiteY34" fmla="*/ 1159944 h 5079753"/>
              <a:gd name="connsiteX35" fmla="*/ 1990054 w 3144155"/>
              <a:gd name="connsiteY35" fmla="*/ 1219941 h 5079753"/>
              <a:gd name="connsiteX36" fmla="*/ 1950053 w 3144155"/>
              <a:gd name="connsiteY36" fmla="*/ 1269938 h 5079753"/>
              <a:gd name="connsiteX37" fmla="*/ 1940053 w 3144155"/>
              <a:gd name="connsiteY37" fmla="*/ 1299937 h 5079753"/>
              <a:gd name="connsiteX38" fmla="*/ 1900052 w 3144155"/>
              <a:gd name="connsiteY38" fmla="*/ 1359934 h 5079753"/>
              <a:gd name="connsiteX39" fmla="*/ 1880051 w 3144155"/>
              <a:gd name="connsiteY39" fmla="*/ 1389933 h 5079753"/>
              <a:gd name="connsiteX40" fmla="*/ 1860051 w 3144155"/>
              <a:gd name="connsiteY40" fmla="*/ 1419931 h 5079753"/>
              <a:gd name="connsiteX41" fmla="*/ 1840050 w 3144155"/>
              <a:gd name="connsiteY41" fmla="*/ 1479928 h 5079753"/>
              <a:gd name="connsiteX42" fmla="*/ 1830050 w 3144155"/>
              <a:gd name="connsiteY42" fmla="*/ 1509927 h 5079753"/>
              <a:gd name="connsiteX43" fmla="*/ 1830050 w 3144155"/>
              <a:gd name="connsiteY43" fmla="*/ 1629921 h 5079753"/>
              <a:gd name="connsiteX44" fmla="*/ 1810049 w 3144155"/>
              <a:gd name="connsiteY44" fmla="*/ 1659919 h 5079753"/>
              <a:gd name="connsiteX45" fmla="*/ 1770048 w 3144155"/>
              <a:gd name="connsiteY45" fmla="*/ 1749915 h 5079753"/>
              <a:gd name="connsiteX46" fmla="*/ 1750048 w 3144155"/>
              <a:gd name="connsiteY46" fmla="*/ 1829911 h 5079753"/>
              <a:gd name="connsiteX47" fmla="*/ 1740047 w 3144155"/>
              <a:gd name="connsiteY47" fmla="*/ 1859910 h 5079753"/>
              <a:gd name="connsiteX48" fmla="*/ 1710047 w 3144155"/>
              <a:gd name="connsiteY48" fmla="*/ 1889908 h 5079753"/>
              <a:gd name="connsiteX49" fmla="*/ 1690046 w 3144155"/>
              <a:gd name="connsiteY49" fmla="*/ 1949905 h 5079753"/>
              <a:gd name="connsiteX50" fmla="*/ 1680046 w 3144155"/>
              <a:gd name="connsiteY50" fmla="*/ 1999903 h 5079753"/>
              <a:gd name="connsiteX51" fmla="*/ 1670046 w 3144155"/>
              <a:gd name="connsiteY51" fmla="*/ 2059900 h 5079753"/>
              <a:gd name="connsiteX52" fmla="*/ 1640045 w 3144155"/>
              <a:gd name="connsiteY52" fmla="*/ 2119897 h 5079753"/>
              <a:gd name="connsiteX53" fmla="*/ 1630044 w 3144155"/>
              <a:gd name="connsiteY53" fmla="*/ 2149896 h 5079753"/>
              <a:gd name="connsiteX54" fmla="*/ 1610044 w 3144155"/>
              <a:gd name="connsiteY54" fmla="*/ 2239891 h 5079753"/>
              <a:gd name="connsiteX55" fmla="*/ 1590043 w 3144155"/>
              <a:gd name="connsiteY55" fmla="*/ 2309888 h 5079753"/>
              <a:gd name="connsiteX56" fmla="*/ 1580043 w 3144155"/>
              <a:gd name="connsiteY56" fmla="*/ 2379884 h 5079753"/>
              <a:gd name="connsiteX57" fmla="*/ 1570043 w 3144155"/>
              <a:gd name="connsiteY57" fmla="*/ 2419883 h 5079753"/>
              <a:gd name="connsiteX58" fmla="*/ 1560043 w 3144155"/>
              <a:gd name="connsiteY58" fmla="*/ 2469880 h 5079753"/>
              <a:gd name="connsiteX59" fmla="*/ 1550042 w 3144155"/>
              <a:gd name="connsiteY59" fmla="*/ 2629872 h 5079753"/>
              <a:gd name="connsiteX60" fmla="*/ 1540042 w 3144155"/>
              <a:gd name="connsiteY60" fmla="*/ 2689869 h 5079753"/>
              <a:gd name="connsiteX61" fmla="*/ 1530042 w 3144155"/>
              <a:gd name="connsiteY61" fmla="*/ 2819863 h 5079753"/>
              <a:gd name="connsiteX62" fmla="*/ 1500041 w 3144155"/>
              <a:gd name="connsiteY62" fmla="*/ 2879860 h 5079753"/>
              <a:gd name="connsiteX63" fmla="*/ 1470040 w 3144155"/>
              <a:gd name="connsiteY63" fmla="*/ 2889860 h 5079753"/>
              <a:gd name="connsiteX64" fmla="*/ 1400038 w 3144155"/>
              <a:gd name="connsiteY64" fmla="*/ 2939857 h 5079753"/>
              <a:gd name="connsiteX65" fmla="*/ 1380038 w 3144155"/>
              <a:gd name="connsiteY65" fmla="*/ 2969856 h 5079753"/>
              <a:gd name="connsiteX66" fmla="*/ 1320036 w 3144155"/>
              <a:gd name="connsiteY66" fmla="*/ 2989855 h 5079753"/>
              <a:gd name="connsiteX67" fmla="*/ 1290035 w 3144155"/>
              <a:gd name="connsiteY67" fmla="*/ 3019853 h 5079753"/>
              <a:gd name="connsiteX68" fmla="*/ 1120031 w 3144155"/>
              <a:gd name="connsiteY68" fmla="*/ 3049852 h 5079753"/>
              <a:gd name="connsiteX69" fmla="*/ 1070029 w 3144155"/>
              <a:gd name="connsiteY69" fmla="*/ 3059851 h 5079753"/>
              <a:gd name="connsiteX70" fmla="*/ 1010028 w 3144155"/>
              <a:gd name="connsiteY70" fmla="*/ 3039852 h 5079753"/>
              <a:gd name="connsiteX71" fmla="*/ 900025 w 3144155"/>
              <a:gd name="connsiteY71" fmla="*/ 3079850 h 5079753"/>
              <a:gd name="connsiteX72" fmla="*/ 760021 w 3144155"/>
              <a:gd name="connsiteY72" fmla="*/ 3049852 h 5079753"/>
              <a:gd name="connsiteX73" fmla="*/ 730020 w 3144155"/>
              <a:gd name="connsiteY73" fmla="*/ 3039852 h 5079753"/>
              <a:gd name="connsiteX74" fmla="*/ 700019 w 3144155"/>
              <a:gd name="connsiteY74" fmla="*/ 3029853 h 5079753"/>
              <a:gd name="connsiteX75" fmla="*/ 640017 w 3144155"/>
              <a:gd name="connsiteY75" fmla="*/ 2989855 h 5079753"/>
              <a:gd name="connsiteX76" fmla="*/ 610017 w 3144155"/>
              <a:gd name="connsiteY76" fmla="*/ 2969856 h 5079753"/>
              <a:gd name="connsiteX77" fmla="*/ 580016 w 3144155"/>
              <a:gd name="connsiteY77" fmla="*/ 2959856 h 5079753"/>
              <a:gd name="connsiteX78" fmla="*/ 520014 w 3144155"/>
              <a:gd name="connsiteY78" fmla="*/ 2929858 h 5079753"/>
              <a:gd name="connsiteX79" fmla="*/ 490013 w 3144155"/>
              <a:gd name="connsiteY79" fmla="*/ 2909859 h 5079753"/>
              <a:gd name="connsiteX80" fmla="*/ 380010 w 3144155"/>
              <a:gd name="connsiteY80" fmla="*/ 2879860 h 5079753"/>
              <a:gd name="connsiteX81" fmla="*/ 280008 w 3144155"/>
              <a:gd name="connsiteY81" fmla="*/ 2859861 h 5079753"/>
              <a:gd name="connsiteX82" fmla="*/ 220006 w 3144155"/>
              <a:gd name="connsiteY82" fmla="*/ 2869861 h 5079753"/>
              <a:gd name="connsiteX83" fmla="*/ 80002 w 3144155"/>
              <a:gd name="connsiteY83" fmla="*/ 2879860 h 5079753"/>
              <a:gd name="connsiteX84" fmla="*/ 20000 w 3144155"/>
              <a:gd name="connsiteY84" fmla="*/ 2929858 h 5079753"/>
              <a:gd name="connsiteX85" fmla="*/ 0 w 3144155"/>
              <a:gd name="connsiteY85" fmla="*/ 2999854 h 5079753"/>
              <a:gd name="connsiteX86" fmla="*/ 10000 w 3144155"/>
              <a:gd name="connsiteY86" fmla="*/ 3039852 h 5079753"/>
              <a:gd name="connsiteX87" fmla="*/ 60002 w 3144155"/>
              <a:gd name="connsiteY87" fmla="*/ 3129848 h 5079753"/>
              <a:gd name="connsiteX88" fmla="*/ 90002 w 3144155"/>
              <a:gd name="connsiteY88" fmla="*/ 3189845 h 5079753"/>
              <a:gd name="connsiteX89" fmla="*/ 110003 w 3144155"/>
              <a:gd name="connsiteY89" fmla="*/ 3259842 h 5079753"/>
              <a:gd name="connsiteX90" fmla="*/ 130003 w 3144155"/>
              <a:gd name="connsiteY90" fmla="*/ 3289840 h 5079753"/>
              <a:gd name="connsiteX91" fmla="*/ 140004 w 3144155"/>
              <a:gd name="connsiteY91" fmla="*/ 3319839 h 5079753"/>
              <a:gd name="connsiteX92" fmla="*/ 160004 w 3144155"/>
              <a:gd name="connsiteY92" fmla="*/ 3349837 h 5079753"/>
              <a:gd name="connsiteX93" fmla="*/ 190005 w 3144155"/>
              <a:gd name="connsiteY93" fmla="*/ 3439833 h 5079753"/>
              <a:gd name="connsiteX94" fmla="*/ 200005 w 3144155"/>
              <a:gd name="connsiteY94" fmla="*/ 3469831 h 5079753"/>
              <a:gd name="connsiteX95" fmla="*/ 220006 w 3144155"/>
              <a:gd name="connsiteY95" fmla="*/ 3499830 h 5079753"/>
              <a:gd name="connsiteX96" fmla="*/ 230006 w 3144155"/>
              <a:gd name="connsiteY96" fmla="*/ 3529829 h 5079753"/>
              <a:gd name="connsiteX97" fmla="*/ 250007 w 3144155"/>
              <a:gd name="connsiteY97" fmla="*/ 3639823 h 5079753"/>
              <a:gd name="connsiteX98" fmla="*/ 270007 w 3144155"/>
              <a:gd name="connsiteY98" fmla="*/ 3699820 h 5079753"/>
              <a:gd name="connsiteX99" fmla="*/ 300008 w 3144155"/>
              <a:gd name="connsiteY99" fmla="*/ 3719819 h 5079753"/>
              <a:gd name="connsiteX100" fmla="*/ 350009 w 3144155"/>
              <a:gd name="connsiteY100" fmla="*/ 3809815 h 5079753"/>
              <a:gd name="connsiteX101" fmla="*/ 320009 w 3144155"/>
              <a:gd name="connsiteY101" fmla="*/ 3879812 h 5079753"/>
              <a:gd name="connsiteX102" fmla="*/ 290008 w 3144155"/>
              <a:gd name="connsiteY102" fmla="*/ 3899811 h 5079753"/>
              <a:gd name="connsiteX103" fmla="*/ 260007 w 3144155"/>
              <a:gd name="connsiteY103" fmla="*/ 3959808 h 5079753"/>
              <a:gd name="connsiteX104" fmla="*/ 250007 w 3144155"/>
              <a:gd name="connsiteY104" fmla="*/ 4049803 h 5079753"/>
              <a:gd name="connsiteX105" fmla="*/ 240006 w 3144155"/>
              <a:gd name="connsiteY105" fmla="*/ 4159798 h 5079753"/>
              <a:gd name="connsiteX106" fmla="*/ 220006 w 3144155"/>
              <a:gd name="connsiteY106" fmla="*/ 4189796 h 5079753"/>
              <a:gd name="connsiteX107" fmla="*/ 210006 w 3144155"/>
              <a:gd name="connsiteY107" fmla="*/ 4219795 h 5079753"/>
              <a:gd name="connsiteX108" fmla="*/ 190005 w 3144155"/>
              <a:gd name="connsiteY108" fmla="*/ 4349789 h 5079753"/>
              <a:gd name="connsiteX109" fmla="*/ 210006 w 3144155"/>
              <a:gd name="connsiteY109" fmla="*/ 4599777 h 5079753"/>
              <a:gd name="connsiteX110" fmla="*/ 230006 w 3144155"/>
              <a:gd name="connsiteY110" fmla="*/ 4649774 h 5079753"/>
              <a:gd name="connsiteX111" fmla="*/ 270007 w 3144155"/>
              <a:gd name="connsiteY111" fmla="*/ 4709771 h 5079753"/>
              <a:gd name="connsiteX112" fmla="*/ 280008 w 3144155"/>
              <a:gd name="connsiteY112" fmla="*/ 4779768 h 5079753"/>
              <a:gd name="connsiteX113" fmla="*/ 300008 w 3144155"/>
              <a:gd name="connsiteY113" fmla="*/ 4839765 h 5079753"/>
              <a:gd name="connsiteX114" fmla="*/ 310008 w 3144155"/>
              <a:gd name="connsiteY114" fmla="*/ 4869763 h 5079753"/>
              <a:gd name="connsiteX115" fmla="*/ 320009 w 3144155"/>
              <a:gd name="connsiteY115" fmla="*/ 4919761 h 5079753"/>
              <a:gd name="connsiteX116" fmla="*/ 330009 w 3144155"/>
              <a:gd name="connsiteY116" fmla="*/ 4949760 h 5079753"/>
              <a:gd name="connsiteX117" fmla="*/ 400011 w 3144155"/>
              <a:gd name="connsiteY117" fmla="*/ 4969759 h 5079753"/>
              <a:gd name="connsiteX118" fmla="*/ 460012 w 3144155"/>
              <a:gd name="connsiteY118" fmla="*/ 4989758 h 5079753"/>
              <a:gd name="connsiteX119" fmla="*/ 520014 w 3144155"/>
              <a:gd name="connsiteY119" fmla="*/ 5009757 h 5079753"/>
              <a:gd name="connsiteX120" fmla="*/ 550015 w 3144155"/>
              <a:gd name="connsiteY120" fmla="*/ 5019756 h 5079753"/>
              <a:gd name="connsiteX121" fmla="*/ 710019 w 3144155"/>
              <a:gd name="connsiteY121" fmla="*/ 5039755 h 5079753"/>
              <a:gd name="connsiteX122" fmla="*/ 1000027 w 3144155"/>
              <a:gd name="connsiteY122" fmla="*/ 5049755 h 5079753"/>
              <a:gd name="connsiteX123" fmla="*/ 1060029 w 3144155"/>
              <a:gd name="connsiteY123" fmla="*/ 5059754 h 5079753"/>
              <a:gd name="connsiteX124" fmla="*/ 1180032 w 3144155"/>
              <a:gd name="connsiteY124" fmla="*/ 5039755 h 5079753"/>
              <a:gd name="connsiteX125" fmla="*/ 1210033 w 3144155"/>
              <a:gd name="connsiteY125" fmla="*/ 5029756 h 5079753"/>
              <a:gd name="connsiteX126" fmla="*/ 1220033 w 3144155"/>
              <a:gd name="connsiteY126" fmla="*/ 4999757 h 5079753"/>
              <a:gd name="connsiteX127" fmla="*/ 1240034 w 3144155"/>
              <a:gd name="connsiteY127" fmla="*/ 4969759 h 5079753"/>
              <a:gd name="connsiteX128" fmla="*/ 1220033 w 3144155"/>
              <a:gd name="connsiteY128" fmla="*/ 4869763 h 5079753"/>
              <a:gd name="connsiteX129" fmla="*/ 1190032 w 3144155"/>
              <a:gd name="connsiteY129" fmla="*/ 4839765 h 5079753"/>
              <a:gd name="connsiteX130" fmla="*/ 1180032 w 3144155"/>
              <a:gd name="connsiteY130" fmla="*/ 4809766 h 5079753"/>
              <a:gd name="connsiteX131" fmla="*/ 1150031 w 3144155"/>
              <a:gd name="connsiteY131" fmla="*/ 4769768 h 5079753"/>
              <a:gd name="connsiteX132" fmla="*/ 1130031 w 3144155"/>
              <a:gd name="connsiteY132" fmla="*/ 4739770 h 5079753"/>
              <a:gd name="connsiteX133" fmla="*/ 1120031 w 3144155"/>
              <a:gd name="connsiteY133" fmla="*/ 4709771 h 5079753"/>
              <a:gd name="connsiteX134" fmla="*/ 1090030 w 3144155"/>
              <a:gd name="connsiteY134" fmla="*/ 4679773 h 5079753"/>
              <a:gd name="connsiteX135" fmla="*/ 1070029 w 3144155"/>
              <a:gd name="connsiteY135" fmla="*/ 4649774 h 5079753"/>
              <a:gd name="connsiteX136" fmla="*/ 1040028 w 3144155"/>
              <a:gd name="connsiteY136" fmla="*/ 4619776 h 5079753"/>
              <a:gd name="connsiteX137" fmla="*/ 1000027 w 3144155"/>
              <a:gd name="connsiteY137" fmla="*/ 4559779 h 5079753"/>
              <a:gd name="connsiteX138" fmla="*/ 960026 w 3144155"/>
              <a:gd name="connsiteY138" fmla="*/ 4469783 h 5079753"/>
              <a:gd name="connsiteX139" fmla="*/ 930025 w 3144155"/>
              <a:gd name="connsiteY139" fmla="*/ 4439784 h 5079753"/>
              <a:gd name="connsiteX140" fmla="*/ 890024 w 3144155"/>
              <a:gd name="connsiteY140" fmla="*/ 4379787 h 5079753"/>
              <a:gd name="connsiteX141" fmla="*/ 860023 w 3144155"/>
              <a:gd name="connsiteY141" fmla="*/ 4279792 h 5079753"/>
              <a:gd name="connsiteX142" fmla="*/ 820022 w 3144155"/>
              <a:gd name="connsiteY142" fmla="*/ 4219795 h 5079753"/>
              <a:gd name="connsiteX143" fmla="*/ 810022 w 3144155"/>
              <a:gd name="connsiteY143" fmla="*/ 4169797 h 5079753"/>
              <a:gd name="connsiteX144" fmla="*/ 790022 w 3144155"/>
              <a:gd name="connsiteY144" fmla="*/ 4029804 h 5079753"/>
              <a:gd name="connsiteX145" fmla="*/ 750020 w 3144155"/>
              <a:gd name="connsiteY145" fmla="*/ 3969807 h 5079753"/>
              <a:gd name="connsiteX146" fmla="*/ 730020 w 3144155"/>
              <a:gd name="connsiteY146" fmla="*/ 3939809 h 5079753"/>
              <a:gd name="connsiteX147" fmla="*/ 730020 w 3144155"/>
              <a:gd name="connsiteY147" fmla="*/ 3829814 h 5079753"/>
              <a:gd name="connsiteX148" fmla="*/ 740020 w 3144155"/>
              <a:gd name="connsiteY148" fmla="*/ 3789816 h 5079753"/>
              <a:gd name="connsiteX149" fmla="*/ 750020 w 3144155"/>
              <a:gd name="connsiteY149" fmla="*/ 3759817 h 5079753"/>
              <a:gd name="connsiteX150" fmla="*/ 760021 w 3144155"/>
              <a:gd name="connsiteY150" fmla="*/ 3689821 h 5079753"/>
              <a:gd name="connsiteX151" fmla="*/ 780021 w 3144155"/>
              <a:gd name="connsiteY151" fmla="*/ 3619824 h 5079753"/>
              <a:gd name="connsiteX152" fmla="*/ 820022 w 3144155"/>
              <a:gd name="connsiteY152" fmla="*/ 3629824 h 5079753"/>
              <a:gd name="connsiteX153" fmla="*/ 830023 w 3144155"/>
              <a:gd name="connsiteY153" fmla="*/ 3759817 h 5079753"/>
              <a:gd name="connsiteX154" fmla="*/ 840023 w 3144155"/>
              <a:gd name="connsiteY154" fmla="*/ 3799815 h 5079753"/>
              <a:gd name="connsiteX155" fmla="*/ 860023 w 3144155"/>
              <a:gd name="connsiteY155" fmla="*/ 3859813 h 5079753"/>
              <a:gd name="connsiteX156" fmla="*/ 870024 w 3144155"/>
              <a:gd name="connsiteY156" fmla="*/ 3899811 h 5079753"/>
              <a:gd name="connsiteX157" fmla="*/ 890024 w 3144155"/>
              <a:gd name="connsiteY157" fmla="*/ 3929809 h 5079753"/>
              <a:gd name="connsiteX158" fmla="*/ 940026 w 3144155"/>
              <a:gd name="connsiteY158" fmla="*/ 3999806 h 5079753"/>
              <a:gd name="connsiteX159" fmla="*/ 980027 w 3144155"/>
              <a:gd name="connsiteY159" fmla="*/ 4049803 h 5079753"/>
              <a:gd name="connsiteX160" fmla="*/ 1020028 w 3144155"/>
              <a:gd name="connsiteY160" fmla="*/ 4099801 h 5079753"/>
              <a:gd name="connsiteX161" fmla="*/ 1030028 w 3144155"/>
              <a:gd name="connsiteY161" fmla="*/ 4129799 h 5079753"/>
              <a:gd name="connsiteX162" fmla="*/ 1060029 w 3144155"/>
              <a:gd name="connsiteY162" fmla="*/ 4149798 h 5079753"/>
              <a:gd name="connsiteX163" fmla="*/ 1080029 w 3144155"/>
              <a:gd name="connsiteY163" fmla="*/ 4179797 h 5079753"/>
              <a:gd name="connsiteX164" fmla="*/ 1090030 w 3144155"/>
              <a:gd name="connsiteY164" fmla="*/ 4309791 h 5079753"/>
              <a:gd name="connsiteX165" fmla="*/ 1140031 w 3144155"/>
              <a:gd name="connsiteY165" fmla="*/ 4399786 h 5079753"/>
              <a:gd name="connsiteX166" fmla="*/ 1180032 w 3144155"/>
              <a:gd name="connsiteY166" fmla="*/ 4459783 h 5079753"/>
              <a:gd name="connsiteX167" fmla="*/ 1200033 w 3144155"/>
              <a:gd name="connsiteY167" fmla="*/ 4489782 h 5079753"/>
              <a:gd name="connsiteX168" fmla="*/ 1250034 w 3144155"/>
              <a:gd name="connsiteY168" fmla="*/ 4549779 h 5079753"/>
              <a:gd name="connsiteX169" fmla="*/ 1280035 w 3144155"/>
              <a:gd name="connsiteY169" fmla="*/ 4579778 h 5079753"/>
              <a:gd name="connsiteX170" fmla="*/ 1320036 w 3144155"/>
              <a:gd name="connsiteY170" fmla="*/ 4639775 h 5079753"/>
              <a:gd name="connsiteX171" fmla="*/ 1370037 w 3144155"/>
              <a:gd name="connsiteY171" fmla="*/ 4719771 h 5079753"/>
              <a:gd name="connsiteX172" fmla="*/ 1400038 w 3144155"/>
              <a:gd name="connsiteY172" fmla="*/ 4729770 h 5079753"/>
              <a:gd name="connsiteX173" fmla="*/ 1430039 w 3144155"/>
              <a:gd name="connsiteY173" fmla="*/ 4699772 h 5079753"/>
              <a:gd name="connsiteX174" fmla="*/ 1450040 w 3144155"/>
              <a:gd name="connsiteY174" fmla="*/ 4629775 h 5079753"/>
              <a:gd name="connsiteX175" fmla="*/ 1460040 w 3144155"/>
              <a:gd name="connsiteY175" fmla="*/ 4599777 h 5079753"/>
              <a:gd name="connsiteX176" fmla="*/ 1480040 w 3144155"/>
              <a:gd name="connsiteY176" fmla="*/ 4529780 h 5079753"/>
              <a:gd name="connsiteX177" fmla="*/ 1490041 w 3144155"/>
              <a:gd name="connsiteY177" fmla="*/ 4369788 h 5079753"/>
              <a:gd name="connsiteX178" fmla="*/ 1510041 w 3144155"/>
              <a:gd name="connsiteY178" fmla="*/ 4309791 h 5079753"/>
              <a:gd name="connsiteX179" fmla="*/ 1530042 w 3144155"/>
              <a:gd name="connsiteY179" fmla="*/ 4239794 h 5079753"/>
              <a:gd name="connsiteX180" fmla="*/ 1550042 w 3144155"/>
              <a:gd name="connsiteY180" fmla="*/ 4119800 h 5079753"/>
              <a:gd name="connsiteX181" fmla="*/ 1580043 w 3144155"/>
              <a:gd name="connsiteY181" fmla="*/ 4019805 h 5079753"/>
              <a:gd name="connsiteX182" fmla="*/ 1590043 w 3144155"/>
              <a:gd name="connsiteY182" fmla="*/ 3959808 h 5079753"/>
              <a:gd name="connsiteX183" fmla="*/ 1610044 w 3144155"/>
              <a:gd name="connsiteY183" fmla="*/ 3899811 h 5079753"/>
              <a:gd name="connsiteX184" fmla="*/ 1670046 w 3144155"/>
              <a:gd name="connsiteY184" fmla="*/ 3869812 h 5079753"/>
              <a:gd name="connsiteX185" fmla="*/ 1710047 w 3144155"/>
              <a:gd name="connsiteY185" fmla="*/ 3879812 h 5079753"/>
              <a:gd name="connsiteX186" fmla="*/ 1720047 w 3144155"/>
              <a:gd name="connsiteY186" fmla="*/ 3909810 h 5079753"/>
              <a:gd name="connsiteX187" fmla="*/ 1700046 w 3144155"/>
              <a:gd name="connsiteY187" fmla="*/ 4109800 h 5079753"/>
              <a:gd name="connsiteX188" fmla="*/ 1680046 w 3144155"/>
              <a:gd name="connsiteY188" fmla="*/ 4189796 h 5079753"/>
              <a:gd name="connsiteX189" fmla="*/ 1650045 w 3144155"/>
              <a:gd name="connsiteY189" fmla="*/ 4279792 h 5079753"/>
              <a:gd name="connsiteX190" fmla="*/ 1620044 w 3144155"/>
              <a:gd name="connsiteY190" fmla="*/ 4369788 h 5079753"/>
              <a:gd name="connsiteX191" fmla="*/ 1610044 w 3144155"/>
              <a:gd name="connsiteY191" fmla="*/ 4399786 h 5079753"/>
              <a:gd name="connsiteX192" fmla="*/ 1620044 w 3144155"/>
              <a:gd name="connsiteY192" fmla="*/ 4429785 h 5079753"/>
              <a:gd name="connsiteX193" fmla="*/ 1610044 w 3144155"/>
              <a:gd name="connsiteY193" fmla="*/ 4489782 h 5079753"/>
              <a:gd name="connsiteX194" fmla="*/ 1600044 w 3144155"/>
              <a:gd name="connsiteY194" fmla="*/ 4569778 h 5079753"/>
              <a:gd name="connsiteX195" fmla="*/ 1690046 w 3144155"/>
              <a:gd name="connsiteY195" fmla="*/ 4609776 h 5079753"/>
              <a:gd name="connsiteX196" fmla="*/ 1720047 w 3144155"/>
              <a:gd name="connsiteY196" fmla="*/ 4619776 h 5079753"/>
              <a:gd name="connsiteX197" fmla="*/ 1740047 w 3144155"/>
              <a:gd name="connsiteY197" fmla="*/ 4649774 h 5079753"/>
              <a:gd name="connsiteX198" fmla="*/ 1760048 w 3144155"/>
              <a:gd name="connsiteY198" fmla="*/ 4689772 h 5079753"/>
              <a:gd name="connsiteX199" fmla="*/ 1790049 w 3144155"/>
              <a:gd name="connsiteY199" fmla="*/ 4719771 h 5079753"/>
              <a:gd name="connsiteX200" fmla="*/ 1840050 w 3144155"/>
              <a:gd name="connsiteY200" fmla="*/ 4779768 h 5079753"/>
              <a:gd name="connsiteX201" fmla="*/ 1890052 w 3144155"/>
              <a:gd name="connsiteY201" fmla="*/ 4839765 h 5079753"/>
              <a:gd name="connsiteX202" fmla="*/ 1900052 w 3144155"/>
              <a:gd name="connsiteY202" fmla="*/ 4869763 h 5079753"/>
              <a:gd name="connsiteX203" fmla="*/ 1990054 w 3144155"/>
              <a:gd name="connsiteY203" fmla="*/ 4929761 h 5079753"/>
              <a:gd name="connsiteX204" fmla="*/ 2030055 w 3144155"/>
              <a:gd name="connsiteY204" fmla="*/ 4959759 h 5079753"/>
              <a:gd name="connsiteX205" fmla="*/ 2120058 w 3144155"/>
              <a:gd name="connsiteY205" fmla="*/ 5029756 h 5079753"/>
              <a:gd name="connsiteX206" fmla="*/ 2170059 w 3144155"/>
              <a:gd name="connsiteY206" fmla="*/ 5039755 h 5079753"/>
              <a:gd name="connsiteX207" fmla="*/ 2210060 w 3144155"/>
              <a:gd name="connsiteY207" fmla="*/ 5059754 h 5079753"/>
              <a:gd name="connsiteX208" fmla="*/ 2260062 w 3144155"/>
              <a:gd name="connsiteY208" fmla="*/ 5069754 h 5079753"/>
              <a:gd name="connsiteX209" fmla="*/ 2590071 w 3144155"/>
              <a:gd name="connsiteY209" fmla="*/ 5079753 h 5079753"/>
              <a:gd name="connsiteX210" fmla="*/ 2760075 w 3144155"/>
              <a:gd name="connsiteY210" fmla="*/ 5079753 h 5079753"/>
              <a:gd name="connsiteX211" fmla="*/ 2910079 w 3144155"/>
              <a:gd name="connsiteY211" fmla="*/ 5069754 h 5079753"/>
              <a:gd name="connsiteX212" fmla="*/ 2970081 w 3144155"/>
              <a:gd name="connsiteY212" fmla="*/ 5039755 h 5079753"/>
              <a:gd name="connsiteX213" fmla="*/ 3070084 w 3144155"/>
              <a:gd name="connsiteY213" fmla="*/ 5009757 h 5079753"/>
              <a:gd name="connsiteX214" fmla="*/ 3100085 w 3144155"/>
              <a:gd name="connsiteY214" fmla="*/ 4849764 h 5079753"/>
              <a:gd name="connsiteX215" fmla="*/ 3110085 w 3144155"/>
              <a:gd name="connsiteY215" fmla="*/ 4789767 h 5079753"/>
              <a:gd name="connsiteX216" fmla="*/ 3130085 w 3144155"/>
              <a:gd name="connsiteY216" fmla="*/ 4729770 h 5079753"/>
              <a:gd name="connsiteX217" fmla="*/ 3100085 w 3144155"/>
              <a:gd name="connsiteY217" fmla="*/ 4209796 h 5079753"/>
              <a:gd name="connsiteX218" fmla="*/ 3060084 w 3144155"/>
              <a:gd name="connsiteY218" fmla="*/ 4119800 h 5079753"/>
              <a:gd name="connsiteX219" fmla="*/ 3040083 w 3144155"/>
              <a:gd name="connsiteY219" fmla="*/ 4059803 h 5079753"/>
              <a:gd name="connsiteX220" fmla="*/ 3070084 w 3144155"/>
              <a:gd name="connsiteY220" fmla="*/ 3859813 h 5079753"/>
              <a:gd name="connsiteX221" fmla="*/ 3090084 w 3144155"/>
              <a:gd name="connsiteY221" fmla="*/ 3819814 h 5079753"/>
              <a:gd name="connsiteX222" fmla="*/ 3130085 w 3144155"/>
              <a:gd name="connsiteY222" fmla="*/ 3729819 h 5079753"/>
              <a:gd name="connsiteX223" fmla="*/ 3120085 w 3144155"/>
              <a:gd name="connsiteY223" fmla="*/ 3699820 h 5079753"/>
              <a:gd name="connsiteX224" fmla="*/ 3100085 w 3144155"/>
              <a:gd name="connsiteY224" fmla="*/ 3589826 h 5079753"/>
              <a:gd name="connsiteX225" fmla="*/ 3110085 w 3144155"/>
              <a:gd name="connsiteY225" fmla="*/ 3539828 h 5079753"/>
              <a:gd name="connsiteX226" fmla="*/ 3130085 w 3144155"/>
              <a:gd name="connsiteY226" fmla="*/ 3479831 h 5079753"/>
              <a:gd name="connsiteX227" fmla="*/ 3100085 w 3144155"/>
              <a:gd name="connsiteY227" fmla="*/ 3319839 h 5079753"/>
              <a:gd name="connsiteX228" fmla="*/ 3110085 w 3144155"/>
              <a:gd name="connsiteY228" fmla="*/ 3259842 h 5079753"/>
              <a:gd name="connsiteX229" fmla="*/ 3120085 w 3144155"/>
              <a:gd name="connsiteY229" fmla="*/ 3189845 h 5079753"/>
              <a:gd name="connsiteX230" fmla="*/ 3130085 w 3144155"/>
              <a:gd name="connsiteY230" fmla="*/ 3159847 h 5079753"/>
              <a:gd name="connsiteX231" fmla="*/ 3140086 w 3144155"/>
              <a:gd name="connsiteY231" fmla="*/ 3119848 h 5079753"/>
              <a:gd name="connsiteX232" fmla="*/ 3130085 w 3144155"/>
              <a:gd name="connsiteY232" fmla="*/ 3079850 h 5079753"/>
              <a:gd name="connsiteX233" fmla="*/ 3120085 w 3144155"/>
              <a:gd name="connsiteY233" fmla="*/ 2979855 h 5079753"/>
              <a:gd name="connsiteX234" fmla="*/ 3100085 w 3144155"/>
              <a:gd name="connsiteY234" fmla="*/ 2939857 h 5079753"/>
              <a:gd name="connsiteX235" fmla="*/ 3080084 w 3144155"/>
              <a:gd name="connsiteY235" fmla="*/ 2879860 h 5079753"/>
              <a:gd name="connsiteX236" fmla="*/ 3070084 w 3144155"/>
              <a:gd name="connsiteY236" fmla="*/ 2799864 h 5079753"/>
              <a:gd name="connsiteX237" fmla="*/ 3080084 w 3144155"/>
              <a:gd name="connsiteY237" fmla="*/ 2759866 h 5079753"/>
              <a:gd name="connsiteX238" fmla="*/ 3090084 w 3144155"/>
              <a:gd name="connsiteY238" fmla="*/ 2659871 h 5079753"/>
              <a:gd name="connsiteX239" fmla="*/ 3100085 w 3144155"/>
              <a:gd name="connsiteY239" fmla="*/ 2599874 h 5079753"/>
              <a:gd name="connsiteX240" fmla="*/ 3120085 w 3144155"/>
              <a:gd name="connsiteY240" fmla="*/ 2259890 h 5079753"/>
              <a:gd name="connsiteX241" fmla="*/ 3130085 w 3144155"/>
              <a:gd name="connsiteY241" fmla="*/ 1959905 h 5079753"/>
              <a:gd name="connsiteX242" fmla="*/ 3120085 w 3144155"/>
              <a:gd name="connsiteY242" fmla="*/ 1799913 h 5079753"/>
              <a:gd name="connsiteX243" fmla="*/ 3130085 w 3144155"/>
              <a:gd name="connsiteY243" fmla="*/ 1669919 h 5079753"/>
              <a:gd name="connsiteX244" fmla="*/ 3100085 w 3144155"/>
              <a:gd name="connsiteY244" fmla="*/ 1469929 h 5079753"/>
              <a:gd name="connsiteX245" fmla="*/ 3080084 w 3144155"/>
              <a:gd name="connsiteY245" fmla="*/ 1399932 h 5079753"/>
              <a:gd name="connsiteX246" fmla="*/ 3090084 w 3144155"/>
              <a:gd name="connsiteY246" fmla="*/ 1369934 h 5079753"/>
              <a:gd name="connsiteX247" fmla="*/ 3110085 w 3144155"/>
              <a:gd name="connsiteY247" fmla="*/ 1259939 h 5079753"/>
              <a:gd name="connsiteX248" fmla="*/ 3120085 w 3144155"/>
              <a:gd name="connsiteY248" fmla="*/ 1219941 h 5079753"/>
              <a:gd name="connsiteX249" fmla="*/ 3110085 w 3144155"/>
              <a:gd name="connsiteY249" fmla="*/ 1089947 h 5079753"/>
              <a:gd name="connsiteX250" fmla="*/ 3100085 w 3144155"/>
              <a:gd name="connsiteY250" fmla="*/ 1059949 h 5079753"/>
              <a:gd name="connsiteX251" fmla="*/ 3090084 w 3144155"/>
              <a:gd name="connsiteY251" fmla="*/ 1019951 h 5079753"/>
              <a:gd name="connsiteX252" fmla="*/ 3080084 w 3144155"/>
              <a:gd name="connsiteY252" fmla="*/ 939954 h 5079753"/>
              <a:gd name="connsiteX253" fmla="*/ 3070084 w 3144155"/>
              <a:gd name="connsiteY253" fmla="*/ 849959 h 5079753"/>
              <a:gd name="connsiteX254" fmla="*/ 3060084 w 3144155"/>
              <a:gd name="connsiteY254" fmla="*/ 819960 h 5079753"/>
              <a:gd name="connsiteX255" fmla="*/ 3040083 w 3144155"/>
              <a:gd name="connsiteY255" fmla="*/ 739964 h 5079753"/>
              <a:gd name="connsiteX256" fmla="*/ 3050083 w 3144155"/>
              <a:gd name="connsiteY256" fmla="*/ 569972 h 50797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Lst>
            <a:rect l="l" t="t" r="r" b="b"/>
            <a:pathLst>
              <a:path w="3144155" h="5079753">
                <a:moveTo>
                  <a:pt x="3050083" y="569972"/>
                </a:moveTo>
                <a:cubicBezTo>
                  <a:pt x="3038416" y="546640"/>
                  <a:pt x="2987714" y="596053"/>
                  <a:pt x="2970081" y="599971"/>
                </a:cubicBezTo>
                <a:cubicBezTo>
                  <a:pt x="2950287" y="604369"/>
                  <a:pt x="2930080" y="606637"/>
                  <a:pt x="2910079" y="609970"/>
                </a:cubicBezTo>
                <a:cubicBezTo>
                  <a:pt x="2824582" y="638468"/>
                  <a:pt x="2870997" y="632585"/>
                  <a:pt x="2770076" y="619970"/>
                </a:cubicBezTo>
                <a:cubicBezTo>
                  <a:pt x="2760076" y="616637"/>
                  <a:pt x="2748846" y="615817"/>
                  <a:pt x="2740075" y="609970"/>
                </a:cubicBezTo>
                <a:cubicBezTo>
                  <a:pt x="2716974" y="594571"/>
                  <a:pt x="2704832" y="572110"/>
                  <a:pt x="2690073" y="549973"/>
                </a:cubicBezTo>
                <a:cubicBezTo>
                  <a:pt x="2695663" y="527617"/>
                  <a:pt x="2710338" y="464580"/>
                  <a:pt x="2720074" y="449978"/>
                </a:cubicBezTo>
                <a:lnTo>
                  <a:pt x="2740075" y="419980"/>
                </a:lnTo>
                <a:cubicBezTo>
                  <a:pt x="2752222" y="322811"/>
                  <a:pt x="2755824" y="340224"/>
                  <a:pt x="2740075" y="229989"/>
                </a:cubicBezTo>
                <a:cubicBezTo>
                  <a:pt x="2737737" y="213625"/>
                  <a:pt x="2722853" y="180214"/>
                  <a:pt x="2710074" y="169992"/>
                </a:cubicBezTo>
                <a:cubicBezTo>
                  <a:pt x="2701842" y="163407"/>
                  <a:pt x="2689501" y="164706"/>
                  <a:pt x="2680073" y="159992"/>
                </a:cubicBezTo>
                <a:cubicBezTo>
                  <a:pt x="2584995" y="112456"/>
                  <a:pt x="2744857" y="171585"/>
                  <a:pt x="2590071" y="119994"/>
                </a:cubicBezTo>
                <a:lnTo>
                  <a:pt x="2560070" y="109995"/>
                </a:lnTo>
                <a:lnTo>
                  <a:pt x="2470067" y="49998"/>
                </a:lnTo>
                <a:lnTo>
                  <a:pt x="2410066" y="10000"/>
                </a:lnTo>
                <a:lnTo>
                  <a:pt x="2380065" y="0"/>
                </a:lnTo>
                <a:lnTo>
                  <a:pt x="2230061" y="49998"/>
                </a:lnTo>
                <a:cubicBezTo>
                  <a:pt x="2230056" y="50000"/>
                  <a:pt x="2170063" y="69994"/>
                  <a:pt x="2170059" y="69997"/>
                </a:cubicBezTo>
                <a:cubicBezTo>
                  <a:pt x="2098291" y="117839"/>
                  <a:pt x="2127056" y="92999"/>
                  <a:pt x="2080057" y="139993"/>
                </a:cubicBezTo>
                <a:cubicBezTo>
                  <a:pt x="2060932" y="197366"/>
                  <a:pt x="2083753" y="143812"/>
                  <a:pt x="2040056" y="199990"/>
                </a:cubicBezTo>
                <a:cubicBezTo>
                  <a:pt x="2025298" y="218963"/>
                  <a:pt x="2013389" y="239989"/>
                  <a:pt x="2000055" y="259988"/>
                </a:cubicBezTo>
                <a:lnTo>
                  <a:pt x="1980054" y="289986"/>
                </a:lnTo>
                <a:lnTo>
                  <a:pt x="1960054" y="319985"/>
                </a:lnTo>
                <a:lnTo>
                  <a:pt x="1940053" y="349983"/>
                </a:lnTo>
                <a:cubicBezTo>
                  <a:pt x="1936720" y="359983"/>
                  <a:pt x="1930053" y="369441"/>
                  <a:pt x="1930053" y="379982"/>
                </a:cubicBezTo>
                <a:cubicBezTo>
                  <a:pt x="1930053" y="404500"/>
                  <a:pt x="1943445" y="453547"/>
                  <a:pt x="1950053" y="479977"/>
                </a:cubicBezTo>
                <a:cubicBezTo>
                  <a:pt x="1946720" y="493310"/>
                  <a:pt x="1943034" y="506559"/>
                  <a:pt x="1940053" y="519975"/>
                </a:cubicBezTo>
                <a:cubicBezTo>
                  <a:pt x="1936366" y="536566"/>
                  <a:pt x="1934525" y="553575"/>
                  <a:pt x="1930053" y="569972"/>
                </a:cubicBezTo>
                <a:cubicBezTo>
                  <a:pt x="1924506" y="590310"/>
                  <a:pt x="1910052" y="629970"/>
                  <a:pt x="1910052" y="629970"/>
                </a:cubicBezTo>
                <a:cubicBezTo>
                  <a:pt x="1933854" y="701368"/>
                  <a:pt x="1941748" y="672427"/>
                  <a:pt x="1910052" y="719965"/>
                </a:cubicBezTo>
                <a:cubicBezTo>
                  <a:pt x="1898585" y="754363"/>
                  <a:pt x="1876543" y="784698"/>
                  <a:pt x="1900052" y="819960"/>
                </a:cubicBezTo>
                <a:cubicBezTo>
                  <a:pt x="1906719" y="829960"/>
                  <a:pt x="1920053" y="833293"/>
                  <a:pt x="1930053" y="839959"/>
                </a:cubicBezTo>
                <a:cubicBezTo>
                  <a:pt x="1975901" y="908726"/>
                  <a:pt x="1977655" y="877153"/>
                  <a:pt x="1960054" y="929955"/>
                </a:cubicBezTo>
                <a:cubicBezTo>
                  <a:pt x="1948982" y="1040654"/>
                  <a:pt x="1944611" y="1009575"/>
                  <a:pt x="1960054" y="1109946"/>
                </a:cubicBezTo>
                <a:cubicBezTo>
                  <a:pt x="1962639" y="1126744"/>
                  <a:pt x="1965582" y="1143547"/>
                  <a:pt x="1970054" y="1159944"/>
                </a:cubicBezTo>
                <a:cubicBezTo>
                  <a:pt x="1975601" y="1180282"/>
                  <a:pt x="1990054" y="1219941"/>
                  <a:pt x="1990054" y="1219941"/>
                </a:cubicBezTo>
                <a:cubicBezTo>
                  <a:pt x="1965028" y="1320040"/>
                  <a:pt x="2002656" y="1217339"/>
                  <a:pt x="1950053" y="1269938"/>
                </a:cubicBezTo>
                <a:cubicBezTo>
                  <a:pt x="1942599" y="1277391"/>
                  <a:pt x="1945172" y="1290723"/>
                  <a:pt x="1940053" y="1299937"/>
                </a:cubicBezTo>
                <a:cubicBezTo>
                  <a:pt x="1928379" y="1320948"/>
                  <a:pt x="1913386" y="1339935"/>
                  <a:pt x="1900052" y="1359934"/>
                </a:cubicBezTo>
                <a:lnTo>
                  <a:pt x="1880051" y="1389933"/>
                </a:lnTo>
                <a:lnTo>
                  <a:pt x="1860051" y="1419931"/>
                </a:lnTo>
                <a:lnTo>
                  <a:pt x="1840050" y="1479928"/>
                </a:lnTo>
                <a:lnTo>
                  <a:pt x="1830050" y="1509927"/>
                </a:lnTo>
                <a:cubicBezTo>
                  <a:pt x="1840737" y="1563358"/>
                  <a:pt x="1847912" y="1570387"/>
                  <a:pt x="1830050" y="1629921"/>
                </a:cubicBezTo>
                <a:cubicBezTo>
                  <a:pt x="1826596" y="1641432"/>
                  <a:pt x="1816716" y="1649920"/>
                  <a:pt x="1810049" y="1659919"/>
                </a:cubicBezTo>
                <a:cubicBezTo>
                  <a:pt x="1786248" y="1731318"/>
                  <a:pt x="1801744" y="1702377"/>
                  <a:pt x="1770048" y="1749915"/>
                </a:cubicBezTo>
                <a:cubicBezTo>
                  <a:pt x="1763381" y="1776580"/>
                  <a:pt x="1758741" y="1803836"/>
                  <a:pt x="1750048" y="1829911"/>
                </a:cubicBezTo>
                <a:cubicBezTo>
                  <a:pt x="1746714" y="1839911"/>
                  <a:pt x="1745894" y="1851140"/>
                  <a:pt x="1740047" y="1859910"/>
                </a:cubicBezTo>
                <a:cubicBezTo>
                  <a:pt x="1732202" y="1871676"/>
                  <a:pt x="1720047" y="1879909"/>
                  <a:pt x="1710047" y="1889908"/>
                </a:cubicBezTo>
                <a:cubicBezTo>
                  <a:pt x="1703380" y="1909907"/>
                  <a:pt x="1694180" y="1929233"/>
                  <a:pt x="1690046" y="1949905"/>
                </a:cubicBezTo>
                <a:cubicBezTo>
                  <a:pt x="1686713" y="1966571"/>
                  <a:pt x="1683086" y="1983181"/>
                  <a:pt x="1680046" y="1999903"/>
                </a:cubicBezTo>
                <a:cubicBezTo>
                  <a:pt x="1676419" y="2019851"/>
                  <a:pt x="1674445" y="2040108"/>
                  <a:pt x="1670046" y="2059900"/>
                </a:cubicBezTo>
                <a:cubicBezTo>
                  <a:pt x="1659992" y="2105138"/>
                  <a:pt x="1661619" y="2076753"/>
                  <a:pt x="1640045" y="2119897"/>
                </a:cubicBezTo>
                <a:cubicBezTo>
                  <a:pt x="1635331" y="2129325"/>
                  <a:pt x="1632601" y="2139670"/>
                  <a:pt x="1630044" y="2149896"/>
                </a:cubicBezTo>
                <a:cubicBezTo>
                  <a:pt x="1609414" y="2232406"/>
                  <a:pt x="1630582" y="2168011"/>
                  <a:pt x="1610044" y="2239891"/>
                </a:cubicBezTo>
                <a:cubicBezTo>
                  <a:pt x="1599336" y="2277366"/>
                  <a:pt x="1597857" y="2266915"/>
                  <a:pt x="1590043" y="2309888"/>
                </a:cubicBezTo>
                <a:cubicBezTo>
                  <a:pt x="1585826" y="2333077"/>
                  <a:pt x="1584259" y="2356695"/>
                  <a:pt x="1580043" y="2379884"/>
                </a:cubicBezTo>
                <a:cubicBezTo>
                  <a:pt x="1577584" y="2393406"/>
                  <a:pt x="1573024" y="2406467"/>
                  <a:pt x="1570043" y="2419883"/>
                </a:cubicBezTo>
                <a:cubicBezTo>
                  <a:pt x="1566356" y="2436474"/>
                  <a:pt x="1563376" y="2453214"/>
                  <a:pt x="1560043" y="2469880"/>
                </a:cubicBezTo>
                <a:cubicBezTo>
                  <a:pt x="1556709" y="2523211"/>
                  <a:pt x="1554880" y="2576657"/>
                  <a:pt x="1550042" y="2629872"/>
                </a:cubicBezTo>
                <a:cubicBezTo>
                  <a:pt x="1548206" y="2650064"/>
                  <a:pt x="1542165" y="2669706"/>
                  <a:pt x="1540042" y="2689869"/>
                </a:cubicBezTo>
                <a:cubicBezTo>
                  <a:pt x="1535492" y="2733090"/>
                  <a:pt x="1535433" y="2776739"/>
                  <a:pt x="1530042" y="2819863"/>
                </a:cubicBezTo>
                <a:cubicBezTo>
                  <a:pt x="1528691" y="2830666"/>
                  <a:pt x="1511692" y="2875977"/>
                  <a:pt x="1500041" y="2879860"/>
                </a:cubicBezTo>
                <a:cubicBezTo>
                  <a:pt x="1490041" y="2883193"/>
                  <a:pt x="1478811" y="2884013"/>
                  <a:pt x="1470040" y="2889860"/>
                </a:cubicBezTo>
                <a:cubicBezTo>
                  <a:pt x="1426171" y="2919103"/>
                  <a:pt x="1449654" y="2902648"/>
                  <a:pt x="1400038" y="2939857"/>
                </a:cubicBezTo>
                <a:cubicBezTo>
                  <a:pt x="1393371" y="2949857"/>
                  <a:pt x="1390230" y="2963487"/>
                  <a:pt x="1380038" y="2969856"/>
                </a:cubicBezTo>
                <a:cubicBezTo>
                  <a:pt x="1362160" y="2981029"/>
                  <a:pt x="1320036" y="2989855"/>
                  <a:pt x="1320036" y="2989855"/>
                </a:cubicBezTo>
                <a:cubicBezTo>
                  <a:pt x="1310036" y="2999854"/>
                  <a:pt x="1300900" y="3010800"/>
                  <a:pt x="1290035" y="3019853"/>
                </a:cubicBezTo>
                <a:cubicBezTo>
                  <a:pt x="1236182" y="3064726"/>
                  <a:pt x="1213325" y="3043188"/>
                  <a:pt x="1120031" y="3049852"/>
                </a:cubicBezTo>
                <a:cubicBezTo>
                  <a:pt x="1103364" y="3053185"/>
                  <a:pt x="1086957" y="3061390"/>
                  <a:pt x="1070029" y="3059851"/>
                </a:cubicBezTo>
                <a:cubicBezTo>
                  <a:pt x="1049034" y="3057942"/>
                  <a:pt x="1010028" y="3039852"/>
                  <a:pt x="1010028" y="3039852"/>
                </a:cubicBezTo>
                <a:cubicBezTo>
                  <a:pt x="918365" y="3062766"/>
                  <a:pt x="952897" y="3044604"/>
                  <a:pt x="900025" y="3079850"/>
                </a:cubicBezTo>
                <a:cubicBezTo>
                  <a:pt x="799105" y="3067237"/>
                  <a:pt x="845517" y="3078349"/>
                  <a:pt x="760021" y="3049852"/>
                </a:cubicBezTo>
                <a:lnTo>
                  <a:pt x="730020" y="3039852"/>
                </a:lnTo>
                <a:lnTo>
                  <a:pt x="700019" y="3029853"/>
                </a:lnTo>
                <a:lnTo>
                  <a:pt x="640017" y="2989855"/>
                </a:lnTo>
                <a:cubicBezTo>
                  <a:pt x="630017" y="2983189"/>
                  <a:pt x="621419" y="2973656"/>
                  <a:pt x="610017" y="2969856"/>
                </a:cubicBezTo>
                <a:cubicBezTo>
                  <a:pt x="600017" y="2966523"/>
                  <a:pt x="589444" y="2964570"/>
                  <a:pt x="580016" y="2959856"/>
                </a:cubicBezTo>
                <a:cubicBezTo>
                  <a:pt x="502480" y="2921090"/>
                  <a:pt x="595416" y="2954989"/>
                  <a:pt x="520014" y="2929858"/>
                </a:cubicBezTo>
                <a:cubicBezTo>
                  <a:pt x="510014" y="2923192"/>
                  <a:pt x="500996" y="2914740"/>
                  <a:pt x="490013" y="2909859"/>
                </a:cubicBezTo>
                <a:cubicBezTo>
                  <a:pt x="443187" y="2889049"/>
                  <a:pt x="427062" y="2890315"/>
                  <a:pt x="380010" y="2879860"/>
                </a:cubicBezTo>
                <a:cubicBezTo>
                  <a:pt x="290507" y="2859972"/>
                  <a:pt x="397575" y="2879455"/>
                  <a:pt x="280008" y="2859861"/>
                </a:cubicBezTo>
                <a:cubicBezTo>
                  <a:pt x="260007" y="2863194"/>
                  <a:pt x="240182" y="2867844"/>
                  <a:pt x="220006" y="2869861"/>
                </a:cubicBezTo>
                <a:cubicBezTo>
                  <a:pt x="173451" y="2874516"/>
                  <a:pt x="126077" y="2871730"/>
                  <a:pt x="80002" y="2879860"/>
                </a:cubicBezTo>
                <a:cubicBezTo>
                  <a:pt x="63095" y="2882843"/>
                  <a:pt x="29245" y="2920613"/>
                  <a:pt x="20000" y="2929858"/>
                </a:cubicBezTo>
                <a:cubicBezTo>
                  <a:pt x="15284" y="2944005"/>
                  <a:pt x="0" y="2987297"/>
                  <a:pt x="0" y="2999854"/>
                </a:cubicBezTo>
                <a:cubicBezTo>
                  <a:pt x="0" y="3013597"/>
                  <a:pt x="6051" y="3026689"/>
                  <a:pt x="10000" y="3039852"/>
                </a:cubicBezTo>
                <a:cubicBezTo>
                  <a:pt x="30977" y="3109769"/>
                  <a:pt x="17440" y="3087289"/>
                  <a:pt x="60002" y="3129848"/>
                </a:cubicBezTo>
                <a:cubicBezTo>
                  <a:pt x="85135" y="3205245"/>
                  <a:pt x="51234" y="3112315"/>
                  <a:pt x="90002" y="3189845"/>
                </a:cubicBezTo>
                <a:cubicBezTo>
                  <a:pt x="109468" y="3228775"/>
                  <a:pt x="90772" y="3214973"/>
                  <a:pt x="110003" y="3259842"/>
                </a:cubicBezTo>
                <a:cubicBezTo>
                  <a:pt x="114737" y="3270888"/>
                  <a:pt x="124628" y="3279091"/>
                  <a:pt x="130003" y="3289840"/>
                </a:cubicBezTo>
                <a:cubicBezTo>
                  <a:pt x="134717" y="3299268"/>
                  <a:pt x="135290" y="3310411"/>
                  <a:pt x="140004" y="3319839"/>
                </a:cubicBezTo>
                <a:cubicBezTo>
                  <a:pt x="145379" y="3330588"/>
                  <a:pt x="155123" y="3338855"/>
                  <a:pt x="160004" y="3349837"/>
                </a:cubicBezTo>
                <a:cubicBezTo>
                  <a:pt x="160011" y="3349852"/>
                  <a:pt x="185002" y="3424826"/>
                  <a:pt x="190005" y="3439833"/>
                </a:cubicBezTo>
                <a:cubicBezTo>
                  <a:pt x="193338" y="3449832"/>
                  <a:pt x="194158" y="3461061"/>
                  <a:pt x="200005" y="3469831"/>
                </a:cubicBezTo>
                <a:lnTo>
                  <a:pt x="220006" y="3499830"/>
                </a:lnTo>
                <a:cubicBezTo>
                  <a:pt x="223339" y="3509830"/>
                  <a:pt x="227719" y="3519539"/>
                  <a:pt x="230006" y="3529829"/>
                </a:cubicBezTo>
                <a:cubicBezTo>
                  <a:pt x="239159" y="3571016"/>
                  <a:pt x="239082" y="3599766"/>
                  <a:pt x="250007" y="3639823"/>
                </a:cubicBezTo>
                <a:cubicBezTo>
                  <a:pt x="255554" y="3660161"/>
                  <a:pt x="252466" y="3688127"/>
                  <a:pt x="270007" y="3699820"/>
                </a:cubicBezTo>
                <a:lnTo>
                  <a:pt x="300008" y="3719819"/>
                </a:lnTo>
                <a:cubicBezTo>
                  <a:pt x="345856" y="3788586"/>
                  <a:pt x="332408" y="3757013"/>
                  <a:pt x="350009" y="3809815"/>
                </a:cubicBezTo>
                <a:cubicBezTo>
                  <a:pt x="342359" y="3840413"/>
                  <a:pt x="343028" y="3856794"/>
                  <a:pt x="320009" y="3879812"/>
                </a:cubicBezTo>
                <a:cubicBezTo>
                  <a:pt x="311510" y="3888310"/>
                  <a:pt x="300008" y="3893145"/>
                  <a:pt x="290008" y="3899811"/>
                </a:cubicBezTo>
                <a:cubicBezTo>
                  <a:pt x="274649" y="3922846"/>
                  <a:pt x="264608" y="3932206"/>
                  <a:pt x="260007" y="3959808"/>
                </a:cubicBezTo>
                <a:cubicBezTo>
                  <a:pt x="255045" y="3989580"/>
                  <a:pt x="253011" y="4019770"/>
                  <a:pt x="250007" y="4049803"/>
                </a:cubicBezTo>
                <a:cubicBezTo>
                  <a:pt x="246343" y="4086436"/>
                  <a:pt x="247721" y="4123799"/>
                  <a:pt x="240006" y="4159798"/>
                </a:cubicBezTo>
                <a:cubicBezTo>
                  <a:pt x="237488" y="4171549"/>
                  <a:pt x="226673" y="4179797"/>
                  <a:pt x="220006" y="4189796"/>
                </a:cubicBezTo>
                <a:cubicBezTo>
                  <a:pt x="216673" y="4199796"/>
                  <a:pt x="212563" y="4209569"/>
                  <a:pt x="210006" y="4219795"/>
                </a:cubicBezTo>
                <a:cubicBezTo>
                  <a:pt x="198551" y="4265612"/>
                  <a:pt x="196079" y="4301203"/>
                  <a:pt x="190005" y="4349789"/>
                </a:cubicBezTo>
                <a:cubicBezTo>
                  <a:pt x="196497" y="4492613"/>
                  <a:pt x="177362" y="4512733"/>
                  <a:pt x="210006" y="4599777"/>
                </a:cubicBezTo>
                <a:cubicBezTo>
                  <a:pt x="216309" y="4616584"/>
                  <a:pt x="221410" y="4634016"/>
                  <a:pt x="230006" y="4649774"/>
                </a:cubicBezTo>
                <a:cubicBezTo>
                  <a:pt x="241516" y="4670875"/>
                  <a:pt x="256673" y="4689772"/>
                  <a:pt x="270007" y="4709771"/>
                </a:cubicBezTo>
                <a:cubicBezTo>
                  <a:pt x="273341" y="4733103"/>
                  <a:pt x="274708" y="4756802"/>
                  <a:pt x="280008" y="4779768"/>
                </a:cubicBezTo>
                <a:cubicBezTo>
                  <a:pt x="284749" y="4800309"/>
                  <a:pt x="293341" y="4819766"/>
                  <a:pt x="300008" y="4839765"/>
                </a:cubicBezTo>
                <a:cubicBezTo>
                  <a:pt x="303341" y="4849764"/>
                  <a:pt x="307941" y="4859427"/>
                  <a:pt x="310008" y="4869763"/>
                </a:cubicBezTo>
                <a:cubicBezTo>
                  <a:pt x="313342" y="4886429"/>
                  <a:pt x="315886" y="4903272"/>
                  <a:pt x="320009" y="4919761"/>
                </a:cubicBezTo>
                <a:cubicBezTo>
                  <a:pt x="322566" y="4929987"/>
                  <a:pt x="322555" y="4942307"/>
                  <a:pt x="330009" y="4949760"/>
                </a:cubicBezTo>
                <a:cubicBezTo>
                  <a:pt x="334808" y="4954559"/>
                  <a:pt x="399643" y="4969649"/>
                  <a:pt x="400011" y="4969759"/>
                </a:cubicBezTo>
                <a:cubicBezTo>
                  <a:pt x="420204" y="4975817"/>
                  <a:pt x="440012" y="4983092"/>
                  <a:pt x="460012" y="4989758"/>
                </a:cubicBezTo>
                <a:lnTo>
                  <a:pt x="520014" y="5009757"/>
                </a:lnTo>
                <a:cubicBezTo>
                  <a:pt x="530014" y="5013090"/>
                  <a:pt x="539617" y="5018023"/>
                  <a:pt x="550015" y="5019756"/>
                </a:cubicBezTo>
                <a:cubicBezTo>
                  <a:pt x="612354" y="5030145"/>
                  <a:pt x="640575" y="5036194"/>
                  <a:pt x="710019" y="5039755"/>
                </a:cubicBezTo>
                <a:cubicBezTo>
                  <a:pt x="806619" y="5044708"/>
                  <a:pt x="903358" y="5046422"/>
                  <a:pt x="1000027" y="5049755"/>
                </a:cubicBezTo>
                <a:cubicBezTo>
                  <a:pt x="1020028" y="5053088"/>
                  <a:pt x="1039753" y="5059754"/>
                  <a:pt x="1060029" y="5059754"/>
                </a:cubicBezTo>
                <a:cubicBezTo>
                  <a:pt x="1096560" y="5059754"/>
                  <a:pt x="1143165" y="5050288"/>
                  <a:pt x="1180032" y="5039755"/>
                </a:cubicBezTo>
                <a:cubicBezTo>
                  <a:pt x="1190168" y="5036859"/>
                  <a:pt x="1200033" y="5033089"/>
                  <a:pt x="1210033" y="5029756"/>
                </a:cubicBezTo>
                <a:cubicBezTo>
                  <a:pt x="1213366" y="5019756"/>
                  <a:pt x="1215319" y="5009185"/>
                  <a:pt x="1220033" y="4999757"/>
                </a:cubicBezTo>
                <a:cubicBezTo>
                  <a:pt x="1225408" y="4989008"/>
                  <a:pt x="1238838" y="4981717"/>
                  <a:pt x="1240034" y="4969759"/>
                </a:cubicBezTo>
                <a:cubicBezTo>
                  <a:pt x="1240439" y="4965705"/>
                  <a:pt x="1232168" y="4887964"/>
                  <a:pt x="1220033" y="4869763"/>
                </a:cubicBezTo>
                <a:cubicBezTo>
                  <a:pt x="1212188" y="4857997"/>
                  <a:pt x="1200032" y="4849764"/>
                  <a:pt x="1190032" y="4839765"/>
                </a:cubicBezTo>
                <a:cubicBezTo>
                  <a:pt x="1186699" y="4829765"/>
                  <a:pt x="1185262" y="4818918"/>
                  <a:pt x="1180032" y="4809766"/>
                </a:cubicBezTo>
                <a:cubicBezTo>
                  <a:pt x="1171763" y="4795296"/>
                  <a:pt x="1159719" y="4783330"/>
                  <a:pt x="1150031" y="4769768"/>
                </a:cubicBezTo>
                <a:cubicBezTo>
                  <a:pt x="1143045" y="4759989"/>
                  <a:pt x="1136698" y="4749769"/>
                  <a:pt x="1130031" y="4739770"/>
                </a:cubicBezTo>
                <a:cubicBezTo>
                  <a:pt x="1126698" y="4729770"/>
                  <a:pt x="1125878" y="4718541"/>
                  <a:pt x="1120031" y="4709771"/>
                </a:cubicBezTo>
                <a:cubicBezTo>
                  <a:pt x="1112186" y="4698004"/>
                  <a:pt x="1099084" y="4690637"/>
                  <a:pt x="1090030" y="4679773"/>
                </a:cubicBezTo>
                <a:cubicBezTo>
                  <a:pt x="1082336" y="4670541"/>
                  <a:pt x="1077723" y="4659006"/>
                  <a:pt x="1070029" y="4649774"/>
                </a:cubicBezTo>
                <a:cubicBezTo>
                  <a:pt x="1060975" y="4638910"/>
                  <a:pt x="1048711" y="4630939"/>
                  <a:pt x="1040028" y="4619776"/>
                </a:cubicBezTo>
                <a:cubicBezTo>
                  <a:pt x="1025270" y="4600803"/>
                  <a:pt x="1000027" y="4559779"/>
                  <a:pt x="1000027" y="4559779"/>
                </a:cubicBezTo>
                <a:cubicBezTo>
                  <a:pt x="985491" y="4516171"/>
                  <a:pt x="986440" y="4501477"/>
                  <a:pt x="960026" y="4469783"/>
                </a:cubicBezTo>
                <a:cubicBezTo>
                  <a:pt x="950972" y="4458919"/>
                  <a:pt x="938708" y="4450947"/>
                  <a:pt x="930025" y="4439784"/>
                </a:cubicBezTo>
                <a:cubicBezTo>
                  <a:pt x="915267" y="4420811"/>
                  <a:pt x="890024" y="4379787"/>
                  <a:pt x="890024" y="4379787"/>
                </a:cubicBezTo>
                <a:cubicBezTo>
                  <a:pt x="884433" y="4357426"/>
                  <a:pt x="869763" y="4294401"/>
                  <a:pt x="860023" y="4279792"/>
                </a:cubicBezTo>
                <a:lnTo>
                  <a:pt x="820022" y="4219795"/>
                </a:lnTo>
                <a:cubicBezTo>
                  <a:pt x="816689" y="4203129"/>
                  <a:pt x="812130" y="4186662"/>
                  <a:pt x="810022" y="4169797"/>
                </a:cubicBezTo>
                <a:cubicBezTo>
                  <a:pt x="808399" y="4156816"/>
                  <a:pt x="808993" y="4063949"/>
                  <a:pt x="790022" y="4029804"/>
                </a:cubicBezTo>
                <a:cubicBezTo>
                  <a:pt x="778348" y="4008793"/>
                  <a:pt x="763354" y="3989806"/>
                  <a:pt x="750020" y="3969807"/>
                </a:cubicBezTo>
                <a:lnTo>
                  <a:pt x="730020" y="3939809"/>
                </a:lnTo>
                <a:cubicBezTo>
                  <a:pt x="707104" y="3848153"/>
                  <a:pt x="694772" y="3882682"/>
                  <a:pt x="730020" y="3829814"/>
                </a:cubicBezTo>
                <a:cubicBezTo>
                  <a:pt x="733353" y="3816481"/>
                  <a:pt x="736244" y="3803030"/>
                  <a:pt x="740020" y="3789816"/>
                </a:cubicBezTo>
                <a:cubicBezTo>
                  <a:pt x="742916" y="3779681"/>
                  <a:pt x="747953" y="3770153"/>
                  <a:pt x="750020" y="3759817"/>
                </a:cubicBezTo>
                <a:cubicBezTo>
                  <a:pt x="754643" y="3736706"/>
                  <a:pt x="755804" y="3713010"/>
                  <a:pt x="760021" y="3689821"/>
                </a:cubicBezTo>
                <a:cubicBezTo>
                  <a:pt x="765044" y="3662197"/>
                  <a:pt x="771453" y="3645527"/>
                  <a:pt x="780021" y="3619824"/>
                </a:cubicBezTo>
                <a:cubicBezTo>
                  <a:pt x="793355" y="3623157"/>
                  <a:pt x="808586" y="3622201"/>
                  <a:pt x="820022" y="3629824"/>
                </a:cubicBezTo>
                <a:cubicBezTo>
                  <a:pt x="861620" y="3657554"/>
                  <a:pt x="832818" y="3731870"/>
                  <a:pt x="830023" y="3759817"/>
                </a:cubicBezTo>
                <a:cubicBezTo>
                  <a:pt x="833356" y="3773150"/>
                  <a:pt x="836074" y="3786652"/>
                  <a:pt x="840023" y="3799815"/>
                </a:cubicBezTo>
                <a:cubicBezTo>
                  <a:pt x="846081" y="3820007"/>
                  <a:pt x="854909" y="3839361"/>
                  <a:pt x="860023" y="3859813"/>
                </a:cubicBezTo>
                <a:cubicBezTo>
                  <a:pt x="863357" y="3873146"/>
                  <a:pt x="864610" y="3887179"/>
                  <a:pt x="870024" y="3899811"/>
                </a:cubicBezTo>
                <a:cubicBezTo>
                  <a:pt x="874758" y="3910857"/>
                  <a:pt x="884061" y="3919375"/>
                  <a:pt x="890024" y="3929809"/>
                </a:cubicBezTo>
                <a:cubicBezTo>
                  <a:pt x="925124" y="3991230"/>
                  <a:pt x="891160" y="3950943"/>
                  <a:pt x="940026" y="3999806"/>
                </a:cubicBezTo>
                <a:cubicBezTo>
                  <a:pt x="965161" y="4075207"/>
                  <a:pt x="928332" y="3985188"/>
                  <a:pt x="980027" y="4049803"/>
                </a:cubicBezTo>
                <a:cubicBezTo>
                  <a:pt x="1035231" y="4118804"/>
                  <a:pt x="934047" y="4042485"/>
                  <a:pt x="1020028" y="4099801"/>
                </a:cubicBezTo>
                <a:cubicBezTo>
                  <a:pt x="1023361" y="4109800"/>
                  <a:pt x="1023443" y="4121569"/>
                  <a:pt x="1030028" y="4129799"/>
                </a:cubicBezTo>
                <a:cubicBezTo>
                  <a:pt x="1037536" y="4139184"/>
                  <a:pt x="1051530" y="4141300"/>
                  <a:pt x="1060029" y="4149798"/>
                </a:cubicBezTo>
                <a:cubicBezTo>
                  <a:pt x="1068527" y="4158296"/>
                  <a:pt x="1073362" y="4169797"/>
                  <a:pt x="1080029" y="4179797"/>
                </a:cubicBezTo>
                <a:cubicBezTo>
                  <a:pt x="1083363" y="4223128"/>
                  <a:pt x="1084639" y="4266667"/>
                  <a:pt x="1090030" y="4309791"/>
                </a:cubicBezTo>
                <a:cubicBezTo>
                  <a:pt x="1094092" y="4342284"/>
                  <a:pt x="1125059" y="4377329"/>
                  <a:pt x="1140031" y="4399786"/>
                </a:cubicBezTo>
                <a:lnTo>
                  <a:pt x="1180032" y="4459783"/>
                </a:lnTo>
                <a:cubicBezTo>
                  <a:pt x="1186699" y="4469783"/>
                  <a:pt x="1191534" y="4481284"/>
                  <a:pt x="1200033" y="4489782"/>
                </a:cubicBezTo>
                <a:cubicBezTo>
                  <a:pt x="1287674" y="4577414"/>
                  <a:pt x="1180428" y="4466256"/>
                  <a:pt x="1250034" y="4549779"/>
                </a:cubicBezTo>
                <a:cubicBezTo>
                  <a:pt x="1259088" y="4560643"/>
                  <a:pt x="1271352" y="4568615"/>
                  <a:pt x="1280035" y="4579778"/>
                </a:cubicBezTo>
                <a:cubicBezTo>
                  <a:pt x="1294793" y="4598751"/>
                  <a:pt x="1320036" y="4639775"/>
                  <a:pt x="1320036" y="4639775"/>
                </a:cubicBezTo>
                <a:cubicBezTo>
                  <a:pt x="1338278" y="4694495"/>
                  <a:pt x="1325666" y="4697587"/>
                  <a:pt x="1370037" y="4719771"/>
                </a:cubicBezTo>
                <a:cubicBezTo>
                  <a:pt x="1379465" y="4724485"/>
                  <a:pt x="1390038" y="4726437"/>
                  <a:pt x="1400038" y="4729770"/>
                </a:cubicBezTo>
                <a:cubicBezTo>
                  <a:pt x="1410038" y="4719771"/>
                  <a:pt x="1422194" y="4711539"/>
                  <a:pt x="1430039" y="4699772"/>
                </a:cubicBezTo>
                <a:cubicBezTo>
                  <a:pt x="1436031" y="4690784"/>
                  <a:pt x="1448374" y="4635604"/>
                  <a:pt x="1450040" y="4629775"/>
                </a:cubicBezTo>
                <a:cubicBezTo>
                  <a:pt x="1452936" y="4619640"/>
                  <a:pt x="1457144" y="4609912"/>
                  <a:pt x="1460040" y="4599777"/>
                </a:cubicBezTo>
                <a:cubicBezTo>
                  <a:pt x="1485156" y="4511877"/>
                  <a:pt x="1456061" y="4601713"/>
                  <a:pt x="1480040" y="4529780"/>
                </a:cubicBezTo>
                <a:cubicBezTo>
                  <a:pt x="1483374" y="4476449"/>
                  <a:pt x="1482821" y="4422733"/>
                  <a:pt x="1490041" y="4369788"/>
                </a:cubicBezTo>
                <a:cubicBezTo>
                  <a:pt x="1492890" y="4348900"/>
                  <a:pt x="1504928" y="4330242"/>
                  <a:pt x="1510041" y="4309791"/>
                </a:cubicBezTo>
                <a:cubicBezTo>
                  <a:pt x="1522598" y="4259567"/>
                  <a:pt x="1515695" y="4282831"/>
                  <a:pt x="1530042" y="4239794"/>
                </a:cubicBezTo>
                <a:cubicBezTo>
                  <a:pt x="1536709" y="4199796"/>
                  <a:pt x="1537218" y="4158269"/>
                  <a:pt x="1550042" y="4119800"/>
                </a:cubicBezTo>
                <a:cubicBezTo>
                  <a:pt x="1562799" y="4081533"/>
                  <a:pt x="1572486" y="4057589"/>
                  <a:pt x="1580043" y="4019805"/>
                </a:cubicBezTo>
                <a:cubicBezTo>
                  <a:pt x="1584019" y="3999924"/>
                  <a:pt x="1585125" y="3979477"/>
                  <a:pt x="1590043" y="3959808"/>
                </a:cubicBezTo>
                <a:cubicBezTo>
                  <a:pt x="1595156" y="3939357"/>
                  <a:pt x="1592503" y="3911504"/>
                  <a:pt x="1610044" y="3899811"/>
                </a:cubicBezTo>
                <a:cubicBezTo>
                  <a:pt x="1648816" y="3873965"/>
                  <a:pt x="1628643" y="3883612"/>
                  <a:pt x="1670046" y="3869812"/>
                </a:cubicBezTo>
                <a:cubicBezTo>
                  <a:pt x="1683380" y="3873145"/>
                  <a:pt x="1699314" y="3871227"/>
                  <a:pt x="1710047" y="3879812"/>
                </a:cubicBezTo>
                <a:cubicBezTo>
                  <a:pt x="1718278" y="3886396"/>
                  <a:pt x="1720505" y="3899280"/>
                  <a:pt x="1720047" y="3909810"/>
                </a:cubicBezTo>
                <a:cubicBezTo>
                  <a:pt x="1717136" y="3976743"/>
                  <a:pt x="1716296" y="4044805"/>
                  <a:pt x="1700046" y="4109800"/>
                </a:cubicBezTo>
                <a:cubicBezTo>
                  <a:pt x="1693379" y="4136465"/>
                  <a:pt x="1688739" y="4163721"/>
                  <a:pt x="1680046" y="4189796"/>
                </a:cubicBezTo>
                <a:lnTo>
                  <a:pt x="1650045" y="4279792"/>
                </a:lnTo>
                <a:lnTo>
                  <a:pt x="1620044" y="4369788"/>
                </a:lnTo>
                <a:lnTo>
                  <a:pt x="1610044" y="4399786"/>
                </a:lnTo>
                <a:cubicBezTo>
                  <a:pt x="1613377" y="4409786"/>
                  <a:pt x="1620044" y="4419244"/>
                  <a:pt x="1620044" y="4429785"/>
                </a:cubicBezTo>
                <a:cubicBezTo>
                  <a:pt x="1620044" y="4450060"/>
                  <a:pt x="1612911" y="4469711"/>
                  <a:pt x="1610044" y="4489782"/>
                </a:cubicBezTo>
                <a:cubicBezTo>
                  <a:pt x="1606243" y="4516385"/>
                  <a:pt x="1603377" y="4543113"/>
                  <a:pt x="1600044" y="4569778"/>
                </a:cubicBezTo>
                <a:cubicBezTo>
                  <a:pt x="1647587" y="4601471"/>
                  <a:pt x="1618641" y="4585976"/>
                  <a:pt x="1690046" y="4609776"/>
                </a:cubicBezTo>
                <a:lnTo>
                  <a:pt x="1720047" y="4619776"/>
                </a:lnTo>
                <a:cubicBezTo>
                  <a:pt x="1726714" y="4629775"/>
                  <a:pt x="1734084" y="4639340"/>
                  <a:pt x="1740047" y="4649774"/>
                </a:cubicBezTo>
                <a:cubicBezTo>
                  <a:pt x="1747443" y="4662716"/>
                  <a:pt x="1751383" y="4677642"/>
                  <a:pt x="1760048" y="4689772"/>
                </a:cubicBezTo>
                <a:cubicBezTo>
                  <a:pt x="1768268" y="4701280"/>
                  <a:pt x="1780995" y="4708907"/>
                  <a:pt x="1790049" y="4719771"/>
                </a:cubicBezTo>
                <a:cubicBezTo>
                  <a:pt x="1859663" y="4803302"/>
                  <a:pt x="1752399" y="4692123"/>
                  <a:pt x="1840050" y="4779768"/>
                </a:cubicBezTo>
                <a:cubicBezTo>
                  <a:pt x="1862981" y="4848549"/>
                  <a:pt x="1829508" y="4767118"/>
                  <a:pt x="1890052" y="4839765"/>
                </a:cubicBezTo>
                <a:cubicBezTo>
                  <a:pt x="1896800" y="4847862"/>
                  <a:pt x="1892599" y="4862310"/>
                  <a:pt x="1900052" y="4869763"/>
                </a:cubicBezTo>
                <a:cubicBezTo>
                  <a:pt x="1910047" y="4879757"/>
                  <a:pt x="1970056" y="4914764"/>
                  <a:pt x="1990054" y="4929761"/>
                </a:cubicBezTo>
                <a:cubicBezTo>
                  <a:pt x="2003388" y="4939760"/>
                  <a:pt x="2017400" y="4948913"/>
                  <a:pt x="2030055" y="4959759"/>
                </a:cubicBezTo>
                <a:cubicBezTo>
                  <a:pt x="2057285" y="4983097"/>
                  <a:pt x="2081888" y="5022123"/>
                  <a:pt x="2120058" y="5029756"/>
                </a:cubicBezTo>
                <a:lnTo>
                  <a:pt x="2170059" y="5039755"/>
                </a:lnTo>
                <a:cubicBezTo>
                  <a:pt x="2183393" y="5046421"/>
                  <a:pt x="2195918" y="5055040"/>
                  <a:pt x="2210060" y="5059754"/>
                </a:cubicBezTo>
                <a:cubicBezTo>
                  <a:pt x="2226185" y="5065129"/>
                  <a:pt x="2243088" y="5068861"/>
                  <a:pt x="2260062" y="5069754"/>
                </a:cubicBezTo>
                <a:cubicBezTo>
                  <a:pt x="2369963" y="5075538"/>
                  <a:pt x="2480068" y="5076420"/>
                  <a:pt x="2590071" y="5079753"/>
                </a:cubicBezTo>
                <a:cubicBezTo>
                  <a:pt x="2671725" y="5052539"/>
                  <a:pt x="2577304" y="5079753"/>
                  <a:pt x="2760075" y="5079753"/>
                </a:cubicBezTo>
                <a:cubicBezTo>
                  <a:pt x="2810187" y="5079753"/>
                  <a:pt x="2860078" y="5073087"/>
                  <a:pt x="2910079" y="5069754"/>
                </a:cubicBezTo>
                <a:cubicBezTo>
                  <a:pt x="3019504" y="5033280"/>
                  <a:pt x="2853753" y="5091452"/>
                  <a:pt x="2970081" y="5039755"/>
                </a:cubicBezTo>
                <a:cubicBezTo>
                  <a:pt x="3001386" y="5025843"/>
                  <a:pt x="3036838" y="5018067"/>
                  <a:pt x="3070084" y="5009757"/>
                </a:cubicBezTo>
                <a:cubicBezTo>
                  <a:pt x="3103723" y="4908846"/>
                  <a:pt x="3083148" y="4985251"/>
                  <a:pt x="3100085" y="4849764"/>
                </a:cubicBezTo>
                <a:cubicBezTo>
                  <a:pt x="3102600" y="4829646"/>
                  <a:pt x="3105167" y="4809436"/>
                  <a:pt x="3110085" y="4789767"/>
                </a:cubicBezTo>
                <a:cubicBezTo>
                  <a:pt x="3115198" y="4769316"/>
                  <a:pt x="3130085" y="4729770"/>
                  <a:pt x="3130085" y="4729770"/>
                </a:cubicBezTo>
                <a:cubicBezTo>
                  <a:pt x="3079308" y="4425123"/>
                  <a:pt x="3140208" y="4824959"/>
                  <a:pt x="3100085" y="4209796"/>
                </a:cubicBezTo>
                <a:cubicBezTo>
                  <a:pt x="3095534" y="4140013"/>
                  <a:pt x="3080804" y="4166417"/>
                  <a:pt x="3060084" y="4119800"/>
                </a:cubicBezTo>
                <a:cubicBezTo>
                  <a:pt x="3051522" y="4100536"/>
                  <a:pt x="3040083" y="4059803"/>
                  <a:pt x="3040083" y="4059803"/>
                </a:cubicBezTo>
                <a:cubicBezTo>
                  <a:pt x="3043682" y="4016615"/>
                  <a:pt x="3046294" y="3907392"/>
                  <a:pt x="3070084" y="3859813"/>
                </a:cubicBezTo>
                <a:cubicBezTo>
                  <a:pt x="3076751" y="3846480"/>
                  <a:pt x="3084547" y="3833655"/>
                  <a:pt x="3090084" y="3819814"/>
                </a:cubicBezTo>
                <a:cubicBezTo>
                  <a:pt x="3125784" y="3730570"/>
                  <a:pt x="3091608" y="3787531"/>
                  <a:pt x="3130085" y="3729819"/>
                </a:cubicBezTo>
                <a:cubicBezTo>
                  <a:pt x="3126752" y="3719819"/>
                  <a:pt x="3121971" y="3710191"/>
                  <a:pt x="3120085" y="3699820"/>
                </a:cubicBezTo>
                <a:cubicBezTo>
                  <a:pt x="3097471" y="3575446"/>
                  <a:pt x="3123018" y="3658622"/>
                  <a:pt x="3100085" y="3589826"/>
                </a:cubicBezTo>
                <a:cubicBezTo>
                  <a:pt x="3103418" y="3573160"/>
                  <a:pt x="3105613" y="3556225"/>
                  <a:pt x="3110085" y="3539828"/>
                </a:cubicBezTo>
                <a:cubicBezTo>
                  <a:pt x="3115632" y="3519490"/>
                  <a:pt x="3130085" y="3479831"/>
                  <a:pt x="3130085" y="3479831"/>
                </a:cubicBezTo>
                <a:cubicBezTo>
                  <a:pt x="3106109" y="3359955"/>
                  <a:pt x="3115673" y="3413365"/>
                  <a:pt x="3100085" y="3319839"/>
                </a:cubicBezTo>
                <a:cubicBezTo>
                  <a:pt x="3103418" y="3299840"/>
                  <a:pt x="3107002" y="3279881"/>
                  <a:pt x="3110085" y="3259842"/>
                </a:cubicBezTo>
                <a:cubicBezTo>
                  <a:pt x="3113669" y="3236547"/>
                  <a:pt x="3115462" y="3212956"/>
                  <a:pt x="3120085" y="3189845"/>
                </a:cubicBezTo>
                <a:cubicBezTo>
                  <a:pt x="3122152" y="3179509"/>
                  <a:pt x="3127189" y="3169982"/>
                  <a:pt x="3130085" y="3159847"/>
                </a:cubicBezTo>
                <a:cubicBezTo>
                  <a:pt x="3133861" y="3146632"/>
                  <a:pt x="3136752" y="3133181"/>
                  <a:pt x="3140086" y="3119848"/>
                </a:cubicBezTo>
                <a:cubicBezTo>
                  <a:pt x="3136752" y="3106515"/>
                  <a:pt x="3130085" y="3093593"/>
                  <a:pt x="3130085" y="3079850"/>
                </a:cubicBezTo>
                <a:cubicBezTo>
                  <a:pt x="3130085" y="3005042"/>
                  <a:pt x="3167617" y="3074915"/>
                  <a:pt x="3120085" y="2979855"/>
                </a:cubicBezTo>
                <a:cubicBezTo>
                  <a:pt x="3113418" y="2966522"/>
                  <a:pt x="3105622" y="2953697"/>
                  <a:pt x="3100085" y="2939857"/>
                </a:cubicBezTo>
                <a:cubicBezTo>
                  <a:pt x="3092255" y="2920284"/>
                  <a:pt x="3080084" y="2879860"/>
                  <a:pt x="3080084" y="2879860"/>
                </a:cubicBezTo>
                <a:cubicBezTo>
                  <a:pt x="3076751" y="2853195"/>
                  <a:pt x="3070084" y="2826737"/>
                  <a:pt x="3070084" y="2799864"/>
                </a:cubicBezTo>
                <a:cubicBezTo>
                  <a:pt x="3070084" y="2786121"/>
                  <a:pt x="3078140" y="2773471"/>
                  <a:pt x="3080084" y="2759866"/>
                </a:cubicBezTo>
                <a:cubicBezTo>
                  <a:pt x="3084822" y="2726705"/>
                  <a:pt x="3085929" y="2693110"/>
                  <a:pt x="3090084" y="2659871"/>
                </a:cubicBezTo>
                <a:cubicBezTo>
                  <a:pt x="3092599" y="2639753"/>
                  <a:pt x="3096751" y="2619873"/>
                  <a:pt x="3100085" y="2599874"/>
                </a:cubicBezTo>
                <a:cubicBezTo>
                  <a:pt x="3108524" y="2473288"/>
                  <a:pt x="3114766" y="2390211"/>
                  <a:pt x="3120085" y="2259890"/>
                </a:cubicBezTo>
                <a:cubicBezTo>
                  <a:pt x="3124165" y="2159923"/>
                  <a:pt x="3126752" y="2059900"/>
                  <a:pt x="3130085" y="1959905"/>
                </a:cubicBezTo>
                <a:cubicBezTo>
                  <a:pt x="3126752" y="1906574"/>
                  <a:pt x="3120085" y="1853348"/>
                  <a:pt x="3120085" y="1799913"/>
                </a:cubicBezTo>
                <a:cubicBezTo>
                  <a:pt x="3120085" y="1756454"/>
                  <a:pt x="3130085" y="1713378"/>
                  <a:pt x="3130085" y="1669919"/>
                </a:cubicBezTo>
                <a:cubicBezTo>
                  <a:pt x="3130085" y="1628614"/>
                  <a:pt x="3113075" y="1508894"/>
                  <a:pt x="3100085" y="1469929"/>
                </a:cubicBezTo>
                <a:cubicBezTo>
                  <a:pt x="3085738" y="1426892"/>
                  <a:pt x="3092641" y="1450156"/>
                  <a:pt x="3080084" y="1399932"/>
                </a:cubicBezTo>
                <a:cubicBezTo>
                  <a:pt x="3083417" y="1389933"/>
                  <a:pt x="3087527" y="1380160"/>
                  <a:pt x="3090084" y="1369934"/>
                </a:cubicBezTo>
                <a:cubicBezTo>
                  <a:pt x="3100813" y="1327021"/>
                  <a:pt x="3101166" y="1304533"/>
                  <a:pt x="3110085" y="1259939"/>
                </a:cubicBezTo>
                <a:cubicBezTo>
                  <a:pt x="3112780" y="1246463"/>
                  <a:pt x="3116752" y="1233274"/>
                  <a:pt x="3120085" y="1219941"/>
                </a:cubicBezTo>
                <a:cubicBezTo>
                  <a:pt x="3116752" y="1176610"/>
                  <a:pt x="3115476" y="1133071"/>
                  <a:pt x="3110085" y="1089947"/>
                </a:cubicBezTo>
                <a:cubicBezTo>
                  <a:pt x="3108778" y="1079488"/>
                  <a:pt x="3102981" y="1070084"/>
                  <a:pt x="3100085" y="1059949"/>
                </a:cubicBezTo>
                <a:cubicBezTo>
                  <a:pt x="3096309" y="1046735"/>
                  <a:pt x="3093418" y="1033284"/>
                  <a:pt x="3090084" y="1019951"/>
                </a:cubicBezTo>
                <a:cubicBezTo>
                  <a:pt x="3086751" y="993285"/>
                  <a:pt x="3083224" y="966643"/>
                  <a:pt x="3080084" y="939954"/>
                </a:cubicBezTo>
                <a:cubicBezTo>
                  <a:pt x="3076557" y="909978"/>
                  <a:pt x="3075046" y="879731"/>
                  <a:pt x="3070084" y="849959"/>
                </a:cubicBezTo>
                <a:cubicBezTo>
                  <a:pt x="3068351" y="839562"/>
                  <a:pt x="3062641" y="830186"/>
                  <a:pt x="3060084" y="819960"/>
                </a:cubicBezTo>
                <a:lnTo>
                  <a:pt x="3040083" y="739964"/>
                </a:lnTo>
                <a:cubicBezTo>
                  <a:pt x="3028272" y="610053"/>
                  <a:pt x="3061750" y="593304"/>
                  <a:pt x="3050083" y="569972"/>
                </a:cubicBezTo>
                <a:close/>
              </a:path>
            </a:pathLst>
          </a:custGeom>
          <a:solidFill>
            <a:schemeClr val="accent3">
              <a:lumMod val="75000"/>
            </a:schemeClr>
          </a:solidFill>
          <a:ln>
            <a:solidFill>
              <a:schemeClr val="accent3">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 name="Straight Arrow Connector 3"/>
          <p:cNvCxnSpPr/>
          <p:nvPr/>
        </p:nvCxnSpPr>
        <p:spPr>
          <a:xfrm flipH="1" flipV="1">
            <a:off x="6096000" y="666750"/>
            <a:ext cx="2133600" cy="2133600"/>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6982021" y="2755846"/>
            <a:ext cx="1933379" cy="369332"/>
          </a:xfrm>
          <a:prstGeom prst="rect">
            <a:avLst/>
          </a:prstGeom>
          <a:noFill/>
        </p:spPr>
        <p:txBody>
          <a:bodyPr wrap="none" rtlCol="0">
            <a:spAutoFit/>
          </a:bodyPr>
          <a:lstStyle/>
          <a:p>
            <a:r>
              <a:rPr lang="en-US" dirty="0" smtClean="0"/>
              <a:t>The river Euphrates</a:t>
            </a:r>
            <a:endParaRPr lang="en-US" dirty="0"/>
          </a:p>
        </p:txBody>
      </p:sp>
      <p:cxnSp>
        <p:nvCxnSpPr>
          <p:cNvPr id="9" name="Straight Arrow Connector 8"/>
          <p:cNvCxnSpPr/>
          <p:nvPr/>
        </p:nvCxnSpPr>
        <p:spPr>
          <a:xfrm flipV="1">
            <a:off x="1752600" y="3562350"/>
            <a:ext cx="1676400" cy="152400"/>
          </a:xfrm>
          <a:prstGeom prst="straightConnector1">
            <a:avLst/>
          </a:prstGeom>
          <a:ln w="57150" cmpd="sng">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219200" y="3867150"/>
            <a:ext cx="1838965" cy="369332"/>
          </a:xfrm>
          <a:prstGeom prst="rect">
            <a:avLst/>
          </a:prstGeom>
          <a:noFill/>
        </p:spPr>
        <p:txBody>
          <a:bodyPr wrap="none" rtlCol="0">
            <a:spAutoFit/>
          </a:bodyPr>
          <a:lstStyle/>
          <a:p>
            <a:r>
              <a:rPr lang="en-US" dirty="0" smtClean="0"/>
              <a:t>The river of Egypt</a:t>
            </a:r>
            <a:endParaRPr lang="en-US" dirty="0"/>
          </a:p>
        </p:txBody>
      </p:sp>
    </p:spTree>
    <p:extLst>
      <p:ext uri="{BB962C8B-B14F-4D97-AF65-F5344CB8AC3E}">
        <p14:creationId xmlns:p14="http://schemas.microsoft.com/office/powerpoint/2010/main" val="318232776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3276600" cy="5143500"/>
          </a:xfrm>
          <a:prstGeom prst="rect">
            <a:avLst/>
          </a:prstGeom>
          <a:noFill/>
          <a:ln>
            <a:noFill/>
          </a:ln>
        </p:spPr>
      </p:pic>
      <p:sp>
        <p:nvSpPr>
          <p:cNvPr id="5" name="TextBox 4"/>
          <p:cNvSpPr txBox="1"/>
          <p:nvPr/>
        </p:nvSpPr>
        <p:spPr>
          <a:xfrm>
            <a:off x="3962400" y="590550"/>
            <a:ext cx="5029200" cy="3139321"/>
          </a:xfrm>
          <a:prstGeom prst="rect">
            <a:avLst/>
          </a:prstGeom>
          <a:noFill/>
        </p:spPr>
        <p:txBody>
          <a:bodyPr wrap="square" rtlCol="0">
            <a:spAutoFit/>
          </a:bodyPr>
          <a:lstStyle/>
          <a:p>
            <a:r>
              <a:rPr lang="en-US" dirty="0" smtClean="0"/>
              <a:t>Brother </a:t>
            </a:r>
            <a:r>
              <a:rPr lang="en-US" dirty="0" err="1" smtClean="0"/>
              <a:t>Sulley</a:t>
            </a:r>
            <a:r>
              <a:rPr lang="en-US" dirty="0" smtClean="0"/>
              <a:t> interpreted “one as well as another” to mean the strips that were of equal width. I suspect it could easily and more probably mean territories of equal size. In which case the indefinite eastern border would be adjusted to give roughly the same size territory to each tribe.</a:t>
            </a:r>
          </a:p>
          <a:p>
            <a:endParaRPr lang="en-US" dirty="0"/>
          </a:p>
          <a:p>
            <a:r>
              <a:rPr lang="en-US" dirty="0" smtClean="0"/>
              <a:t>The size of the central square in which is the holy oblation is determined  at 25,000 reeds (roughly 90 x 90 km)</a:t>
            </a:r>
          </a:p>
          <a:p>
            <a:endParaRPr lang="en-US" dirty="0"/>
          </a:p>
        </p:txBody>
      </p:sp>
      <p:cxnSp>
        <p:nvCxnSpPr>
          <p:cNvPr id="7" name="Straight Arrow Connector 6"/>
          <p:cNvCxnSpPr/>
          <p:nvPr/>
        </p:nvCxnSpPr>
        <p:spPr>
          <a:xfrm flipV="1">
            <a:off x="3505200" y="209550"/>
            <a:ext cx="0" cy="17526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3505200" y="3105150"/>
            <a:ext cx="0" cy="1676400"/>
          </a:xfrm>
          <a:prstGeom prst="straightConnector1">
            <a:avLst/>
          </a:prstGeom>
          <a:ln>
            <a:solidFill>
              <a:srgbClr val="FF0000"/>
            </a:solidFill>
            <a:tailEnd type="arrow"/>
          </a:ln>
        </p:spPr>
        <p:style>
          <a:lnRef idx="2">
            <a:schemeClr val="accent1"/>
          </a:lnRef>
          <a:fillRef idx="0">
            <a:schemeClr val="accent1"/>
          </a:fillRef>
          <a:effectRef idx="1">
            <a:schemeClr val="accent1"/>
          </a:effectRef>
          <a:fontRef idx="minor">
            <a:schemeClr val="tx1"/>
          </a:fontRef>
        </p:style>
      </p:cxnSp>
      <p:sp>
        <p:nvSpPr>
          <p:cNvPr id="12" name="TextBox 11"/>
          <p:cNvSpPr txBox="1"/>
          <p:nvPr/>
        </p:nvSpPr>
        <p:spPr>
          <a:xfrm rot="5400000">
            <a:off x="2965965" y="2425184"/>
            <a:ext cx="1142999" cy="369332"/>
          </a:xfrm>
          <a:prstGeom prst="rect">
            <a:avLst/>
          </a:prstGeom>
          <a:noFill/>
        </p:spPr>
        <p:txBody>
          <a:bodyPr wrap="square" rtlCol="0">
            <a:spAutoFit/>
          </a:bodyPr>
          <a:lstStyle/>
          <a:p>
            <a:r>
              <a:rPr lang="en-US" dirty="0" smtClean="0"/>
              <a:t>1200 km</a:t>
            </a:r>
            <a:endParaRPr lang="en-US" dirty="0"/>
          </a:p>
        </p:txBody>
      </p:sp>
    </p:spTree>
    <p:extLst>
      <p:ext uri="{BB962C8B-B14F-4D97-AF65-F5344CB8AC3E}">
        <p14:creationId xmlns:p14="http://schemas.microsoft.com/office/powerpoint/2010/main" val="685893820"/>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447" y="0"/>
            <a:ext cx="4957590" cy="5143500"/>
          </a:xfrm>
          <a:prstGeom prst="rect">
            <a:avLst/>
          </a:prstGeom>
        </p:spPr>
      </p:pic>
    </p:spTree>
    <p:extLst>
      <p:ext uri="{BB962C8B-B14F-4D97-AF65-F5344CB8AC3E}">
        <p14:creationId xmlns:p14="http://schemas.microsoft.com/office/powerpoint/2010/main" val="371900663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0"/>
            <a:ext cx="7188200" cy="5391150"/>
          </a:xfrm>
          <a:prstGeom prst="rect">
            <a:avLst/>
          </a:prstGeom>
        </p:spPr>
      </p:pic>
      <p:sp>
        <p:nvSpPr>
          <p:cNvPr id="3" name="TextBox 2"/>
          <p:cNvSpPr txBox="1"/>
          <p:nvPr/>
        </p:nvSpPr>
        <p:spPr>
          <a:xfrm>
            <a:off x="7391400" y="1047750"/>
            <a:ext cx="1600200" cy="923330"/>
          </a:xfrm>
          <a:prstGeom prst="rect">
            <a:avLst/>
          </a:prstGeom>
          <a:noFill/>
        </p:spPr>
        <p:txBody>
          <a:bodyPr wrap="square" rtlCol="0">
            <a:spAutoFit/>
          </a:bodyPr>
          <a:lstStyle/>
          <a:p>
            <a:r>
              <a:rPr lang="en-US" dirty="0" smtClean="0"/>
              <a:t>Looking from </a:t>
            </a:r>
            <a:r>
              <a:rPr lang="en-US" dirty="0" err="1" smtClean="0"/>
              <a:t>Geba</a:t>
            </a:r>
            <a:r>
              <a:rPr lang="en-US" dirty="0" smtClean="0"/>
              <a:t> towards </a:t>
            </a:r>
            <a:r>
              <a:rPr lang="en-US" dirty="0" err="1" smtClean="0"/>
              <a:t>Rimmon</a:t>
            </a:r>
            <a:r>
              <a:rPr lang="en-US" dirty="0" smtClean="0"/>
              <a:t> today</a:t>
            </a:r>
            <a:endParaRPr lang="en-US" dirty="0"/>
          </a:p>
        </p:txBody>
      </p:sp>
    </p:spTree>
    <p:extLst>
      <p:ext uri="{BB962C8B-B14F-4D97-AF65-F5344CB8AC3E}">
        <p14:creationId xmlns:p14="http://schemas.microsoft.com/office/powerpoint/2010/main" val="19993713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9050"/>
            <a:ext cx="6147326" cy="5143500"/>
          </a:xfrm>
          <a:prstGeom prst="rect">
            <a:avLst/>
          </a:prstGeom>
        </p:spPr>
      </p:pic>
      <p:sp>
        <p:nvSpPr>
          <p:cNvPr id="3" name="TextBox 2"/>
          <p:cNvSpPr txBox="1"/>
          <p:nvPr/>
        </p:nvSpPr>
        <p:spPr>
          <a:xfrm>
            <a:off x="6477000" y="3409950"/>
            <a:ext cx="2731036" cy="369332"/>
          </a:xfrm>
          <a:prstGeom prst="rect">
            <a:avLst/>
          </a:prstGeom>
          <a:noFill/>
        </p:spPr>
        <p:txBody>
          <a:bodyPr wrap="none" rtlCol="0">
            <a:spAutoFit/>
          </a:bodyPr>
          <a:lstStyle/>
          <a:p>
            <a:r>
              <a:rPr lang="en-US" dirty="0" smtClean="0"/>
              <a:t>Accommodation </a:t>
            </a:r>
            <a:r>
              <a:rPr lang="en-US" dirty="0" smtClean="0"/>
              <a:t>for pilgrims</a:t>
            </a:r>
            <a:endParaRPr lang="en-US" dirty="0"/>
          </a:p>
        </p:txBody>
      </p:sp>
      <p:cxnSp>
        <p:nvCxnSpPr>
          <p:cNvPr id="4" name="Straight Connector 3"/>
          <p:cNvCxnSpPr/>
          <p:nvPr/>
        </p:nvCxnSpPr>
        <p:spPr>
          <a:xfrm flipH="1">
            <a:off x="4038601" y="3638550"/>
            <a:ext cx="2362199" cy="0"/>
          </a:xfrm>
          <a:prstGeom prst="line">
            <a:avLst/>
          </a:prstGeom>
          <a:ln>
            <a:solidFill>
              <a:srgbClr val="FF0000"/>
            </a:solidFill>
            <a:tailEnd type="triangle" w="lg"/>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a:off x="4038600" y="2190750"/>
            <a:ext cx="2362199" cy="0"/>
          </a:xfrm>
          <a:prstGeom prst="line">
            <a:avLst/>
          </a:prstGeom>
          <a:ln>
            <a:solidFill>
              <a:srgbClr val="FF0000"/>
            </a:solidFill>
            <a:tailEnd type="triangle" w="lg"/>
          </a:ln>
        </p:spPr>
        <p:style>
          <a:lnRef idx="2">
            <a:schemeClr val="accent1"/>
          </a:lnRef>
          <a:fillRef idx="0">
            <a:schemeClr val="accent1"/>
          </a:fillRef>
          <a:effectRef idx="1">
            <a:schemeClr val="accent1"/>
          </a:effectRef>
          <a:fontRef idx="minor">
            <a:schemeClr val="tx1"/>
          </a:fontRef>
        </p:style>
      </p:cxnSp>
      <p:sp>
        <p:nvSpPr>
          <p:cNvPr id="9" name="TextBox 8"/>
          <p:cNvSpPr txBox="1"/>
          <p:nvPr/>
        </p:nvSpPr>
        <p:spPr>
          <a:xfrm>
            <a:off x="6477000" y="1962150"/>
            <a:ext cx="1191289" cy="369332"/>
          </a:xfrm>
          <a:prstGeom prst="rect">
            <a:avLst/>
          </a:prstGeom>
          <a:noFill/>
        </p:spPr>
        <p:txBody>
          <a:bodyPr wrap="none" rtlCol="0">
            <a:spAutoFit/>
          </a:bodyPr>
          <a:lstStyle/>
          <a:p>
            <a:r>
              <a:rPr lang="en-US" dirty="0" smtClean="0"/>
              <a:t>The temple</a:t>
            </a:r>
            <a:endParaRPr lang="en-US" dirty="0"/>
          </a:p>
        </p:txBody>
      </p:sp>
    </p:spTree>
    <p:extLst>
      <p:ext uri="{BB962C8B-B14F-4D97-AF65-F5344CB8AC3E}">
        <p14:creationId xmlns:p14="http://schemas.microsoft.com/office/powerpoint/2010/main" val="1608582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18734" y="30"/>
            <a:ext cx="9180032" cy="3208421"/>
          </a:xfrm>
          <a:prstGeom prst="rect">
            <a:avLst/>
          </a:prstGeom>
        </p:spPr>
      </p:pic>
      <p:sp>
        <p:nvSpPr>
          <p:cNvPr id="3" name="Content Placeholder 2"/>
          <p:cNvSpPr>
            <a:spLocks noGrp="1"/>
          </p:cNvSpPr>
          <p:nvPr>
            <p:ph idx="4294967295"/>
          </p:nvPr>
        </p:nvSpPr>
        <p:spPr>
          <a:xfrm>
            <a:off x="160422" y="3333750"/>
            <a:ext cx="8884653" cy="3394472"/>
          </a:xfrm>
        </p:spPr>
        <p:txBody>
          <a:bodyPr/>
          <a:lstStyle/>
          <a:p>
            <a:pPr marL="0" indent="0">
              <a:buNone/>
            </a:pPr>
            <a:r>
              <a:rPr lang="en-US" dirty="0" smtClean="0"/>
              <a:t>“Be </a:t>
            </a:r>
            <a:r>
              <a:rPr lang="en-US" dirty="0"/>
              <a:t>ye glad and rejoice for ever in that which I </a:t>
            </a:r>
            <a:r>
              <a:rPr lang="en-US" dirty="0" smtClean="0"/>
              <a:t>create: for</a:t>
            </a:r>
            <a:r>
              <a:rPr lang="en-US" dirty="0"/>
              <a:t>, behold, I create Jerusalem a rejoicing, and her people a </a:t>
            </a:r>
            <a:r>
              <a:rPr lang="en-US" dirty="0" smtClean="0"/>
              <a:t>joy. And </a:t>
            </a:r>
            <a:r>
              <a:rPr lang="en-US" dirty="0"/>
              <a:t>I will rejoice in Jerusalem, and joy in my </a:t>
            </a:r>
            <a:r>
              <a:rPr lang="en-US" dirty="0" smtClean="0"/>
              <a:t>people” </a:t>
            </a:r>
            <a:r>
              <a:rPr lang="en-US" b="1" dirty="0" smtClean="0">
                <a:solidFill>
                  <a:srgbClr val="FF0000"/>
                </a:solidFill>
              </a:rPr>
              <a:t>Isaiah 65 v 18-19</a:t>
            </a:r>
            <a:endParaRPr lang="en-US" b="1" dirty="0">
              <a:solidFill>
                <a:srgbClr val="FF0000"/>
              </a:solidFill>
            </a:endParaRPr>
          </a:p>
        </p:txBody>
      </p:sp>
    </p:spTree>
    <p:extLst>
      <p:ext uri="{BB962C8B-B14F-4D97-AF65-F5344CB8AC3E}">
        <p14:creationId xmlns:p14="http://schemas.microsoft.com/office/powerpoint/2010/main" val="317216363"/>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idescreen Presentation">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Median">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dian">
      <a:fillStyleLst>
        <a:solidFill>
          <a:schemeClr val="phClr"/>
        </a:solidFill>
        <a:solidFill>
          <a:schemeClr val="phClr">
            <a:tint val="50000"/>
          </a:schemeClr>
        </a:solidFill>
        <a:solidFill>
          <a:schemeClr val="phClr"/>
        </a:soli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outerShdw blurRad="38100" dist="30000" dir="5400000" rotWithShape="0">
              <a:srgbClr val="000000">
                <a:alpha val="45000"/>
              </a:srgbClr>
            </a:outerShdw>
          </a:effectLst>
        </a:effectStyle>
        <a:effectStyle>
          <a:effectLst>
            <a:outerShdw blurRad="38100" dist="30000" dir="5400000" rotWithShape="0">
              <a:srgbClr val="000000">
                <a:alpha val="45000"/>
              </a:srgbClr>
            </a:outerShdw>
          </a:effectLst>
        </a:effectStyle>
        <a:effectStyle>
          <a:effectLst>
            <a:outerShdw blurRad="38100" dist="25400" dir="5400000" rotWithShape="0">
              <a:srgbClr val="000000">
                <a:alpha val="35000"/>
              </a:srgbClr>
            </a:outerShdw>
          </a:effectLst>
          <a:scene3d>
            <a:camera prst="isometricTopDown" fov="0">
              <a:rot lat="0" lon="0" rev="0"/>
            </a:camera>
            <a:lightRig rig="balanced" dir="t">
              <a:rot lat="0" lon="0" rev="13800000"/>
            </a:lightRig>
          </a:scene3d>
          <a:sp3d extrusionH="12700" prstMaterial="plastic">
            <a:bevelT w="38100" h="25400" prst="softRound"/>
            <a:contourClr>
              <a:schemeClr val="phClr"/>
            </a:contourClr>
          </a:sp3d>
        </a:effectStyle>
      </a:effectStyleLst>
      <a:bgFillStyleLst>
        <a:solidFill>
          <a:schemeClr val="phClr"/>
        </a:solidFill>
        <a:gradFill rotWithShape="1">
          <a:gsLst>
            <a:gs pos="0">
              <a:schemeClr val="phClr">
                <a:shade val="45000"/>
                <a:satMod val="150000"/>
              </a:schemeClr>
            </a:gs>
            <a:gs pos="35000">
              <a:schemeClr val="phClr">
                <a:shade val="60000"/>
                <a:satMod val="150000"/>
              </a:schemeClr>
            </a:gs>
            <a:gs pos="100000">
              <a:schemeClr val="phClr">
                <a:tint val="97000"/>
                <a:satMod val="200000"/>
              </a:schemeClr>
            </a:gs>
          </a:gsLst>
          <a:lin ang="16200000" scaled="1"/>
        </a:gradFill>
        <a:blipFill>
          <a:blip xmlns:r="http://schemas.openxmlformats.org/officeDocument/2006/relationships" r:embed="rId1">
            <a:duotone>
              <a:schemeClr val="phClr">
                <a:shade val="90000"/>
                <a:satMod val="140000"/>
              </a:schemeClr>
              <a:schemeClr val="phClr">
                <a:satMod val="120000"/>
              </a:schemeClr>
            </a:duotone>
          </a:blip>
          <a:tile tx="0" ty="0" sx="100000" sy="100000" flip="none" algn="t"/>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Widescreen Presentation.potx</Template>
  <TotalTime>0</TotalTime>
  <Words>252</Words>
  <Application>Microsoft Macintosh PowerPoint</Application>
  <PresentationFormat>On-screen Show (16:9)</PresentationFormat>
  <Paragraphs>33</Paragraphs>
  <Slides>9</Slides>
  <Notes>1</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Widescreen Presentation</vt:lpstr>
      <vt:lpstr>PowerPoint Presentation</vt:lpstr>
      <vt:lpstr>3 overturnings</vt:lpstr>
      <vt:lpstr>The stages of ultimate restoration  Ezekiel 37</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cp:revision>
  <dcterms:created xsi:type="dcterms:W3CDTF">2010-04-19T20:53:40Z</dcterms:created>
  <dcterms:modified xsi:type="dcterms:W3CDTF">2017-06-06T00:38:50Z</dcterms:modified>
</cp:coreProperties>
</file>