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263" r:id="rId3"/>
    <p:sldId id="257" r:id="rId4"/>
    <p:sldId id="273" r:id="rId5"/>
    <p:sldId id="272" r:id="rId6"/>
    <p:sldId id="258" r:id="rId7"/>
    <p:sldId id="259" r:id="rId8"/>
    <p:sldId id="309" r:id="rId9"/>
    <p:sldId id="275" r:id="rId10"/>
    <p:sldId id="276" r:id="rId11"/>
    <p:sldId id="262" r:id="rId12"/>
    <p:sldId id="277" r:id="rId13"/>
    <p:sldId id="278" r:id="rId14"/>
    <p:sldId id="264" r:id="rId15"/>
    <p:sldId id="301" r:id="rId16"/>
    <p:sldId id="279" r:id="rId17"/>
    <p:sldId id="281" r:id="rId18"/>
    <p:sldId id="282" r:id="rId19"/>
    <p:sldId id="302" r:id="rId20"/>
    <p:sldId id="283" r:id="rId21"/>
    <p:sldId id="261" r:id="rId22"/>
    <p:sldId id="265" r:id="rId23"/>
    <p:sldId id="310" r:id="rId24"/>
    <p:sldId id="266" r:id="rId25"/>
    <p:sldId id="267" r:id="rId26"/>
    <p:sldId id="303" r:id="rId27"/>
    <p:sldId id="268" r:id="rId28"/>
    <p:sldId id="269" r:id="rId29"/>
    <p:sldId id="285" r:id="rId30"/>
    <p:sldId id="286" r:id="rId31"/>
    <p:sldId id="287" r:id="rId32"/>
    <p:sldId id="304" r:id="rId33"/>
    <p:sldId id="270" r:id="rId34"/>
    <p:sldId id="306" r:id="rId35"/>
    <p:sldId id="307" r:id="rId36"/>
    <p:sldId id="271" r:id="rId37"/>
    <p:sldId id="288" r:id="rId38"/>
    <p:sldId id="305" r:id="rId39"/>
    <p:sldId id="289" r:id="rId40"/>
    <p:sldId id="290" r:id="rId41"/>
    <p:sldId id="291" r:id="rId42"/>
    <p:sldId id="292" r:id="rId43"/>
    <p:sldId id="295" r:id="rId44"/>
    <p:sldId id="308" r:id="rId45"/>
    <p:sldId id="293" r:id="rId46"/>
    <p:sldId id="294" r:id="rId47"/>
    <p:sldId id="296" r:id="rId48"/>
    <p:sldId id="297" r:id="rId49"/>
    <p:sldId id="298" r:id="rId50"/>
    <p:sldId id="299" r:id="rId51"/>
    <p:sldId id="300"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72119"/>
    <a:srgbClr val="544A52"/>
    <a:srgbClr val="585761"/>
    <a:srgbClr val="272518"/>
    <a:srgbClr val="0101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7" d="100"/>
          <a:sy n="67" d="100"/>
        </p:scale>
        <p:origin x="52"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49505E-C6A4-4A48-8362-6A99CAB89C6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55A1A3EB-C4E8-44BE-B80E-C07981F276BA}">
      <dgm:prSet phldrT="[Text]" custT="1"/>
      <dgm:spPr/>
      <dgm:t>
        <a:bodyPr/>
        <a:lstStyle/>
        <a:p>
          <a:r>
            <a:rPr lang="en-GB" sz="1800"/>
            <a:t>Portly form</a:t>
          </a:r>
          <a:endParaRPr lang="en-US" sz="1800" dirty="0"/>
        </a:p>
      </dgm:t>
    </dgm:pt>
    <dgm:pt modelId="{58FBFA35-6799-49CE-BADB-4774A1D09836}" type="parTrans" cxnId="{FB3DEDEF-03C9-4485-9A7E-2B2FC4DECD3E}">
      <dgm:prSet/>
      <dgm:spPr/>
      <dgm:t>
        <a:bodyPr/>
        <a:lstStyle/>
        <a:p>
          <a:endParaRPr lang="en-US" sz="4800"/>
        </a:p>
      </dgm:t>
    </dgm:pt>
    <dgm:pt modelId="{F7A4EB72-55C5-4434-8B14-B6F1EEE5C380}" type="sibTrans" cxnId="{FB3DEDEF-03C9-4485-9A7E-2B2FC4DECD3E}">
      <dgm:prSet/>
      <dgm:spPr/>
      <dgm:t>
        <a:bodyPr/>
        <a:lstStyle/>
        <a:p>
          <a:endParaRPr lang="en-US" sz="4800"/>
        </a:p>
      </dgm:t>
    </dgm:pt>
    <dgm:pt modelId="{F61C69E7-1DCC-40AC-967C-40E02ACD274D}">
      <dgm:prSet custT="1"/>
      <dgm:spPr/>
      <dgm:t>
        <a:bodyPr/>
        <a:lstStyle/>
        <a:p>
          <a:r>
            <a:rPr lang="en-GB" sz="1800"/>
            <a:t>Florid complexion</a:t>
          </a:r>
          <a:endParaRPr lang="en-GB" sz="1800" dirty="0"/>
        </a:p>
      </dgm:t>
    </dgm:pt>
    <dgm:pt modelId="{E6614AAB-F6B2-43B3-912D-D99BB5E90818}" type="parTrans" cxnId="{ABD632EC-7B49-4F7C-8FB4-B962C85FBDD7}">
      <dgm:prSet/>
      <dgm:spPr/>
      <dgm:t>
        <a:bodyPr/>
        <a:lstStyle/>
        <a:p>
          <a:endParaRPr lang="en-US" sz="4800"/>
        </a:p>
      </dgm:t>
    </dgm:pt>
    <dgm:pt modelId="{C9A9E1FA-763E-4202-AB53-FD749FAD67FA}" type="sibTrans" cxnId="{ABD632EC-7B49-4F7C-8FB4-B962C85FBDD7}">
      <dgm:prSet/>
      <dgm:spPr/>
      <dgm:t>
        <a:bodyPr/>
        <a:lstStyle/>
        <a:p>
          <a:endParaRPr lang="en-US" sz="4800"/>
        </a:p>
      </dgm:t>
    </dgm:pt>
    <dgm:pt modelId="{2072C0EA-49A5-492E-8D85-3E517EB5123F}">
      <dgm:prSet custT="1"/>
      <dgm:spPr/>
      <dgm:t>
        <a:bodyPr/>
        <a:lstStyle/>
        <a:p>
          <a:r>
            <a:rPr lang="en-GB" sz="1800"/>
            <a:t>Red and straggling beard and moustache</a:t>
          </a:r>
          <a:endParaRPr lang="en-GB" sz="1800" dirty="0"/>
        </a:p>
      </dgm:t>
    </dgm:pt>
    <dgm:pt modelId="{70A2107D-C4B3-483C-A2C7-3A1C72E377D5}" type="parTrans" cxnId="{E9E1E27E-482E-4D3E-B672-BF05F0F0E7F2}">
      <dgm:prSet/>
      <dgm:spPr/>
      <dgm:t>
        <a:bodyPr/>
        <a:lstStyle/>
        <a:p>
          <a:endParaRPr lang="en-US" sz="4800"/>
        </a:p>
      </dgm:t>
    </dgm:pt>
    <dgm:pt modelId="{5C915A17-48D7-4D65-AE9B-6C8A0D60C243}" type="sibTrans" cxnId="{E9E1E27E-482E-4D3E-B672-BF05F0F0E7F2}">
      <dgm:prSet/>
      <dgm:spPr/>
      <dgm:t>
        <a:bodyPr/>
        <a:lstStyle/>
        <a:p>
          <a:endParaRPr lang="en-US" sz="4800"/>
        </a:p>
      </dgm:t>
    </dgm:pt>
    <dgm:pt modelId="{2FF98172-841A-42DA-8004-B093A656C531}">
      <dgm:prSet custT="1"/>
      <dgm:spPr/>
      <dgm:t>
        <a:bodyPr/>
        <a:lstStyle/>
        <a:p>
          <a:r>
            <a:rPr lang="en-GB" sz="1800"/>
            <a:t>Dark hair, oiled and brushed back</a:t>
          </a:r>
          <a:endParaRPr lang="en-GB" sz="1800" dirty="0"/>
        </a:p>
      </dgm:t>
    </dgm:pt>
    <dgm:pt modelId="{AA82A993-18C3-4A0F-A513-AA1656B0607D}" type="parTrans" cxnId="{1E371EE2-ABB2-40CE-957A-8EADC78EE1DB}">
      <dgm:prSet/>
      <dgm:spPr/>
      <dgm:t>
        <a:bodyPr/>
        <a:lstStyle/>
        <a:p>
          <a:endParaRPr lang="en-US" sz="4800"/>
        </a:p>
      </dgm:t>
    </dgm:pt>
    <dgm:pt modelId="{0A956176-2A86-40CA-8E8E-8E7C17CDB225}" type="sibTrans" cxnId="{1E371EE2-ABB2-40CE-957A-8EADC78EE1DB}">
      <dgm:prSet/>
      <dgm:spPr/>
      <dgm:t>
        <a:bodyPr/>
        <a:lstStyle/>
        <a:p>
          <a:endParaRPr lang="en-US" sz="4800"/>
        </a:p>
      </dgm:t>
    </dgm:pt>
    <dgm:pt modelId="{8C9CC649-3CC1-4C86-BFF1-094E44CC4050}">
      <dgm:prSet custT="1"/>
      <dgm:spPr/>
      <dgm:t>
        <a:bodyPr/>
        <a:lstStyle/>
        <a:p>
          <a:r>
            <a:rPr lang="en-GB" sz="1800"/>
            <a:t>Deep set penetrating eyes</a:t>
          </a:r>
          <a:endParaRPr lang="en-GB" sz="1800" dirty="0"/>
        </a:p>
      </dgm:t>
    </dgm:pt>
    <dgm:pt modelId="{01A02DF4-FD65-47DC-A123-8A634E84796B}" type="parTrans" cxnId="{8B4D720B-C105-434E-825C-252DC2B8CA18}">
      <dgm:prSet/>
      <dgm:spPr/>
      <dgm:t>
        <a:bodyPr/>
        <a:lstStyle/>
        <a:p>
          <a:endParaRPr lang="en-US" sz="4800"/>
        </a:p>
      </dgm:t>
    </dgm:pt>
    <dgm:pt modelId="{1995C2E5-F826-495B-876E-87827E4614E6}" type="sibTrans" cxnId="{8B4D720B-C105-434E-825C-252DC2B8CA18}">
      <dgm:prSet/>
      <dgm:spPr/>
      <dgm:t>
        <a:bodyPr/>
        <a:lstStyle/>
        <a:p>
          <a:endParaRPr lang="en-US" sz="4800"/>
        </a:p>
      </dgm:t>
    </dgm:pt>
    <dgm:pt modelId="{915BF437-95DB-44BE-A7FB-1B62385DBC08}">
      <dgm:prSet custT="1"/>
      <dgm:spPr/>
      <dgm:t>
        <a:bodyPr/>
        <a:lstStyle/>
        <a:p>
          <a:r>
            <a:rPr lang="en-GB" sz="1800" dirty="0"/>
            <a:t>Short sighted</a:t>
          </a:r>
        </a:p>
      </dgm:t>
    </dgm:pt>
    <dgm:pt modelId="{112C9A02-C96B-4D80-920E-729CBC3D45C9}" type="parTrans" cxnId="{7E5CBC04-7B2D-4940-9364-7116816AB554}">
      <dgm:prSet/>
      <dgm:spPr/>
      <dgm:t>
        <a:bodyPr/>
        <a:lstStyle/>
        <a:p>
          <a:endParaRPr lang="en-US" sz="4800"/>
        </a:p>
      </dgm:t>
    </dgm:pt>
    <dgm:pt modelId="{C75C151B-D59D-406F-BDDC-0F45FB9942BB}" type="sibTrans" cxnId="{7E5CBC04-7B2D-4940-9364-7116816AB554}">
      <dgm:prSet/>
      <dgm:spPr/>
      <dgm:t>
        <a:bodyPr/>
        <a:lstStyle/>
        <a:p>
          <a:endParaRPr lang="en-US" sz="4800"/>
        </a:p>
      </dgm:t>
    </dgm:pt>
    <dgm:pt modelId="{16CD3907-6A75-4F92-A73E-A17097936DC1}">
      <dgm:prSet custT="1"/>
      <dgm:spPr/>
      <dgm:t>
        <a:bodyPr/>
        <a:lstStyle/>
        <a:p>
          <a:r>
            <a:rPr lang="en-GB" sz="1800" dirty="0"/>
            <a:t>Man who loved his Bible and gave his whole life to furthering an understanding of it</a:t>
          </a:r>
        </a:p>
      </dgm:t>
    </dgm:pt>
    <dgm:pt modelId="{B7D66C95-ED49-4D18-BD49-96CC4AD20536}" type="parTrans" cxnId="{F16DB109-A8EF-409B-861C-E78863518016}">
      <dgm:prSet/>
      <dgm:spPr/>
      <dgm:t>
        <a:bodyPr/>
        <a:lstStyle/>
        <a:p>
          <a:endParaRPr lang="en-US" sz="4800"/>
        </a:p>
      </dgm:t>
    </dgm:pt>
    <dgm:pt modelId="{B5516A16-9D95-4E34-9480-001EB1404A05}" type="sibTrans" cxnId="{F16DB109-A8EF-409B-861C-E78863518016}">
      <dgm:prSet/>
      <dgm:spPr/>
      <dgm:t>
        <a:bodyPr/>
        <a:lstStyle/>
        <a:p>
          <a:endParaRPr lang="en-US" sz="4800"/>
        </a:p>
      </dgm:t>
    </dgm:pt>
    <dgm:pt modelId="{9714DBE6-0028-43DC-BA13-E2DAFFC448DE}">
      <dgm:prSet custT="1"/>
      <dgm:spPr/>
      <dgm:t>
        <a:bodyPr/>
        <a:lstStyle/>
        <a:p>
          <a:r>
            <a:rPr lang="en-GB" sz="1800" dirty="0"/>
            <a:t>Had an amazing ability to turn any conversation towards the Scriptures in a natural way</a:t>
          </a:r>
        </a:p>
      </dgm:t>
    </dgm:pt>
    <dgm:pt modelId="{3558D700-E0A9-4952-863A-5DD0B478CA78}" type="parTrans" cxnId="{EB9845F1-2BD2-4BCD-9550-696330C9D56A}">
      <dgm:prSet/>
      <dgm:spPr/>
      <dgm:t>
        <a:bodyPr/>
        <a:lstStyle/>
        <a:p>
          <a:endParaRPr lang="en-US" sz="4800"/>
        </a:p>
      </dgm:t>
    </dgm:pt>
    <dgm:pt modelId="{FBB97B48-C6CE-4F4E-9231-A0AA261BDCA0}" type="sibTrans" cxnId="{EB9845F1-2BD2-4BCD-9550-696330C9D56A}">
      <dgm:prSet/>
      <dgm:spPr/>
      <dgm:t>
        <a:bodyPr/>
        <a:lstStyle/>
        <a:p>
          <a:endParaRPr lang="en-US" sz="4800"/>
        </a:p>
      </dgm:t>
    </dgm:pt>
    <dgm:pt modelId="{868883CA-CC67-4E1C-8B8B-5341E413A2E9}" type="pres">
      <dgm:prSet presAssocID="{C349505E-C6A4-4A48-8362-6A99CAB89C6D}" presName="linear" presStyleCnt="0">
        <dgm:presLayoutVars>
          <dgm:dir/>
          <dgm:animLvl val="lvl"/>
          <dgm:resizeHandles val="exact"/>
        </dgm:presLayoutVars>
      </dgm:prSet>
      <dgm:spPr/>
    </dgm:pt>
    <dgm:pt modelId="{AE0BE30D-C729-4AA2-95CB-15F9AC3835FE}" type="pres">
      <dgm:prSet presAssocID="{55A1A3EB-C4E8-44BE-B80E-C07981F276BA}" presName="parentLin" presStyleCnt="0"/>
      <dgm:spPr/>
    </dgm:pt>
    <dgm:pt modelId="{A5B1F02E-4062-42A1-AF69-AD8996EDF065}" type="pres">
      <dgm:prSet presAssocID="{55A1A3EB-C4E8-44BE-B80E-C07981F276BA}" presName="parentLeftMargin" presStyleLbl="node1" presStyleIdx="0" presStyleCnt="8"/>
      <dgm:spPr/>
    </dgm:pt>
    <dgm:pt modelId="{F2B1C8E9-648D-4FE4-BBCD-282FA706EA7D}" type="pres">
      <dgm:prSet presAssocID="{55A1A3EB-C4E8-44BE-B80E-C07981F276BA}" presName="parentText" presStyleLbl="node1" presStyleIdx="0" presStyleCnt="8">
        <dgm:presLayoutVars>
          <dgm:chMax val="0"/>
          <dgm:bulletEnabled val="1"/>
        </dgm:presLayoutVars>
      </dgm:prSet>
      <dgm:spPr/>
    </dgm:pt>
    <dgm:pt modelId="{A51F82D8-12ED-4F92-AF7F-1C6861164DA5}" type="pres">
      <dgm:prSet presAssocID="{55A1A3EB-C4E8-44BE-B80E-C07981F276BA}" presName="negativeSpace" presStyleCnt="0"/>
      <dgm:spPr/>
    </dgm:pt>
    <dgm:pt modelId="{BD6097A6-1E35-4208-BA83-B6E5FC603CD5}" type="pres">
      <dgm:prSet presAssocID="{55A1A3EB-C4E8-44BE-B80E-C07981F276BA}" presName="childText" presStyleLbl="conFgAcc1" presStyleIdx="0" presStyleCnt="8">
        <dgm:presLayoutVars>
          <dgm:bulletEnabled val="1"/>
        </dgm:presLayoutVars>
      </dgm:prSet>
      <dgm:spPr/>
    </dgm:pt>
    <dgm:pt modelId="{F1529F53-0621-40C9-A99F-9D807684C163}" type="pres">
      <dgm:prSet presAssocID="{F7A4EB72-55C5-4434-8B14-B6F1EEE5C380}" presName="spaceBetweenRectangles" presStyleCnt="0"/>
      <dgm:spPr/>
    </dgm:pt>
    <dgm:pt modelId="{ED9CDE4F-8394-4FFB-9CE1-E1F622CB4AD0}" type="pres">
      <dgm:prSet presAssocID="{F61C69E7-1DCC-40AC-967C-40E02ACD274D}" presName="parentLin" presStyleCnt="0"/>
      <dgm:spPr/>
    </dgm:pt>
    <dgm:pt modelId="{02647414-21BD-485C-A90C-0792511EB5AE}" type="pres">
      <dgm:prSet presAssocID="{F61C69E7-1DCC-40AC-967C-40E02ACD274D}" presName="parentLeftMargin" presStyleLbl="node1" presStyleIdx="0" presStyleCnt="8"/>
      <dgm:spPr/>
    </dgm:pt>
    <dgm:pt modelId="{0844037B-16F3-4D70-A0B3-54A2149ED782}" type="pres">
      <dgm:prSet presAssocID="{F61C69E7-1DCC-40AC-967C-40E02ACD274D}" presName="parentText" presStyleLbl="node1" presStyleIdx="1" presStyleCnt="8">
        <dgm:presLayoutVars>
          <dgm:chMax val="0"/>
          <dgm:bulletEnabled val="1"/>
        </dgm:presLayoutVars>
      </dgm:prSet>
      <dgm:spPr/>
    </dgm:pt>
    <dgm:pt modelId="{3D803D77-2909-4957-8127-A5025BC900A3}" type="pres">
      <dgm:prSet presAssocID="{F61C69E7-1DCC-40AC-967C-40E02ACD274D}" presName="negativeSpace" presStyleCnt="0"/>
      <dgm:spPr/>
    </dgm:pt>
    <dgm:pt modelId="{6573F08E-BDBB-41A3-95A9-C46D03F394E6}" type="pres">
      <dgm:prSet presAssocID="{F61C69E7-1DCC-40AC-967C-40E02ACD274D}" presName="childText" presStyleLbl="conFgAcc1" presStyleIdx="1" presStyleCnt="8">
        <dgm:presLayoutVars>
          <dgm:bulletEnabled val="1"/>
        </dgm:presLayoutVars>
      </dgm:prSet>
      <dgm:spPr/>
    </dgm:pt>
    <dgm:pt modelId="{E801C221-8D2B-4E4C-AC4B-9AE8BAD9D27A}" type="pres">
      <dgm:prSet presAssocID="{C9A9E1FA-763E-4202-AB53-FD749FAD67FA}" presName="spaceBetweenRectangles" presStyleCnt="0"/>
      <dgm:spPr/>
    </dgm:pt>
    <dgm:pt modelId="{9CCBB8EB-96E8-4903-AE58-DF82D6964672}" type="pres">
      <dgm:prSet presAssocID="{2072C0EA-49A5-492E-8D85-3E517EB5123F}" presName="parentLin" presStyleCnt="0"/>
      <dgm:spPr/>
    </dgm:pt>
    <dgm:pt modelId="{B6AADE86-EAAD-4E8C-8283-15DCD02EFDEC}" type="pres">
      <dgm:prSet presAssocID="{2072C0EA-49A5-492E-8D85-3E517EB5123F}" presName="parentLeftMargin" presStyleLbl="node1" presStyleIdx="1" presStyleCnt="8"/>
      <dgm:spPr/>
    </dgm:pt>
    <dgm:pt modelId="{77D8B4E7-2FAA-47E2-8AB0-AA6D734546E5}" type="pres">
      <dgm:prSet presAssocID="{2072C0EA-49A5-492E-8D85-3E517EB5123F}" presName="parentText" presStyleLbl="node1" presStyleIdx="2" presStyleCnt="8">
        <dgm:presLayoutVars>
          <dgm:chMax val="0"/>
          <dgm:bulletEnabled val="1"/>
        </dgm:presLayoutVars>
      </dgm:prSet>
      <dgm:spPr/>
    </dgm:pt>
    <dgm:pt modelId="{E1F5B039-092C-4C5D-9CA8-0D0FE6A54A6E}" type="pres">
      <dgm:prSet presAssocID="{2072C0EA-49A5-492E-8D85-3E517EB5123F}" presName="negativeSpace" presStyleCnt="0"/>
      <dgm:spPr/>
    </dgm:pt>
    <dgm:pt modelId="{D58D381A-03CD-4E7A-9E23-7A0A951340DA}" type="pres">
      <dgm:prSet presAssocID="{2072C0EA-49A5-492E-8D85-3E517EB5123F}" presName="childText" presStyleLbl="conFgAcc1" presStyleIdx="2" presStyleCnt="8">
        <dgm:presLayoutVars>
          <dgm:bulletEnabled val="1"/>
        </dgm:presLayoutVars>
      </dgm:prSet>
      <dgm:spPr/>
    </dgm:pt>
    <dgm:pt modelId="{84A7EBBA-93C0-49CA-B696-7F5A4063BBDE}" type="pres">
      <dgm:prSet presAssocID="{5C915A17-48D7-4D65-AE9B-6C8A0D60C243}" presName="spaceBetweenRectangles" presStyleCnt="0"/>
      <dgm:spPr/>
    </dgm:pt>
    <dgm:pt modelId="{7B050AAA-DC71-4AB1-8614-7B83643A1B56}" type="pres">
      <dgm:prSet presAssocID="{2FF98172-841A-42DA-8004-B093A656C531}" presName="parentLin" presStyleCnt="0"/>
      <dgm:spPr/>
    </dgm:pt>
    <dgm:pt modelId="{8C1BD7EC-EEDD-4666-BFB5-9659F87143D8}" type="pres">
      <dgm:prSet presAssocID="{2FF98172-841A-42DA-8004-B093A656C531}" presName="parentLeftMargin" presStyleLbl="node1" presStyleIdx="2" presStyleCnt="8"/>
      <dgm:spPr/>
    </dgm:pt>
    <dgm:pt modelId="{A624E5CF-71EE-4F81-BD20-97A89FAAFB2F}" type="pres">
      <dgm:prSet presAssocID="{2FF98172-841A-42DA-8004-B093A656C531}" presName="parentText" presStyleLbl="node1" presStyleIdx="3" presStyleCnt="8">
        <dgm:presLayoutVars>
          <dgm:chMax val="0"/>
          <dgm:bulletEnabled val="1"/>
        </dgm:presLayoutVars>
      </dgm:prSet>
      <dgm:spPr/>
    </dgm:pt>
    <dgm:pt modelId="{DD256686-341F-4FBB-81F9-E6C47B0A80ED}" type="pres">
      <dgm:prSet presAssocID="{2FF98172-841A-42DA-8004-B093A656C531}" presName="negativeSpace" presStyleCnt="0"/>
      <dgm:spPr/>
    </dgm:pt>
    <dgm:pt modelId="{BDF141D3-7225-4B0E-B81B-581204598D33}" type="pres">
      <dgm:prSet presAssocID="{2FF98172-841A-42DA-8004-B093A656C531}" presName="childText" presStyleLbl="conFgAcc1" presStyleIdx="3" presStyleCnt="8">
        <dgm:presLayoutVars>
          <dgm:bulletEnabled val="1"/>
        </dgm:presLayoutVars>
      </dgm:prSet>
      <dgm:spPr/>
    </dgm:pt>
    <dgm:pt modelId="{160CFE4E-A615-4E0B-A7EC-F6D13E69DDE1}" type="pres">
      <dgm:prSet presAssocID="{0A956176-2A86-40CA-8E8E-8E7C17CDB225}" presName="spaceBetweenRectangles" presStyleCnt="0"/>
      <dgm:spPr/>
    </dgm:pt>
    <dgm:pt modelId="{27AC0F3A-B8B3-442D-AA62-76B017D7E982}" type="pres">
      <dgm:prSet presAssocID="{8C9CC649-3CC1-4C86-BFF1-094E44CC4050}" presName="parentLin" presStyleCnt="0"/>
      <dgm:spPr/>
    </dgm:pt>
    <dgm:pt modelId="{FEFC4251-0F9E-4F68-BBC5-E6DD03EB0FA2}" type="pres">
      <dgm:prSet presAssocID="{8C9CC649-3CC1-4C86-BFF1-094E44CC4050}" presName="parentLeftMargin" presStyleLbl="node1" presStyleIdx="3" presStyleCnt="8"/>
      <dgm:spPr/>
    </dgm:pt>
    <dgm:pt modelId="{06959589-2D2B-43C9-A30A-4339C4C4CF19}" type="pres">
      <dgm:prSet presAssocID="{8C9CC649-3CC1-4C86-BFF1-094E44CC4050}" presName="parentText" presStyleLbl="node1" presStyleIdx="4" presStyleCnt="8">
        <dgm:presLayoutVars>
          <dgm:chMax val="0"/>
          <dgm:bulletEnabled val="1"/>
        </dgm:presLayoutVars>
      </dgm:prSet>
      <dgm:spPr/>
    </dgm:pt>
    <dgm:pt modelId="{4A7B1948-6B2E-4DEA-B291-656D8ACD1CF3}" type="pres">
      <dgm:prSet presAssocID="{8C9CC649-3CC1-4C86-BFF1-094E44CC4050}" presName="negativeSpace" presStyleCnt="0"/>
      <dgm:spPr/>
    </dgm:pt>
    <dgm:pt modelId="{25B849DE-E7BA-471B-A447-B42BA8376461}" type="pres">
      <dgm:prSet presAssocID="{8C9CC649-3CC1-4C86-BFF1-094E44CC4050}" presName="childText" presStyleLbl="conFgAcc1" presStyleIdx="4" presStyleCnt="8">
        <dgm:presLayoutVars>
          <dgm:bulletEnabled val="1"/>
        </dgm:presLayoutVars>
      </dgm:prSet>
      <dgm:spPr/>
    </dgm:pt>
    <dgm:pt modelId="{3D6BD914-2244-45FF-AE96-3852A4B1B6C6}" type="pres">
      <dgm:prSet presAssocID="{1995C2E5-F826-495B-876E-87827E4614E6}" presName="spaceBetweenRectangles" presStyleCnt="0"/>
      <dgm:spPr/>
    </dgm:pt>
    <dgm:pt modelId="{BBC8C956-8ECC-4B3C-99ED-5E6B52D6F4DF}" type="pres">
      <dgm:prSet presAssocID="{915BF437-95DB-44BE-A7FB-1B62385DBC08}" presName="parentLin" presStyleCnt="0"/>
      <dgm:spPr/>
    </dgm:pt>
    <dgm:pt modelId="{9EFF313B-0469-438F-A0DD-B072D3131ABC}" type="pres">
      <dgm:prSet presAssocID="{915BF437-95DB-44BE-A7FB-1B62385DBC08}" presName="parentLeftMargin" presStyleLbl="node1" presStyleIdx="4" presStyleCnt="8"/>
      <dgm:spPr/>
    </dgm:pt>
    <dgm:pt modelId="{8C162DB8-D232-4EEE-A198-EDA7466BCA0C}" type="pres">
      <dgm:prSet presAssocID="{915BF437-95DB-44BE-A7FB-1B62385DBC08}" presName="parentText" presStyleLbl="node1" presStyleIdx="5" presStyleCnt="8">
        <dgm:presLayoutVars>
          <dgm:chMax val="0"/>
          <dgm:bulletEnabled val="1"/>
        </dgm:presLayoutVars>
      </dgm:prSet>
      <dgm:spPr/>
    </dgm:pt>
    <dgm:pt modelId="{6B04E07E-42F2-40E1-B91D-DA0E6B5F999A}" type="pres">
      <dgm:prSet presAssocID="{915BF437-95DB-44BE-A7FB-1B62385DBC08}" presName="negativeSpace" presStyleCnt="0"/>
      <dgm:spPr/>
    </dgm:pt>
    <dgm:pt modelId="{A6133A14-B84A-4B63-AA4F-14A63F13200B}" type="pres">
      <dgm:prSet presAssocID="{915BF437-95DB-44BE-A7FB-1B62385DBC08}" presName="childText" presStyleLbl="conFgAcc1" presStyleIdx="5" presStyleCnt="8">
        <dgm:presLayoutVars>
          <dgm:bulletEnabled val="1"/>
        </dgm:presLayoutVars>
      </dgm:prSet>
      <dgm:spPr/>
    </dgm:pt>
    <dgm:pt modelId="{19C863FB-F45B-4E3B-8827-A0B34F48A7FB}" type="pres">
      <dgm:prSet presAssocID="{C75C151B-D59D-406F-BDDC-0F45FB9942BB}" presName="spaceBetweenRectangles" presStyleCnt="0"/>
      <dgm:spPr/>
    </dgm:pt>
    <dgm:pt modelId="{5EB5CFAB-247E-493A-B850-463DFCC59032}" type="pres">
      <dgm:prSet presAssocID="{16CD3907-6A75-4F92-A73E-A17097936DC1}" presName="parentLin" presStyleCnt="0"/>
      <dgm:spPr/>
    </dgm:pt>
    <dgm:pt modelId="{A913C6EE-A165-4FA1-8ABB-63F2EFDCD305}" type="pres">
      <dgm:prSet presAssocID="{16CD3907-6A75-4F92-A73E-A17097936DC1}" presName="parentLeftMargin" presStyleLbl="node1" presStyleIdx="5" presStyleCnt="8"/>
      <dgm:spPr/>
    </dgm:pt>
    <dgm:pt modelId="{C87E64F9-7382-4717-AD30-3E3758A89F41}" type="pres">
      <dgm:prSet presAssocID="{16CD3907-6A75-4F92-A73E-A17097936DC1}" presName="parentText" presStyleLbl="node1" presStyleIdx="6" presStyleCnt="8" custScaleX="127994" custScaleY="219751">
        <dgm:presLayoutVars>
          <dgm:chMax val="0"/>
          <dgm:bulletEnabled val="1"/>
        </dgm:presLayoutVars>
      </dgm:prSet>
      <dgm:spPr/>
    </dgm:pt>
    <dgm:pt modelId="{CFFC9275-E079-4D40-A5E7-A7E206A6C865}" type="pres">
      <dgm:prSet presAssocID="{16CD3907-6A75-4F92-A73E-A17097936DC1}" presName="negativeSpace" presStyleCnt="0"/>
      <dgm:spPr/>
    </dgm:pt>
    <dgm:pt modelId="{33AB6C2F-279B-4E90-9D14-B7411FD2A081}" type="pres">
      <dgm:prSet presAssocID="{16CD3907-6A75-4F92-A73E-A17097936DC1}" presName="childText" presStyleLbl="conFgAcc1" presStyleIdx="6" presStyleCnt="8">
        <dgm:presLayoutVars>
          <dgm:bulletEnabled val="1"/>
        </dgm:presLayoutVars>
      </dgm:prSet>
      <dgm:spPr/>
    </dgm:pt>
    <dgm:pt modelId="{8ACA8F35-9D6A-4F72-92CD-28AA99F25325}" type="pres">
      <dgm:prSet presAssocID="{B5516A16-9D95-4E34-9480-001EB1404A05}" presName="spaceBetweenRectangles" presStyleCnt="0"/>
      <dgm:spPr/>
    </dgm:pt>
    <dgm:pt modelId="{B1FAB302-3722-4BE1-AA22-D9B9A58ECE6E}" type="pres">
      <dgm:prSet presAssocID="{9714DBE6-0028-43DC-BA13-E2DAFFC448DE}" presName="parentLin" presStyleCnt="0"/>
      <dgm:spPr/>
    </dgm:pt>
    <dgm:pt modelId="{08CD072F-0DFF-4C0D-986E-13BCDA86F875}" type="pres">
      <dgm:prSet presAssocID="{9714DBE6-0028-43DC-BA13-E2DAFFC448DE}" presName="parentLeftMargin" presStyleLbl="node1" presStyleIdx="6" presStyleCnt="8"/>
      <dgm:spPr/>
    </dgm:pt>
    <dgm:pt modelId="{3FC9870F-9D14-487B-879B-3367D150E853}" type="pres">
      <dgm:prSet presAssocID="{9714DBE6-0028-43DC-BA13-E2DAFFC448DE}" presName="parentText" presStyleLbl="node1" presStyleIdx="7" presStyleCnt="8" custScaleX="127033" custScaleY="224195">
        <dgm:presLayoutVars>
          <dgm:chMax val="0"/>
          <dgm:bulletEnabled val="1"/>
        </dgm:presLayoutVars>
      </dgm:prSet>
      <dgm:spPr/>
    </dgm:pt>
    <dgm:pt modelId="{6F41B89A-DF27-48DE-8599-F34F1FA10A39}" type="pres">
      <dgm:prSet presAssocID="{9714DBE6-0028-43DC-BA13-E2DAFFC448DE}" presName="negativeSpace" presStyleCnt="0"/>
      <dgm:spPr/>
    </dgm:pt>
    <dgm:pt modelId="{BB0E9A4C-A79F-4F45-A328-59908977D204}" type="pres">
      <dgm:prSet presAssocID="{9714DBE6-0028-43DC-BA13-E2DAFFC448DE}" presName="childText" presStyleLbl="conFgAcc1" presStyleIdx="7" presStyleCnt="8">
        <dgm:presLayoutVars>
          <dgm:bulletEnabled val="1"/>
        </dgm:presLayoutVars>
      </dgm:prSet>
      <dgm:spPr/>
    </dgm:pt>
  </dgm:ptLst>
  <dgm:cxnLst>
    <dgm:cxn modelId="{7E5CBC04-7B2D-4940-9364-7116816AB554}" srcId="{C349505E-C6A4-4A48-8362-6A99CAB89C6D}" destId="{915BF437-95DB-44BE-A7FB-1B62385DBC08}" srcOrd="5" destOrd="0" parTransId="{112C9A02-C96B-4D80-920E-729CBC3D45C9}" sibTransId="{C75C151B-D59D-406F-BDDC-0F45FB9942BB}"/>
    <dgm:cxn modelId="{C5728707-B2AB-4A43-BFC1-AB111F9D1D65}" type="presOf" srcId="{915BF437-95DB-44BE-A7FB-1B62385DBC08}" destId="{8C162DB8-D232-4EEE-A198-EDA7466BCA0C}" srcOrd="1" destOrd="0" presId="urn:microsoft.com/office/officeart/2005/8/layout/list1"/>
    <dgm:cxn modelId="{F16DB109-A8EF-409B-861C-E78863518016}" srcId="{C349505E-C6A4-4A48-8362-6A99CAB89C6D}" destId="{16CD3907-6A75-4F92-A73E-A17097936DC1}" srcOrd="6" destOrd="0" parTransId="{B7D66C95-ED49-4D18-BD49-96CC4AD20536}" sibTransId="{B5516A16-9D95-4E34-9480-001EB1404A05}"/>
    <dgm:cxn modelId="{8B4D720B-C105-434E-825C-252DC2B8CA18}" srcId="{C349505E-C6A4-4A48-8362-6A99CAB89C6D}" destId="{8C9CC649-3CC1-4C86-BFF1-094E44CC4050}" srcOrd="4" destOrd="0" parTransId="{01A02DF4-FD65-47DC-A123-8A634E84796B}" sibTransId="{1995C2E5-F826-495B-876E-87827E4614E6}"/>
    <dgm:cxn modelId="{534AFE1B-56E0-42DC-B568-D3FD5943D291}" type="presOf" srcId="{9714DBE6-0028-43DC-BA13-E2DAFFC448DE}" destId="{3FC9870F-9D14-487B-879B-3367D150E853}" srcOrd="1" destOrd="0" presId="urn:microsoft.com/office/officeart/2005/8/layout/list1"/>
    <dgm:cxn modelId="{BECA071F-A5D0-4DA0-8C7D-418D9590D728}" type="presOf" srcId="{9714DBE6-0028-43DC-BA13-E2DAFFC448DE}" destId="{08CD072F-0DFF-4C0D-986E-13BCDA86F875}" srcOrd="0" destOrd="0" presId="urn:microsoft.com/office/officeart/2005/8/layout/list1"/>
    <dgm:cxn modelId="{8EF1A521-5DAF-4006-9B81-9699677F72D6}" type="presOf" srcId="{2072C0EA-49A5-492E-8D85-3E517EB5123F}" destId="{77D8B4E7-2FAA-47E2-8AB0-AA6D734546E5}" srcOrd="1" destOrd="0" presId="urn:microsoft.com/office/officeart/2005/8/layout/list1"/>
    <dgm:cxn modelId="{0C9EE836-4422-4838-BD86-F60B7821D85A}" type="presOf" srcId="{F61C69E7-1DCC-40AC-967C-40E02ACD274D}" destId="{02647414-21BD-485C-A90C-0792511EB5AE}" srcOrd="0" destOrd="0" presId="urn:microsoft.com/office/officeart/2005/8/layout/list1"/>
    <dgm:cxn modelId="{50BE6A38-6B04-476B-B479-07404E632AF7}" type="presOf" srcId="{8C9CC649-3CC1-4C86-BFF1-094E44CC4050}" destId="{FEFC4251-0F9E-4F68-BBC5-E6DD03EB0FA2}" srcOrd="0" destOrd="0" presId="urn:microsoft.com/office/officeart/2005/8/layout/list1"/>
    <dgm:cxn modelId="{B3499838-B572-4113-A4BF-FBDA4E9C925C}" type="presOf" srcId="{55A1A3EB-C4E8-44BE-B80E-C07981F276BA}" destId="{F2B1C8E9-648D-4FE4-BBCD-282FA706EA7D}" srcOrd="1" destOrd="0" presId="urn:microsoft.com/office/officeart/2005/8/layout/list1"/>
    <dgm:cxn modelId="{B33CDD3F-74B0-443B-9F1D-7E8197CBD656}" type="presOf" srcId="{2FF98172-841A-42DA-8004-B093A656C531}" destId="{A624E5CF-71EE-4F81-BD20-97A89FAAFB2F}" srcOrd="1" destOrd="0" presId="urn:microsoft.com/office/officeart/2005/8/layout/list1"/>
    <dgm:cxn modelId="{51904E5C-CD2A-416A-A2EF-8732493A5025}" type="presOf" srcId="{F61C69E7-1DCC-40AC-967C-40E02ACD274D}" destId="{0844037B-16F3-4D70-A0B3-54A2149ED782}" srcOrd="1" destOrd="0" presId="urn:microsoft.com/office/officeart/2005/8/layout/list1"/>
    <dgm:cxn modelId="{E5BDD853-CE67-4B77-B530-3288F8CA3B76}" type="presOf" srcId="{16CD3907-6A75-4F92-A73E-A17097936DC1}" destId="{C87E64F9-7382-4717-AD30-3E3758A89F41}" srcOrd="1" destOrd="0" presId="urn:microsoft.com/office/officeart/2005/8/layout/list1"/>
    <dgm:cxn modelId="{583AFF75-A324-4364-93A1-85C1F89C9294}" type="presOf" srcId="{2072C0EA-49A5-492E-8D85-3E517EB5123F}" destId="{B6AADE86-EAAD-4E8C-8283-15DCD02EFDEC}" srcOrd="0" destOrd="0" presId="urn:microsoft.com/office/officeart/2005/8/layout/list1"/>
    <dgm:cxn modelId="{B50DCD77-CA78-4EEF-BA5C-136DFFB6DF32}" type="presOf" srcId="{55A1A3EB-C4E8-44BE-B80E-C07981F276BA}" destId="{A5B1F02E-4062-42A1-AF69-AD8996EDF065}" srcOrd="0" destOrd="0" presId="urn:microsoft.com/office/officeart/2005/8/layout/list1"/>
    <dgm:cxn modelId="{E9E1E27E-482E-4D3E-B672-BF05F0F0E7F2}" srcId="{C349505E-C6A4-4A48-8362-6A99CAB89C6D}" destId="{2072C0EA-49A5-492E-8D85-3E517EB5123F}" srcOrd="2" destOrd="0" parTransId="{70A2107D-C4B3-483C-A2C7-3A1C72E377D5}" sibTransId="{5C915A17-48D7-4D65-AE9B-6C8A0D60C243}"/>
    <dgm:cxn modelId="{7613F9BF-EDE2-4C59-9F10-38077FCC3E1E}" type="presOf" srcId="{915BF437-95DB-44BE-A7FB-1B62385DBC08}" destId="{9EFF313B-0469-438F-A0DD-B072D3131ABC}" srcOrd="0" destOrd="0" presId="urn:microsoft.com/office/officeart/2005/8/layout/list1"/>
    <dgm:cxn modelId="{259C7EC8-1503-4755-B5C0-CDE85253827F}" type="presOf" srcId="{8C9CC649-3CC1-4C86-BFF1-094E44CC4050}" destId="{06959589-2D2B-43C9-A30A-4339C4C4CF19}" srcOrd="1" destOrd="0" presId="urn:microsoft.com/office/officeart/2005/8/layout/list1"/>
    <dgm:cxn modelId="{C02C60CF-C236-4006-AC52-9009B755F29F}" type="presOf" srcId="{16CD3907-6A75-4F92-A73E-A17097936DC1}" destId="{A913C6EE-A165-4FA1-8ABB-63F2EFDCD305}" srcOrd="0" destOrd="0" presId="urn:microsoft.com/office/officeart/2005/8/layout/list1"/>
    <dgm:cxn modelId="{9E869CD9-3F6B-4524-992A-11D8E04B3F46}" type="presOf" srcId="{C349505E-C6A4-4A48-8362-6A99CAB89C6D}" destId="{868883CA-CC67-4E1C-8B8B-5341E413A2E9}" srcOrd="0" destOrd="0" presId="urn:microsoft.com/office/officeart/2005/8/layout/list1"/>
    <dgm:cxn modelId="{F6B0F8DC-F397-4971-B884-3A03EDB6A67C}" type="presOf" srcId="{2FF98172-841A-42DA-8004-B093A656C531}" destId="{8C1BD7EC-EEDD-4666-BFB5-9659F87143D8}" srcOrd="0" destOrd="0" presId="urn:microsoft.com/office/officeart/2005/8/layout/list1"/>
    <dgm:cxn modelId="{1E371EE2-ABB2-40CE-957A-8EADC78EE1DB}" srcId="{C349505E-C6A4-4A48-8362-6A99CAB89C6D}" destId="{2FF98172-841A-42DA-8004-B093A656C531}" srcOrd="3" destOrd="0" parTransId="{AA82A993-18C3-4A0F-A513-AA1656B0607D}" sibTransId="{0A956176-2A86-40CA-8E8E-8E7C17CDB225}"/>
    <dgm:cxn modelId="{ABD632EC-7B49-4F7C-8FB4-B962C85FBDD7}" srcId="{C349505E-C6A4-4A48-8362-6A99CAB89C6D}" destId="{F61C69E7-1DCC-40AC-967C-40E02ACD274D}" srcOrd="1" destOrd="0" parTransId="{E6614AAB-F6B2-43B3-912D-D99BB5E90818}" sibTransId="{C9A9E1FA-763E-4202-AB53-FD749FAD67FA}"/>
    <dgm:cxn modelId="{FB3DEDEF-03C9-4485-9A7E-2B2FC4DECD3E}" srcId="{C349505E-C6A4-4A48-8362-6A99CAB89C6D}" destId="{55A1A3EB-C4E8-44BE-B80E-C07981F276BA}" srcOrd="0" destOrd="0" parTransId="{58FBFA35-6799-49CE-BADB-4774A1D09836}" sibTransId="{F7A4EB72-55C5-4434-8B14-B6F1EEE5C380}"/>
    <dgm:cxn modelId="{EB9845F1-2BD2-4BCD-9550-696330C9D56A}" srcId="{C349505E-C6A4-4A48-8362-6A99CAB89C6D}" destId="{9714DBE6-0028-43DC-BA13-E2DAFFC448DE}" srcOrd="7" destOrd="0" parTransId="{3558D700-E0A9-4952-863A-5DD0B478CA78}" sibTransId="{FBB97B48-C6CE-4F4E-9231-A0AA261BDCA0}"/>
    <dgm:cxn modelId="{197464F8-A5DF-4307-B9C2-6E07066AA504}" type="presParOf" srcId="{868883CA-CC67-4E1C-8B8B-5341E413A2E9}" destId="{AE0BE30D-C729-4AA2-95CB-15F9AC3835FE}" srcOrd="0" destOrd="0" presId="urn:microsoft.com/office/officeart/2005/8/layout/list1"/>
    <dgm:cxn modelId="{DE72BE68-7EBD-4503-9AEE-DBCCFCA94A86}" type="presParOf" srcId="{AE0BE30D-C729-4AA2-95CB-15F9AC3835FE}" destId="{A5B1F02E-4062-42A1-AF69-AD8996EDF065}" srcOrd="0" destOrd="0" presId="urn:microsoft.com/office/officeart/2005/8/layout/list1"/>
    <dgm:cxn modelId="{38BD1DC0-0375-4CB3-ACCE-871C3AC91D69}" type="presParOf" srcId="{AE0BE30D-C729-4AA2-95CB-15F9AC3835FE}" destId="{F2B1C8E9-648D-4FE4-BBCD-282FA706EA7D}" srcOrd="1" destOrd="0" presId="urn:microsoft.com/office/officeart/2005/8/layout/list1"/>
    <dgm:cxn modelId="{938E4CB2-84D6-4E6B-83B6-07D03B754B94}" type="presParOf" srcId="{868883CA-CC67-4E1C-8B8B-5341E413A2E9}" destId="{A51F82D8-12ED-4F92-AF7F-1C6861164DA5}" srcOrd="1" destOrd="0" presId="urn:microsoft.com/office/officeart/2005/8/layout/list1"/>
    <dgm:cxn modelId="{7A8225B1-E78A-4EAA-9B8D-A225E50FE099}" type="presParOf" srcId="{868883CA-CC67-4E1C-8B8B-5341E413A2E9}" destId="{BD6097A6-1E35-4208-BA83-B6E5FC603CD5}" srcOrd="2" destOrd="0" presId="urn:microsoft.com/office/officeart/2005/8/layout/list1"/>
    <dgm:cxn modelId="{EE62DCEB-55DB-4E56-94A3-C7F719BE9816}" type="presParOf" srcId="{868883CA-CC67-4E1C-8B8B-5341E413A2E9}" destId="{F1529F53-0621-40C9-A99F-9D807684C163}" srcOrd="3" destOrd="0" presId="urn:microsoft.com/office/officeart/2005/8/layout/list1"/>
    <dgm:cxn modelId="{2B8F44C5-0316-4053-85D1-43600761D494}" type="presParOf" srcId="{868883CA-CC67-4E1C-8B8B-5341E413A2E9}" destId="{ED9CDE4F-8394-4FFB-9CE1-E1F622CB4AD0}" srcOrd="4" destOrd="0" presId="urn:microsoft.com/office/officeart/2005/8/layout/list1"/>
    <dgm:cxn modelId="{79C1D5E1-F35C-4ABA-B5E9-CD08A401B0E8}" type="presParOf" srcId="{ED9CDE4F-8394-4FFB-9CE1-E1F622CB4AD0}" destId="{02647414-21BD-485C-A90C-0792511EB5AE}" srcOrd="0" destOrd="0" presId="urn:microsoft.com/office/officeart/2005/8/layout/list1"/>
    <dgm:cxn modelId="{7A26BE01-13F0-4025-B4F7-94F36E7040E5}" type="presParOf" srcId="{ED9CDE4F-8394-4FFB-9CE1-E1F622CB4AD0}" destId="{0844037B-16F3-4D70-A0B3-54A2149ED782}" srcOrd="1" destOrd="0" presId="urn:microsoft.com/office/officeart/2005/8/layout/list1"/>
    <dgm:cxn modelId="{6928A2DE-FB7D-4859-A30F-E1290E6A9851}" type="presParOf" srcId="{868883CA-CC67-4E1C-8B8B-5341E413A2E9}" destId="{3D803D77-2909-4957-8127-A5025BC900A3}" srcOrd="5" destOrd="0" presId="urn:microsoft.com/office/officeart/2005/8/layout/list1"/>
    <dgm:cxn modelId="{BB33C072-E4D0-48D1-94B7-5584D7AC276B}" type="presParOf" srcId="{868883CA-CC67-4E1C-8B8B-5341E413A2E9}" destId="{6573F08E-BDBB-41A3-95A9-C46D03F394E6}" srcOrd="6" destOrd="0" presId="urn:microsoft.com/office/officeart/2005/8/layout/list1"/>
    <dgm:cxn modelId="{413930A4-8A79-4248-997E-2F1CF104196E}" type="presParOf" srcId="{868883CA-CC67-4E1C-8B8B-5341E413A2E9}" destId="{E801C221-8D2B-4E4C-AC4B-9AE8BAD9D27A}" srcOrd="7" destOrd="0" presId="urn:microsoft.com/office/officeart/2005/8/layout/list1"/>
    <dgm:cxn modelId="{01B66643-65DD-49C3-9C7D-3126F1309ED5}" type="presParOf" srcId="{868883CA-CC67-4E1C-8B8B-5341E413A2E9}" destId="{9CCBB8EB-96E8-4903-AE58-DF82D6964672}" srcOrd="8" destOrd="0" presId="urn:microsoft.com/office/officeart/2005/8/layout/list1"/>
    <dgm:cxn modelId="{5988971C-242A-4E93-A01D-D77C4DD7AF5B}" type="presParOf" srcId="{9CCBB8EB-96E8-4903-AE58-DF82D6964672}" destId="{B6AADE86-EAAD-4E8C-8283-15DCD02EFDEC}" srcOrd="0" destOrd="0" presId="urn:microsoft.com/office/officeart/2005/8/layout/list1"/>
    <dgm:cxn modelId="{76D11C2F-6F37-4893-99F2-B0F803D520E6}" type="presParOf" srcId="{9CCBB8EB-96E8-4903-AE58-DF82D6964672}" destId="{77D8B4E7-2FAA-47E2-8AB0-AA6D734546E5}" srcOrd="1" destOrd="0" presId="urn:microsoft.com/office/officeart/2005/8/layout/list1"/>
    <dgm:cxn modelId="{A4010E90-8EEA-47AB-93E4-101750606FC7}" type="presParOf" srcId="{868883CA-CC67-4E1C-8B8B-5341E413A2E9}" destId="{E1F5B039-092C-4C5D-9CA8-0D0FE6A54A6E}" srcOrd="9" destOrd="0" presId="urn:microsoft.com/office/officeart/2005/8/layout/list1"/>
    <dgm:cxn modelId="{7DAD8E6F-0B7A-47A6-8F0B-E089C70B68E4}" type="presParOf" srcId="{868883CA-CC67-4E1C-8B8B-5341E413A2E9}" destId="{D58D381A-03CD-4E7A-9E23-7A0A951340DA}" srcOrd="10" destOrd="0" presId="urn:microsoft.com/office/officeart/2005/8/layout/list1"/>
    <dgm:cxn modelId="{90F9E660-2B3C-453A-B11F-A78EE75C0FDA}" type="presParOf" srcId="{868883CA-CC67-4E1C-8B8B-5341E413A2E9}" destId="{84A7EBBA-93C0-49CA-B696-7F5A4063BBDE}" srcOrd="11" destOrd="0" presId="urn:microsoft.com/office/officeart/2005/8/layout/list1"/>
    <dgm:cxn modelId="{9A9690F6-1969-493D-8A4B-2F107EE0BD42}" type="presParOf" srcId="{868883CA-CC67-4E1C-8B8B-5341E413A2E9}" destId="{7B050AAA-DC71-4AB1-8614-7B83643A1B56}" srcOrd="12" destOrd="0" presId="urn:microsoft.com/office/officeart/2005/8/layout/list1"/>
    <dgm:cxn modelId="{13DD793E-CC1B-4545-90CC-3594F7FA30D8}" type="presParOf" srcId="{7B050AAA-DC71-4AB1-8614-7B83643A1B56}" destId="{8C1BD7EC-EEDD-4666-BFB5-9659F87143D8}" srcOrd="0" destOrd="0" presId="urn:microsoft.com/office/officeart/2005/8/layout/list1"/>
    <dgm:cxn modelId="{FFFB6EE8-4F56-4E0E-88E9-EF2C41FE9CD2}" type="presParOf" srcId="{7B050AAA-DC71-4AB1-8614-7B83643A1B56}" destId="{A624E5CF-71EE-4F81-BD20-97A89FAAFB2F}" srcOrd="1" destOrd="0" presId="urn:microsoft.com/office/officeart/2005/8/layout/list1"/>
    <dgm:cxn modelId="{9C453AC5-C267-454A-907F-E227E8E426EB}" type="presParOf" srcId="{868883CA-CC67-4E1C-8B8B-5341E413A2E9}" destId="{DD256686-341F-4FBB-81F9-E6C47B0A80ED}" srcOrd="13" destOrd="0" presId="urn:microsoft.com/office/officeart/2005/8/layout/list1"/>
    <dgm:cxn modelId="{6AB886A8-3A80-4FF7-8CE5-C0481B1415A0}" type="presParOf" srcId="{868883CA-CC67-4E1C-8B8B-5341E413A2E9}" destId="{BDF141D3-7225-4B0E-B81B-581204598D33}" srcOrd="14" destOrd="0" presId="urn:microsoft.com/office/officeart/2005/8/layout/list1"/>
    <dgm:cxn modelId="{4982D3BC-3AF1-4D26-81AD-614CA88FA838}" type="presParOf" srcId="{868883CA-CC67-4E1C-8B8B-5341E413A2E9}" destId="{160CFE4E-A615-4E0B-A7EC-F6D13E69DDE1}" srcOrd="15" destOrd="0" presId="urn:microsoft.com/office/officeart/2005/8/layout/list1"/>
    <dgm:cxn modelId="{522F4B87-718F-4966-8D01-67D50F476957}" type="presParOf" srcId="{868883CA-CC67-4E1C-8B8B-5341E413A2E9}" destId="{27AC0F3A-B8B3-442D-AA62-76B017D7E982}" srcOrd="16" destOrd="0" presId="urn:microsoft.com/office/officeart/2005/8/layout/list1"/>
    <dgm:cxn modelId="{37A784D4-A602-499E-83B0-FE345AD4BC8F}" type="presParOf" srcId="{27AC0F3A-B8B3-442D-AA62-76B017D7E982}" destId="{FEFC4251-0F9E-4F68-BBC5-E6DD03EB0FA2}" srcOrd="0" destOrd="0" presId="urn:microsoft.com/office/officeart/2005/8/layout/list1"/>
    <dgm:cxn modelId="{3C47D919-60A8-4576-93DF-E7C241FDDAC9}" type="presParOf" srcId="{27AC0F3A-B8B3-442D-AA62-76B017D7E982}" destId="{06959589-2D2B-43C9-A30A-4339C4C4CF19}" srcOrd="1" destOrd="0" presId="urn:microsoft.com/office/officeart/2005/8/layout/list1"/>
    <dgm:cxn modelId="{27FE750F-5E94-44C3-9CFC-4A3960E90F3E}" type="presParOf" srcId="{868883CA-CC67-4E1C-8B8B-5341E413A2E9}" destId="{4A7B1948-6B2E-4DEA-B291-656D8ACD1CF3}" srcOrd="17" destOrd="0" presId="urn:microsoft.com/office/officeart/2005/8/layout/list1"/>
    <dgm:cxn modelId="{B4C23A2C-CA86-4919-95D9-9059BB3A0DC3}" type="presParOf" srcId="{868883CA-CC67-4E1C-8B8B-5341E413A2E9}" destId="{25B849DE-E7BA-471B-A447-B42BA8376461}" srcOrd="18" destOrd="0" presId="urn:microsoft.com/office/officeart/2005/8/layout/list1"/>
    <dgm:cxn modelId="{4787F176-527E-473F-9DDB-3F0F760966C7}" type="presParOf" srcId="{868883CA-CC67-4E1C-8B8B-5341E413A2E9}" destId="{3D6BD914-2244-45FF-AE96-3852A4B1B6C6}" srcOrd="19" destOrd="0" presId="urn:microsoft.com/office/officeart/2005/8/layout/list1"/>
    <dgm:cxn modelId="{555A697B-C768-423D-B8C8-DA0A2EBA21DF}" type="presParOf" srcId="{868883CA-CC67-4E1C-8B8B-5341E413A2E9}" destId="{BBC8C956-8ECC-4B3C-99ED-5E6B52D6F4DF}" srcOrd="20" destOrd="0" presId="urn:microsoft.com/office/officeart/2005/8/layout/list1"/>
    <dgm:cxn modelId="{5BEFFEF4-4B7D-43E8-8759-88395CA5EA74}" type="presParOf" srcId="{BBC8C956-8ECC-4B3C-99ED-5E6B52D6F4DF}" destId="{9EFF313B-0469-438F-A0DD-B072D3131ABC}" srcOrd="0" destOrd="0" presId="urn:microsoft.com/office/officeart/2005/8/layout/list1"/>
    <dgm:cxn modelId="{A1D39851-8325-44C6-875F-E95E3FF0F86D}" type="presParOf" srcId="{BBC8C956-8ECC-4B3C-99ED-5E6B52D6F4DF}" destId="{8C162DB8-D232-4EEE-A198-EDA7466BCA0C}" srcOrd="1" destOrd="0" presId="urn:microsoft.com/office/officeart/2005/8/layout/list1"/>
    <dgm:cxn modelId="{F0FFE44B-B690-4731-8B7F-CFA23496BF10}" type="presParOf" srcId="{868883CA-CC67-4E1C-8B8B-5341E413A2E9}" destId="{6B04E07E-42F2-40E1-B91D-DA0E6B5F999A}" srcOrd="21" destOrd="0" presId="urn:microsoft.com/office/officeart/2005/8/layout/list1"/>
    <dgm:cxn modelId="{931FDAC8-CA5E-49F5-9A5B-F3A33CDAB86B}" type="presParOf" srcId="{868883CA-CC67-4E1C-8B8B-5341E413A2E9}" destId="{A6133A14-B84A-4B63-AA4F-14A63F13200B}" srcOrd="22" destOrd="0" presId="urn:microsoft.com/office/officeart/2005/8/layout/list1"/>
    <dgm:cxn modelId="{4DB68021-352C-403B-B2BF-8A83619829ED}" type="presParOf" srcId="{868883CA-CC67-4E1C-8B8B-5341E413A2E9}" destId="{19C863FB-F45B-4E3B-8827-A0B34F48A7FB}" srcOrd="23" destOrd="0" presId="urn:microsoft.com/office/officeart/2005/8/layout/list1"/>
    <dgm:cxn modelId="{B2F7CAB0-9996-423E-A01A-10AFC8AD806D}" type="presParOf" srcId="{868883CA-CC67-4E1C-8B8B-5341E413A2E9}" destId="{5EB5CFAB-247E-493A-B850-463DFCC59032}" srcOrd="24" destOrd="0" presId="urn:microsoft.com/office/officeart/2005/8/layout/list1"/>
    <dgm:cxn modelId="{86CEE8E3-472A-4553-8490-3F7F50264279}" type="presParOf" srcId="{5EB5CFAB-247E-493A-B850-463DFCC59032}" destId="{A913C6EE-A165-4FA1-8ABB-63F2EFDCD305}" srcOrd="0" destOrd="0" presId="urn:microsoft.com/office/officeart/2005/8/layout/list1"/>
    <dgm:cxn modelId="{DA72EF67-8BD2-4E4E-8995-5427826324C4}" type="presParOf" srcId="{5EB5CFAB-247E-493A-B850-463DFCC59032}" destId="{C87E64F9-7382-4717-AD30-3E3758A89F41}" srcOrd="1" destOrd="0" presId="urn:microsoft.com/office/officeart/2005/8/layout/list1"/>
    <dgm:cxn modelId="{9E64C76E-E22D-49E9-B79E-48D5FDC07BAF}" type="presParOf" srcId="{868883CA-CC67-4E1C-8B8B-5341E413A2E9}" destId="{CFFC9275-E079-4D40-A5E7-A7E206A6C865}" srcOrd="25" destOrd="0" presId="urn:microsoft.com/office/officeart/2005/8/layout/list1"/>
    <dgm:cxn modelId="{0F750FDE-FC90-41F4-B3D4-19786C3B1DF6}" type="presParOf" srcId="{868883CA-CC67-4E1C-8B8B-5341E413A2E9}" destId="{33AB6C2F-279B-4E90-9D14-B7411FD2A081}" srcOrd="26" destOrd="0" presId="urn:microsoft.com/office/officeart/2005/8/layout/list1"/>
    <dgm:cxn modelId="{FCC845F9-88B3-4E5B-848C-EE145E0904A5}" type="presParOf" srcId="{868883CA-CC67-4E1C-8B8B-5341E413A2E9}" destId="{8ACA8F35-9D6A-4F72-92CD-28AA99F25325}" srcOrd="27" destOrd="0" presId="urn:microsoft.com/office/officeart/2005/8/layout/list1"/>
    <dgm:cxn modelId="{CF925CB0-5504-4915-8A7C-67BA41369D9C}" type="presParOf" srcId="{868883CA-CC67-4E1C-8B8B-5341E413A2E9}" destId="{B1FAB302-3722-4BE1-AA22-D9B9A58ECE6E}" srcOrd="28" destOrd="0" presId="urn:microsoft.com/office/officeart/2005/8/layout/list1"/>
    <dgm:cxn modelId="{884D3FE7-A644-4BC2-8092-8EC2EC0681FF}" type="presParOf" srcId="{B1FAB302-3722-4BE1-AA22-D9B9A58ECE6E}" destId="{08CD072F-0DFF-4C0D-986E-13BCDA86F875}" srcOrd="0" destOrd="0" presId="urn:microsoft.com/office/officeart/2005/8/layout/list1"/>
    <dgm:cxn modelId="{34CDA9B6-8EF4-4000-BB00-E1408FEA313D}" type="presParOf" srcId="{B1FAB302-3722-4BE1-AA22-D9B9A58ECE6E}" destId="{3FC9870F-9D14-487B-879B-3367D150E853}" srcOrd="1" destOrd="0" presId="urn:microsoft.com/office/officeart/2005/8/layout/list1"/>
    <dgm:cxn modelId="{4AEF5FFE-0654-4A0A-A22B-EFEAB626CC3B}" type="presParOf" srcId="{868883CA-CC67-4E1C-8B8B-5341E413A2E9}" destId="{6F41B89A-DF27-48DE-8599-F34F1FA10A39}" srcOrd="29" destOrd="0" presId="urn:microsoft.com/office/officeart/2005/8/layout/list1"/>
    <dgm:cxn modelId="{24AF208C-FEC5-41D5-942D-B25579990CAA}" type="presParOf" srcId="{868883CA-CC67-4E1C-8B8B-5341E413A2E9}" destId="{BB0E9A4C-A79F-4F45-A328-59908977D204}" srcOrd="3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C9ECC0-BB2F-4F73-BD73-30BEC6CD86E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F1CF73F-B78E-45F4-B39D-07B54CACDED8}">
      <dgm:prSet phldrT="[Text]"/>
      <dgm:spPr/>
      <dgm:t>
        <a:bodyPr/>
        <a:lstStyle/>
        <a:p>
          <a:r>
            <a:rPr lang="en-GB" dirty="0"/>
            <a:t>Victoria’s third year of reigning</a:t>
          </a:r>
          <a:endParaRPr lang="en-US" dirty="0"/>
        </a:p>
      </dgm:t>
    </dgm:pt>
    <dgm:pt modelId="{D6BE409E-3E14-4F76-B0FA-69788942BFDD}" type="parTrans" cxnId="{D8E0D295-F63A-4E52-BC9D-D7218D301155}">
      <dgm:prSet/>
      <dgm:spPr/>
      <dgm:t>
        <a:bodyPr/>
        <a:lstStyle/>
        <a:p>
          <a:endParaRPr lang="en-US"/>
        </a:p>
      </dgm:t>
    </dgm:pt>
    <dgm:pt modelId="{59DDCB0A-0D23-4C85-B5EF-7393BDEA00FE}" type="sibTrans" cxnId="{D8E0D295-F63A-4E52-BC9D-D7218D301155}">
      <dgm:prSet/>
      <dgm:spPr/>
      <dgm:t>
        <a:bodyPr/>
        <a:lstStyle/>
        <a:p>
          <a:endParaRPr lang="en-US"/>
        </a:p>
      </dgm:t>
    </dgm:pt>
    <dgm:pt modelId="{0DA0D4CB-0B55-4AC6-86E3-EC55F13F8E97}">
      <dgm:prSet/>
      <dgm:spPr/>
      <dgm:t>
        <a:bodyPr/>
        <a:lstStyle/>
        <a:p>
          <a:r>
            <a:rPr lang="en-GB"/>
            <a:t>Development of photography</a:t>
          </a:r>
          <a:endParaRPr lang="en-GB" dirty="0"/>
        </a:p>
      </dgm:t>
    </dgm:pt>
    <dgm:pt modelId="{32F44F38-D1E8-4207-9C25-1C13A62926C3}" type="parTrans" cxnId="{AB3EDB43-08A5-4135-9D66-FEC47520F74F}">
      <dgm:prSet/>
      <dgm:spPr/>
      <dgm:t>
        <a:bodyPr/>
        <a:lstStyle/>
        <a:p>
          <a:endParaRPr lang="en-US"/>
        </a:p>
      </dgm:t>
    </dgm:pt>
    <dgm:pt modelId="{0D1E2EF7-89B5-4D5B-8CC0-9A6B87035C8F}" type="sibTrans" cxnId="{AB3EDB43-08A5-4135-9D66-FEC47520F74F}">
      <dgm:prSet/>
      <dgm:spPr/>
      <dgm:t>
        <a:bodyPr/>
        <a:lstStyle/>
        <a:p>
          <a:endParaRPr lang="en-US"/>
        </a:p>
      </dgm:t>
    </dgm:pt>
    <dgm:pt modelId="{9B1762E9-40EF-4CD6-AF35-135A19FACF4F}">
      <dgm:prSet/>
      <dgm:spPr/>
      <dgm:t>
        <a:bodyPr/>
        <a:lstStyle/>
        <a:p>
          <a:r>
            <a:rPr lang="en-GB"/>
            <a:t>Tea first arrived in Britain</a:t>
          </a:r>
          <a:endParaRPr lang="en-GB" dirty="0"/>
        </a:p>
      </dgm:t>
    </dgm:pt>
    <dgm:pt modelId="{F81D4984-858A-4E0E-B43B-FF900639FCD5}" type="parTrans" cxnId="{6A976DBE-B47E-42E9-8EA2-796AEE20A36C}">
      <dgm:prSet/>
      <dgm:spPr/>
      <dgm:t>
        <a:bodyPr/>
        <a:lstStyle/>
        <a:p>
          <a:endParaRPr lang="en-US"/>
        </a:p>
      </dgm:t>
    </dgm:pt>
    <dgm:pt modelId="{8825D754-8A87-4C06-A543-63081930BB26}" type="sibTrans" cxnId="{6A976DBE-B47E-42E9-8EA2-796AEE20A36C}">
      <dgm:prSet/>
      <dgm:spPr/>
      <dgm:t>
        <a:bodyPr/>
        <a:lstStyle/>
        <a:p>
          <a:endParaRPr lang="en-US"/>
        </a:p>
      </dgm:t>
    </dgm:pt>
    <dgm:pt modelId="{4DF1307F-81F4-42BC-A5B1-8BAE86342619}">
      <dgm:prSet/>
      <dgm:spPr/>
      <dgm:t>
        <a:bodyPr/>
        <a:lstStyle/>
        <a:p>
          <a:r>
            <a:rPr lang="en-GB"/>
            <a:t>Charles Darwin elected member of Royal Society</a:t>
          </a:r>
          <a:endParaRPr lang="en-GB" dirty="0"/>
        </a:p>
      </dgm:t>
    </dgm:pt>
    <dgm:pt modelId="{B3CA2265-AA64-4CAB-8319-F20B363893C6}" type="parTrans" cxnId="{F32D0367-ED44-4582-ADE0-262050E772E4}">
      <dgm:prSet/>
      <dgm:spPr/>
      <dgm:t>
        <a:bodyPr/>
        <a:lstStyle/>
        <a:p>
          <a:endParaRPr lang="en-US"/>
        </a:p>
      </dgm:t>
    </dgm:pt>
    <dgm:pt modelId="{8A1ADCA5-7C59-4440-89AF-5EEB689370C7}" type="sibTrans" cxnId="{F32D0367-ED44-4582-ADE0-262050E772E4}">
      <dgm:prSet/>
      <dgm:spPr/>
      <dgm:t>
        <a:bodyPr/>
        <a:lstStyle/>
        <a:p>
          <a:endParaRPr lang="en-US"/>
        </a:p>
      </dgm:t>
    </dgm:pt>
    <dgm:pt modelId="{090D03A0-5FF8-4896-889B-E069B94B56B7}">
      <dgm:prSet/>
      <dgm:spPr/>
      <dgm:t>
        <a:bodyPr/>
        <a:lstStyle/>
        <a:p>
          <a:r>
            <a:rPr lang="en-GB" dirty="0"/>
            <a:t>British capture Hong Kong from the Chinese</a:t>
          </a:r>
        </a:p>
      </dgm:t>
    </dgm:pt>
    <dgm:pt modelId="{B58266C0-01A7-4973-8147-A38D8A582983}" type="parTrans" cxnId="{D69ED412-7DF2-4667-8532-7778733224EE}">
      <dgm:prSet/>
      <dgm:spPr/>
      <dgm:t>
        <a:bodyPr/>
        <a:lstStyle/>
        <a:p>
          <a:endParaRPr lang="en-US"/>
        </a:p>
      </dgm:t>
    </dgm:pt>
    <dgm:pt modelId="{6B8D6C76-923A-4B9A-AF17-A549A5365659}" type="sibTrans" cxnId="{D69ED412-7DF2-4667-8532-7778733224EE}">
      <dgm:prSet/>
      <dgm:spPr/>
      <dgm:t>
        <a:bodyPr/>
        <a:lstStyle/>
        <a:p>
          <a:endParaRPr lang="en-US"/>
        </a:p>
      </dgm:t>
    </dgm:pt>
    <dgm:pt modelId="{4995625F-05D3-4D6A-B64F-A70C676737BF}">
      <dgm:prSet/>
      <dgm:spPr/>
      <dgm:t>
        <a:bodyPr/>
        <a:lstStyle/>
        <a:p>
          <a:r>
            <a:rPr lang="en-GB"/>
            <a:t>Prussia limits the working week of children to 51 hours</a:t>
          </a:r>
          <a:endParaRPr lang="en-GB" dirty="0"/>
        </a:p>
      </dgm:t>
    </dgm:pt>
    <dgm:pt modelId="{0FE73200-C328-4221-A83C-B293F766EDF9}" type="parTrans" cxnId="{A9A532FA-13DC-403E-99D4-217260EF0648}">
      <dgm:prSet/>
      <dgm:spPr/>
      <dgm:t>
        <a:bodyPr/>
        <a:lstStyle/>
        <a:p>
          <a:endParaRPr lang="en-US"/>
        </a:p>
      </dgm:t>
    </dgm:pt>
    <dgm:pt modelId="{AC6D96FA-810F-427C-BE5F-F2C991DD3F96}" type="sibTrans" cxnId="{A9A532FA-13DC-403E-99D4-217260EF0648}">
      <dgm:prSet/>
      <dgm:spPr/>
      <dgm:t>
        <a:bodyPr/>
        <a:lstStyle/>
        <a:p>
          <a:endParaRPr lang="en-US"/>
        </a:p>
      </dgm:t>
    </dgm:pt>
    <dgm:pt modelId="{911CDBF1-9EC7-442E-8E7C-6700A8B51CD2}">
      <dgm:prSet/>
      <dgm:spPr/>
      <dgm:t>
        <a:bodyPr/>
        <a:lstStyle/>
        <a:p>
          <a:r>
            <a:rPr lang="en-GB"/>
            <a:t>Population of Aberdeen - 60,000.</a:t>
          </a:r>
          <a:endParaRPr lang="en-GB" dirty="0"/>
        </a:p>
      </dgm:t>
    </dgm:pt>
    <dgm:pt modelId="{E27024A7-6945-4B1F-9441-9EDD27C58354}" type="parTrans" cxnId="{203A6450-AE30-473D-B6E5-01198F9AE003}">
      <dgm:prSet/>
      <dgm:spPr/>
      <dgm:t>
        <a:bodyPr/>
        <a:lstStyle/>
        <a:p>
          <a:endParaRPr lang="en-US"/>
        </a:p>
      </dgm:t>
    </dgm:pt>
    <dgm:pt modelId="{E5161EC2-7D68-4913-8DC1-A63BA227EF16}" type="sibTrans" cxnId="{203A6450-AE30-473D-B6E5-01198F9AE003}">
      <dgm:prSet/>
      <dgm:spPr/>
      <dgm:t>
        <a:bodyPr/>
        <a:lstStyle/>
        <a:p>
          <a:endParaRPr lang="en-US"/>
        </a:p>
      </dgm:t>
    </dgm:pt>
    <dgm:pt modelId="{87106D02-79EC-49B2-930E-E12F721CF542}" type="pres">
      <dgm:prSet presAssocID="{45C9ECC0-BB2F-4F73-BD73-30BEC6CD86E6}" presName="linear" presStyleCnt="0">
        <dgm:presLayoutVars>
          <dgm:animLvl val="lvl"/>
          <dgm:resizeHandles val="exact"/>
        </dgm:presLayoutVars>
      </dgm:prSet>
      <dgm:spPr/>
    </dgm:pt>
    <dgm:pt modelId="{A8A24EF1-C511-448D-AF65-3E62CCEC6EA1}" type="pres">
      <dgm:prSet presAssocID="{5F1CF73F-B78E-45F4-B39D-07B54CACDED8}" presName="parentText" presStyleLbl="node1" presStyleIdx="0" presStyleCnt="7">
        <dgm:presLayoutVars>
          <dgm:chMax val="0"/>
          <dgm:bulletEnabled val="1"/>
        </dgm:presLayoutVars>
      </dgm:prSet>
      <dgm:spPr/>
    </dgm:pt>
    <dgm:pt modelId="{D2A8756E-F084-4EEB-B59D-79B2AFE993C4}" type="pres">
      <dgm:prSet presAssocID="{59DDCB0A-0D23-4C85-B5EF-7393BDEA00FE}" presName="spacer" presStyleCnt="0"/>
      <dgm:spPr/>
    </dgm:pt>
    <dgm:pt modelId="{35E1B803-42B9-4286-A873-70C14E8D1A05}" type="pres">
      <dgm:prSet presAssocID="{0DA0D4CB-0B55-4AC6-86E3-EC55F13F8E97}" presName="parentText" presStyleLbl="node1" presStyleIdx="1" presStyleCnt="7">
        <dgm:presLayoutVars>
          <dgm:chMax val="0"/>
          <dgm:bulletEnabled val="1"/>
        </dgm:presLayoutVars>
      </dgm:prSet>
      <dgm:spPr/>
    </dgm:pt>
    <dgm:pt modelId="{14AA30A1-E5D1-44ED-AC4B-D2DAE34EAED2}" type="pres">
      <dgm:prSet presAssocID="{0D1E2EF7-89B5-4D5B-8CC0-9A6B87035C8F}" presName="spacer" presStyleCnt="0"/>
      <dgm:spPr/>
    </dgm:pt>
    <dgm:pt modelId="{76D7EE5B-B9D2-412B-A2FB-42DE9228AE77}" type="pres">
      <dgm:prSet presAssocID="{9B1762E9-40EF-4CD6-AF35-135A19FACF4F}" presName="parentText" presStyleLbl="node1" presStyleIdx="2" presStyleCnt="7">
        <dgm:presLayoutVars>
          <dgm:chMax val="0"/>
          <dgm:bulletEnabled val="1"/>
        </dgm:presLayoutVars>
      </dgm:prSet>
      <dgm:spPr/>
    </dgm:pt>
    <dgm:pt modelId="{A48A2DDF-67A8-4FF4-94D6-6FBDBE678070}" type="pres">
      <dgm:prSet presAssocID="{8825D754-8A87-4C06-A543-63081930BB26}" presName="spacer" presStyleCnt="0"/>
      <dgm:spPr/>
    </dgm:pt>
    <dgm:pt modelId="{B55A9B2C-F6F6-4750-9AB4-5490CA746C86}" type="pres">
      <dgm:prSet presAssocID="{4DF1307F-81F4-42BC-A5B1-8BAE86342619}" presName="parentText" presStyleLbl="node1" presStyleIdx="3" presStyleCnt="7">
        <dgm:presLayoutVars>
          <dgm:chMax val="0"/>
          <dgm:bulletEnabled val="1"/>
        </dgm:presLayoutVars>
      </dgm:prSet>
      <dgm:spPr/>
    </dgm:pt>
    <dgm:pt modelId="{225D1F94-09A6-47BE-AF63-BD9C9F890DBD}" type="pres">
      <dgm:prSet presAssocID="{8A1ADCA5-7C59-4440-89AF-5EEB689370C7}" presName="spacer" presStyleCnt="0"/>
      <dgm:spPr/>
    </dgm:pt>
    <dgm:pt modelId="{4137550D-9AF6-4A02-B7DA-429DB6727DDE}" type="pres">
      <dgm:prSet presAssocID="{090D03A0-5FF8-4896-889B-E069B94B56B7}" presName="parentText" presStyleLbl="node1" presStyleIdx="4" presStyleCnt="7">
        <dgm:presLayoutVars>
          <dgm:chMax val="0"/>
          <dgm:bulletEnabled val="1"/>
        </dgm:presLayoutVars>
      </dgm:prSet>
      <dgm:spPr/>
    </dgm:pt>
    <dgm:pt modelId="{4E80E67D-62EC-4C17-A473-5FDB6DBE4729}" type="pres">
      <dgm:prSet presAssocID="{6B8D6C76-923A-4B9A-AF17-A549A5365659}" presName="spacer" presStyleCnt="0"/>
      <dgm:spPr/>
    </dgm:pt>
    <dgm:pt modelId="{DCA9A21E-3A67-4E57-A1DB-05E31F403BC1}" type="pres">
      <dgm:prSet presAssocID="{4995625F-05D3-4D6A-B64F-A70C676737BF}" presName="parentText" presStyleLbl="node1" presStyleIdx="5" presStyleCnt="7">
        <dgm:presLayoutVars>
          <dgm:chMax val="0"/>
          <dgm:bulletEnabled val="1"/>
        </dgm:presLayoutVars>
      </dgm:prSet>
      <dgm:spPr/>
    </dgm:pt>
    <dgm:pt modelId="{B9E3A589-188D-4973-8317-6292A99FE1EB}" type="pres">
      <dgm:prSet presAssocID="{AC6D96FA-810F-427C-BE5F-F2C991DD3F96}" presName="spacer" presStyleCnt="0"/>
      <dgm:spPr/>
    </dgm:pt>
    <dgm:pt modelId="{E8261EC0-0E13-4DB7-A8BA-76A68A91F476}" type="pres">
      <dgm:prSet presAssocID="{911CDBF1-9EC7-442E-8E7C-6700A8B51CD2}" presName="parentText" presStyleLbl="node1" presStyleIdx="6" presStyleCnt="7">
        <dgm:presLayoutVars>
          <dgm:chMax val="0"/>
          <dgm:bulletEnabled val="1"/>
        </dgm:presLayoutVars>
      </dgm:prSet>
      <dgm:spPr/>
    </dgm:pt>
  </dgm:ptLst>
  <dgm:cxnLst>
    <dgm:cxn modelId="{5305340B-452B-4F02-98BB-A87941C7E912}" type="presOf" srcId="{911CDBF1-9EC7-442E-8E7C-6700A8B51CD2}" destId="{E8261EC0-0E13-4DB7-A8BA-76A68A91F476}" srcOrd="0" destOrd="0" presId="urn:microsoft.com/office/officeart/2005/8/layout/vList2"/>
    <dgm:cxn modelId="{D69ED412-7DF2-4667-8532-7778733224EE}" srcId="{45C9ECC0-BB2F-4F73-BD73-30BEC6CD86E6}" destId="{090D03A0-5FF8-4896-889B-E069B94B56B7}" srcOrd="4" destOrd="0" parTransId="{B58266C0-01A7-4973-8147-A38D8A582983}" sibTransId="{6B8D6C76-923A-4B9A-AF17-A549A5365659}"/>
    <dgm:cxn modelId="{97855B37-E83A-4FDA-BB1B-60FDED59868B}" type="presOf" srcId="{4995625F-05D3-4D6A-B64F-A70C676737BF}" destId="{DCA9A21E-3A67-4E57-A1DB-05E31F403BC1}" srcOrd="0" destOrd="0" presId="urn:microsoft.com/office/officeart/2005/8/layout/vList2"/>
    <dgm:cxn modelId="{79C5DB5F-4D18-4C32-9005-5B4B8875CAD1}" type="presOf" srcId="{090D03A0-5FF8-4896-889B-E069B94B56B7}" destId="{4137550D-9AF6-4A02-B7DA-429DB6727DDE}" srcOrd="0" destOrd="0" presId="urn:microsoft.com/office/officeart/2005/8/layout/vList2"/>
    <dgm:cxn modelId="{34E2B942-FEED-401F-BF13-AA45719EA282}" type="presOf" srcId="{45C9ECC0-BB2F-4F73-BD73-30BEC6CD86E6}" destId="{87106D02-79EC-49B2-930E-E12F721CF542}" srcOrd="0" destOrd="0" presId="urn:microsoft.com/office/officeart/2005/8/layout/vList2"/>
    <dgm:cxn modelId="{AB3EDB43-08A5-4135-9D66-FEC47520F74F}" srcId="{45C9ECC0-BB2F-4F73-BD73-30BEC6CD86E6}" destId="{0DA0D4CB-0B55-4AC6-86E3-EC55F13F8E97}" srcOrd="1" destOrd="0" parTransId="{32F44F38-D1E8-4207-9C25-1C13A62926C3}" sibTransId="{0D1E2EF7-89B5-4D5B-8CC0-9A6B87035C8F}"/>
    <dgm:cxn modelId="{C93D6444-BFD4-46C6-8A8B-24A72F283F26}" type="presOf" srcId="{0DA0D4CB-0B55-4AC6-86E3-EC55F13F8E97}" destId="{35E1B803-42B9-4286-A873-70C14E8D1A05}" srcOrd="0" destOrd="0" presId="urn:microsoft.com/office/officeart/2005/8/layout/vList2"/>
    <dgm:cxn modelId="{F32D0367-ED44-4582-ADE0-262050E772E4}" srcId="{45C9ECC0-BB2F-4F73-BD73-30BEC6CD86E6}" destId="{4DF1307F-81F4-42BC-A5B1-8BAE86342619}" srcOrd="3" destOrd="0" parTransId="{B3CA2265-AA64-4CAB-8319-F20B363893C6}" sibTransId="{8A1ADCA5-7C59-4440-89AF-5EEB689370C7}"/>
    <dgm:cxn modelId="{203A6450-AE30-473D-B6E5-01198F9AE003}" srcId="{45C9ECC0-BB2F-4F73-BD73-30BEC6CD86E6}" destId="{911CDBF1-9EC7-442E-8E7C-6700A8B51CD2}" srcOrd="6" destOrd="0" parTransId="{E27024A7-6945-4B1F-9441-9EDD27C58354}" sibTransId="{E5161EC2-7D68-4913-8DC1-A63BA227EF16}"/>
    <dgm:cxn modelId="{286CB873-6DE6-477C-887E-4A56D06DFFE4}" type="presOf" srcId="{5F1CF73F-B78E-45F4-B39D-07B54CACDED8}" destId="{A8A24EF1-C511-448D-AF65-3E62CCEC6EA1}" srcOrd="0" destOrd="0" presId="urn:microsoft.com/office/officeart/2005/8/layout/vList2"/>
    <dgm:cxn modelId="{D8E0D295-F63A-4E52-BC9D-D7218D301155}" srcId="{45C9ECC0-BB2F-4F73-BD73-30BEC6CD86E6}" destId="{5F1CF73F-B78E-45F4-B39D-07B54CACDED8}" srcOrd="0" destOrd="0" parTransId="{D6BE409E-3E14-4F76-B0FA-69788942BFDD}" sibTransId="{59DDCB0A-0D23-4C85-B5EF-7393BDEA00FE}"/>
    <dgm:cxn modelId="{6A976DBE-B47E-42E9-8EA2-796AEE20A36C}" srcId="{45C9ECC0-BB2F-4F73-BD73-30BEC6CD86E6}" destId="{9B1762E9-40EF-4CD6-AF35-135A19FACF4F}" srcOrd="2" destOrd="0" parTransId="{F81D4984-858A-4E0E-B43B-FF900639FCD5}" sibTransId="{8825D754-8A87-4C06-A543-63081930BB26}"/>
    <dgm:cxn modelId="{91A4FCCA-2E2E-4545-BA42-D08BB6D1FDB8}" type="presOf" srcId="{9B1762E9-40EF-4CD6-AF35-135A19FACF4F}" destId="{76D7EE5B-B9D2-412B-A2FB-42DE9228AE77}" srcOrd="0" destOrd="0" presId="urn:microsoft.com/office/officeart/2005/8/layout/vList2"/>
    <dgm:cxn modelId="{009493E6-FBFA-4FF8-8CC2-85763F2A998B}" type="presOf" srcId="{4DF1307F-81F4-42BC-A5B1-8BAE86342619}" destId="{B55A9B2C-F6F6-4750-9AB4-5490CA746C86}" srcOrd="0" destOrd="0" presId="urn:microsoft.com/office/officeart/2005/8/layout/vList2"/>
    <dgm:cxn modelId="{A9A532FA-13DC-403E-99D4-217260EF0648}" srcId="{45C9ECC0-BB2F-4F73-BD73-30BEC6CD86E6}" destId="{4995625F-05D3-4D6A-B64F-A70C676737BF}" srcOrd="5" destOrd="0" parTransId="{0FE73200-C328-4221-A83C-B293F766EDF9}" sibTransId="{AC6D96FA-810F-427C-BE5F-F2C991DD3F96}"/>
    <dgm:cxn modelId="{969E79D5-AF8E-49A7-B352-B8C33658AD40}" type="presParOf" srcId="{87106D02-79EC-49B2-930E-E12F721CF542}" destId="{A8A24EF1-C511-448D-AF65-3E62CCEC6EA1}" srcOrd="0" destOrd="0" presId="urn:microsoft.com/office/officeart/2005/8/layout/vList2"/>
    <dgm:cxn modelId="{67911D6C-0F57-4281-8F33-FC035BCB4651}" type="presParOf" srcId="{87106D02-79EC-49B2-930E-E12F721CF542}" destId="{D2A8756E-F084-4EEB-B59D-79B2AFE993C4}" srcOrd="1" destOrd="0" presId="urn:microsoft.com/office/officeart/2005/8/layout/vList2"/>
    <dgm:cxn modelId="{648180FD-4D61-4A9B-BA01-ACB829A63D5F}" type="presParOf" srcId="{87106D02-79EC-49B2-930E-E12F721CF542}" destId="{35E1B803-42B9-4286-A873-70C14E8D1A05}" srcOrd="2" destOrd="0" presId="urn:microsoft.com/office/officeart/2005/8/layout/vList2"/>
    <dgm:cxn modelId="{D408BD7F-5A89-40F9-B8F5-E72C3C797BD0}" type="presParOf" srcId="{87106D02-79EC-49B2-930E-E12F721CF542}" destId="{14AA30A1-E5D1-44ED-AC4B-D2DAE34EAED2}" srcOrd="3" destOrd="0" presId="urn:microsoft.com/office/officeart/2005/8/layout/vList2"/>
    <dgm:cxn modelId="{2E3FDD5F-BB6A-4C4C-A878-F4417A042ECC}" type="presParOf" srcId="{87106D02-79EC-49B2-930E-E12F721CF542}" destId="{76D7EE5B-B9D2-412B-A2FB-42DE9228AE77}" srcOrd="4" destOrd="0" presId="urn:microsoft.com/office/officeart/2005/8/layout/vList2"/>
    <dgm:cxn modelId="{0C35DFD1-298F-4937-8575-3965A9002AC9}" type="presParOf" srcId="{87106D02-79EC-49B2-930E-E12F721CF542}" destId="{A48A2DDF-67A8-4FF4-94D6-6FBDBE678070}" srcOrd="5" destOrd="0" presId="urn:microsoft.com/office/officeart/2005/8/layout/vList2"/>
    <dgm:cxn modelId="{BAE0734F-A4B0-46F2-AF24-DD5B6EE77C6F}" type="presParOf" srcId="{87106D02-79EC-49B2-930E-E12F721CF542}" destId="{B55A9B2C-F6F6-4750-9AB4-5490CA746C86}" srcOrd="6" destOrd="0" presId="urn:microsoft.com/office/officeart/2005/8/layout/vList2"/>
    <dgm:cxn modelId="{BE7DCB83-BFA1-4095-A18C-FE5DF194B497}" type="presParOf" srcId="{87106D02-79EC-49B2-930E-E12F721CF542}" destId="{225D1F94-09A6-47BE-AF63-BD9C9F890DBD}" srcOrd="7" destOrd="0" presId="urn:microsoft.com/office/officeart/2005/8/layout/vList2"/>
    <dgm:cxn modelId="{A2D75E81-61EC-421C-9FBB-05CE9D51C64B}" type="presParOf" srcId="{87106D02-79EC-49B2-930E-E12F721CF542}" destId="{4137550D-9AF6-4A02-B7DA-429DB6727DDE}" srcOrd="8" destOrd="0" presId="urn:microsoft.com/office/officeart/2005/8/layout/vList2"/>
    <dgm:cxn modelId="{C1B6D6EA-2CD5-4476-8455-CA7596197266}" type="presParOf" srcId="{87106D02-79EC-49B2-930E-E12F721CF542}" destId="{4E80E67D-62EC-4C17-A473-5FDB6DBE4729}" srcOrd="9" destOrd="0" presId="urn:microsoft.com/office/officeart/2005/8/layout/vList2"/>
    <dgm:cxn modelId="{0DCE376C-2455-476C-B80A-725B9ED9AD78}" type="presParOf" srcId="{87106D02-79EC-49B2-930E-E12F721CF542}" destId="{DCA9A21E-3A67-4E57-A1DB-05E31F403BC1}" srcOrd="10" destOrd="0" presId="urn:microsoft.com/office/officeart/2005/8/layout/vList2"/>
    <dgm:cxn modelId="{A4BBB7F9-D3E6-451D-A7BF-0D71FFDC0A88}" type="presParOf" srcId="{87106D02-79EC-49B2-930E-E12F721CF542}" destId="{B9E3A589-188D-4973-8317-6292A99FE1EB}" srcOrd="11" destOrd="0" presId="urn:microsoft.com/office/officeart/2005/8/layout/vList2"/>
    <dgm:cxn modelId="{2CDF0C3A-7FB6-4A20-887E-D7F0A16AF62C}" type="presParOf" srcId="{87106D02-79EC-49B2-930E-E12F721CF542}" destId="{E8261EC0-0E13-4DB7-A8BA-76A68A91F476}"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DE586A-35F3-4047-8312-2844A6FB3056}"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5974DD8A-2196-4A07-8CE0-45369F57C0D0}">
      <dgm:prSet phldrT="[Text]"/>
      <dgm:spPr/>
      <dgm:t>
        <a:bodyPr/>
        <a:lstStyle/>
        <a:p>
          <a:r>
            <a:rPr lang="en-US" dirty="0"/>
            <a:t>Chemist Assistant</a:t>
          </a:r>
        </a:p>
      </dgm:t>
    </dgm:pt>
    <dgm:pt modelId="{69783AAB-1F39-4D6D-9AEB-D0B87907F340}" type="parTrans" cxnId="{AC5FBB0D-C300-4F54-ACF8-234D22258C29}">
      <dgm:prSet/>
      <dgm:spPr/>
      <dgm:t>
        <a:bodyPr/>
        <a:lstStyle/>
        <a:p>
          <a:endParaRPr lang="en-US"/>
        </a:p>
      </dgm:t>
    </dgm:pt>
    <dgm:pt modelId="{0E003C27-6EF6-4A90-B2E6-8B1EB3FDCFF9}" type="sibTrans" cxnId="{AC5FBB0D-C300-4F54-ACF8-234D22258C29}">
      <dgm:prSet/>
      <dgm:spPr/>
      <dgm:t>
        <a:bodyPr/>
        <a:lstStyle/>
        <a:p>
          <a:endParaRPr lang="en-US"/>
        </a:p>
      </dgm:t>
    </dgm:pt>
    <dgm:pt modelId="{0F5C8116-4E2A-4CF3-8EE2-87011CFDDEE2}">
      <dgm:prSet phldrT="[Text]"/>
      <dgm:spPr/>
      <dgm:t>
        <a:bodyPr/>
        <a:lstStyle/>
        <a:p>
          <a:r>
            <a:rPr lang="en-US" dirty="0"/>
            <a:t>Printer’s assistant – Aberdeen Daily Telegraph (100 copies / day)</a:t>
          </a:r>
        </a:p>
      </dgm:t>
    </dgm:pt>
    <dgm:pt modelId="{67A5536C-AB87-4A89-BA60-70B1A86D8A5C}" type="parTrans" cxnId="{0092F268-DDF3-417D-BBFB-E9924BF08D88}">
      <dgm:prSet/>
      <dgm:spPr/>
      <dgm:t>
        <a:bodyPr/>
        <a:lstStyle/>
        <a:p>
          <a:endParaRPr lang="en-US"/>
        </a:p>
      </dgm:t>
    </dgm:pt>
    <dgm:pt modelId="{A2B80E6F-9E7C-4E50-A31B-D1C0C48DCF2A}" type="sibTrans" cxnId="{0092F268-DDF3-417D-BBFB-E9924BF08D88}">
      <dgm:prSet/>
      <dgm:spPr/>
      <dgm:t>
        <a:bodyPr/>
        <a:lstStyle/>
        <a:p>
          <a:endParaRPr lang="en-US"/>
        </a:p>
      </dgm:t>
    </dgm:pt>
    <dgm:pt modelId="{3EBE08BD-88B9-45BF-A470-74BE1D9D7A53}">
      <dgm:prSet phldrT="[Text]"/>
      <dgm:spPr/>
      <dgm:t>
        <a:bodyPr/>
        <a:lstStyle/>
        <a:p>
          <a:r>
            <a:rPr lang="en-US" dirty="0"/>
            <a:t>Journalist / Reporter – later left because he refused to partake in illegal practices</a:t>
          </a:r>
        </a:p>
      </dgm:t>
    </dgm:pt>
    <dgm:pt modelId="{4D4F4052-2BDE-4263-970E-B8E0F8020ABC}" type="parTrans" cxnId="{8AAD6091-8220-460A-87E9-5B89771CC36D}">
      <dgm:prSet/>
      <dgm:spPr/>
      <dgm:t>
        <a:bodyPr/>
        <a:lstStyle/>
        <a:p>
          <a:endParaRPr lang="en-US"/>
        </a:p>
      </dgm:t>
    </dgm:pt>
    <dgm:pt modelId="{6B14F498-17FE-4FC8-B5BB-ED1CA75CFCFC}" type="sibTrans" cxnId="{8AAD6091-8220-460A-87E9-5B89771CC36D}">
      <dgm:prSet/>
      <dgm:spPr/>
      <dgm:t>
        <a:bodyPr/>
        <a:lstStyle/>
        <a:p>
          <a:endParaRPr lang="en-US"/>
        </a:p>
      </dgm:t>
    </dgm:pt>
    <dgm:pt modelId="{12449B4F-5DD7-4DAA-809A-AF861FE540EE}" type="pres">
      <dgm:prSet presAssocID="{30DE586A-35F3-4047-8312-2844A6FB3056}" presName="outerComposite" presStyleCnt="0">
        <dgm:presLayoutVars>
          <dgm:chMax val="5"/>
          <dgm:dir/>
          <dgm:resizeHandles val="exact"/>
        </dgm:presLayoutVars>
      </dgm:prSet>
      <dgm:spPr/>
    </dgm:pt>
    <dgm:pt modelId="{3C4C87C9-6943-4260-BDCD-FB6C45D4711F}" type="pres">
      <dgm:prSet presAssocID="{30DE586A-35F3-4047-8312-2844A6FB3056}" presName="dummyMaxCanvas" presStyleCnt="0">
        <dgm:presLayoutVars/>
      </dgm:prSet>
      <dgm:spPr/>
    </dgm:pt>
    <dgm:pt modelId="{FB4D8E9C-2FA2-45F0-BF13-875709215080}" type="pres">
      <dgm:prSet presAssocID="{30DE586A-35F3-4047-8312-2844A6FB3056}" presName="ThreeNodes_1" presStyleLbl="node1" presStyleIdx="0" presStyleCnt="3" custScaleY="77692" custLinFactNeighborX="136" custLinFactNeighborY="-1740">
        <dgm:presLayoutVars>
          <dgm:bulletEnabled val="1"/>
        </dgm:presLayoutVars>
      </dgm:prSet>
      <dgm:spPr/>
    </dgm:pt>
    <dgm:pt modelId="{CDB54C5A-EF88-4C6F-B1BB-3E15097E8285}" type="pres">
      <dgm:prSet presAssocID="{30DE586A-35F3-4047-8312-2844A6FB3056}" presName="ThreeNodes_2" presStyleLbl="node1" presStyleIdx="1" presStyleCnt="3" custLinFactNeighborY="-6623">
        <dgm:presLayoutVars>
          <dgm:bulletEnabled val="1"/>
        </dgm:presLayoutVars>
      </dgm:prSet>
      <dgm:spPr/>
    </dgm:pt>
    <dgm:pt modelId="{9959D3B8-CEDB-46A4-970E-EE1C963065CC}" type="pres">
      <dgm:prSet presAssocID="{30DE586A-35F3-4047-8312-2844A6FB3056}" presName="ThreeNodes_3" presStyleLbl="node1" presStyleIdx="2" presStyleCnt="3" custScaleY="108806">
        <dgm:presLayoutVars>
          <dgm:bulletEnabled val="1"/>
        </dgm:presLayoutVars>
      </dgm:prSet>
      <dgm:spPr/>
    </dgm:pt>
    <dgm:pt modelId="{04947CA7-ADB0-4909-B814-D36E02AF9CA8}" type="pres">
      <dgm:prSet presAssocID="{30DE586A-35F3-4047-8312-2844A6FB3056}" presName="ThreeConn_1-2" presStyleLbl="fgAccFollowNode1" presStyleIdx="0" presStyleCnt="2">
        <dgm:presLayoutVars>
          <dgm:bulletEnabled val="1"/>
        </dgm:presLayoutVars>
      </dgm:prSet>
      <dgm:spPr/>
    </dgm:pt>
    <dgm:pt modelId="{AB3210C1-BA29-4BFD-8478-E9F3F11C8B54}" type="pres">
      <dgm:prSet presAssocID="{30DE586A-35F3-4047-8312-2844A6FB3056}" presName="ThreeConn_2-3" presStyleLbl="fgAccFollowNode1" presStyleIdx="1" presStyleCnt="2">
        <dgm:presLayoutVars>
          <dgm:bulletEnabled val="1"/>
        </dgm:presLayoutVars>
      </dgm:prSet>
      <dgm:spPr/>
    </dgm:pt>
    <dgm:pt modelId="{2046A1EB-DC82-4748-91C9-B7B4D40537A8}" type="pres">
      <dgm:prSet presAssocID="{30DE586A-35F3-4047-8312-2844A6FB3056}" presName="ThreeNodes_1_text" presStyleLbl="node1" presStyleIdx="2" presStyleCnt="3">
        <dgm:presLayoutVars>
          <dgm:bulletEnabled val="1"/>
        </dgm:presLayoutVars>
      </dgm:prSet>
      <dgm:spPr/>
    </dgm:pt>
    <dgm:pt modelId="{0D8D7FAE-C64C-4838-BDF6-E88F050F0673}" type="pres">
      <dgm:prSet presAssocID="{30DE586A-35F3-4047-8312-2844A6FB3056}" presName="ThreeNodes_2_text" presStyleLbl="node1" presStyleIdx="2" presStyleCnt="3">
        <dgm:presLayoutVars>
          <dgm:bulletEnabled val="1"/>
        </dgm:presLayoutVars>
      </dgm:prSet>
      <dgm:spPr/>
    </dgm:pt>
    <dgm:pt modelId="{829209D0-2F1A-45CB-856E-66918E2B50CF}" type="pres">
      <dgm:prSet presAssocID="{30DE586A-35F3-4047-8312-2844A6FB3056}" presName="ThreeNodes_3_text" presStyleLbl="node1" presStyleIdx="2" presStyleCnt="3">
        <dgm:presLayoutVars>
          <dgm:bulletEnabled val="1"/>
        </dgm:presLayoutVars>
      </dgm:prSet>
      <dgm:spPr/>
    </dgm:pt>
  </dgm:ptLst>
  <dgm:cxnLst>
    <dgm:cxn modelId="{BA2F3301-EF66-4122-AAAD-45A051BC8329}" type="presOf" srcId="{0E003C27-6EF6-4A90-B2E6-8B1EB3FDCFF9}" destId="{04947CA7-ADB0-4909-B814-D36E02AF9CA8}" srcOrd="0" destOrd="0" presId="urn:microsoft.com/office/officeart/2005/8/layout/vProcess5"/>
    <dgm:cxn modelId="{AC5FBB0D-C300-4F54-ACF8-234D22258C29}" srcId="{30DE586A-35F3-4047-8312-2844A6FB3056}" destId="{5974DD8A-2196-4A07-8CE0-45369F57C0D0}" srcOrd="0" destOrd="0" parTransId="{69783AAB-1F39-4D6D-9AEB-D0B87907F340}" sibTransId="{0E003C27-6EF6-4A90-B2E6-8B1EB3FDCFF9}"/>
    <dgm:cxn modelId="{6B72023D-008D-4258-AF97-4B1DDB16282F}" type="presOf" srcId="{5974DD8A-2196-4A07-8CE0-45369F57C0D0}" destId="{FB4D8E9C-2FA2-45F0-BF13-875709215080}" srcOrd="0" destOrd="0" presId="urn:microsoft.com/office/officeart/2005/8/layout/vProcess5"/>
    <dgm:cxn modelId="{3A8DE143-68BD-4F28-944B-2A16C6401E4A}" type="presOf" srcId="{0F5C8116-4E2A-4CF3-8EE2-87011CFDDEE2}" destId="{CDB54C5A-EF88-4C6F-B1BB-3E15097E8285}" srcOrd="0" destOrd="0" presId="urn:microsoft.com/office/officeart/2005/8/layout/vProcess5"/>
    <dgm:cxn modelId="{0092F268-DDF3-417D-BBFB-E9924BF08D88}" srcId="{30DE586A-35F3-4047-8312-2844A6FB3056}" destId="{0F5C8116-4E2A-4CF3-8EE2-87011CFDDEE2}" srcOrd="1" destOrd="0" parTransId="{67A5536C-AB87-4A89-BA60-70B1A86D8A5C}" sibTransId="{A2B80E6F-9E7C-4E50-A31B-D1C0C48DCF2A}"/>
    <dgm:cxn modelId="{798C7E77-FA4F-4734-9975-18F9834E40FD}" type="presOf" srcId="{3EBE08BD-88B9-45BF-A470-74BE1D9D7A53}" destId="{829209D0-2F1A-45CB-856E-66918E2B50CF}" srcOrd="1" destOrd="0" presId="urn:microsoft.com/office/officeart/2005/8/layout/vProcess5"/>
    <dgm:cxn modelId="{8AAD6091-8220-460A-87E9-5B89771CC36D}" srcId="{30DE586A-35F3-4047-8312-2844A6FB3056}" destId="{3EBE08BD-88B9-45BF-A470-74BE1D9D7A53}" srcOrd="2" destOrd="0" parTransId="{4D4F4052-2BDE-4263-970E-B8E0F8020ABC}" sibTransId="{6B14F498-17FE-4FC8-B5BB-ED1CA75CFCFC}"/>
    <dgm:cxn modelId="{9DEE0697-1133-47AB-93C9-252EA33F60C7}" type="presOf" srcId="{A2B80E6F-9E7C-4E50-A31B-D1C0C48DCF2A}" destId="{AB3210C1-BA29-4BFD-8478-E9F3F11C8B54}" srcOrd="0" destOrd="0" presId="urn:microsoft.com/office/officeart/2005/8/layout/vProcess5"/>
    <dgm:cxn modelId="{9B40F9AB-BCAE-4A7C-B650-63151B3FF7F4}" type="presOf" srcId="{5974DD8A-2196-4A07-8CE0-45369F57C0D0}" destId="{2046A1EB-DC82-4748-91C9-B7B4D40537A8}" srcOrd="1" destOrd="0" presId="urn:microsoft.com/office/officeart/2005/8/layout/vProcess5"/>
    <dgm:cxn modelId="{D47D64B5-55AB-4EA6-AB1B-0FF14171C522}" type="presOf" srcId="{3EBE08BD-88B9-45BF-A470-74BE1D9D7A53}" destId="{9959D3B8-CEDB-46A4-970E-EE1C963065CC}" srcOrd="0" destOrd="0" presId="urn:microsoft.com/office/officeart/2005/8/layout/vProcess5"/>
    <dgm:cxn modelId="{6DA94EC7-7EB6-44FA-B1E4-6559C08651F9}" type="presOf" srcId="{0F5C8116-4E2A-4CF3-8EE2-87011CFDDEE2}" destId="{0D8D7FAE-C64C-4838-BDF6-E88F050F0673}" srcOrd="1" destOrd="0" presId="urn:microsoft.com/office/officeart/2005/8/layout/vProcess5"/>
    <dgm:cxn modelId="{9E5FDAFA-ED82-4DAE-A966-0A492A68EA90}" type="presOf" srcId="{30DE586A-35F3-4047-8312-2844A6FB3056}" destId="{12449B4F-5DD7-4DAA-809A-AF861FE540EE}" srcOrd="0" destOrd="0" presId="urn:microsoft.com/office/officeart/2005/8/layout/vProcess5"/>
    <dgm:cxn modelId="{3108C7F6-5285-4788-99ED-2E7086905B86}" type="presParOf" srcId="{12449B4F-5DD7-4DAA-809A-AF861FE540EE}" destId="{3C4C87C9-6943-4260-BDCD-FB6C45D4711F}" srcOrd="0" destOrd="0" presId="urn:microsoft.com/office/officeart/2005/8/layout/vProcess5"/>
    <dgm:cxn modelId="{B4F3612F-6D8A-472B-9AD3-7E9DA18C2968}" type="presParOf" srcId="{12449B4F-5DD7-4DAA-809A-AF861FE540EE}" destId="{FB4D8E9C-2FA2-45F0-BF13-875709215080}" srcOrd="1" destOrd="0" presId="urn:microsoft.com/office/officeart/2005/8/layout/vProcess5"/>
    <dgm:cxn modelId="{080D1C68-1098-4881-90D4-F01134410F1F}" type="presParOf" srcId="{12449B4F-5DD7-4DAA-809A-AF861FE540EE}" destId="{CDB54C5A-EF88-4C6F-B1BB-3E15097E8285}" srcOrd="2" destOrd="0" presId="urn:microsoft.com/office/officeart/2005/8/layout/vProcess5"/>
    <dgm:cxn modelId="{1E415595-80A7-4905-B9FB-B259E011CFB1}" type="presParOf" srcId="{12449B4F-5DD7-4DAA-809A-AF861FE540EE}" destId="{9959D3B8-CEDB-46A4-970E-EE1C963065CC}" srcOrd="3" destOrd="0" presId="urn:microsoft.com/office/officeart/2005/8/layout/vProcess5"/>
    <dgm:cxn modelId="{DB65FAF0-7D9E-4DDE-A662-1D80415C5634}" type="presParOf" srcId="{12449B4F-5DD7-4DAA-809A-AF861FE540EE}" destId="{04947CA7-ADB0-4909-B814-D36E02AF9CA8}" srcOrd="4" destOrd="0" presId="urn:microsoft.com/office/officeart/2005/8/layout/vProcess5"/>
    <dgm:cxn modelId="{7B4CDA2E-BFF8-43B2-AE30-BF9D1BB4CB14}" type="presParOf" srcId="{12449B4F-5DD7-4DAA-809A-AF861FE540EE}" destId="{AB3210C1-BA29-4BFD-8478-E9F3F11C8B54}" srcOrd="5" destOrd="0" presId="urn:microsoft.com/office/officeart/2005/8/layout/vProcess5"/>
    <dgm:cxn modelId="{2FBCE790-2528-4A5E-A38A-4DC2367C5459}" type="presParOf" srcId="{12449B4F-5DD7-4DAA-809A-AF861FE540EE}" destId="{2046A1EB-DC82-4748-91C9-B7B4D40537A8}" srcOrd="6" destOrd="0" presId="urn:microsoft.com/office/officeart/2005/8/layout/vProcess5"/>
    <dgm:cxn modelId="{E06B503C-7319-4C7C-AA07-829362280D75}" type="presParOf" srcId="{12449B4F-5DD7-4DAA-809A-AF861FE540EE}" destId="{0D8D7FAE-C64C-4838-BDF6-E88F050F0673}" srcOrd="7" destOrd="0" presId="urn:microsoft.com/office/officeart/2005/8/layout/vProcess5"/>
    <dgm:cxn modelId="{906DE106-D1D5-45A5-A686-AA86F1BE7EAD}" type="presParOf" srcId="{12449B4F-5DD7-4DAA-809A-AF861FE540EE}" destId="{829209D0-2F1A-45CB-856E-66918E2B50CF}"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7139EA-C078-43F0-9ADB-F66ED333C6B5}" type="doc">
      <dgm:prSet loTypeId="urn:microsoft.com/office/officeart/2005/8/layout/bList2" loCatId="list" qsTypeId="urn:microsoft.com/office/officeart/2005/8/quickstyle/simple1" qsCatId="simple" csTypeId="urn:microsoft.com/office/officeart/2005/8/colors/accent1_2" csCatId="accent1" phldr="1"/>
      <dgm:spPr/>
    </dgm:pt>
    <dgm:pt modelId="{41BA1B9A-4C05-43FC-B371-82D744B61B56}">
      <dgm:prSet phldrT="[Text]" custT="1"/>
      <dgm:spPr/>
      <dgm:t>
        <a:bodyPr/>
        <a:lstStyle/>
        <a:p>
          <a:pPr algn="l"/>
          <a:r>
            <a:rPr lang="en-GB" sz="1800" dirty="0"/>
            <a:t>Brother Thomas later wrote to RR about George Dowie (“</a:t>
          </a:r>
          <a:r>
            <a:rPr lang="en-US" sz="1800" dirty="0"/>
            <a:t>You erred in giving them any benefit of doubt in the premises; but I rejoice that you have seen the error.”)</a:t>
          </a:r>
        </a:p>
      </dgm:t>
    </dgm:pt>
    <dgm:pt modelId="{F29F1DAF-32E1-4F84-8B45-B5AB1D4A8028}" type="parTrans" cxnId="{531D2A86-D840-4A4E-A40B-9735B0F080B1}">
      <dgm:prSet/>
      <dgm:spPr/>
      <dgm:t>
        <a:bodyPr/>
        <a:lstStyle/>
        <a:p>
          <a:endParaRPr lang="en-US" sz="3600"/>
        </a:p>
      </dgm:t>
    </dgm:pt>
    <dgm:pt modelId="{578528F5-667E-456E-9C11-3CF3333F5F88}" type="sibTrans" cxnId="{531D2A86-D840-4A4E-A40B-9735B0F080B1}">
      <dgm:prSet/>
      <dgm:spPr/>
      <dgm:t>
        <a:bodyPr/>
        <a:lstStyle/>
        <a:p>
          <a:endParaRPr lang="en-US" sz="3600"/>
        </a:p>
      </dgm:t>
    </dgm:pt>
    <dgm:pt modelId="{2005BBE1-7B9B-47F2-A36E-24EA5607FE9D}">
      <dgm:prSet phldrT="[Text]" custT="1"/>
      <dgm:spPr/>
      <dgm:t>
        <a:bodyPr/>
        <a:lstStyle/>
        <a:p>
          <a:r>
            <a:rPr lang="en-GB" sz="1800" dirty="0"/>
            <a:t>RR sought and found work in Birmingham by taking up freelance work (age 25) but this  left him nearly destitute.</a:t>
          </a:r>
          <a:endParaRPr lang="en-US" sz="1800" dirty="0"/>
        </a:p>
      </dgm:t>
    </dgm:pt>
    <dgm:pt modelId="{20301F92-28E0-4661-97C2-0BA4E50EB972}" type="parTrans" cxnId="{A504C1DB-00F7-4B82-8AFB-7EA287E71DDD}">
      <dgm:prSet/>
      <dgm:spPr/>
      <dgm:t>
        <a:bodyPr/>
        <a:lstStyle/>
        <a:p>
          <a:endParaRPr lang="en-US" sz="3600"/>
        </a:p>
      </dgm:t>
    </dgm:pt>
    <dgm:pt modelId="{F5FDE7B6-7CB0-4FAC-9B2D-1146EA7C90DB}" type="sibTrans" cxnId="{A504C1DB-00F7-4B82-8AFB-7EA287E71DDD}">
      <dgm:prSet/>
      <dgm:spPr/>
      <dgm:t>
        <a:bodyPr/>
        <a:lstStyle/>
        <a:p>
          <a:endParaRPr lang="en-US" sz="3600"/>
        </a:p>
      </dgm:t>
    </dgm:pt>
    <dgm:pt modelId="{337E3ABF-1E27-4157-8DC4-ED59E36FED27}">
      <dgm:prSet phldrT="[Text]" custT="1"/>
      <dgm:spPr/>
      <dgm:t>
        <a:bodyPr/>
        <a:lstStyle/>
        <a:p>
          <a:r>
            <a:rPr lang="en-GB" sz="1800" dirty="0"/>
            <a:t>Birmingham Ecclesia at the time had 15-20 brethren</a:t>
          </a:r>
          <a:endParaRPr lang="en-US" sz="1800" dirty="0"/>
        </a:p>
      </dgm:t>
    </dgm:pt>
    <dgm:pt modelId="{69DE7175-4821-4CAC-B4EB-8E0B4E4D42DA}" type="parTrans" cxnId="{E0FF76CC-CFEA-4D1B-AB7A-91E70CC75C54}">
      <dgm:prSet/>
      <dgm:spPr/>
      <dgm:t>
        <a:bodyPr/>
        <a:lstStyle/>
        <a:p>
          <a:endParaRPr lang="en-US" sz="3600"/>
        </a:p>
      </dgm:t>
    </dgm:pt>
    <dgm:pt modelId="{A9257CFC-79E1-4A87-A3FF-33BEA80C4DB5}" type="sibTrans" cxnId="{E0FF76CC-CFEA-4D1B-AB7A-91E70CC75C54}">
      <dgm:prSet/>
      <dgm:spPr/>
      <dgm:t>
        <a:bodyPr/>
        <a:lstStyle/>
        <a:p>
          <a:endParaRPr lang="en-US" sz="3600"/>
        </a:p>
      </dgm:t>
    </dgm:pt>
    <dgm:pt modelId="{CE7BA4F2-FC5C-4036-B82D-7BE79084A698}" type="pres">
      <dgm:prSet presAssocID="{487139EA-C078-43F0-9ADB-F66ED333C6B5}" presName="diagram" presStyleCnt="0">
        <dgm:presLayoutVars>
          <dgm:dir/>
          <dgm:animLvl val="lvl"/>
          <dgm:resizeHandles val="exact"/>
        </dgm:presLayoutVars>
      </dgm:prSet>
      <dgm:spPr/>
    </dgm:pt>
    <dgm:pt modelId="{57A98479-602B-498E-BFE1-171D09326D92}" type="pres">
      <dgm:prSet presAssocID="{41BA1B9A-4C05-43FC-B371-82D744B61B56}" presName="compNode" presStyleCnt="0"/>
      <dgm:spPr/>
    </dgm:pt>
    <dgm:pt modelId="{73A808B8-20A5-4385-B203-94E4F1FC926C}" type="pres">
      <dgm:prSet presAssocID="{41BA1B9A-4C05-43FC-B371-82D744B61B56}" presName="childRect" presStyleLbl="bgAcc1" presStyleIdx="0" presStyleCnt="3">
        <dgm:presLayoutVars>
          <dgm:bulletEnabled val="1"/>
        </dgm:presLayoutVars>
      </dgm:prSet>
      <dgm:spPr/>
    </dgm:pt>
    <dgm:pt modelId="{6B9D8917-6A3A-48AC-A9B6-A96A4B40F34B}" type="pres">
      <dgm:prSet presAssocID="{41BA1B9A-4C05-43FC-B371-82D744B61B56}" presName="parentText" presStyleLbl="node1" presStyleIdx="0" presStyleCnt="0">
        <dgm:presLayoutVars>
          <dgm:chMax val="0"/>
          <dgm:bulletEnabled val="1"/>
        </dgm:presLayoutVars>
      </dgm:prSet>
      <dgm:spPr/>
    </dgm:pt>
    <dgm:pt modelId="{9F8AB1DC-C620-4EA4-B421-0DF8E456266F}" type="pres">
      <dgm:prSet presAssocID="{41BA1B9A-4C05-43FC-B371-82D744B61B56}" presName="parentRect" presStyleLbl="alignNode1" presStyleIdx="0" presStyleCnt="3" custScaleY="373722"/>
      <dgm:spPr/>
    </dgm:pt>
    <dgm:pt modelId="{97A276CF-27CA-4548-9E23-B28019161694}" type="pres">
      <dgm:prSet presAssocID="{41BA1B9A-4C05-43FC-B371-82D744B61B56}" presName="adorn" presStyleLbl="fgAccFollowNode1" presStyleIdx="0" presStyleCnt="3"/>
      <dgm:spPr/>
    </dgm:pt>
    <dgm:pt modelId="{E044B904-1548-49E8-B058-C28D7988DE57}" type="pres">
      <dgm:prSet presAssocID="{578528F5-667E-456E-9C11-3CF3333F5F88}" presName="sibTrans" presStyleLbl="sibTrans2D1" presStyleIdx="0" presStyleCnt="0"/>
      <dgm:spPr/>
    </dgm:pt>
    <dgm:pt modelId="{3BCEBF94-B795-41AD-B5D4-5EE3078A353A}" type="pres">
      <dgm:prSet presAssocID="{2005BBE1-7B9B-47F2-A36E-24EA5607FE9D}" presName="compNode" presStyleCnt="0"/>
      <dgm:spPr/>
    </dgm:pt>
    <dgm:pt modelId="{913BCF18-E2D1-48AF-B393-11808EC851D2}" type="pres">
      <dgm:prSet presAssocID="{2005BBE1-7B9B-47F2-A36E-24EA5607FE9D}" presName="childRect" presStyleLbl="bgAcc1" presStyleIdx="1" presStyleCnt="3">
        <dgm:presLayoutVars>
          <dgm:bulletEnabled val="1"/>
        </dgm:presLayoutVars>
      </dgm:prSet>
      <dgm:spPr/>
    </dgm:pt>
    <dgm:pt modelId="{C4890D5E-B125-484C-986A-51F55316B224}" type="pres">
      <dgm:prSet presAssocID="{2005BBE1-7B9B-47F2-A36E-24EA5607FE9D}" presName="parentText" presStyleLbl="node1" presStyleIdx="0" presStyleCnt="0">
        <dgm:presLayoutVars>
          <dgm:chMax val="0"/>
          <dgm:bulletEnabled val="1"/>
        </dgm:presLayoutVars>
      </dgm:prSet>
      <dgm:spPr/>
    </dgm:pt>
    <dgm:pt modelId="{6C4020D6-E06D-4633-BCA2-F9269C37E904}" type="pres">
      <dgm:prSet presAssocID="{2005BBE1-7B9B-47F2-A36E-24EA5607FE9D}" presName="parentRect" presStyleLbl="alignNode1" presStyleIdx="1" presStyleCnt="3" custScaleY="369200" custLinFactNeighborX="398" custLinFactNeighborY="3713"/>
      <dgm:spPr/>
    </dgm:pt>
    <dgm:pt modelId="{75AA91F2-041A-4B69-8A99-FD8C62946245}" type="pres">
      <dgm:prSet presAssocID="{2005BBE1-7B9B-47F2-A36E-24EA5607FE9D}" presName="adorn" presStyleLbl="fgAccFollowNode1" presStyleIdx="1" presStyleCnt="3"/>
      <dgm:spPr/>
    </dgm:pt>
    <dgm:pt modelId="{65A1E950-88A8-4019-8BE1-EF18E7007B71}" type="pres">
      <dgm:prSet presAssocID="{F5FDE7B6-7CB0-4FAC-9B2D-1146EA7C90DB}" presName="sibTrans" presStyleLbl="sibTrans2D1" presStyleIdx="0" presStyleCnt="0"/>
      <dgm:spPr/>
    </dgm:pt>
    <dgm:pt modelId="{01C225AD-131D-47E4-97D0-5DEE00440F3D}" type="pres">
      <dgm:prSet presAssocID="{337E3ABF-1E27-4157-8DC4-ED59E36FED27}" presName="compNode" presStyleCnt="0"/>
      <dgm:spPr/>
    </dgm:pt>
    <dgm:pt modelId="{44ED7B8C-9A24-4564-B1EC-E3084285E4FA}" type="pres">
      <dgm:prSet presAssocID="{337E3ABF-1E27-4157-8DC4-ED59E36FED27}" presName="childRect" presStyleLbl="bgAcc1" presStyleIdx="2" presStyleCnt="3">
        <dgm:presLayoutVars>
          <dgm:bulletEnabled val="1"/>
        </dgm:presLayoutVars>
      </dgm:prSet>
      <dgm:spPr/>
    </dgm:pt>
    <dgm:pt modelId="{2F4BF8AD-5893-487C-9F76-A9394E3615B6}" type="pres">
      <dgm:prSet presAssocID="{337E3ABF-1E27-4157-8DC4-ED59E36FED27}" presName="parentText" presStyleLbl="node1" presStyleIdx="0" presStyleCnt="0">
        <dgm:presLayoutVars>
          <dgm:chMax val="0"/>
          <dgm:bulletEnabled val="1"/>
        </dgm:presLayoutVars>
      </dgm:prSet>
      <dgm:spPr/>
    </dgm:pt>
    <dgm:pt modelId="{32DFC1E8-D0AE-4DAC-B7AD-121863E13E64}" type="pres">
      <dgm:prSet presAssocID="{337E3ABF-1E27-4157-8DC4-ED59E36FED27}" presName="parentRect" presStyleLbl="alignNode1" presStyleIdx="2" presStyleCnt="3" custScaleY="363903"/>
      <dgm:spPr/>
    </dgm:pt>
    <dgm:pt modelId="{A4F5EA5B-01E4-4ED8-9ECA-9B77031197F6}" type="pres">
      <dgm:prSet presAssocID="{337E3ABF-1E27-4157-8DC4-ED59E36FED27}" presName="adorn" presStyleLbl="fgAccFollowNode1" presStyleIdx="2" presStyleCnt="3"/>
      <dgm:spPr/>
    </dgm:pt>
  </dgm:ptLst>
  <dgm:cxnLst>
    <dgm:cxn modelId="{79B67A19-F7A1-4D83-8150-C40C2BC109F6}" type="presOf" srcId="{2005BBE1-7B9B-47F2-A36E-24EA5607FE9D}" destId="{6C4020D6-E06D-4633-BCA2-F9269C37E904}" srcOrd="1" destOrd="0" presId="urn:microsoft.com/office/officeart/2005/8/layout/bList2"/>
    <dgm:cxn modelId="{C18F5E24-D96E-4262-85F0-53CB41E081E4}" type="presOf" srcId="{41BA1B9A-4C05-43FC-B371-82D744B61B56}" destId="{9F8AB1DC-C620-4EA4-B421-0DF8E456266F}" srcOrd="1" destOrd="0" presId="urn:microsoft.com/office/officeart/2005/8/layout/bList2"/>
    <dgm:cxn modelId="{C2711D4A-44C0-458F-94F9-F82AE4E3457A}" type="presOf" srcId="{F5FDE7B6-7CB0-4FAC-9B2D-1146EA7C90DB}" destId="{65A1E950-88A8-4019-8BE1-EF18E7007B71}" srcOrd="0" destOrd="0" presId="urn:microsoft.com/office/officeart/2005/8/layout/bList2"/>
    <dgm:cxn modelId="{7BA71583-17A2-4318-8AAC-81ED114F4A72}" type="presOf" srcId="{41BA1B9A-4C05-43FC-B371-82D744B61B56}" destId="{6B9D8917-6A3A-48AC-A9B6-A96A4B40F34B}" srcOrd="0" destOrd="0" presId="urn:microsoft.com/office/officeart/2005/8/layout/bList2"/>
    <dgm:cxn modelId="{531D2A86-D840-4A4E-A40B-9735B0F080B1}" srcId="{487139EA-C078-43F0-9ADB-F66ED333C6B5}" destId="{41BA1B9A-4C05-43FC-B371-82D744B61B56}" srcOrd="0" destOrd="0" parTransId="{F29F1DAF-32E1-4F84-8B45-B5AB1D4A8028}" sibTransId="{578528F5-667E-456E-9C11-3CF3333F5F88}"/>
    <dgm:cxn modelId="{976D6EA5-11BC-42D3-A483-1DCC39B76515}" type="presOf" srcId="{578528F5-667E-456E-9C11-3CF3333F5F88}" destId="{E044B904-1548-49E8-B058-C28D7988DE57}" srcOrd="0" destOrd="0" presId="urn:microsoft.com/office/officeart/2005/8/layout/bList2"/>
    <dgm:cxn modelId="{E7294EAF-E786-4597-8D27-EA917067490B}" type="presOf" srcId="{337E3ABF-1E27-4157-8DC4-ED59E36FED27}" destId="{32DFC1E8-D0AE-4DAC-B7AD-121863E13E64}" srcOrd="1" destOrd="0" presId="urn:microsoft.com/office/officeart/2005/8/layout/bList2"/>
    <dgm:cxn modelId="{E0FF76CC-CFEA-4D1B-AB7A-91E70CC75C54}" srcId="{487139EA-C078-43F0-9ADB-F66ED333C6B5}" destId="{337E3ABF-1E27-4157-8DC4-ED59E36FED27}" srcOrd="2" destOrd="0" parTransId="{69DE7175-4821-4CAC-B4EB-8E0B4E4D42DA}" sibTransId="{A9257CFC-79E1-4A87-A3FF-33BEA80C4DB5}"/>
    <dgm:cxn modelId="{562123D4-42BD-414E-802A-E178A03CD4C5}" type="presOf" srcId="{2005BBE1-7B9B-47F2-A36E-24EA5607FE9D}" destId="{C4890D5E-B125-484C-986A-51F55316B224}" srcOrd="0" destOrd="0" presId="urn:microsoft.com/office/officeart/2005/8/layout/bList2"/>
    <dgm:cxn modelId="{123AF4D9-DF77-4C77-BC16-B30B24BE3C7D}" type="presOf" srcId="{337E3ABF-1E27-4157-8DC4-ED59E36FED27}" destId="{2F4BF8AD-5893-487C-9F76-A9394E3615B6}" srcOrd="0" destOrd="0" presId="urn:microsoft.com/office/officeart/2005/8/layout/bList2"/>
    <dgm:cxn modelId="{A504C1DB-00F7-4B82-8AFB-7EA287E71DDD}" srcId="{487139EA-C078-43F0-9ADB-F66ED333C6B5}" destId="{2005BBE1-7B9B-47F2-A36E-24EA5607FE9D}" srcOrd="1" destOrd="0" parTransId="{20301F92-28E0-4661-97C2-0BA4E50EB972}" sibTransId="{F5FDE7B6-7CB0-4FAC-9B2D-1146EA7C90DB}"/>
    <dgm:cxn modelId="{2EA84AEF-3C6E-4114-898A-9FC8AC92AE9C}" type="presOf" srcId="{487139EA-C078-43F0-9ADB-F66ED333C6B5}" destId="{CE7BA4F2-FC5C-4036-B82D-7BE79084A698}" srcOrd="0" destOrd="0" presId="urn:microsoft.com/office/officeart/2005/8/layout/bList2"/>
    <dgm:cxn modelId="{2011BE82-F882-4748-BEE8-861A71F9B504}" type="presParOf" srcId="{CE7BA4F2-FC5C-4036-B82D-7BE79084A698}" destId="{57A98479-602B-498E-BFE1-171D09326D92}" srcOrd="0" destOrd="0" presId="urn:microsoft.com/office/officeart/2005/8/layout/bList2"/>
    <dgm:cxn modelId="{9B11DE1B-C7CC-4C23-A075-AC6AA260D62D}" type="presParOf" srcId="{57A98479-602B-498E-BFE1-171D09326D92}" destId="{73A808B8-20A5-4385-B203-94E4F1FC926C}" srcOrd="0" destOrd="0" presId="urn:microsoft.com/office/officeart/2005/8/layout/bList2"/>
    <dgm:cxn modelId="{7AE9A3B8-637E-4160-9B62-0D0B23DADFB8}" type="presParOf" srcId="{57A98479-602B-498E-BFE1-171D09326D92}" destId="{6B9D8917-6A3A-48AC-A9B6-A96A4B40F34B}" srcOrd="1" destOrd="0" presId="urn:microsoft.com/office/officeart/2005/8/layout/bList2"/>
    <dgm:cxn modelId="{5E9AAC21-702D-43E7-8790-E18A0579ED16}" type="presParOf" srcId="{57A98479-602B-498E-BFE1-171D09326D92}" destId="{9F8AB1DC-C620-4EA4-B421-0DF8E456266F}" srcOrd="2" destOrd="0" presId="urn:microsoft.com/office/officeart/2005/8/layout/bList2"/>
    <dgm:cxn modelId="{3DD50B9C-5E97-4D75-9542-4F7DFC9901B7}" type="presParOf" srcId="{57A98479-602B-498E-BFE1-171D09326D92}" destId="{97A276CF-27CA-4548-9E23-B28019161694}" srcOrd="3" destOrd="0" presId="urn:microsoft.com/office/officeart/2005/8/layout/bList2"/>
    <dgm:cxn modelId="{73CE9B33-C551-4AB6-8146-7E74BA5FB9D6}" type="presParOf" srcId="{CE7BA4F2-FC5C-4036-B82D-7BE79084A698}" destId="{E044B904-1548-49E8-B058-C28D7988DE57}" srcOrd="1" destOrd="0" presId="urn:microsoft.com/office/officeart/2005/8/layout/bList2"/>
    <dgm:cxn modelId="{4DD3790E-15D3-42B5-8DB1-887266B95A29}" type="presParOf" srcId="{CE7BA4F2-FC5C-4036-B82D-7BE79084A698}" destId="{3BCEBF94-B795-41AD-B5D4-5EE3078A353A}" srcOrd="2" destOrd="0" presId="urn:microsoft.com/office/officeart/2005/8/layout/bList2"/>
    <dgm:cxn modelId="{697F1261-A234-4422-907E-C7E9A41C3565}" type="presParOf" srcId="{3BCEBF94-B795-41AD-B5D4-5EE3078A353A}" destId="{913BCF18-E2D1-48AF-B393-11808EC851D2}" srcOrd="0" destOrd="0" presId="urn:microsoft.com/office/officeart/2005/8/layout/bList2"/>
    <dgm:cxn modelId="{E280633D-DC72-4BAC-A82D-9668E943B71A}" type="presParOf" srcId="{3BCEBF94-B795-41AD-B5D4-5EE3078A353A}" destId="{C4890D5E-B125-484C-986A-51F55316B224}" srcOrd="1" destOrd="0" presId="urn:microsoft.com/office/officeart/2005/8/layout/bList2"/>
    <dgm:cxn modelId="{B5C7BB85-A528-4CC0-A2AA-59436E380514}" type="presParOf" srcId="{3BCEBF94-B795-41AD-B5D4-5EE3078A353A}" destId="{6C4020D6-E06D-4633-BCA2-F9269C37E904}" srcOrd="2" destOrd="0" presId="urn:microsoft.com/office/officeart/2005/8/layout/bList2"/>
    <dgm:cxn modelId="{D0020D67-0BDE-44FB-8770-3BC6D042317C}" type="presParOf" srcId="{3BCEBF94-B795-41AD-B5D4-5EE3078A353A}" destId="{75AA91F2-041A-4B69-8A99-FD8C62946245}" srcOrd="3" destOrd="0" presId="urn:microsoft.com/office/officeart/2005/8/layout/bList2"/>
    <dgm:cxn modelId="{2F5E3A4F-217A-45D3-84F2-F3BDB266C517}" type="presParOf" srcId="{CE7BA4F2-FC5C-4036-B82D-7BE79084A698}" destId="{65A1E950-88A8-4019-8BE1-EF18E7007B71}" srcOrd="3" destOrd="0" presId="urn:microsoft.com/office/officeart/2005/8/layout/bList2"/>
    <dgm:cxn modelId="{03A64E80-30D7-4EB8-A3B3-C4AB4CC5147F}" type="presParOf" srcId="{CE7BA4F2-FC5C-4036-B82D-7BE79084A698}" destId="{01C225AD-131D-47E4-97D0-5DEE00440F3D}" srcOrd="4" destOrd="0" presId="urn:microsoft.com/office/officeart/2005/8/layout/bList2"/>
    <dgm:cxn modelId="{06502C5A-92D8-4792-B347-68740C2F75A7}" type="presParOf" srcId="{01C225AD-131D-47E4-97D0-5DEE00440F3D}" destId="{44ED7B8C-9A24-4564-B1EC-E3084285E4FA}" srcOrd="0" destOrd="0" presId="urn:microsoft.com/office/officeart/2005/8/layout/bList2"/>
    <dgm:cxn modelId="{4D682212-25D4-4544-BCF8-DD72BB932FF5}" type="presParOf" srcId="{01C225AD-131D-47E4-97D0-5DEE00440F3D}" destId="{2F4BF8AD-5893-487C-9F76-A9394E3615B6}" srcOrd="1" destOrd="0" presId="urn:microsoft.com/office/officeart/2005/8/layout/bList2"/>
    <dgm:cxn modelId="{401EAA0A-C25F-44E0-BED1-A9E09ED7C6C0}" type="presParOf" srcId="{01C225AD-131D-47E4-97D0-5DEE00440F3D}" destId="{32DFC1E8-D0AE-4DAC-B7AD-121863E13E64}" srcOrd="2" destOrd="0" presId="urn:microsoft.com/office/officeart/2005/8/layout/bList2"/>
    <dgm:cxn modelId="{3D5BB830-1832-4040-986E-2B496593CE38}" type="presParOf" srcId="{01C225AD-131D-47E4-97D0-5DEE00440F3D}" destId="{A4F5EA5B-01E4-4ED8-9ECA-9B77031197F6}"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87139EA-C078-43F0-9ADB-F66ED333C6B5}"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US"/>
        </a:p>
      </dgm:t>
    </dgm:pt>
    <dgm:pt modelId="{41BA1B9A-4C05-43FC-B371-82D744B61B56}">
      <dgm:prSet phldrT="[Text]" custT="1"/>
      <dgm:spPr/>
      <dgm:t>
        <a:bodyPr/>
        <a:lstStyle/>
        <a:p>
          <a:pPr algn="l"/>
          <a:r>
            <a:rPr lang="en-GB" sz="1800" dirty="0"/>
            <a:t>Brother Thomas later wrote to RR about George Dowie (“</a:t>
          </a:r>
          <a:r>
            <a:rPr lang="en-US" sz="1800" dirty="0"/>
            <a:t>You erred in giving them any benefit of doubt in the premises; but I rejoice that you have seen the error.”)</a:t>
          </a:r>
        </a:p>
      </dgm:t>
    </dgm:pt>
    <dgm:pt modelId="{F29F1DAF-32E1-4F84-8B45-B5AB1D4A8028}" type="parTrans" cxnId="{531D2A86-D840-4A4E-A40B-9735B0F080B1}">
      <dgm:prSet/>
      <dgm:spPr/>
      <dgm:t>
        <a:bodyPr/>
        <a:lstStyle/>
        <a:p>
          <a:endParaRPr lang="en-US" sz="3600"/>
        </a:p>
      </dgm:t>
    </dgm:pt>
    <dgm:pt modelId="{578528F5-667E-456E-9C11-3CF3333F5F88}" type="sibTrans" cxnId="{531D2A86-D840-4A4E-A40B-9735B0F080B1}">
      <dgm:prSet/>
      <dgm:spPr/>
      <dgm:t>
        <a:bodyPr/>
        <a:lstStyle/>
        <a:p>
          <a:endParaRPr lang="en-US" sz="3600"/>
        </a:p>
      </dgm:t>
    </dgm:pt>
    <dgm:pt modelId="{337E3ABF-1E27-4157-8DC4-ED59E36FED27}">
      <dgm:prSet phldrT="[Text]" custT="1"/>
      <dgm:spPr/>
      <dgm:t>
        <a:bodyPr/>
        <a:lstStyle/>
        <a:p>
          <a:r>
            <a:rPr lang="en-GB" sz="1800" dirty="0"/>
            <a:t>Birmingham Ecclesia at the time had 15-20 brethren</a:t>
          </a:r>
          <a:endParaRPr lang="en-US" sz="1800" dirty="0"/>
        </a:p>
      </dgm:t>
    </dgm:pt>
    <dgm:pt modelId="{69DE7175-4821-4CAC-B4EB-8E0B4E4D42DA}" type="parTrans" cxnId="{E0FF76CC-CFEA-4D1B-AB7A-91E70CC75C54}">
      <dgm:prSet/>
      <dgm:spPr/>
      <dgm:t>
        <a:bodyPr/>
        <a:lstStyle/>
        <a:p>
          <a:endParaRPr lang="en-US" sz="3600"/>
        </a:p>
      </dgm:t>
    </dgm:pt>
    <dgm:pt modelId="{A9257CFC-79E1-4A87-A3FF-33BEA80C4DB5}" type="sibTrans" cxnId="{E0FF76CC-CFEA-4D1B-AB7A-91E70CC75C54}">
      <dgm:prSet/>
      <dgm:spPr/>
      <dgm:t>
        <a:bodyPr/>
        <a:lstStyle/>
        <a:p>
          <a:endParaRPr lang="en-US" sz="3600"/>
        </a:p>
      </dgm:t>
    </dgm:pt>
    <dgm:pt modelId="{2005BBE1-7B9B-47F2-A36E-24EA5607FE9D}">
      <dgm:prSet phldrT="[Text]" custT="1"/>
      <dgm:spPr/>
      <dgm:t>
        <a:bodyPr/>
        <a:lstStyle/>
        <a:p>
          <a:r>
            <a:rPr lang="en-GB" sz="1800" dirty="0"/>
            <a:t>RR sought and found work in Birmingham by taking up freelance work (age 25) but this  left him nearly destitute.</a:t>
          </a:r>
          <a:endParaRPr lang="en-US" sz="1800" dirty="0"/>
        </a:p>
      </dgm:t>
    </dgm:pt>
    <dgm:pt modelId="{F5FDE7B6-7CB0-4FAC-9B2D-1146EA7C90DB}" type="sibTrans" cxnId="{A504C1DB-00F7-4B82-8AFB-7EA287E71DDD}">
      <dgm:prSet/>
      <dgm:spPr/>
      <dgm:t>
        <a:bodyPr/>
        <a:lstStyle/>
        <a:p>
          <a:endParaRPr lang="en-US" sz="3600"/>
        </a:p>
      </dgm:t>
    </dgm:pt>
    <dgm:pt modelId="{20301F92-28E0-4661-97C2-0BA4E50EB972}" type="parTrans" cxnId="{A504C1DB-00F7-4B82-8AFB-7EA287E71DDD}">
      <dgm:prSet/>
      <dgm:spPr/>
      <dgm:t>
        <a:bodyPr/>
        <a:lstStyle/>
        <a:p>
          <a:endParaRPr lang="en-US" sz="3600"/>
        </a:p>
      </dgm:t>
    </dgm:pt>
    <dgm:pt modelId="{CE7BA4F2-FC5C-4036-B82D-7BE79084A698}" type="pres">
      <dgm:prSet presAssocID="{487139EA-C078-43F0-9ADB-F66ED333C6B5}" presName="diagram" presStyleCnt="0">
        <dgm:presLayoutVars>
          <dgm:dir/>
          <dgm:animLvl val="lvl"/>
          <dgm:resizeHandles val="exact"/>
        </dgm:presLayoutVars>
      </dgm:prSet>
      <dgm:spPr/>
    </dgm:pt>
    <dgm:pt modelId="{57A98479-602B-498E-BFE1-171D09326D92}" type="pres">
      <dgm:prSet presAssocID="{41BA1B9A-4C05-43FC-B371-82D744B61B56}" presName="compNode" presStyleCnt="0"/>
      <dgm:spPr/>
    </dgm:pt>
    <dgm:pt modelId="{73A808B8-20A5-4385-B203-94E4F1FC926C}" type="pres">
      <dgm:prSet presAssocID="{41BA1B9A-4C05-43FC-B371-82D744B61B56}" presName="childRect" presStyleLbl="bgAcc1" presStyleIdx="0" presStyleCnt="3">
        <dgm:presLayoutVars>
          <dgm:bulletEnabled val="1"/>
        </dgm:presLayoutVars>
      </dgm:prSet>
      <dgm:spPr/>
    </dgm:pt>
    <dgm:pt modelId="{6B9D8917-6A3A-48AC-A9B6-A96A4B40F34B}" type="pres">
      <dgm:prSet presAssocID="{41BA1B9A-4C05-43FC-B371-82D744B61B56}" presName="parentText" presStyleLbl="node1" presStyleIdx="0" presStyleCnt="0">
        <dgm:presLayoutVars>
          <dgm:chMax val="0"/>
          <dgm:bulletEnabled val="1"/>
        </dgm:presLayoutVars>
      </dgm:prSet>
      <dgm:spPr/>
    </dgm:pt>
    <dgm:pt modelId="{9F8AB1DC-C620-4EA4-B421-0DF8E456266F}" type="pres">
      <dgm:prSet presAssocID="{41BA1B9A-4C05-43FC-B371-82D744B61B56}" presName="parentRect" presStyleLbl="alignNode1" presStyleIdx="0" presStyleCnt="3" custScaleY="373722"/>
      <dgm:spPr/>
    </dgm:pt>
    <dgm:pt modelId="{97A276CF-27CA-4548-9E23-B28019161694}" type="pres">
      <dgm:prSet presAssocID="{41BA1B9A-4C05-43FC-B371-82D744B61B56}" presName="adorn" presStyleLbl="fgAccFollowNode1" presStyleIdx="0" presStyleCnt="3"/>
      <dgm:spPr/>
    </dgm:pt>
    <dgm:pt modelId="{E044B904-1548-49E8-B058-C28D7988DE57}" type="pres">
      <dgm:prSet presAssocID="{578528F5-667E-456E-9C11-3CF3333F5F88}" presName="sibTrans" presStyleLbl="sibTrans2D1" presStyleIdx="0" presStyleCnt="0"/>
      <dgm:spPr/>
    </dgm:pt>
    <dgm:pt modelId="{3BCEBF94-B795-41AD-B5D4-5EE3078A353A}" type="pres">
      <dgm:prSet presAssocID="{2005BBE1-7B9B-47F2-A36E-24EA5607FE9D}" presName="compNode" presStyleCnt="0"/>
      <dgm:spPr/>
    </dgm:pt>
    <dgm:pt modelId="{913BCF18-E2D1-48AF-B393-11808EC851D2}" type="pres">
      <dgm:prSet presAssocID="{2005BBE1-7B9B-47F2-A36E-24EA5607FE9D}" presName="childRect" presStyleLbl="bgAcc1" presStyleIdx="1" presStyleCnt="3">
        <dgm:presLayoutVars>
          <dgm:bulletEnabled val="1"/>
        </dgm:presLayoutVars>
      </dgm:prSet>
      <dgm:spPr/>
    </dgm:pt>
    <dgm:pt modelId="{C4890D5E-B125-484C-986A-51F55316B224}" type="pres">
      <dgm:prSet presAssocID="{2005BBE1-7B9B-47F2-A36E-24EA5607FE9D}" presName="parentText" presStyleLbl="node1" presStyleIdx="0" presStyleCnt="0">
        <dgm:presLayoutVars>
          <dgm:chMax val="0"/>
          <dgm:bulletEnabled val="1"/>
        </dgm:presLayoutVars>
      </dgm:prSet>
      <dgm:spPr/>
    </dgm:pt>
    <dgm:pt modelId="{6C4020D6-E06D-4633-BCA2-F9269C37E904}" type="pres">
      <dgm:prSet presAssocID="{2005BBE1-7B9B-47F2-A36E-24EA5607FE9D}" presName="parentRect" presStyleLbl="alignNode1" presStyleIdx="1" presStyleCnt="3" custScaleY="369200" custLinFactNeighborX="398" custLinFactNeighborY="3713"/>
      <dgm:spPr/>
    </dgm:pt>
    <dgm:pt modelId="{75AA91F2-041A-4B69-8A99-FD8C62946245}" type="pres">
      <dgm:prSet presAssocID="{2005BBE1-7B9B-47F2-A36E-24EA5607FE9D}" presName="adorn" presStyleLbl="fgAccFollowNode1" presStyleIdx="1" presStyleCnt="3"/>
      <dgm:spPr/>
    </dgm:pt>
    <dgm:pt modelId="{65A1E950-88A8-4019-8BE1-EF18E7007B71}" type="pres">
      <dgm:prSet presAssocID="{F5FDE7B6-7CB0-4FAC-9B2D-1146EA7C90DB}" presName="sibTrans" presStyleLbl="sibTrans2D1" presStyleIdx="0" presStyleCnt="0"/>
      <dgm:spPr/>
    </dgm:pt>
    <dgm:pt modelId="{01C225AD-131D-47E4-97D0-5DEE00440F3D}" type="pres">
      <dgm:prSet presAssocID="{337E3ABF-1E27-4157-8DC4-ED59E36FED27}" presName="compNode" presStyleCnt="0"/>
      <dgm:spPr/>
    </dgm:pt>
    <dgm:pt modelId="{44ED7B8C-9A24-4564-B1EC-E3084285E4FA}" type="pres">
      <dgm:prSet presAssocID="{337E3ABF-1E27-4157-8DC4-ED59E36FED27}" presName="childRect" presStyleLbl="bgAcc1" presStyleIdx="2" presStyleCnt="3">
        <dgm:presLayoutVars>
          <dgm:bulletEnabled val="1"/>
        </dgm:presLayoutVars>
      </dgm:prSet>
      <dgm:spPr/>
    </dgm:pt>
    <dgm:pt modelId="{2F4BF8AD-5893-487C-9F76-A9394E3615B6}" type="pres">
      <dgm:prSet presAssocID="{337E3ABF-1E27-4157-8DC4-ED59E36FED27}" presName="parentText" presStyleLbl="node1" presStyleIdx="0" presStyleCnt="0">
        <dgm:presLayoutVars>
          <dgm:chMax val="0"/>
          <dgm:bulletEnabled val="1"/>
        </dgm:presLayoutVars>
      </dgm:prSet>
      <dgm:spPr/>
    </dgm:pt>
    <dgm:pt modelId="{32DFC1E8-D0AE-4DAC-B7AD-121863E13E64}" type="pres">
      <dgm:prSet presAssocID="{337E3ABF-1E27-4157-8DC4-ED59E36FED27}" presName="parentRect" presStyleLbl="alignNode1" presStyleIdx="2" presStyleCnt="3" custScaleY="363903"/>
      <dgm:spPr/>
    </dgm:pt>
    <dgm:pt modelId="{A4F5EA5B-01E4-4ED8-9ECA-9B77031197F6}" type="pres">
      <dgm:prSet presAssocID="{337E3ABF-1E27-4157-8DC4-ED59E36FED27}" presName="adorn" presStyleLbl="fgAccFollowNode1" presStyleIdx="2" presStyleCnt="3"/>
      <dgm:spPr/>
    </dgm:pt>
  </dgm:ptLst>
  <dgm:cxnLst>
    <dgm:cxn modelId="{79B67A19-F7A1-4D83-8150-C40C2BC109F6}" type="presOf" srcId="{2005BBE1-7B9B-47F2-A36E-24EA5607FE9D}" destId="{6C4020D6-E06D-4633-BCA2-F9269C37E904}" srcOrd="1" destOrd="0" presId="urn:microsoft.com/office/officeart/2005/8/layout/bList2"/>
    <dgm:cxn modelId="{C18F5E24-D96E-4262-85F0-53CB41E081E4}" type="presOf" srcId="{41BA1B9A-4C05-43FC-B371-82D744B61B56}" destId="{9F8AB1DC-C620-4EA4-B421-0DF8E456266F}" srcOrd="1" destOrd="0" presId="urn:microsoft.com/office/officeart/2005/8/layout/bList2"/>
    <dgm:cxn modelId="{C2711D4A-44C0-458F-94F9-F82AE4E3457A}" type="presOf" srcId="{F5FDE7B6-7CB0-4FAC-9B2D-1146EA7C90DB}" destId="{65A1E950-88A8-4019-8BE1-EF18E7007B71}" srcOrd="0" destOrd="0" presId="urn:microsoft.com/office/officeart/2005/8/layout/bList2"/>
    <dgm:cxn modelId="{7BA71583-17A2-4318-8AAC-81ED114F4A72}" type="presOf" srcId="{41BA1B9A-4C05-43FC-B371-82D744B61B56}" destId="{6B9D8917-6A3A-48AC-A9B6-A96A4B40F34B}" srcOrd="0" destOrd="0" presId="urn:microsoft.com/office/officeart/2005/8/layout/bList2"/>
    <dgm:cxn modelId="{531D2A86-D840-4A4E-A40B-9735B0F080B1}" srcId="{487139EA-C078-43F0-9ADB-F66ED333C6B5}" destId="{41BA1B9A-4C05-43FC-B371-82D744B61B56}" srcOrd="0" destOrd="0" parTransId="{F29F1DAF-32E1-4F84-8B45-B5AB1D4A8028}" sibTransId="{578528F5-667E-456E-9C11-3CF3333F5F88}"/>
    <dgm:cxn modelId="{976D6EA5-11BC-42D3-A483-1DCC39B76515}" type="presOf" srcId="{578528F5-667E-456E-9C11-3CF3333F5F88}" destId="{E044B904-1548-49E8-B058-C28D7988DE57}" srcOrd="0" destOrd="0" presId="urn:microsoft.com/office/officeart/2005/8/layout/bList2"/>
    <dgm:cxn modelId="{E7294EAF-E786-4597-8D27-EA917067490B}" type="presOf" srcId="{337E3ABF-1E27-4157-8DC4-ED59E36FED27}" destId="{32DFC1E8-D0AE-4DAC-B7AD-121863E13E64}" srcOrd="1" destOrd="0" presId="urn:microsoft.com/office/officeart/2005/8/layout/bList2"/>
    <dgm:cxn modelId="{E0FF76CC-CFEA-4D1B-AB7A-91E70CC75C54}" srcId="{487139EA-C078-43F0-9ADB-F66ED333C6B5}" destId="{337E3ABF-1E27-4157-8DC4-ED59E36FED27}" srcOrd="2" destOrd="0" parTransId="{69DE7175-4821-4CAC-B4EB-8E0B4E4D42DA}" sibTransId="{A9257CFC-79E1-4A87-A3FF-33BEA80C4DB5}"/>
    <dgm:cxn modelId="{562123D4-42BD-414E-802A-E178A03CD4C5}" type="presOf" srcId="{2005BBE1-7B9B-47F2-A36E-24EA5607FE9D}" destId="{C4890D5E-B125-484C-986A-51F55316B224}" srcOrd="0" destOrd="0" presId="urn:microsoft.com/office/officeart/2005/8/layout/bList2"/>
    <dgm:cxn modelId="{123AF4D9-DF77-4C77-BC16-B30B24BE3C7D}" type="presOf" srcId="{337E3ABF-1E27-4157-8DC4-ED59E36FED27}" destId="{2F4BF8AD-5893-487C-9F76-A9394E3615B6}" srcOrd="0" destOrd="0" presId="urn:microsoft.com/office/officeart/2005/8/layout/bList2"/>
    <dgm:cxn modelId="{A504C1DB-00F7-4B82-8AFB-7EA287E71DDD}" srcId="{487139EA-C078-43F0-9ADB-F66ED333C6B5}" destId="{2005BBE1-7B9B-47F2-A36E-24EA5607FE9D}" srcOrd="1" destOrd="0" parTransId="{20301F92-28E0-4661-97C2-0BA4E50EB972}" sibTransId="{F5FDE7B6-7CB0-4FAC-9B2D-1146EA7C90DB}"/>
    <dgm:cxn modelId="{2EA84AEF-3C6E-4114-898A-9FC8AC92AE9C}" type="presOf" srcId="{487139EA-C078-43F0-9ADB-F66ED333C6B5}" destId="{CE7BA4F2-FC5C-4036-B82D-7BE79084A698}" srcOrd="0" destOrd="0" presId="urn:microsoft.com/office/officeart/2005/8/layout/bList2"/>
    <dgm:cxn modelId="{2011BE82-F882-4748-BEE8-861A71F9B504}" type="presParOf" srcId="{CE7BA4F2-FC5C-4036-B82D-7BE79084A698}" destId="{57A98479-602B-498E-BFE1-171D09326D92}" srcOrd="0" destOrd="0" presId="urn:microsoft.com/office/officeart/2005/8/layout/bList2"/>
    <dgm:cxn modelId="{9B11DE1B-C7CC-4C23-A075-AC6AA260D62D}" type="presParOf" srcId="{57A98479-602B-498E-BFE1-171D09326D92}" destId="{73A808B8-20A5-4385-B203-94E4F1FC926C}" srcOrd="0" destOrd="0" presId="urn:microsoft.com/office/officeart/2005/8/layout/bList2"/>
    <dgm:cxn modelId="{7AE9A3B8-637E-4160-9B62-0D0B23DADFB8}" type="presParOf" srcId="{57A98479-602B-498E-BFE1-171D09326D92}" destId="{6B9D8917-6A3A-48AC-A9B6-A96A4B40F34B}" srcOrd="1" destOrd="0" presId="urn:microsoft.com/office/officeart/2005/8/layout/bList2"/>
    <dgm:cxn modelId="{5E9AAC21-702D-43E7-8790-E18A0579ED16}" type="presParOf" srcId="{57A98479-602B-498E-BFE1-171D09326D92}" destId="{9F8AB1DC-C620-4EA4-B421-0DF8E456266F}" srcOrd="2" destOrd="0" presId="urn:microsoft.com/office/officeart/2005/8/layout/bList2"/>
    <dgm:cxn modelId="{3DD50B9C-5E97-4D75-9542-4F7DFC9901B7}" type="presParOf" srcId="{57A98479-602B-498E-BFE1-171D09326D92}" destId="{97A276CF-27CA-4548-9E23-B28019161694}" srcOrd="3" destOrd="0" presId="urn:microsoft.com/office/officeart/2005/8/layout/bList2"/>
    <dgm:cxn modelId="{73CE9B33-C551-4AB6-8146-7E74BA5FB9D6}" type="presParOf" srcId="{CE7BA4F2-FC5C-4036-B82D-7BE79084A698}" destId="{E044B904-1548-49E8-B058-C28D7988DE57}" srcOrd="1" destOrd="0" presId="urn:microsoft.com/office/officeart/2005/8/layout/bList2"/>
    <dgm:cxn modelId="{4DD3790E-15D3-42B5-8DB1-887266B95A29}" type="presParOf" srcId="{CE7BA4F2-FC5C-4036-B82D-7BE79084A698}" destId="{3BCEBF94-B795-41AD-B5D4-5EE3078A353A}" srcOrd="2" destOrd="0" presId="urn:microsoft.com/office/officeart/2005/8/layout/bList2"/>
    <dgm:cxn modelId="{697F1261-A234-4422-907E-C7E9A41C3565}" type="presParOf" srcId="{3BCEBF94-B795-41AD-B5D4-5EE3078A353A}" destId="{913BCF18-E2D1-48AF-B393-11808EC851D2}" srcOrd="0" destOrd="0" presId="urn:microsoft.com/office/officeart/2005/8/layout/bList2"/>
    <dgm:cxn modelId="{E280633D-DC72-4BAC-A82D-9668E943B71A}" type="presParOf" srcId="{3BCEBF94-B795-41AD-B5D4-5EE3078A353A}" destId="{C4890D5E-B125-484C-986A-51F55316B224}" srcOrd="1" destOrd="0" presId="urn:microsoft.com/office/officeart/2005/8/layout/bList2"/>
    <dgm:cxn modelId="{B5C7BB85-A528-4CC0-A2AA-59436E380514}" type="presParOf" srcId="{3BCEBF94-B795-41AD-B5D4-5EE3078A353A}" destId="{6C4020D6-E06D-4633-BCA2-F9269C37E904}" srcOrd="2" destOrd="0" presId="urn:microsoft.com/office/officeart/2005/8/layout/bList2"/>
    <dgm:cxn modelId="{D0020D67-0BDE-44FB-8770-3BC6D042317C}" type="presParOf" srcId="{3BCEBF94-B795-41AD-B5D4-5EE3078A353A}" destId="{75AA91F2-041A-4B69-8A99-FD8C62946245}" srcOrd="3" destOrd="0" presId="urn:microsoft.com/office/officeart/2005/8/layout/bList2"/>
    <dgm:cxn modelId="{2F5E3A4F-217A-45D3-84F2-F3BDB266C517}" type="presParOf" srcId="{CE7BA4F2-FC5C-4036-B82D-7BE79084A698}" destId="{65A1E950-88A8-4019-8BE1-EF18E7007B71}" srcOrd="3" destOrd="0" presId="urn:microsoft.com/office/officeart/2005/8/layout/bList2"/>
    <dgm:cxn modelId="{03A64E80-30D7-4EB8-A3B3-C4AB4CC5147F}" type="presParOf" srcId="{CE7BA4F2-FC5C-4036-B82D-7BE79084A698}" destId="{01C225AD-131D-47E4-97D0-5DEE00440F3D}" srcOrd="4" destOrd="0" presId="urn:microsoft.com/office/officeart/2005/8/layout/bList2"/>
    <dgm:cxn modelId="{06502C5A-92D8-4792-B347-68740C2F75A7}" type="presParOf" srcId="{01C225AD-131D-47E4-97D0-5DEE00440F3D}" destId="{44ED7B8C-9A24-4564-B1EC-E3084285E4FA}" srcOrd="0" destOrd="0" presId="urn:microsoft.com/office/officeart/2005/8/layout/bList2"/>
    <dgm:cxn modelId="{4D682212-25D4-4544-BCF8-DD72BB932FF5}" type="presParOf" srcId="{01C225AD-131D-47E4-97D0-5DEE00440F3D}" destId="{2F4BF8AD-5893-487C-9F76-A9394E3615B6}" srcOrd="1" destOrd="0" presId="urn:microsoft.com/office/officeart/2005/8/layout/bList2"/>
    <dgm:cxn modelId="{401EAA0A-C25F-44E0-BED1-A9E09ED7C6C0}" type="presParOf" srcId="{01C225AD-131D-47E4-97D0-5DEE00440F3D}" destId="{32DFC1E8-D0AE-4DAC-B7AD-121863E13E64}" srcOrd="2" destOrd="0" presId="urn:microsoft.com/office/officeart/2005/8/layout/bList2"/>
    <dgm:cxn modelId="{3D5BB830-1832-4040-986E-2B496593CE38}" type="presParOf" srcId="{01C225AD-131D-47E4-97D0-5DEE00440F3D}" destId="{A4F5EA5B-01E4-4ED8-9ECA-9B77031197F6}"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7139EA-C078-43F0-9ADB-F66ED333C6B5}" type="doc">
      <dgm:prSet loTypeId="urn:microsoft.com/office/officeart/2005/8/layout/bList2" loCatId="list" qsTypeId="urn:microsoft.com/office/officeart/2005/8/quickstyle/simple1" qsCatId="simple" csTypeId="urn:microsoft.com/office/officeart/2005/8/colors/accent1_2" csCatId="accent1" phldr="1"/>
      <dgm:spPr/>
    </dgm:pt>
    <dgm:pt modelId="{41BA1B9A-4C05-43FC-B371-82D744B61B56}">
      <dgm:prSet phldrT="[Text]" custT="1"/>
      <dgm:spPr/>
      <dgm:t>
        <a:bodyPr/>
        <a:lstStyle/>
        <a:p>
          <a:pPr algn="l"/>
          <a:r>
            <a:rPr lang="en-GB" sz="1800" dirty="0"/>
            <a:t>Brother Thomas later wrote to RR about George Dowie (“</a:t>
          </a:r>
          <a:r>
            <a:rPr lang="en-US" sz="1800" dirty="0"/>
            <a:t>You erred in giving them any benefit of doubt in the premises; but I rejoice that you have seen the error.”)</a:t>
          </a:r>
        </a:p>
      </dgm:t>
    </dgm:pt>
    <dgm:pt modelId="{F29F1DAF-32E1-4F84-8B45-B5AB1D4A8028}" type="parTrans" cxnId="{531D2A86-D840-4A4E-A40B-9735B0F080B1}">
      <dgm:prSet/>
      <dgm:spPr/>
      <dgm:t>
        <a:bodyPr/>
        <a:lstStyle/>
        <a:p>
          <a:endParaRPr lang="en-US" sz="3600"/>
        </a:p>
      </dgm:t>
    </dgm:pt>
    <dgm:pt modelId="{578528F5-667E-456E-9C11-3CF3333F5F88}" type="sibTrans" cxnId="{531D2A86-D840-4A4E-A40B-9735B0F080B1}">
      <dgm:prSet/>
      <dgm:spPr/>
      <dgm:t>
        <a:bodyPr/>
        <a:lstStyle/>
        <a:p>
          <a:endParaRPr lang="en-US" sz="3600"/>
        </a:p>
      </dgm:t>
    </dgm:pt>
    <dgm:pt modelId="{2005BBE1-7B9B-47F2-A36E-24EA5607FE9D}">
      <dgm:prSet phldrT="[Text]" custT="1"/>
      <dgm:spPr/>
      <dgm:t>
        <a:bodyPr/>
        <a:lstStyle/>
        <a:p>
          <a:r>
            <a:rPr lang="en-GB" sz="1800" dirty="0"/>
            <a:t>RR sought and found work in Birmingham by taking up freelance work (age 25) but this  left him nearly destitute.</a:t>
          </a:r>
          <a:endParaRPr lang="en-US" sz="1800" dirty="0"/>
        </a:p>
      </dgm:t>
    </dgm:pt>
    <dgm:pt modelId="{20301F92-28E0-4661-97C2-0BA4E50EB972}" type="parTrans" cxnId="{A504C1DB-00F7-4B82-8AFB-7EA287E71DDD}">
      <dgm:prSet/>
      <dgm:spPr/>
      <dgm:t>
        <a:bodyPr/>
        <a:lstStyle/>
        <a:p>
          <a:endParaRPr lang="en-US" sz="3600"/>
        </a:p>
      </dgm:t>
    </dgm:pt>
    <dgm:pt modelId="{F5FDE7B6-7CB0-4FAC-9B2D-1146EA7C90DB}" type="sibTrans" cxnId="{A504C1DB-00F7-4B82-8AFB-7EA287E71DDD}">
      <dgm:prSet/>
      <dgm:spPr/>
      <dgm:t>
        <a:bodyPr/>
        <a:lstStyle/>
        <a:p>
          <a:endParaRPr lang="en-US" sz="3600"/>
        </a:p>
      </dgm:t>
    </dgm:pt>
    <dgm:pt modelId="{337E3ABF-1E27-4157-8DC4-ED59E36FED27}">
      <dgm:prSet phldrT="[Text]" custT="1"/>
      <dgm:spPr/>
      <dgm:t>
        <a:bodyPr/>
        <a:lstStyle/>
        <a:p>
          <a:r>
            <a:rPr lang="en-GB" sz="1800" dirty="0"/>
            <a:t>Birmingham Ecclesia at the time had 15-20 brethren</a:t>
          </a:r>
          <a:endParaRPr lang="en-US" sz="1800" dirty="0"/>
        </a:p>
      </dgm:t>
    </dgm:pt>
    <dgm:pt modelId="{69DE7175-4821-4CAC-B4EB-8E0B4E4D42DA}" type="parTrans" cxnId="{E0FF76CC-CFEA-4D1B-AB7A-91E70CC75C54}">
      <dgm:prSet/>
      <dgm:spPr/>
      <dgm:t>
        <a:bodyPr/>
        <a:lstStyle/>
        <a:p>
          <a:endParaRPr lang="en-US" sz="3600"/>
        </a:p>
      </dgm:t>
    </dgm:pt>
    <dgm:pt modelId="{A9257CFC-79E1-4A87-A3FF-33BEA80C4DB5}" type="sibTrans" cxnId="{E0FF76CC-CFEA-4D1B-AB7A-91E70CC75C54}">
      <dgm:prSet/>
      <dgm:spPr/>
      <dgm:t>
        <a:bodyPr/>
        <a:lstStyle/>
        <a:p>
          <a:endParaRPr lang="en-US" sz="3600"/>
        </a:p>
      </dgm:t>
    </dgm:pt>
    <dgm:pt modelId="{CE7BA4F2-FC5C-4036-B82D-7BE79084A698}" type="pres">
      <dgm:prSet presAssocID="{487139EA-C078-43F0-9ADB-F66ED333C6B5}" presName="diagram" presStyleCnt="0">
        <dgm:presLayoutVars>
          <dgm:dir/>
          <dgm:animLvl val="lvl"/>
          <dgm:resizeHandles val="exact"/>
        </dgm:presLayoutVars>
      </dgm:prSet>
      <dgm:spPr/>
    </dgm:pt>
    <dgm:pt modelId="{57A98479-602B-498E-BFE1-171D09326D92}" type="pres">
      <dgm:prSet presAssocID="{41BA1B9A-4C05-43FC-B371-82D744B61B56}" presName="compNode" presStyleCnt="0"/>
      <dgm:spPr/>
    </dgm:pt>
    <dgm:pt modelId="{73A808B8-20A5-4385-B203-94E4F1FC926C}" type="pres">
      <dgm:prSet presAssocID="{41BA1B9A-4C05-43FC-B371-82D744B61B56}" presName="childRect" presStyleLbl="bgAcc1" presStyleIdx="0" presStyleCnt="3">
        <dgm:presLayoutVars>
          <dgm:bulletEnabled val="1"/>
        </dgm:presLayoutVars>
      </dgm:prSet>
      <dgm:spPr/>
    </dgm:pt>
    <dgm:pt modelId="{6B9D8917-6A3A-48AC-A9B6-A96A4B40F34B}" type="pres">
      <dgm:prSet presAssocID="{41BA1B9A-4C05-43FC-B371-82D744B61B56}" presName="parentText" presStyleLbl="node1" presStyleIdx="0" presStyleCnt="0">
        <dgm:presLayoutVars>
          <dgm:chMax val="0"/>
          <dgm:bulletEnabled val="1"/>
        </dgm:presLayoutVars>
      </dgm:prSet>
      <dgm:spPr/>
    </dgm:pt>
    <dgm:pt modelId="{9F8AB1DC-C620-4EA4-B421-0DF8E456266F}" type="pres">
      <dgm:prSet presAssocID="{41BA1B9A-4C05-43FC-B371-82D744B61B56}" presName="parentRect" presStyleLbl="alignNode1" presStyleIdx="0" presStyleCnt="3" custScaleY="373722"/>
      <dgm:spPr/>
    </dgm:pt>
    <dgm:pt modelId="{97A276CF-27CA-4548-9E23-B28019161694}" type="pres">
      <dgm:prSet presAssocID="{41BA1B9A-4C05-43FC-B371-82D744B61B56}" presName="adorn" presStyleLbl="fgAccFollowNode1" presStyleIdx="0" presStyleCnt="3"/>
      <dgm:spPr/>
    </dgm:pt>
    <dgm:pt modelId="{E044B904-1548-49E8-B058-C28D7988DE57}" type="pres">
      <dgm:prSet presAssocID="{578528F5-667E-456E-9C11-3CF3333F5F88}" presName="sibTrans" presStyleLbl="sibTrans2D1" presStyleIdx="0" presStyleCnt="0"/>
      <dgm:spPr/>
    </dgm:pt>
    <dgm:pt modelId="{3BCEBF94-B795-41AD-B5D4-5EE3078A353A}" type="pres">
      <dgm:prSet presAssocID="{2005BBE1-7B9B-47F2-A36E-24EA5607FE9D}" presName="compNode" presStyleCnt="0"/>
      <dgm:spPr/>
    </dgm:pt>
    <dgm:pt modelId="{913BCF18-E2D1-48AF-B393-11808EC851D2}" type="pres">
      <dgm:prSet presAssocID="{2005BBE1-7B9B-47F2-A36E-24EA5607FE9D}" presName="childRect" presStyleLbl="bgAcc1" presStyleIdx="1" presStyleCnt="3">
        <dgm:presLayoutVars>
          <dgm:bulletEnabled val="1"/>
        </dgm:presLayoutVars>
      </dgm:prSet>
      <dgm:spPr/>
    </dgm:pt>
    <dgm:pt modelId="{C4890D5E-B125-484C-986A-51F55316B224}" type="pres">
      <dgm:prSet presAssocID="{2005BBE1-7B9B-47F2-A36E-24EA5607FE9D}" presName="parentText" presStyleLbl="node1" presStyleIdx="0" presStyleCnt="0">
        <dgm:presLayoutVars>
          <dgm:chMax val="0"/>
          <dgm:bulletEnabled val="1"/>
        </dgm:presLayoutVars>
      </dgm:prSet>
      <dgm:spPr/>
    </dgm:pt>
    <dgm:pt modelId="{6C4020D6-E06D-4633-BCA2-F9269C37E904}" type="pres">
      <dgm:prSet presAssocID="{2005BBE1-7B9B-47F2-A36E-24EA5607FE9D}" presName="parentRect" presStyleLbl="alignNode1" presStyleIdx="1" presStyleCnt="3" custScaleY="369200" custLinFactNeighborX="398" custLinFactNeighborY="3713"/>
      <dgm:spPr/>
    </dgm:pt>
    <dgm:pt modelId="{75AA91F2-041A-4B69-8A99-FD8C62946245}" type="pres">
      <dgm:prSet presAssocID="{2005BBE1-7B9B-47F2-A36E-24EA5607FE9D}" presName="adorn" presStyleLbl="fgAccFollowNode1" presStyleIdx="1" presStyleCnt="3"/>
      <dgm:spPr/>
    </dgm:pt>
    <dgm:pt modelId="{65A1E950-88A8-4019-8BE1-EF18E7007B71}" type="pres">
      <dgm:prSet presAssocID="{F5FDE7B6-7CB0-4FAC-9B2D-1146EA7C90DB}" presName="sibTrans" presStyleLbl="sibTrans2D1" presStyleIdx="0" presStyleCnt="0"/>
      <dgm:spPr/>
    </dgm:pt>
    <dgm:pt modelId="{01C225AD-131D-47E4-97D0-5DEE00440F3D}" type="pres">
      <dgm:prSet presAssocID="{337E3ABF-1E27-4157-8DC4-ED59E36FED27}" presName="compNode" presStyleCnt="0"/>
      <dgm:spPr/>
    </dgm:pt>
    <dgm:pt modelId="{44ED7B8C-9A24-4564-B1EC-E3084285E4FA}" type="pres">
      <dgm:prSet presAssocID="{337E3ABF-1E27-4157-8DC4-ED59E36FED27}" presName="childRect" presStyleLbl="bgAcc1" presStyleIdx="2" presStyleCnt="3">
        <dgm:presLayoutVars>
          <dgm:bulletEnabled val="1"/>
        </dgm:presLayoutVars>
      </dgm:prSet>
      <dgm:spPr/>
    </dgm:pt>
    <dgm:pt modelId="{2F4BF8AD-5893-487C-9F76-A9394E3615B6}" type="pres">
      <dgm:prSet presAssocID="{337E3ABF-1E27-4157-8DC4-ED59E36FED27}" presName="parentText" presStyleLbl="node1" presStyleIdx="0" presStyleCnt="0">
        <dgm:presLayoutVars>
          <dgm:chMax val="0"/>
          <dgm:bulletEnabled val="1"/>
        </dgm:presLayoutVars>
      </dgm:prSet>
      <dgm:spPr/>
    </dgm:pt>
    <dgm:pt modelId="{32DFC1E8-D0AE-4DAC-B7AD-121863E13E64}" type="pres">
      <dgm:prSet presAssocID="{337E3ABF-1E27-4157-8DC4-ED59E36FED27}" presName="parentRect" presStyleLbl="alignNode1" presStyleIdx="2" presStyleCnt="3" custScaleY="363903"/>
      <dgm:spPr/>
    </dgm:pt>
    <dgm:pt modelId="{A4F5EA5B-01E4-4ED8-9ECA-9B77031197F6}" type="pres">
      <dgm:prSet presAssocID="{337E3ABF-1E27-4157-8DC4-ED59E36FED27}" presName="adorn" presStyleLbl="fgAccFollowNode1" presStyleIdx="2" presStyleCnt="3"/>
      <dgm:spPr/>
    </dgm:pt>
  </dgm:ptLst>
  <dgm:cxnLst>
    <dgm:cxn modelId="{79B67A19-F7A1-4D83-8150-C40C2BC109F6}" type="presOf" srcId="{2005BBE1-7B9B-47F2-A36E-24EA5607FE9D}" destId="{6C4020D6-E06D-4633-BCA2-F9269C37E904}" srcOrd="1" destOrd="0" presId="urn:microsoft.com/office/officeart/2005/8/layout/bList2"/>
    <dgm:cxn modelId="{C18F5E24-D96E-4262-85F0-53CB41E081E4}" type="presOf" srcId="{41BA1B9A-4C05-43FC-B371-82D744B61B56}" destId="{9F8AB1DC-C620-4EA4-B421-0DF8E456266F}" srcOrd="1" destOrd="0" presId="urn:microsoft.com/office/officeart/2005/8/layout/bList2"/>
    <dgm:cxn modelId="{C2711D4A-44C0-458F-94F9-F82AE4E3457A}" type="presOf" srcId="{F5FDE7B6-7CB0-4FAC-9B2D-1146EA7C90DB}" destId="{65A1E950-88A8-4019-8BE1-EF18E7007B71}" srcOrd="0" destOrd="0" presId="urn:microsoft.com/office/officeart/2005/8/layout/bList2"/>
    <dgm:cxn modelId="{7BA71583-17A2-4318-8AAC-81ED114F4A72}" type="presOf" srcId="{41BA1B9A-4C05-43FC-B371-82D744B61B56}" destId="{6B9D8917-6A3A-48AC-A9B6-A96A4B40F34B}" srcOrd="0" destOrd="0" presId="urn:microsoft.com/office/officeart/2005/8/layout/bList2"/>
    <dgm:cxn modelId="{531D2A86-D840-4A4E-A40B-9735B0F080B1}" srcId="{487139EA-C078-43F0-9ADB-F66ED333C6B5}" destId="{41BA1B9A-4C05-43FC-B371-82D744B61B56}" srcOrd="0" destOrd="0" parTransId="{F29F1DAF-32E1-4F84-8B45-B5AB1D4A8028}" sibTransId="{578528F5-667E-456E-9C11-3CF3333F5F88}"/>
    <dgm:cxn modelId="{976D6EA5-11BC-42D3-A483-1DCC39B76515}" type="presOf" srcId="{578528F5-667E-456E-9C11-3CF3333F5F88}" destId="{E044B904-1548-49E8-B058-C28D7988DE57}" srcOrd="0" destOrd="0" presId="urn:microsoft.com/office/officeart/2005/8/layout/bList2"/>
    <dgm:cxn modelId="{E7294EAF-E786-4597-8D27-EA917067490B}" type="presOf" srcId="{337E3ABF-1E27-4157-8DC4-ED59E36FED27}" destId="{32DFC1E8-D0AE-4DAC-B7AD-121863E13E64}" srcOrd="1" destOrd="0" presId="urn:microsoft.com/office/officeart/2005/8/layout/bList2"/>
    <dgm:cxn modelId="{E0FF76CC-CFEA-4D1B-AB7A-91E70CC75C54}" srcId="{487139EA-C078-43F0-9ADB-F66ED333C6B5}" destId="{337E3ABF-1E27-4157-8DC4-ED59E36FED27}" srcOrd="2" destOrd="0" parTransId="{69DE7175-4821-4CAC-B4EB-8E0B4E4D42DA}" sibTransId="{A9257CFC-79E1-4A87-A3FF-33BEA80C4DB5}"/>
    <dgm:cxn modelId="{562123D4-42BD-414E-802A-E178A03CD4C5}" type="presOf" srcId="{2005BBE1-7B9B-47F2-A36E-24EA5607FE9D}" destId="{C4890D5E-B125-484C-986A-51F55316B224}" srcOrd="0" destOrd="0" presId="urn:microsoft.com/office/officeart/2005/8/layout/bList2"/>
    <dgm:cxn modelId="{123AF4D9-DF77-4C77-BC16-B30B24BE3C7D}" type="presOf" srcId="{337E3ABF-1E27-4157-8DC4-ED59E36FED27}" destId="{2F4BF8AD-5893-487C-9F76-A9394E3615B6}" srcOrd="0" destOrd="0" presId="urn:microsoft.com/office/officeart/2005/8/layout/bList2"/>
    <dgm:cxn modelId="{A504C1DB-00F7-4B82-8AFB-7EA287E71DDD}" srcId="{487139EA-C078-43F0-9ADB-F66ED333C6B5}" destId="{2005BBE1-7B9B-47F2-A36E-24EA5607FE9D}" srcOrd="1" destOrd="0" parTransId="{20301F92-28E0-4661-97C2-0BA4E50EB972}" sibTransId="{F5FDE7B6-7CB0-4FAC-9B2D-1146EA7C90DB}"/>
    <dgm:cxn modelId="{2EA84AEF-3C6E-4114-898A-9FC8AC92AE9C}" type="presOf" srcId="{487139EA-C078-43F0-9ADB-F66ED333C6B5}" destId="{CE7BA4F2-FC5C-4036-B82D-7BE79084A698}" srcOrd="0" destOrd="0" presId="urn:microsoft.com/office/officeart/2005/8/layout/bList2"/>
    <dgm:cxn modelId="{2011BE82-F882-4748-BEE8-861A71F9B504}" type="presParOf" srcId="{CE7BA4F2-FC5C-4036-B82D-7BE79084A698}" destId="{57A98479-602B-498E-BFE1-171D09326D92}" srcOrd="0" destOrd="0" presId="urn:microsoft.com/office/officeart/2005/8/layout/bList2"/>
    <dgm:cxn modelId="{9B11DE1B-C7CC-4C23-A075-AC6AA260D62D}" type="presParOf" srcId="{57A98479-602B-498E-BFE1-171D09326D92}" destId="{73A808B8-20A5-4385-B203-94E4F1FC926C}" srcOrd="0" destOrd="0" presId="urn:microsoft.com/office/officeart/2005/8/layout/bList2"/>
    <dgm:cxn modelId="{7AE9A3B8-637E-4160-9B62-0D0B23DADFB8}" type="presParOf" srcId="{57A98479-602B-498E-BFE1-171D09326D92}" destId="{6B9D8917-6A3A-48AC-A9B6-A96A4B40F34B}" srcOrd="1" destOrd="0" presId="urn:microsoft.com/office/officeart/2005/8/layout/bList2"/>
    <dgm:cxn modelId="{5E9AAC21-702D-43E7-8790-E18A0579ED16}" type="presParOf" srcId="{57A98479-602B-498E-BFE1-171D09326D92}" destId="{9F8AB1DC-C620-4EA4-B421-0DF8E456266F}" srcOrd="2" destOrd="0" presId="urn:microsoft.com/office/officeart/2005/8/layout/bList2"/>
    <dgm:cxn modelId="{3DD50B9C-5E97-4D75-9542-4F7DFC9901B7}" type="presParOf" srcId="{57A98479-602B-498E-BFE1-171D09326D92}" destId="{97A276CF-27CA-4548-9E23-B28019161694}" srcOrd="3" destOrd="0" presId="urn:microsoft.com/office/officeart/2005/8/layout/bList2"/>
    <dgm:cxn modelId="{73CE9B33-C551-4AB6-8146-7E74BA5FB9D6}" type="presParOf" srcId="{CE7BA4F2-FC5C-4036-B82D-7BE79084A698}" destId="{E044B904-1548-49E8-B058-C28D7988DE57}" srcOrd="1" destOrd="0" presId="urn:microsoft.com/office/officeart/2005/8/layout/bList2"/>
    <dgm:cxn modelId="{4DD3790E-15D3-42B5-8DB1-887266B95A29}" type="presParOf" srcId="{CE7BA4F2-FC5C-4036-B82D-7BE79084A698}" destId="{3BCEBF94-B795-41AD-B5D4-5EE3078A353A}" srcOrd="2" destOrd="0" presId="urn:microsoft.com/office/officeart/2005/8/layout/bList2"/>
    <dgm:cxn modelId="{697F1261-A234-4422-907E-C7E9A41C3565}" type="presParOf" srcId="{3BCEBF94-B795-41AD-B5D4-5EE3078A353A}" destId="{913BCF18-E2D1-48AF-B393-11808EC851D2}" srcOrd="0" destOrd="0" presId="urn:microsoft.com/office/officeart/2005/8/layout/bList2"/>
    <dgm:cxn modelId="{E280633D-DC72-4BAC-A82D-9668E943B71A}" type="presParOf" srcId="{3BCEBF94-B795-41AD-B5D4-5EE3078A353A}" destId="{C4890D5E-B125-484C-986A-51F55316B224}" srcOrd="1" destOrd="0" presId="urn:microsoft.com/office/officeart/2005/8/layout/bList2"/>
    <dgm:cxn modelId="{B5C7BB85-A528-4CC0-A2AA-59436E380514}" type="presParOf" srcId="{3BCEBF94-B795-41AD-B5D4-5EE3078A353A}" destId="{6C4020D6-E06D-4633-BCA2-F9269C37E904}" srcOrd="2" destOrd="0" presId="urn:microsoft.com/office/officeart/2005/8/layout/bList2"/>
    <dgm:cxn modelId="{D0020D67-0BDE-44FB-8770-3BC6D042317C}" type="presParOf" srcId="{3BCEBF94-B795-41AD-B5D4-5EE3078A353A}" destId="{75AA91F2-041A-4B69-8A99-FD8C62946245}" srcOrd="3" destOrd="0" presId="urn:microsoft.com/office/officeart/2005/8/layout/bList2"/>
    <dgm:cxn modelId="{2F5E3A4F-217A-45D3-84F2-F3BDB266C517}" type="presParOf" srcId="{CE7BA4F2-FC5C-4036-B82D-7BE79084A698}" destId="{65A1E950-88A8-4019-8BE1-EF18E7007B71}" srcOrd="3" destOrd="0" presId="urn:microsoft.com/office/officeart/2005/8/layout/bList2"/>
    <dgm:cxn modelId="{03A64E80-30D7-4EB8-A3B3-C4AB4CC5147F}" type="presParOf" srcId="{CE7BA4F2-FC5C-4036-B82D-7BE79084A698}" destId="{01C225AD-131D-47E4-97D0-5DEE00440F3D}" srcOrd="4" destOrd="0" presId="urn:microsoft.com/office/officeart/2005/8/layout/bList2"/>
    <dgm:cxn modelId="{06502C5A-92D8-4792-B347-68740C2F75A7}" type="presParOf" srcId="{01C225AD-131D-47E4-97D0-5DEE00440F3D}" destId="{44ED7B8C-9A24-4564-B1EC-E3084285E4FA}" srcOrd="0" destOrd="0" presId="urn:microsoft.com/office/officeart/2005/8/layout/bList2"/>
    <dgm:cxn modelId="{4D682212-25D4-4544-BCF8-DD72BB932FF5}" type="presParOf" srcId="{01C225AD-131D-47E4-97D0-5DEE00440F3D}" destId="{2F4BF8AD-5893-487C-9F76-A9394E3615B6}" srcOrd="1" destOrd="0" presId="urn:microsoft.com/office/officeart/2005/8/layout/bList2"/>
    <dgm:cxn modelId="{401EAA0A-C25F-44E0-BED1-A9E09ED7C6C0}" type="presParOf" srcId="{01C225AD-131D-47E4-97D0-5DEE00440F3D}" destId="{32DFC1E8-D0AE-4DAC-B7AD-121863E13E64}" srcOrd="2" destOrd="0" presId="urn:microsoft.com/office/officeart/2005/8/layout/bList2"/>
    <dgm:cxn modelId="{3D5BB830-1832-4040-986E-2B496593CE38}" type="presParOf" srcId="{01C225AD-131D-47E4-97D0-5DEE00440F3D}" destId="{A4F5EA5B-01E4-4ED8-9ECA-9B77031197F6}"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6097A6-1E35-4208-BA83-B6E5FC603CD5}">
      <dsp:nvSpPr>
        <dsp:cNvPr id="0" name=""/>
        <dsp:cNvSpPr/>
      </dsp:nvSpPr>
      <dsp:spPr>
        <a:xfrm>
          <a:off x="0" y="309496"/>
          <a:ext cx="6075052" cy="30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B1C8E9-648D-4FE4-BBCD-282FA706EA7D}">
      <dsp:nvSpPr>
        <dsp:cNvPr id="0" name=""/>
        <dsp:cNvSpPr/>
      </dsp:nvSpPr>
      <dsp:spPr>
        <a:xfrm>
          <a:off x="303752" y="132376"/>
          <a:ext cx="4252536" cy="354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736" tIns="0" rIns="160736" bIns="0" numCol="1" spcCol="1270" anchor="ctr" anchorCtr="0">
          <a:noAutofit/>
        </a:bodyPr>
        <a:lstStyle/>
        <a:p>
          <a:pPr marL="0" lvl="0" indent="0" algn="l" defTabSz="800100">
            <a:lnSpc>
              <a:spcPct val="90000"/>
            </a:lnSpc>
            <a:spcBef>
              <a:spcPct val="0"/>
            </a:spcBef>
            <a:spcAft>
              <a:spcPct val="35000"/>
            </a:spcAft>
            <a:buNone/>
          </a:pPr>
          <a:r>
            <a:rPr lang="en-GB" sz="1800" kern="1200"/>
            <a:t>Portly form</a:t>
          </a:r>
          <a:endParaRPr lang="en-US" sz="1800" kern="1200" dirty="0"/>
        </a:p>
      </dsp:txBody>
      <dsp:txXfrm>
        <a:off x="321045" y="149669"/>
        <a:ext cx="4217950" cy="319654"/>
      </dsp:txXfrm>
    </dsp:sp>
    <dsp:sp modelId="{6573F08E-BDBB-41A3-95A9-C46D03F394E6}">
      <dsp:nvSpPr>
        <dsp:cNvPr id="0" name=""/>
        <dsp:cNvSpPr/>
      </dsp:nvSpPr>
      <dsp:spPr>
        <a:xfrm>
          <a:off x="0" y="853816"/>
          <a:ext cx="6075052" cy="30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44037B-16F3-4D70-A0B3-54A2149ED782}">
      <dsp:nvSpPr>
        <dsp:cNvPr id="0" name=""/>
        <dsp:cNvSpPr/>
      </dsp:nvSpPr>
      <dsp:spPr>
        <a:xfrm>
          <a:off x="303752" y="676696"/>
          <a:ext cx="4252536" cy="354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736" tIns="0" rIns="160736" bIns="0" numCol="1" spcCol="1270" anchor="ctr" anchorCtr="0">
          <a:noAutofit/>
        </a:bodyPr>
        <a:lstStyle/>
        <a:p>
          <a:pPr marL="0" lvl="0" indent="0" algn="l" defTabSz="800100">
            <a:lnSpc>
              <a:spcPct val="90000"/>
            </a:lnSpc>
            <a:spcBef>
              <a:spcPct val="0"/>
            </a:spcBef>
            <a:spcAft>
              <a:spcPct val="35000"/>
            </a:spcAft>
            <a:buNone/>
          </a:pPr>
          <a:r>
            <a:rPr lang="en-GB" sz="1800" kern="1200"/>
            <a:t>Florid complexion</a:t>
          </a:r>
          <a:endParaRPr lang="en-GB" sz="1800" kern="1200" dirty="0"/>
        </a:p>
      </dsp:txBody>
      <dsp:txXfrm>
        <a:off x="321045" y="693989"/>
        <a:ext cx="4217950" cy="319654"/>
      </dsp:txXfrm>
    </dsp:sp>
    <dsp:sp modelId="{D58D381A-03CD-4E7A-9E23-7A0A951340DA}">
      <dsp:nvSpPr>
        <dsp:cNvPr id="0" name=""/>
        <dsp:cNvSpPr/>
      </dsp:nvSpPr>
      <dsp:spPr>
        <a:xfrm>
          <a:off x="0" y="1398136"/>
          <a:ext cx="6075052" cy="30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D8B4E7-2FAA-47E2-8AB0-AA6D734546E5}">
      <dsp:nvSpPr>
        <dsp:cNvPr id="0" name=""/>
        <dsp:cNvSpPr/>
      </dsp:nvSpPr>
      <dsp:spPr>
        <a:xfrm>
          <a:off x="303752" y="1221016"/>
          <a:ext cx="4252536" cy="354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736" tIns="0" rIns="160736" bIns="0" numCol="1" spcCol="1270" anchor="ctr" anchorCtr="0">
          <a:noAutofit/>
        </a:bodyPr>
        <a:lstStyle/>
        <a:p>
          <a:pPr marL="0" lvl="0" indent="0" algn="l" defTabSz="800100">
            <a:lnSpc>
              <a:spcPct val="90000"/>
            </a:lnSpc>
            <a:spcBef>
              <a:spcPct val="0"/>
            </a:spcBef>
            <a:spcAft>
              <a:spcPct val="35000"/>
            </a:spcAft>
            <a:buNone/>
          </a:pPr>
          <a:r>
            <a:rPr lang="en-GB" sz="1800" kern="1200"/>
            <a:t>Red and straggling beard and moustache</a:t>
          </a:r>
          <a:endParaRPr lang="en-GB" sz="1800" kern="1200" dirty="0"/>
        </a:p>
      </dsp:txBody>
      <dsp:txXfrm>
        <a:off x="321045" y="1238309"/>
        <a:ext cx="4217950" cy="319654"/>
      </dsp:txXfrm>
    </dsp:sp>
    <dsp:sp modelId="{BDF141D3-7225-4B0E-B81B-581204598D33}">
      <dsp:nvSpPr>
        <dsp:cNvPr id="0" name=""/>
        <dsp:cNvSpPr/>
      </dsp:nvSpPr>
      <dsp:spPr>
        <a:xfrm>
          <a:off x="0" y="1942456"/>
          <a:ext cx="6075052" cy="30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24E5CF-71EE-4F81-BD20-97A89FAAFB2F}">
      <dsp:nvSpPr>
        <dsp:cNvPr id="0" name=""/>
        <dsp:cNvSpPr/>
      </dsp:nvSpPr>
      <dsp:spPr>
        <a:xfrm>
          <a:off x="303752" y="1765336"/>
          <a:ext cx="4252536" cy="354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736" tIns="0" rIns="160736" bIns="0" numCol="1" spcCol="1270" anchor="ctr" anchorCtr="0">
          <a:noAutofit/>
        </a:bodyPr>
        <a:lstStyle/>
        <a:p>
          <a:pPr marL="0" lvl="0" indent="0" algn="l" defTabSz="800100">
            <a:lnSpc>
              <a:spcPct val="90000"/>
            </a:lnSpc>
            <a:spcBef>
              <a:spcPct val="0"/>
            </a:spcBef>
            <a:spcAft>
              <a:spcPct val="35000"/>
            </a:spcAft>
            <a:buNone/>
          </a:pPr>
          <a:r>
            <a:rPr lang="en-GB" sz="1800" kern="1200"/>
            <a:t>Dark hair, oiled and brushed back</a:t>
          </a:r>
          <a:endParaRPr lang="en-GB" sz="1800" kern="1200" dirty="0"/>
        </a:p>
      </dsp:txBody>
      <dsp:txXfrm>
        <a:off x="321045" y="1782629"/>
        <a:ext cx="4217950" cy="319654"/>
      </dsp:txXfrm>
    </dsp:sp>
    <dsp:sp modelId="{25B849DE-E7BA-471B-A447-B42BA8376461}">
      <dsp:nvSpPr>
        <dsp:cNvPr id="0" name=""/>
        <dsp:cNvSpPr/>
      </dsp:nvSpPr>
      <dsp:spPr>
        <a:xfrm>
          <a:off x="0" y="2486776"/>
          <a:ext cx="6075052" cy="30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6959589-2D2B-43C9-A30A-4339C4C4CF19}">
      <dsp:nvSpPr>
        <dsp:cNvPr id="0" name=""/>
        <dsp:cNvSpPr/>
      </dsp:nvSpPr>
      <dsp:spPr>
        <a:xfrm>
          <a:off x="303752" y="2309656"/>
          <a:ext cx="4252536" cy="354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736" tIns="0" rIns="160736" bIns="0" numCol="1" spcCol="1270" anchor="ctr" anchorCtr="0">
          <a:noAutofit/>
        </a:bodyPr>
        <a:lstStyle/>
        <a:p>
          <a:pPr marL="0" lvl="0" indent="0" algn="l" defTabSz="800100">
            <a:lnSpc>
              <a:spcPct val="90000"/>
            </a:lnSpc>
            <a:spcBef>
              <a:spcPct val="0"/>
            </a:spcBef>
            <a:spcAft>
              <a:spcPct val="35000"/>
            </a:spcAft>
            <a:buNone/>
          </a:pPr>
          <a:r>
            <a:rPr lang="en-GB" sz="1800" kern="1200"/>
            <a:t>Deep set penetrating eyes</a:t>
          </a:r>
          <a:endParaRPr lang="en-GB" sz="1800" kern="1200" dirty="0"/>
        </a:p>
      </dsp:txBody>
      <dsp:txXfrm>
        <a:off x="321045" y="2326949"/>
        <a:ext cx="4217950" cy="319654"/>
      </dsp:txXfrm>
    </dsp:sp>
    <dsp:sp modelId="{A6133A14-B84A-4B63-AA4F-14A63F13200B}">
      <dsp:nvSpPr>
        <dsp:cNvPr id="0" name=""/>
        <dsp:cNvSpPr/>
      </dsp:nvSpPr>
      <dsp:spPr>
        <a:xfrm>
          <a:off x="0" y="3031096"/>
          <a:ext cx="6075052" cy="30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C162DB8-D232-4EEE-A198-EDA7466BCA0C}">
      <dsp:nvSpPr>
        <dsp:cNvPr id="0" name=""/>
        <dsp:cNvSpPr/>
      </dsp:nvSpPr>
      <dsp:spPr>
        <a:xfrm>
          <a:off x="303752" y="2853976"/>
          <a:ext cx="4252536" cy="354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736" tIns="0" rIns="160736" bIns="0" numCol="1" spcCol="1270" anchor="ctr" anchorCtr="0">
          <a:noAutofit/>
        </a:bodyPr>
        <a:lstStyle/>
        <a:p>
          <a:pPr marL="0" lvl="0" indent="0" algn="l" defTabSz="800100">
            <a:lnSpc>
              <a:spcPct val="90000"/>
            </a:lnSpc>
            <a:spcBef>
              <a:spcPct val="0"/>
            </a:spcBef>
            <a:spcAft>
              <a:spcPct val="35000"/>
            </a:spcAft>
            <a:buNone/>
          </a:pPr>
          <a:r>
            <a:rPr lang="en-GB" sz="1800" kern="1200" dirty="0"/>
            <a:t>Short sighted</a:t>
          </a:r>
        </a:p>
      </dsp:txBody>
      <dsp:txXfrm>
        <a:off x="321045" y="2871269"/>
        <a:ext cx="4217950" cy="319654"/>
      </dsp:txXfrm>
    </dsp:sp>
    <dsp:sp modelId="{33AB6C2F-279B-4E90-9D14-B7411FD2A081}">
      <dsp:nvSpPr>
        <dsp:cNvPr id="0" name=""/>
        <dsp:cNvSpPr/>
      </dsp:nvSpPr>
      <dsp:spPr>
        <a:xfrm>
          <a:off x="0" y="3999622"/>
          <a:ext cx="6075052" cy="30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7E64F9-7382-4717-AD30-3E3758A89F41}">
      <dsp:nvSpPr>
        <dsp:cNvPr id="0" name=""/>
        <dsp:cNvSpPr/>
      </dsp:nvSpPr>
      <dsp:spPr>
        <a:xfrm>
          <a:off x="303752" y="3398296"/>
          <a:ext cx="5442991" cy="7784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736" tIns="0" rIns="160736" bIns="0" numCol="1" spcCol="1270" anchor="ctr" anchorCtr="0">
          <a:noAutofit/>
        </a:bodyPr>
        <a:lstStyle/>
        <a:p>
          <a:pPr marL="0" lvl="0" indent="0" algn="l" defTabSz="800100">
            <a:lnSpc>
              <a:spcPct val="90000"/>
            </a:lnSpc>
            <a:spcBef>
              <a:spcPct val="0"/>
            </a:spcBef>
            <a:spcAft>
              <a:spcPct val="35000"/>
            </a:spcAft>
            <a:buNone/>
          </a:pPr>
          <a:r>
            <a:rPr lang="en-GB" sz="1800" kern="1200" dirty="0"/>
            <a:t>Man who loved his Bible and gave his whole life to furthering an understanding of it</a:t>
          </a:r>
        </a:p>
      </dsp:txBody>
      <dsp:txXfrm>
        <a:off x="341753" y="3436297"/>
        <a:ext cx="5366989" cy="702443"/>
      </dsp:txXfrm>
    </dsp:sp>
    <dsp:sp modelId="{BB0E9A4C-A79F-4F45-A328-59908977D204}">
      <dsp:nvSpPr>
        <dsp:cNvPr id="0" name=""/>
        <dsp:cNvSpPr/>
      </dsp:nvSpPr>
      <dsp:spPr>
        <a:xfrm>
          <a:off x="0" y="4983890"/>
          <a:ext cx="6075052" cy="302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FC9870F-9D14-487B-879B-3367D150E853}">
      <dsp:nvSpPr>
        <dsp:cNvPr id="0" name=""/>
        <dsp:cNvSpPr/>
      </dsp:nvSpPr>
      <dsp:spPr>
        <a:xfrm>
          <a:off x="303752" y="4366822"/>
          <a:ext cx="5402124" cy="79418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736" tIns="0" rIns="160736" bIns="0" numCol="1" spcCol="1270" anchor="ctr" anchorCtr="0">
          <a:noAutofit/>
        </a:bodyPr>
        <a:lstStyle/>
        <a:p>
          <a:pPr marL="0" lvl="0" indent="0" algn="l" defTabSz="800100">
            <a:lnSpc>
              <a:spcPct val="90000"/>
            </a:lnSpc>
            <a:spcBef>
              <a:spcPct val="0"/>
            </a:spcBef>
            <a:spcAft>
              <a:spcPct val="35000"/>
            </a:spcAft>
            <a:buNone/>
          </a:pPr>
          <a:r>
            <a:rPr lang="en-GB" sz="1800" kern="1200" dirty="0"/>
            <a:t>Had an amazing ability to turn any conversation towards the Scriptures in a natural way</a:t>
          </a:r>
        </a:p>
      </dsp:txBody>
      <dsp:txXfrm>
        <a:off x="342521" y="4405591"/>
        <a:ext cx="5324586" cy="7166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A24EF1-C511-448D-AF65-3E62CCEC6EA1}">
      <dsp:nvSpPr>
        <dsp:cNvPr id="0" name=""/>
        <dsp:cNvSpPr/>
      </dsp:nvSpPr>
      <dsp:spPr>
        <a:xfrm>
          <a:off x="0" y="209471"/>
          <a:ext cx="81280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dirty="0"/>
            <a:t>Victoria’s third year of reigning</a:t>
          </a:r>
          <a:endParaRPr lang="en-US" sz="2700" kern="1200" dirty="0"/>
        </a:p>
      </dsp:txBody>
      <dsp:txXfrm>
        <a:off x="31613" y="241084"/>
        <a:ext cx="8064774" cy="584369"/>
      </dsp:txXfrm>
    </dsp:sp>
    <dsp:sp modelId="{35E1B803-42B9-4286-A873-70C14E8D1A05}">
      <dsp:nvSpPr>
        <dsp:cNvPr id="0" name=""/>
        <dsp:cNvSpPr/>
      </dsp:nvSpPr>
      <dsp:spPr>
        <a:xfrm>
          <a:off x="0" y="934826"/>
          <a:ext cx="81280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a:t>Development of photography</a:t>
          </a:r>
          <a:endParaRPr lang="en-GB" sz="2700" kern="1200" dirty="0"/>
        </a:p>
      </dsp:txBody>
      <dsp:txXfrm>
        <a:off x="31613" y="966439"/>
        <a:ext cx="8064774" cy="584369"/>
      </dsp:txXfrm>
    </dsp:sp>
    <dsp:sp modelId="{76D7EE5B-B9D2-412B-A2FB-42DE9228AE77}">
      <dsp:nvSpPr>
        <dsp:cNvPr id="0" name=""/>
        <dsp:cNvSpPr/>
      </dsp:nvSpPr>
      <dsp:spPr>
        <a:xfrm>
          <a:off x="0" y="1660181"/>
          <a:ext cx="81280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a:t>Tea first arrived in Britain</a:t>
          </a:r>
          <a:endParaRPr lang="en-GB" sz="2700" kern="1200" dirty="0"/>
        </a:p>
      </dsp:txBody>
      <dsp:txXfrm>
        <a:off x="31613" y="1691794"/>
        <a:ext cx="8064774" cy="584369"/>
      </dsp:txXfrm>
    </dsp:sp>
    <dsp:sp modelId="{B55A9B2C-F6F6-4750-9AB4-5490CA746C86}">
      <dsp:nvSpPr>
        <dsp:cNvPr id="0" name=""/>
        <dsp:cNvSpPr/>
      </dsp:nvSpPr>
      <dsp:spPr>
        <a:xfrm>
          <a:off x="0" y="2385536"/>
          <a:ext cx="81280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a:t>Charles Darwin elected member of Royal Society</a:t>
          </a:r>
          <a:endParaRPr lang="en-GB" sz="2700" kern="1200" dirty="0"/>
        </a:p>
      </dsp:txBody>
      <dsp:txXfrm>
        <a:off x="31613" y="2417149"/>
        <a:ext cx="8064774" cy="584369"/>
      </dsp:txXfrm>
    </dsp:sp>
    <dsp:sp modelId="{4137550D-9AF6-4A02-B7DA-429DB6727DDE}">
      <dsp:nvSpPr>
        <dsp:cNvPr id="0" name=""/>
        <dsp:cNvSpPr/>
      </dsp:nvSpPr>
      <dsp:spPr>
        <a:xfrm>
          <a:off x="0" y="3110891"/>
          <a:ext cx="81280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dirty="0"/>
            <a:t>British capture Hong Kong from the Chinese</a:t>
          </a:r>
        </a:p>
      </dsp:txBody>
      <dsp:txXfrm>
        <a:off x="31613" y="3142504"/>
        <a:ext cx="8064774" cy="584369"/>
      </dsp:txXfrm>
    </dsp:sp>
    <dsp:sp modelId="{DCA9A21E-3A67-4E57-A1DB-05E31F403BC1}">
      <dsp:nvSpPr>
        <dsp:cNvPr id="0" name=""/>
        <dsp:cNvSpPr/>
      </dsp:nvSpPr>
      <dsp:spPr>
        <a:xfrm>
          <a:off x="0" y="3836246"/>
          <a:ext cx="81280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a:t>Prussia limits the working week of children to 51 hours</a:t>
          </a:r>
          <a:endParaRPr lang="en-GB" sz="2700" kern="1200" dirty="0"/>
        </a:p>
      </dsp:txBody>
      <dsp:txXfrm>
        <a:off x="31613" y="3867859"/>
        <a:ext cx="8064774" cy="584369"/>
      </dsp:txXfrm>
    </dsp:sp>
    <dsp:sp modelId="{E8261EC0-0E13-4DB7-A8BA-76A68A91F476}">
      <dsp:nvSpPr>
        <dsp:cNvPr id="0" name=""/>
        <dsp:cNvSpPr/>
      </dsp:nvSpPr>
      <dsp:spPr>
        <a:xfrm>
          <a:off x="0" y="4561601"/>
          <a:ext cx="8128000"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GB" sz="2700" kern="1200"/>
            <a:t>Population of Aberdeen - 60,000.</a:t>
          </a:r>
          <a:endParaRPr lang="en-GB" sz="2700" kern="1200" dirty="0"/>
        </a:p>
      </dsp:txBody>
      <dsp:txXfrm>
        <a:off x="31613" y="4593214"/>
        <a:ext cx="8064774" cy="5843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4D8E9C-2FA2-45F0-BF13-875709215080}">
      <dsp:nvSpPr>
        <dsp:cNvPr id="0" name=""/>
        <dsp:cNvSpPr/>
      </dsp:nvSpPr>
      <dsp:spPr>
        <a:xfrm>
          <a:off x="6423" y="85289"/>
          <a:ext cx="4723091" cy="9187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Chemist Assistant</a:t>
          </a:r>
        </a:p>
      </dsp:txBody>
      <dsp:txXfrm>
        <a:off x="33331" y="112197"/>
        <a:ext cx="3462516" cy="864905"/>
      </dsp:txXfrm>
    </dsp:sp>
    <dsp:sp modelId="{CDB54C5A-EF88-4C6F-B1BB-3E15097E8285}">
      <dsp:nvSpPr>
        <dsp:cNvPr id="0" name=""/>
        <dsp:cNvSpPr/>
      </dsp:nvSpPr>
      <dsp:spPr>
        <a:xfrm>
          <a:off x="416743" y="1275252"/>
          <a:ext cx="4723091" cy="11825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Printer’s assistant – Aberdeen Daily Telegraph (100 copies / day)</a:t>
          </a:r>
        </a:p>
      </dsp:txBody>
      <dsp:txXfrm>
        <a:off x="451378" y="1309887"/>
        <a:ext cx="3468441" cy="1113247"/>
      </dsp:txXfrm>
    </dsp:sp>
    <dsp:sp modelId="{9959D3B8-CEDB-46A4-970E-EE1C963065CC}">
      <dsp:nvSpPr>
        <dsp:cNvPr id="0" name=""/>
        <dsp:cNvSpPr/>
      </dsp:nvSpPr>
      <dsp:spPr>
        <a:xfrm>
          <a:off x="833486" y="2681107"/>
          <a:ext cx="4723091" cy="12866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Journalist / Reporter – later left because he refused to partake in illegal practices</a:t>
          </a:r>
        </a:p>
      </dsp:txBody>
      <dsp:txXfrm>
        <a:off x="871171" y="2718792"/>
        <a:ext cx="3462341" cy="1211279"/>
      </dsp:txXfrm>
    </dsp:sp>
    <dsp:sp modelId="{04947CA7-ADB0-4909-B814-D36E02AF9CA8}">
      <dsp:nvSpPr>
        <dsp:cNvPr id="0" name=""/>
        <dsp:cNvSpPr/>
      </dsp:nvSpPr>
      <dsp:spPr>
        <a:xfrm>
          <a:off x="3954455" y="870709"/>
          <a:ext cx="768636" cy="768636"/>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4127398" y="870709"/>
        <a:ext cx="422750" cy="578399"/>
      </dsp:txXfrm>
    </dsp:sp>
    <dsp:sp modelId="{AB3210C1-BA29-4BFD-8478-E9F3F11C8B54}">
      <dsp:nvSpPr>
        <dsp:cNvPr id="0" name=""/>
        <dsp:cNvSpPr/>
      </dsp:nvSpPr>
      <dsp:spPr>
        <a:xfrm>
          <a:off x="4371198" y="2242429"/>
          <a:ext cx="768636" cy="768636"/>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4544141" y="2242429"/>
        <a:ext cx="422750" cy="5783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808B8-20A5-4385-B203-94E4F1FC926C}">
      <dsp:nvSpPr>
        <dsp:cNvPr id="0" name=""/>
        <dsp:cNvSpPr/>
      </dsp:nvSpPr>
      <dsp:spPr>
        <a:xfrm>
          <a:off x="6384" y="846643"/>
          <a:ext cx="2757379" cy="205832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8AB1DC-C620-4EA4-B421-0DF8E456266F}">
      <dsp:nvSpPr>
        <dsp:cNvPr id="0" name=""/>
        <dsp:cNvSpPr/>
      </dsp:nvSpPr>
      <dsp:spPr>
        <a:xfrm>
          <a:off x="6384" y="1693639"/>
          <a:ext cx="2757379" cy="330773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GB" sz="1800" kern="1200" dirty="0"/>
            <a:t>Brother Thomas later wrote to RR about George Dowie (“</a:t>
          </a:r>
          <a:r>
            <a:rPr lang="en-US" sz="1800" kern="1200" dirty="0"/>
            <a:t>You erred in giving them any benefit of doubt in the premises; but I rejoice that you have seen the error.”)</a:t>
          </a:r>
        </a:p>
      </dsp:txBody>
      <dsp:txXfrm>
        <a:off x="6384" y="1693639"/>
        <a:ext cx="1941816" cy="3307738"/>
      </dsp:txXfrm>
    </dsp:sp>
    <dsp:sp modelId="{97A276CF-27CA-4548-9E23-B28019161694}">
      <dsp:nvSpPr>
        <dsp:cNvPr id="0" name=""/>
        <dsp:cNvSpPr/>
      </dsp:nvSpPr>
      <dsp:spPr>
        <a:xfrm>
          <a:off x="2026202" y="3045555"/>
          <a:ext cx="965082" cy="965082"/>
        </a:xfrm>
        <a:prstGeom prst="ellips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3BCF18-E2D1-48AF-B393-11808EC851D2}">
      <dsp:nvSpPr>
        <dsp:cNvPr id="0" name=""/>
        <dsp:cNvSpPr/>
      </dsp:nvSpPr>
      <dsp:spPr>
        <a:xfrm>
          <a:off x="3230378" y="856649"/>
          <a:ext cx="2757379" cy="205832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4020D6-E06D-4633-BCA2-F9269C37E904}">
      <dsp:nvSpPr>
        <dsp:cNvPr id="0" name=""/>
        <dsp:cNvSpPr/>
      </dsp:nvSpPr>
      <dsp:spPr>
        <a:xfrm>
          <a:off x="3241352" y="1756520"/>
          <a:ext cx="2757379" cy="326771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GB" sz="1800" kern="1200" dirty="0"/>
            <a:t>RR sought and found work in Birmingham by taking up freelance work (age 25) but this  left him nearly destitute.</a:t>
          </a:r>
          <a:endParaRPr lang="en-US" sz="1800" kern="1200" dirty="0"/>
        </a:p>
      </dsp:txBody>
      <dsp:txXfrm>
        <a:off x="3241352" y="1756520"/>
        <a:ext cx="1941816" cy="3267714"/>
      </dsp:txXfrm>
    </dsp:sp>
    <dsp:sp modelId="{75AA91F2-041A-4B69-8A99-FD8C62946245}">
      <dsp:nvSpPr>
        <dsp:cNvPr id="0" name=""/>
        <dsp:cNvSpPr/>
      </dsp:nvSpPr>
      <dsp:spPr>
        <a:xfrm>
          <a:off x="5250196" y="3055561"/>
          <a:ext cx="965082" cy="965082"/>
        </a:xfrm>
        <a:prstGeom prst="ellips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ED7B8C-9A24-4564-B1EC-E3084285E4FA}">
      <dsp:nvSpPr>
        <dsp:cNvPr id="0" name=""/>
        <dsp:cNvSpPr/>
      </dsp:nvSpPr>
      <dsp:spPr>
        <a:xfrm>
          <a:off x="6454372" y="868370"/>
          <a:ext cx="2757379" cy="205832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DFC1E8-D0AE-4DAC-B7AD-121863E13E64}">
      <dsp:nvSpPr>
        <dsp:cNvPr id="0" name=""/>
        <dsp:cNvSpPr/>
      </dsp:nvSpPr>
      <dsp:spPr>
        <a:xfrm>
          <a:off x="6454372" y="1758819"/>
          <a:ext cx="2757379" cy="322083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GB" sz="1800" kern="1200" dirty="0"/>
            <a:t>Birmingham Ecclesia at the time had 15-20 brethren</a:t>
          </a:r>
          <a:endParaRPr lang="en-US" sz="1800" kern="1200" dirty="0"/>
        </a:p>
      </dsp:txBody>
      <dsp:txXfrm>
        <a:off x="6454372" y="1758819"/>
        <a:ext cx="1941816" cy="3220832"/>
      </dsp:txXfrm>
    </dsp:sp>
    <dsp:sp modelId="{A4F5EA5B-01E4-4ED8-9ECA-9B77031197F6}">
      <dsp:nvSpPr>
        <dsp:cNvPr id="0" name=""/>
        <dsp:cNvSpPr/>
      </dsp:nvSpPr>
      <dsp:spPr>
        <a:xfrm>
          <a:off x="8474190" y="3067282"/>
          <a:ext cx="965082" cy="965082"/>
        </a:xfrm>
        <a:prstGeom prst="ellips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808B8-20A5-4385-B203-94E4F1FC926C}">
      <dsp:nvSpPr>
        <dsp:cNvPr id="0" name=""/>
        <dsp:cNvSpPr/>
      </dsp:nvSpPr>
      <dsp:spPr>
        <a:xfrm>
          <a:off x="6384" y="846643"/>
          <a:ext cx="2757379" cy="205832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8AB1DC-C620-4EA4-B421-0DF8E456266F}">
      <dsp:nvSpPr>
        <dsp:cNvPr id="0" name=""/>
        <dsp:cNvSpPr/>
      </dsp:nvSpPr>
      <dsp:spPr>
        <a:xfrm>
          <a:off x="6384" y="1693639"/>
          <a:ext cx="2757379" cy="330773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GB" sz="1800" kern="1200" dirty="0"/>
            <a:t>Brother Thomas later wrote to RR about George Dowie (“</a:t>
          </a:r>
          <a:r>
            <a:rPr lang="en-US" sz="1800" kern="1200" dirty="0"/>
            <a:t>You erred in giving them any benefit of doubt in the premises; but I rejoice that you have seen the error.”)</a:t>
          </a:r>
        </a:p>
      </dsp:txBody>
      <dsp:txXfrm>
        <a:off x="6384" y="1693639"/>
        <a:ext cx="1941816" cy="3307738"/>
      </dsp:txXfrm>
    </dsp:sp>
    <dsp:sp modelId="{97A276CF-27CA-4548-9E23-B28019161694}">
      <dsp:nvSpPr>
        <dsp:cNvPr id="0" name=""/>
        <dsp:cNvSpPr/>
      </dsp:nvSpPr>
      <dsp:spPr>
        <a:xfrm>
          <a:off x="2026202" y="3045555"/>
          <a:ext cx="965082" cy="965082"/>
        </a:xfrm>
        <a:prstGeom prst="ellips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3BCF18-E2D1-48AF-B393-11808EC851D2}">
      <dsp:nvSpPr>
        <dsp:cNvPr id="0" name=""/>
        <dsp:cNvSpPr/>
      </dsp:nvSpPr>
      <dsp:spPr>
        <a:xfrm>
          <a:off x="3230378" y="856649"/>
          <a:ext cx="2757379" cy="205832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4020D6-E06D-4633-BCA2-F9269C37E904}">
      <dsp:nvSpPr>
        <dsp:cNvPr id="0" name=""/>
        <dsp:cNvSpPr/>
      </dsp:nvSpPr>
      <dsp:spPr>
        <a:xfrm>
          <a:off x="3241352" y="1756520"/>
          <a:ext cx="2757379" cy="326771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GB" sz="1800" kern="1200" dirty="0"/>
            <a:t>RR sought and found work in Birmingham by taking up freelance work (age 25) but this  left him nearly destitute.</a:t>
          </a:r>
          <a:endParaRPr lang="en-US" sz="1800" kern="1200" dirty="0"/>
        </a:p>
      </dsp:txBody>
      <dsp:txXfrm>
        <a:off x="3241352" y="1756520"/>
        <a:ext cx="1941816" cy="3267714"/>
      </dsp:txXfrm>
    </dsp:sp>
    <dsp:sp modelId="{75AA91F2-041A-4B69-8A99-FD8C62946245}">
      <dsp:nvSpPr>
        <dsp:cNvPr id="0" name=""/>
        <dsp:cNvSpPr/>
      </dsp:nvSpPr>
      <dsp:spPr>
        <a:xfrm>
          <a:off x="5250196" y="3055561"/>
          <a:ext cx="965082" cy="965082"/>
        </a:xfrm>
        <a:prstGeom prst="ellips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ED7B8C-9A24-4564-B1EC-E3084285E4FA}">
      <dsp:nvSpPr>
        <dsp:cNvPr id="0" name=""/>
        <dsp:cNvSpPr/>
      </dsp:nvSpPr>
      <dsp:spPr>
        <a:xfrm>
          <a:off x="6454372" y="868370"/>
          <a:ext cx="2757379" cy="205832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DFC1E8-D0AE-4DAC-B7AD-121863E13E64}">
      <dsp:nvSpPr>
        <dsp:cNvPr id="0" name=""/>
        <dsp:cNvSpPr/>
      </dsp:nvSpPr>
      <dsp:spPr>
        <a:xfrm>
          <a:off x="6454372" y="1758819"/>
          <a:ext cx="2757379" cy="322083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GB" sz="1800" kern="1200" dirty="0"/>
            <a:t>Birmingham Ecclesia at the time had 15-20 brethren</a:t>
          </a:r>
          <a:endParaRPr lang="en-US" sz="1800" kern="1200" dirty="0"/>
        </a:p>
      </dsp:txBody>
      <dsp:txXfrm>
        <a:off x="6454372" y="1758819"/>
        <a:ext cx="1941816" cy="3220832"/>
      </dsp:txXfrm>
    </dsp:sp>
    <dsp:sp modelId="{A4F5EA5B-01E4-4ED8-9ECA-9B77031197F6}">
      <dsp:nvSpPr>
        <dsp:cNvPr id="0" name=""/>
        <dsp:cNvSpPr/>
      </dsp:nvSpPr>
      <dsp:spPr>
        <a:xfrm>
          <a:off x="8474190" y="3067282"/>
          <a:ext cx="965082" cy="965082"/>
        </a:xfrm>
        <a:prstGeom prst="ellips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808B8-20A5-4385-B203-94E4F1FC926C}">
      <dsp:nvSpPr>
        <dsp:cNvPr id="0" name=""/>
        <dsp:cNvSpPr/>
      </dsp:nvSpPr>
      <dsp:spPr>
        <a:xfrm>
          <a:off x="6384" y="846643"/>
          <a:ext cx="2757379" cy="205832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8AB1DC-C620-4EA4-B421-0DF8E456266F}">
      <dsp:nvSpPr>
        <dsp:cNvPr id="0" name=""/>
        <dsp:cNvSpPr/>
      </dsp:nvSpPr>
      <dsp:spPr>
        <a:xfrm>
          <a:off x="6384" y="1693639"/>
          <a:ext cx="2757379" cy="330773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GB" sz="1800" kern="1200" dirty="0"/>
            <a:t>Brother Thomas later wrote to RR about George Dowie (“</a:t>
          </a:r>
          <a:r>
            <a:rPr lang="en-US" sz="1800" kern="1200" dirty="0"/>
            <a:t>You erred in giving them any benefit of doubt in the premises; but I rejoice that you have seen the error.”)</a:t>
          </a:r>
        </a:p>
      </dsp:txBody>
      <dsp:txXfrm>
        <a:off x="6384" y="1693639"/>
        <a:ext cx="1941816" cy="3307738"/>
      </dsp:txXfrm>
    </dsp:sp>
    <dsp:sp modelId="{97A276CF-27CA-4548-9E23-B28019161694}">
      <dsp:nvSpPr>
        <dsp:cNvPr id="0" name=""/>
        <dsp:cNvSpPr/>
      </dsp:nvSpPr>
      <dsp:spPr>
        <a:xfrm>
          <a:off x="2026202" y="3045555"/>
          <a:ext cx="965082" cy="965082"/>
        </a:xfrm>
        <a:prstGeom prst="ellips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3BCF18-E2D1-48AF-B393-11808EC851D2}">
      <dsp:nvSpPr>
        <dsp:cNvPr id="0" name=""/>
        <dsp:cNvSpPr/>
      </dsp:nvSpPr>
      <dsp:spPr>
        <a:xfrm>
          <a:off x="3230378" y="856649"/>
          <a:ext cx="2757379" cy="205832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4020D6-E06D-4633-BCA2-F9269C37E904}">
      <dsp:nvSpPr>
        <dsp:cNvPr id="0" name=""/>
        <dsp:cNvSpPr/>
      </dsp:nvSpPr>
      <dsp:spPr>
        <a:xfrm>
          <a:off x="3241352" y="1756520"/>
          <a:ext cx="2757379" cy="326771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GB" sz="1800" kern="1200" dirty="0"/>
            <a:t>RR sought and found work in Birmingham by taking up freelance work (age 25) but this  left him nearly destitute.</a:t>
          </a:r>
          <a:endParaRPr lang="en-US" sz="1800" kern="1200" dirty="0"/>
        </a:p>
      </dsp:txBody>
      <dsp:txXfrm>
        <a:off x="3241352" y="1756520"/>
        <a:ext cx="1941816" cy="3267714"/>
      </dsp:txXfrm>
    </dsp:sp>
    <dsp:sp modelId="{75AA91F2-041A-4B69-8A99-FD8C62946245}">
      <dsp:nvSpPr>
        <dsp:cNvPr id="0" name=""/>
        <dsp:cNvSpPr/>
      </dsp:nvSpPr>
      <dsp:spPr>
        <a:xfrm>
          <a:off x="5250196" y="3055561"/>
          <a:ext cx="965082" cy="965082"/>
        </a:xfrm>
        <a:prstGeom prst="ellips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ED7B8C-9A24-4564-B1EC-E3084285E4FA}">
      <dsp:nvSpPr>
        <dsp:cNvPr id="0" name=""/>
        <dsp:cNvSpPr/>
      </dsp:nvSpPr>
      <dsp:spPr>
        <a:xfrm>
          <a:off x="6454372" y="868370"/>
          <a:ext cx="2757379" cy="205832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DFC1E8-D0AE-4DAC-B7AD-121863E13E64}">
      <dsp:nvSpPr>
        <dsp:cNvPr id="0" name=""/>
        <dsp:cNvSpPr/>
      </dsp:nvSpPr>
      <dsp:spPr>
        <a:xfrm>
          <a:off x="6454372" y="1758819"/>
          <a:ext cx="2757379" cy="322083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GB" sz="1800" kern="1200" dirty="0"/>
            <a:t>Birmingham Ecclesia at the time had 15-20 brethren</a:t>
          </a:r>
          <a:endParaRPr lang="en-US" sz="1800" kern="1200" dirty="0"/>
        </a:p>
      </dsp:txBody>
      <dsp:txXfrm>
        <a:off x="6454372" y="1758819"/>
        <a:ext cx="1941816" cy="3220832"/>
      </dsp:txXfrm>
    </dsp:sp>
    <dsp:sp modelId="{A4F5EA5B-01E4-4ED8-9ECA-9B77031197F6}">
      <dsp:nvSpPr>
        <dsp:cNvPr id="0" name=""/>
        <dsp:cNvSpPr/>
      </dsp:nvSpPr>
      <dsp:spPr>
        <a:xfrm>
          <a:off x="8474190" y="3067282"/>
          <a:ext cx="965082" cy="965082"/>
        </a:xfrm>
        <a:prstGeom prst="ellips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048745-C42E-4C79-A721-442CEB996C3A}" type="datetimeFigureOut">
              <a:rPr lang="en-US" smtClean="0"/>
              <a:t>5/10/2017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25BE59-56BE-411F-9D26-FF53759CF979}" type="slidenum">
              <a:rPr lang="en-US" smtClean="0"/>
              <a:t>‹#›</a:t>
            </a:fld>
            <a:endParaRPr lang="en-US"/>
          </a:p>
        </p:txBody>
      </p:sp>
    </p:spTree>
    <p:extLst>
      <p:ext uri="{BB962C8B-B14F-4D97-AF65-F5344CB8AC3E}">
        <p14:creationId xmlns:p14="http://schemas.microsoft.com/office/powerpoint/2010/main" val="3029108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Autofit/>
          </a:bodyPr>
          <a:lstStyle/>
          <a:p>
            <a:pPr>
              <a:spcAft>
                <a:spcPts val="200"/>
              </a:spcAft>
            </a:pPr>
            <a:r>
              <a:rPr lang="en-US" sz="1400" b="1" dirty="0"/>
              <a:t>Shaded text boxes with arrows</a:t>
            </a:r>
          </a:p>
          <a:p>
            <a:pPr>
              <a:spcAft>
                <a:spcPts val="200"/>
              </a:spcAft>
            </a:pPr>
            <a:r>
              <a:rPr lang="en-US" sz="1400" b="0" dirty="0"/>
              <a:t>(Intermediate)</a:t>
            </a:r>
          </a:p>
          <a:p>
            <a:pPr>
              <a:spcAft>
                <a:spcPts val="200"/>
              </a:spcAft>
            </a:pPr>
            <a:endParaRPr lang="en-US" sz="1400" dirty="0"/>
          </a:p>
          <a:p>
            <a:pPr>
              <a:spcAft>
                <a:spcPts val="200"/>
              </a:spcAft>
            </a:pPr>
            <a:endParaRPr lang="en-US" sz="1400" dirty="0"/>
          </a:p>
          <a:p>
            <a:r>
              <a:rPr lang="en-US" sz="1200" dirty="0"/>
              <a:t>To</a:t>
            </a:r>
            <a:r>
              <a:rPr lang="en-US" sz="1200" baseline="0" dirty="0"/>
              <a:t> reproduce the top shape with text effects on this slide, do the following:</a:t>
            </a:r>
            <a:endParaRPr lang="en-US" sz="1200" dirty="0"/>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a:t>On the </a:t>
            </a:r>
            <a:r>
              <a:rPr lang="en-US" sz="1200" b="1" i="0" dirty="0"/>
              <a:t>Home</a:t>
            </a:r>
            <a:r>
              <a:rPr lang="en-US" sz="1200" i="0" dirty="0"/>
              <a:t> tab, in the</a:t>
            </a:r>
            <a:r>
              <a:rPr lang="en-US" sz="1200" i="0" baseline="0" dirty="0"/>
              <a:t> </a:t>
            </a:r>
            <a:r>
              <a:rPr lang="en-US" sz="1200" b="1" i="0" baseline="0" dirty="0"/>
              <a:t>Slides</a:t>
            </a:r>
            <a:r>
              <a:rPr lang="en-US" sz="1200" i="0" baseline="0" dirty="0"/>
              <a:t> group, click </a:t>
            </a:r>
            <a:r>
              <a:rPr lang="en-US" sz="1200" b="1" i="0" baseline="0" dirty="0"/>
              <a:t>Layout</a:t>
            </a:r>
            <a:r>
              <a:rPr lang="en-US" sz="1200" i="0" baseline="0" dirty="0"/>
              <a:t>, and then click </a:t>
            </a:r>
            <a:r>
              <a:rPr lang="en-US" sz="1200" b="1" i="0" baseline="0" dirty="0"/>
              <a:t>Blank</a:t>
            </a:r>
            <a:r>
              <a:rPr lang="en-US" sz="1200" i="0" baseline="0" dirty="0"/>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a:t>On the </a:t>
            </a:r>
            <a:r>
              <a:rPr lang="en-US" sz="1200" b="1" i="0" dirty="0"/>
              <a:t>Home</a:t>
            </a:r>
            <a:r>
              <a:rPr lang="en-US" sz="1200" i="0" dirty="0"/>
              <a:t> tab, in the</a:t>
            </a:r>
            <a:r>
              <a:rPr lang="en-US" sz="1200" i="0" baseline="0" dirty="0"/>
              <a:t> </a:t>
            </a:r>
            <a:r>
              <a:rPr lang="en-US" sz="1200" b="1" i="0" baseline="0" dirty="0"/>
              <a:t>Drawing</a:t>
            </a:r>
            <a:r>
              <a:rPr lang="en-US" sz="1200" i="0" baseline="0" dirty="0"/>
              <a:t> group, click </a:t>
            </a:r>
            <a:r>
              <a:rPr lang="en-US" sz="1200" b="1" i="0" baseline="0" dirty="0"/>
              <a:t>Shapes</a:t>
            </a:r>
            <a:r>
              <a:rPr lang="en-US" sz="1200" i="0" baseline="0" dirty="0"/>
              <a:t>, and then under </a:t>
            </a:r>
            <a:r>
              <a:rPr lang="en-US" sz="1200" b="1" i="0" baseline="0" dirty="0"/>
              <a:t>Rectangles</a:t>
            </a:r>
            <a:r>
              <a:rPr lang="en-US" sz="1200" b="0" i="0" baseline="0" dirty="0"/>
              <a:t>,</a:t>
            </a:r>
            <a:r>
              <a:rPr lang="en-US" sz="1200" i="0" baseline="0" dirty="0"/>
              <a:t> click </a:t>
            </a:r>
            <a:r>
              <a:rPr lang="en-US" sz="1200" b="1" i="0" baseline="0" dirty="0"/>
              <a:t>Rounded Rectangle </a:t>
            </a:r>
            <a:r>
              <a:rPr lang="en-US" sz="1200" b="0" i="0" baseline="0" dirty="0"/>
              <a:t>(second option from the left). O</a:t>
            </a:r>
            <a:r>
              <a:rPr lang="en-US" sz="1200" i="0" baseline="0" dirty="0"/>
              <a:t>n the slide, drag to draw a rounded rectangle.</a:t>
            </a:r>
          </a:p>
          <a:p>
            <a:pPr marL="228600" indent="-228600">
              <a:buFont typeface="+mj-lt"/>
              <a:buAutoNum type="arabicPeriod"/>
            </a:pPr>
            <a:r>
              <a:rPr lang="en-US" sz="1200" baseline="0" dirty="0"/>
              <a:t>Select the rectangle. Under </a:t>
            </a:r>
            <a:r>
              <a:rPr lang="en-US" sz="1200" b="1" baseline="0" dirty="0"/>
              <a:t>Drawing</a:t>
            </a:r>
            <a:r>
              <a:rPr lang="en-US" sz="1200" baseline="0" dirty="0"/>
              <a:t> </a:t>
            </a:r>
            <a:r>
              <a:rPr lang="en-US" sz="1200" b="1" baseline="0" dirty="0"/>
              <a:t>Tools</a:t>
            </a:r>
            <a:r>
              <a:rPr lang="en-US" sz="1200" baseline="0" dirty="0"/>
              <a:t>, on the </a:t>
            </a:r>
            <a:r>
              <a:rPr lang="en-US" sz="1200" b="1" baseline="0" dirty="0"/>
              <a:t>Format</a:t>
            </a:r>
            <a:r>
              <a:rPr lang="en-US" sz="1200" baseline="0" dirty="0"/>
              <a:t> tab, in the </a:t>
            </a:r>
            <a:r>
              <a:rPr lang="en-US" sz="1200" b="1" baseline="0" dirty="0"/>
              <a:t>Size</a:t>
            </a:r>
            <a:r>
              <a:rPr lang="en-US" sz="1200" baseline="0" dirty="0"/>
              <a:t> group, do the following:</a:t>
            </a:r>
          </a:p>
          <a:p>
            <a:pPr marL="685800" lvl="1" indent="-228600">
              <a:buFont typeface="Arial" pitchFamily="34" charset="0"/>
              <a:buChar char="•"/>
            </a:pPr>
            <a:r>
              <a:rPr lang="en-US" sz="1200" baseline="0" dirty="0"/>
              <a:t>In the </a:t>
            </a:r>
            <a:r>
              <a:rPr lang="en-US" sz="1200" b="1" baseline="0" dirty="0"/>
              <a:t>Shape Height </a:t>
            </a:r>
            <a:r>
              <a:rPr lang="en-US" sz="1200" baseline="0" dirty="0"/>
              <a:t>box, enter </a:t>
            </a:r>
            <a:r>
              <a:rPr lang="en-US" sz="1200" b="1" baseline="0" dirty="0"/>
              <a:t>.52”</a:t>
            </a:r>
            <a:r>
              <a:rPr lang="en-US" sz="1200" b="0" baseline="0" dirty="0"/>
              <a:t>.</a:t>
            </a:r>
            <a:endParaRPr lang="en-US" sz="1200" b="1" baseline="0" dirty="0"/>
          </a:p>
          <a:p>
            <a:pPr marL="685800" lvl="1" indent="-228600">
              <a:buFont typeface="Arial" pitchFamily="34" charset="0"/>
              <a:buChar char="•"/>
            </a:pPr>
            <a:r>
              <a:rPr lang="en-US" sz="1200" baseline="0" dirty="0"/>
              <a:t>In the </a:t>
            </a:r>
            <a:r>
              <a:rPr lang="en-US" sz="1200" b="1" baseline="0" dirty="0"/>
              <a:t>Shape Width </a:t>
            </a:r>
            <a:r>
              <a:rPr lang="en-US" sz="1200" baseline="0" dirty="0"/>
              <a:t>box, enter </a:t>
            </a:r>
            <a:r>
              <a:rPr lang="en-US" sz="1200" b="1" baseline="0" dirty="0"/>
              <a:t>3.75”</a:t>
            </a:r>
            <a:r>
              <a:rPr lang="en-US" sz="1200" b="0" baseline="0" dirty="0"/>
              <a:t>.</a:t>
            </a:r>
            <a:endParaRPr lang="en-US" sz="1200" i="0" baseline="0" dirty="0"/>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a:t>Drag the yellow diamond adjustment handle (at the top left of the rectangle) to the right to increase the amount of rounding at the corners of the rectangle.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a:t>Select the rectangle. On the </a:t>
            </a:r>
            <a:r>
              <a:rPr lang="en-US" sz="1200" b="1" i="0" baseline="0" dirty="0"/>
              <a:t>Home</a:t>
            </a:r>
            <a:r>
              <a:rPr lang="en-US" sz="1200" i="0" baseline="0" dirty="0"/>
              <a:t> tab, in the bottom right corner of the </a:t>
            </a:r>
            <a:r>
              <a:rPr lang="en-US" sz="1200" b="1" i="0" baseline="0" dirty="0"/>
              <a:t>Drawing</a:t>
            </a:r>
            <a:r>
              <a:rPr lang="en-US" sz="1200" i="0" baseline="0" dirty="0"/>
              <a:t> group, click the </a:t>
            </a:r>
            <a:r>
              <a:rPr lang="en-US" sz="1200" b="1" i="0" baseline="0" dirty="0"/>
              <a:t>Format Shape </a:t>
            </a:r>
            <a:r>
              <a:rPr lang="en-US" sz="1200" i="0" baseline="0" dirty="0"/>
              <a:t>dialog box launcher. In the </a:t>
            </a:r>
            <a:r>
              <a:rPr lang="en-US" sz="1200" b="1" i="0" baseline="0" dirty="0"/>
              <a:t>Format Shape </a:t>
            </a:r>
            <a:r>
              <a:rPr lang="en-US" sz="1200" i="0" baseline="0" dirty="0"/>
              <a:t>dialog box, click </a:t>
            </a:r>
            <a:r>
              <a:rPr lang="en-US" sz="1200" b="1" i="0" baseline="0" dirty="0"/>
              <a:t>Fill</a:t>
            </a:r>
            <a:r>
              <a:rPr lang="en-US" sz="1200" i="0" baseline="0" dirty="0"/>
              <a:t> in the left pane, select </a:t>
            </a:r>
            <a:r>
              <a:rPr lang="en-US" sz="1200" b="1" i="0" baseline="0" dirty="0"/>
              <a:t>Gradient fill</a:t>
            </a:r>
            <a:r>
              <a:rPr lang="en-US" sz="1200" i="0" baseline="0" dirty="0"/>
              <a:t> in the right pane, and then do the following:</a:t>
            </a:r>
          </a:p>
          <a:p>
            <a:pPr marL="685800" marR="0" lvl="3"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a:t>In the </a:t>
            </a:r>
            <a:r>
              <a:rPr lang="en-US" sz="1200" b="1" i="0" baseline="0" dirty="0"/>
              <a:t>Type </a:t>
            </a:r>
            <a:r>
              <a:rPr lang="en-US" sz="1200" b="0" i="0" baseline="0" dirty="0"/>
              <a:t>list, select </a:t>
            </a:r>
            <a:r>
              <a:rPr lang="en-US" sz="1200" b="1" i="0" baseline="0" dirty="0"/>
              <a:t>Linear</a:t>
            </a:r>
            <a:r>
              <a:rPr lang="en-US" sz="1200" b="0" i="0" baseline="0" dirty="0"/>
              <a:t>. </a:t>
            </a:r>
          </a:p>
          <a:p>
            <a:pPr marL="685800" marR="0" lvl="3"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a:t>Click the button next to </a:t>
            </a:r>
            <a:r>
              <a:rPr lang="en-US" sz="1200" b="1" dirty="0"/>
              <a:t>Direction</a:t>
            </a:r>
            <a:r>
              <a:rPr lang="en-US" sz="1200" dirty="0"/>
              <a:t>, and then</a:t>
            </a:r>
            <a:r>
              <a:rPr lang="en-US" sz="1200" baseline="0" dirty="0"/>
              <a:t> click</a:t>
            </a:r>
            <a:r>
              <a:rPr lang="en-US" sz="1200" dirty="0"/>
              <a:t> </a:t>
            </a:r>
            <a:r>
              <a:rPr lang="en-US" sz="1200" b="1" kern="1200" baseline="0" dirty="0">
                <a:solidFill>
                  <a:schemeClr val="tx1"/>
                </a:solidFill>
                <a:latin typeface="+mn-lt"/>
                <a:ea typeface="+mn-ea"/>
                <a:cs typeface="+mn-cs"/>
              </a:rPr>
              <a:t>Linear Down </a:t>
            </a:r>
            <a:r>
              <a:rPr lang="en-US" sz="1200" b="0" kern="1200" baseline="0" dirty="0">
                <a:solidFill>
                  <a:schemeClr val="tx1"/>
                </a:solidFill>
                <a:latin typeface="+mn-lt"/>
                <a:ea typeface="+mn-ea"/>
                <a:cs typeface="+mn-cs"/>
              </a:rPr>
              <a:t>(first row, second option from the left).</a:t>
            </a:r>
          </a:p>
          <a:p>
            <a:pPr marL="685800" marR="0" lvl="3"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kern="1200" baseline="0" dirty="0">
                <a:solidFill>
                  <a:schemeClr val="tx1"/>
                </a:solidFill>
                <a:latin typeface="+mn-lt"/>
                <a:ea typeface="+mn-ea"/>
                <a:cs typeface="+mn-cs"/>
              </a:rPr>
              <a:t>Under </a:t>
            </a:r>
            <a:r>
              <a:rPr lang="en-US" sz="1200" b="1" kern="1200" baseline="0" dirty="0">
                <a:solidFill>
                  <a:schemeClr val="tx1"/>
                </a:solidFill>
                <a:latin typeface="+mn-lt"/>
                <a:ea typeface="+mn-ea"/>
                <a:cs typeface="+mn-cs"/>
              </a:rPr>
              <a:t>Gradient stops</a:t>
            </a:r>
            <a:r>
              <a:rPr lang="en-US" sz="1200" b="0" kern="1200" baseline="0" dirty="0">
                <a:solidFill>
                  <a:schemeClr val="tx1"/>
                </a:solidFill>
                <a:latin typeface="+mn-lt"/>
                <a:ea typeface="+mn-ea"/>
                <a:cs typeface="+mn-cs"/>
              </a:rPr>
              <a:t>, click </a:t>
            </a:r>
            <a:r>
              <a:rPr lang="en-US" sz="1200" b="1" kern="1200" baseline="0" dirty="0">
                <a:solidFill>
                  <a:schemeClr val="tx1"/>
                </a:solidFill>
                <a:latin typeface="+mn-lt"/>
                <a:ea typeface="+mn-ea"/>
                <a:cs typeface="+mn-cs"/>
              </a:rPr>
              <a:t>Add gradient stop</a:t>
            </a:r>
            <a:r>
              <a:rPr lang="en-US" sz="1200" b="0" kern="1200" baseline="0" dirty="0">
                <a:solidFill>
                  <a:schemeClr val="tx1"/>
                </a:solidFill>
                <a:latin typeface="+mn-lt"/>
                <a:ea typeface="+mn-ea"/>
                <a:cs typeface="+mn-cs"/>
              </a:rPr>
              <a:t> or </a:t>
            </a:r>
            <a:r>
              <a:rPr lang="en-US" sz="1200" b="1" kern="1200" baseline="0" dirty="0">
                <a:solidFill>
                  <a:schemeClr val="tx1"/>
                </a:solidFill>
                <a:latin typeface="+mn-lt"/>
                <a:ea typeface="+mn-ea"/>
                <a:cs typeface="+mn-cs"/>
              </a:rPr>
              <a:t>Remove gradient stop</a:t>
            </a:r>
            <a:r>
              <a:rPr lang="en-US" sz="1200" b="0" kern="1200" baseline="0" dirty="0">
                <a:solidFill>
                  <a:schemeClr val="tx1"/>
                </a:solidFill>
                <a:latin typeface="+mn-lt"/>
                <a:ea typeface="+mn-ea"/>
                <a:cs typeface="+mn-cs"/>
              </a:rPr>
              <a:t> until two stops appear in the slider.</a:t>
            </a:r>
          </a:p>
          <a:p>
            <a:pPr marL="228600" marR="0" lvl="3" indent="-228600" algn="l" defTabSz="914400" rtl="0" eaLnBrk="1" fontAlgn="auto" latinLnBrk="0" hangingPunct="1">
              <a:lnSpc>
                <a:spcPct val="100000"/>
              </a:lnSpc>
              <a:spcBef>
                <a:spcPts val="0"/>
              </a:spcBef>
              <a:spcAft>
                <a:spcPts val="0"/>
              </a:spcAft>
              <a:buClrTx/>
              <a:buSzTx/>
              <a:buFont typeface="+mj-lt"/>
              <a:buAutoNum type="arabicPeriod" startAt="6"/>
              <a:tabLst/>
              <a:defRPr/>
            </a:pPr>
            <a:r>
              <a:rPr lang="en-US" sz="1200" dirty="0"/>
              <a:t>Also under </a:t>
            </a:r>
            <a:r>
              <a:rPr lang="en-US" sz="1200" b="1" dirty="0"/>
              <a:t>Gradient stops</a:t>
            </a:r>
            <a:r>
              <a:rPr lang="en-US" sz="1200" dirty="0"/>
              <a:t>, customize the gradient stops that you added as follows:</a:t>
            </a:r>
          </a:p>
          <a:p>
            <a:pPr marL="685800" marR="0" lvl="4"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a:t>Select </a:t>
            </a:r>
            <a:r>
              <a:rPr lang="en-US" sz="1200" b="0" dirty="0"/>
              <a:t>the first stop in the slider</a:t>
            </a:r>
            <a:r>
              <a:rPr lang="en-US" sz="1200" dirty="0"/>
              <a:t>, and then do the following:</a:t>
            </a:r>
          </a:p>
          <a:p>
            <a:pPr marL="1143000" marR="0" lvl="5"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dirty="0"/>
              <a:t>In</a:t>
            </a:r>
            <a:r>
              <a:rPr lang="en-US" sz="1200" dirty="0"/>
              <a:t> the </a:t>
            </a:r>
            <a:r>
              <a:rPr lang="en-US" sz="1200" b="1" dirty="0"/>
              <a:t>Position </a:t>
            </a:r>
            <a:r>
              <a:rPr lang="en-US" sz="1200" dirty="0"/>
              <a:t>box, enter</a:t>
            </a:r>
            <a:r>
              <a:rPr lang="en-US" sz="1200" baseline="0" dirty="0"/>
              <a:t> </a:t>
            </a:r>
            <a:r>
              <a:rPr lang="en-US" sz="1200" b="1" baseline="0" dirty="0"/>
              <a:t>0</a:t>
            </a:r>
            <a:r>
              <a:rPr lang="en-US" sz="1200" b="1" dirty="0"/>
              <a:t>%</a:t>
            </a:r>
            <a:r>
              <a:rPr lang="en-US" sz="1200" dirty="0"/>
              <a:t>.</a:t>
            </a:r>
          </a:p>
          <a:p>
            <a:pPr marL="1143000" marR="0" lvl="5"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a:t>Click the button next to </a:t>
            </a:r>
            <a:r>
              <a:rPr lang="en-US" sz="1200" b="1" dirty="0"/>
              <a:t>Color</a:t>
            </a:r>
            <a:r>
              <a:rPr lang="en-US" sz="1200" dirty="0"/>
              <a:t>, and then </a:t>
            </a:r>
            <a:r>
              <a:rPr lang="en-US" sz="1200" i="0" baseline="0" dirty="0"/>
              <a:t>under </a:t>
            </a:r>
            <a:r>
              <a:rPr lang="en-US" sz="1200" b="1" i="0" baseline="0" dirty="0"/>
              <a:t>Theme Colors</a:t>
            </a:r>
            <a:r>
              <a:rPr lang="en-US" sz="1200" i="0" baseline="0" dirty="0"/>
              <a:t> </a:t>
            </a:r>
            <a:r>
              <a:rPr lang="en-US" sz="1200" dirty="0"/>
              <a:t>click </a:t>
            </a:r>
            <a:r>
              <a:rPr lang="en-US" sz="1200" b="1" dirty="0"/>
              <a:t>White, Background 1</a:t>
            </a:r>
            <a:r>
              <a:rPr lang="en-US" sz="1200" b="1" baseline="0" dirty="0"/>
              <a:t> </a:t>
            </a:r>
            <a:r>
              <a:rPr lang="en-US" sz="1200" b="0" dirty="0"/>
              <a:t>(first row, first option from the left</a:t>
            </a:r>
            <a:r>
              <a:rPr lang="en-US" sz="1200" b="0" baseline="0" dirty="0"/>
              <a:t>).</a:t>
            </a:r>
          </a:p>
          <a:p>
            <a:pPr marL="685800" marR="0" lvl="5"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a:t>Select </a:t>
            </a:r>
            <a:r>
              <a:rPr lang="en-US" sz="1200" b="0" dirty="0"/>
              <a:t>the last</a:t>
            </a:r>
            <a:r>
              <a:rPr lang="en-US" sz="1200" b="0" baseline="0" dirty="0"/>
              <a:t> stop in the slider</a:t>
            </a:r>
            <a:r>
              <a:rPr lang="en-US" sz="1200" dirty="0"/>
              <a:t>, and then do the following:</a:t>
            </a:r>
          </a:p>
          <a:p>
            <a:pPr marL="1143000" marR="0" lvl="6"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dirty="0"/>
              <a:t>In</a:t>
            </a:r>
            <a:r>
              <a:rPr lang="en-US" sz="1200" dirty="0"/>
              <a:t> the </a:t>
            </a:r>
            <a:r>
              <a:rPr lang="en-US" sz="1200" b="1" dirty="0"/>
              <a:t>Position </a:t>
            </a:r>
            <a:r>
              <a:rPr lang="en-US" sz="1200" dirty="0"/>
              <a:t>box, enter</a:t>
            </a:r>
            <a:r>
              <a:rPr lang="en-US" sz="1200" baseline="0" dirty="0"/>
              <a:t> </a:t>
            </a:r>
            <a:r>
              <a:rPr lang="en-US" sz="1200" b="1" baseline="0" dirty="0"/>
              <a:t>100</a:t>
            </a:r>
            <a:r>
              <a:rPr lang="en-US" sz="1200" b="1" dirty="0"/>
              <a:t>%</a:t>
            </a:r>
            <a:r>
              <a:rPr lang="en-US" sz="1200" dirty="0"/>
              <a:t>.</a:t>
            </a:r>
          </a:p>
          <a:p>
            <a:pPr marL="1143000" marR="0" lvl="6"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a:t>Click the button next to </a:t>
            </a:r>
            <a:r>
              <a:rPr lang="en-US" sz="1200" b="1" dirty="0"/>
              <a:t>Color</a:t>
            </a:r>
            <a:r>
              <a:rPr lang="en-US" sz="1200" dirty="0"/>
              <a:t>, and then </a:t>
            </a:r>
            <a:r>
              <a:rPr lang="en-US" sz="1200" i="0" baseline="0" dirty="0"/>
              <a:t>under </a:t>
            </a:r>
            <a:r>
              <a:rPr lang="en-US" sz="1200" b="1" i="0" baseline="0" dirty="0"/>
              <a:t>Theme Colors</a:t>
            </a:r>
            <a:r>
              <a:rPr lang="en-US" sz="1200" i="0" baseline="0" dirty="0"/>
              <a:t> </a:t>
            </a:r>
            <a:r>
              <a:rPr lang="en-US" sz="1200" dirty="0"/>
              <a:t>click </a:t>
            </a:r>
            <a:r>
              <a:rPr lang="en-US" sz="1200" b="1" dirty="0"/>
              <a:t>White, Background 1, Darker 15%</a:t>
            </a:r>
            <a:r>
              <a:rPr lang="en-US" sz="1200" b="1" baseline="0" dirty="0"/>
              <a:t> </a:t>
            </a:r>
            <a:r>
              <a:rPr lang="en-US" sz="1200" b="0" dirty="0"/>
              <a:t>(third row,</a:t>
            </a:r>
            <a:r>
              <a:rPr lang="en-US" sz="1200" b="0" baseline="0" dirty="0"/>
              <a:t> first option from the left).</a:t>
            </a:r>
            <a:endParaRPr lang="en-US" sz="1200" b="0" dirty="0"/>
          </a:p>
          <a:p>
            <a:pPr marL="228600" lvl="1" indent="-228600">
              <a:spcAft>
                <a:spcPts val="200"/>
              </a:spcAft>
              <a:buFont typeface="+mj-lt"/>
              <a:buAutoNum type="arabicPeriod" startAt="7"/>
            </a:pPr>
            <a:r>
              <a:rPr lang="en-US" sz="1200" dirty="0"/>
              <a:t>Also in the </a:t>
            </a:r>
            <a:r>
              <a:rPr lang="en-US" sz="1200" b="1" dirty="0"/>
              <a:t>Format </a:t>
            </a:r>
            <a:r>
              <a:rPr lang="en-US" sz="1200" b="1" baseline="0" dirty="0"/>
              <a:t>Shape</a:t>
            </a:r>
            <a:r>
              <a:rPr lang="en-US" sz="1200" dirty="0"/>
              <a:t> dialog box, click </a:t>
            </a:r>
            <a:r>
              <a:rPr lang="en-US" sz="1200" b="1" dirty="0"/>
              <a:t>Line Color </a:t>
            </a:r>
            <a:r>
              <a:rPr lang="en-US" sz="1200" dirty="0"/>
              <a:t>in the left pane, select </a:t>
            </a:r>
            <a:r>
              <a:rPr lang="en-US" sz="1200" b="1" dirty="0"/>
              <a:t>Gradient Line </a:t>
            </a:r>
            <a:r>
              <a:rPr lang="en-US" sz="1200" b="0" dirty="0"/>
              <a:t>in the right pane, and then do the following:</a:t>
            </a:r>
          </a:p>
          <a:p>
            <a:pPr marL="685800" lvl="2" indent="-228600">
              <a:spcAft>
                <a:spcPts val="200"/>
              </a:spcAft>
              <a:buFont typeface="Arial" pitchFamily="34" charset="0"/>
              <a:buChar char="•"/>
            </a:pPr>
            <a:r>
              <a:rPr lang="en-US" sz="1200" b="0" i="0" baseline="0" dirty="0"/>
              <a:t>In the </a:t>
            </a:r>
            <a:r>
              <a:rPr lang="en-US" sz="1200" b="1" i="0" baseline="0" dirty="0"/>
              <a:t>Type </a:t>
            </a:r>
            <a:r>
              <a:rPr lang="en-US" sz="1200" b="0" i="0" baseline="0" dirty="0"/>
              <a:t>list, select </a:t>
            </a:r>
            <a:r>
              <a:rPr lang="en-US" sz="1200" b="1" i="0" baseline="0" dirty="0"/>
              <a:t>Linear</a:t>
            </a:r>
            <a:r>
              <a:rPr lang="en-US" sz="1200" b="0" i="0" baseline="0" dirty="0"/>
              <a:t>. </a:t>
            </a:r>
          </a:p>
          <a:p>
            <a:pPr marL="685800" lvl="2" indent="-228600">
              <a:spcAft>
                <a:spcPts val="200"/>
              </a:spcAft>
              <a:buFont typeface="Arial" pitchFamily="34" charset="0"/>
              <a:buChar char="•"/>
            </a:pPr>
            <a:r>
              <a:rPr lang="en-US" sz="1200" dirty="0"/>
              <a:t>Click the button next to </a:t>
            </a:r>
            <a:r>
              <a:rPr lang="en-US" sz="1200" b="1" dirty="0"/>
              <a:t>Direction</a:t>
            </a:r>
            <a:r>
              <a:rPr lang="en-US" sz="1200" dirty="0"/>
              <a:t>, and then</a:t>
            </a:r>
            <a:r>
              <a:rPr lang="en-US" sz="1200" baseline="0" dirty="0"/>
              <a:t> click</a:t>
            </a:r>
            <a:r>
              <a:rPr lang="en-US" sz="1200" dirty="0"/>
              <a:t> </a:t>
            </a:r>
            <a:r>
              <a:rPr lang="en-US" sz="1200" b="1" kern="1200" baseline="0" dirty="0">
                <a:solidFill>
                  <a:schemeClr val="tx1"/>
                </a:solidFill>
                <a:latin typeface="+mn-lt"/>
                <a:ea typeface="+mn-ea"/>
                <a:cs typeface="+mn-cs"/>
              </a:rPr>
              <a:t>Linear Up </a:t>
            </a:r>
            <a:r>
              <a:rPr lang="en-US" sz="1200" b="0" kern="1200" baseline="0" dirty="0">
                <a:solidFill>
                  <a:schemeClr val="tx1"/>
                </a:solidFill>
                <a:latin typeface="+mn-lt"/>
                <a:ea typeface="+mn-ea"/>
                <a:cs typeface="+mn-cs"/>
              </a:rPr>
              <a:t>(second row, second option from the left). </a:t>
            </a:r>
            <a:endParaRPr lang="en-US" sz="1200" b="1" kern="1200" baseline="0" dirty="0">
              <a:solidFill>
                <a:schemeClr val="tx1"/>
              </a:solidFill>
              <a:latin typeface="+mn-lt"/>
              <a:ea typeface="+mn-ea"/>
              <a:cs typeface="+mn-cs"/>
            </a:endParaRPr>
          </a:p>
          <a:p>
            <a:pPr marL="685800" lvl="2" indent="-228600">
              <a:spcAft>
                <a:spcPts val="200"/>
              </a:spcAft>
              <a:buFont typeface="Arial" pitchFamily="34" charset="0"/>
              <a:buChar char="•"/>
            </a:pPr>
            <a:r>
              <a:rPr lang="en-US" sz="1200" b="0" kern="1200" baseline="0" dirty="0">
                <a:solidFill>
                  <a:schemeClr val="tx1"/>
                </a:solidFill>
                <a:latin typeface="+mn-lt"/>
                <a:ea typeface="+mn-ea"/>
                <a:cs typeface="+mn-cs"/>
              </a:rPr>
              <a:t>Under </a:t>
            </a:r>
            <a:r>
              <a:rPr lang="en-US" sz="1200" b="1" kern="1200" baseline="0" dirty="0">
                <a:solidFill>
                  <a:schemeClr val="tx1"/>
                </a:solidFill>
                <a:latin typeface="+mn-lt"/>
                <a:ea typeface="+mn-ea"/>
                <a:cs typeface="+mn-cs"/>
              </a:rPr>
              <a:t>Gradient stops</a:t>
            </a:r>
            <a:r>
              <a:rPr lang="en-US" sz="1200" b="0" kern="1200" baseline="0" dirty="0">
                <a:solidFill>
                  <a:schemeClr val="tx1"/>
                </a:solidFill>
                <a:latin typeface="+mn-lt"/>
                <a:ea typeface="+mn-ea"/>
                <a:cs typeface="+mn-cs"/>
              </a:rPr>
              <a:t>, click </a:t>
            </a:r>
            <a:r>
              <a:rPr lang="en-US" sz="1200" b="1" kern="1200" baseline="0" dirty="0">
                <a:solidFill>
                  <a:schemeClr val="tx1"/>
                </a:solidFill>
                <a:latin typeface="+mn-lt"/>
                <a:ea typeface="+mn-ea"/>
                <a:cs typeface="+mn-cs"/>
              </a:rPr>
              <a:t>Add gradient stop</a:t>
            </a:r>
            <a:r>
              <a:rPr lang="en-US" sz="1200" b="0" kern="1200" baseline="0" dirty="0">
                <a:solidFill>
                  <a:schemeClr val="tx1"/>
                </a:solidFill>
                <a:latin typeface="+mn-lt"/>
                <a:ea typeface="+mn-ea"/>
                <a:cs typeface="+mn-cs"/>
              </a:rPr>
              <a:t> or </a:t>
            </a:r>
            <a:r>
              <a:rPr lang="en-US" sz="1200" b="1" kern="1200" baseline="0" dirty="0">
                <a:solidFill>
                  <a:schemeClr val="tx1"/>
                </a:solidFill>
                <a:latin typeface="+mn-lt"/>
                <a:ea typeface="+mn-ea"/>
                <a:cs typeface="+mn-cs"/>
              </a:rPr>
              <a:t>Remove gradient stop</a:t>
            </a:r>
            <a:r>
              <a:rPr lang="en-US" sz="1200" b="0" kern="1200" baseline="0" dirty="0">
                <a:solidFill>
                  <a:schemeClr val="tx1"/>
                </a:solidFill>
                <a:latin typeface="+mn-lt"/>
                <a:ea typeface="+mn-ea"/>
                <a:cs typeface="+mn-cs"/>
              </a:rPr>
              <a:t> until two stops appear in the slider.</a:t>
            </a:r>
          </a:p>
          <a:p>
            <a:pPr marL="228600" marR="0" lvl="1" indent="-228600" algn="l" defTabSz="914400" rtl="0" eaLnBrk="1" fontAlgn="auto" latinLnBrk="0" hangingPunct="1">
              <a:lnSpc>
                <a:spcPct val="90000"/>
              </a:lnSpc>
              <a:spcBef>
                <a:spcPts val="0"/>
              </a:spcBef>
              <a:spcAft>
                <a:spcPts val="600"/>
              </a:spcAft>
              <a:buClrTx/>
              <a:buSzTx/>
              <a:buFont typeface="+mj-lt"/>
              <a:buAutoNum type="arabicPeriod" startAt="7"/>
              <a:tabLst/>
              <a:defRPr/>
            </a:pPr>
            <a:r>
              <a:rPr lang="en-US" sz="1200" dirty="0"/>
              <a:t>Also under </a:t>
            </a:r>
            <a:r>
              <a:rPr lang="en-US" sz="1200" b="1" dirty="0"/>
              <a:t>Gradient stops</a:t>
            </a:r>
            <a:r>
              <a:rPr lang="en-US" sz="1200" dirty="0"/>
              <a:t>, customize the gradient stops that you added as follows:</a:t>
            </a:r>
          </a:p>
          <a:p>
            <a:pPr marL="685800" marR="0" lvl="2"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dirty="0"/>
              <a:t>Select </a:t>
            </a:r>
            <a:r>
              <a:rPr lang="en-US" sz="1200" b="0" dirty="0"/>
              <a:t>the first stop in the slider</a:t>
            </a:r>
            <a:r>
              <a:rPr lang="en-US" sz="1200" dirty="0"/>
              <a:t>, and then do the following:</a:t>
            </a:r>
          </a:p>
          <a:p>
            <a:pPr marL="1143000" marR="0" lvl="3"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0" dirty="0"/>
              <a:t>In</a:t>
            </a:r>
            <a:r>
              <a:rPr lang="en-US" sz="1200" dirty="0"/>
              <a:t> the </a:t>
            </a:r>
            <a:r>
              <a:rPr lang="en-US" sz="1200" b="1" dirty="0"/>
              <a:t>Position</a:t>
            </a:r>
            <a:r>
              <a:rPr lang="en-US" sz="1200" dirty="0"/>
              <a:t> box, enter</a:t>
            </a:r>
            <a:r>
              <a:rPr lang="en-US" sz="1200" baseline="0" dirty="0"/>
              <a:t> </a:t>
            </a:r>
            <a:r>
              <a:rPr lang="en-US" sz="1200" b="1" baseline="0" dirty="0"/>
              <a:t>0</a:t>
            </a:r>
            <a:r>
              <a:rPr lang="en-US" sz="1200" b="1" dirty="0"/>
              <a:t>%</a:t>
            </a:r>
            <a:r>
              <a:rPr lang="en-US" sz="1200" dirty="0"/>
              <a:t>.</a:t>
            </a:r>
          </a:p>
          <a:p>
            <a:pPr marL="1143000" marR="0" lvl="3"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dirty="0"/>
              <a:t>Click the button next to </a:t>
            </a:r>
            <a:r>
              <a:rPr lang="en-US" sz="1200" b="1" dirty="0"/>
              <a:t>Color</a:t>
            </a:r>
            <a:r>
              <a:rPr lang="en-US" sz="1200" dirty="0"/>
              <a:t>, and then </a:t>
            </a:r>
            <a:r>
              <a:rPr lang="en-US" sz="1200" i="0" baseline="0" dirty="0"/>
              <a:t>under </a:t>
            </a:r>
            <a:r>
              <a:rPr lang="en-US" sz="1200" b="1" i="0" baseline="0" dirty="0"/>
              <a:t>Theme Colors</a:t>
            </a:r>
            <a:r>
              <a:rPr lang="en-US" sz="1200" i="0" baseline="0" dirty="0"/>
              <a:t> </a:t>
            </a:r>
            <a:r>
              <a:rPr lang="en-US" sz="1200" dirty="0"/>
              <a:t>click </a:t>
            </a:r>
            <a:r>
              <a:rPr lang="en-US" sz="1200" b="1" dirty="0"/>
              <a:t>White, Background 1</a:t>
            </a:r>
            <a:r>
              <a:rPr lang="en-US" sz="1200" b="1" baseline="0" dirty="0"/>
              <a:t> </a:t>
            </a:r>
            <a:r>
              <a:rPr lang="en-US" sz="1200" b="0" dirty="0"/>
              <a:t>(first row, first option from the left</a:t>
            </a:r>
            <a:r>
              <a:rPr lang="en-US" sz="1200" b="0" baseline="0" dirty="0"/>
              <a:t>).</a:t>
            </a:r>
          </a:p>
          <a:p>
            <a:pPr marL="685800" marR="0" lvl="3"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dirty="0"/>
              <a:t>Select </a:t>
            </a:r>
            <a:r>
              <a:rPr lang="en-US" sz="1200" b="0" dirty="0"/>
              <a:t>the last stop in the slider</a:t>
            </a:r>
            <a:r>
              <a:rPr lang="en-US" sz="1200" dirty="0"/>
              <a:t>, and then do the following:</a:t>
            </a:r>
          </a:p>
          <a:p>
            <a:pPr marL="1143000" marR="0" lvl="4"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0" dirty="0"/>
              <a:t>In</a:t>
            </a:r>
            <a:r>
              <a:rPr lang="en-US" sz="1200" dirty="0"/>
              <a:t> the </a:t>
            </a:r>
            <a:r>
              <a:rPr lang="en-US" sz="1200" b="1" baseline="0" dirty="0"/>
              <a:t>Position </a:t>
            </a:r>
            <a:r>
              <a:rPr lang="en-US" sz="1200" dirty="0"/>
              <a:t>box, enter</a:t>
            </a:r>
            <a:r>
              <a:rPr lang="en-US" sz="1200" baseline="0" dirty="0"/>
              <a:t> </a:t>
            </a:r>
            <a:r>
              <a:rPr lang="en-US" sz="1200" b="1" baseline="0" dirty="0"/>
              <a:t>100</a:t>
            </a:r>
            <a:r>
              <a:rPr lang="en-US" sz="1200" b="1" dirty="0"/>
              <a:t>%</a:t>
            </a:r>
            <a:r>
              <a:rPr lang="en-US" sz="1200" dirty="0"/>
              <a:t>.</a:t>
            </a:r>
          </a:p>
          <a:p>
            <a:pPr marL="1143000" marR="0" lvl="4"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dirty="0"/>
              <a:t>Click the button next to </a:t>
            </a:r>
            <a:r>
              <a:rPr lang="en-US" sz="1200" b="1" dirty="0"/>
              <a:t>Color</a:t>
            </a:r>
            <a:r>
              <a:rPr lang="en-US" sz="1200" dirty="0"/>
              <a:t>, and then </a:t>
            </a:r>
            <a:r>
              <a:rPr lang="en-US" sz="1200" i="0" baseline="0" dirty="0"/>
              <a:t>under </a:t>
            </a:r>
            <a:r>
              <a:rPr lang="en-US" sz="1200" b="1" i="0" baseline="0" dirty="0"/>
              <a:t>Theme Colors</a:t>
            </a:r>
            <a:r>
              <a:rPr lang="en-US" sz="1200" i="0" baseline="0" dirty="0"/>
              <a:t> </a:t>
            </a:r>
            <a:r>
              <a:rPr lang="en-US" sz="1200" dirty="0"/>
              <a:t>click </a:t>
            </a:r>
            <a:r>
              <a:rPr lang="en-US" sz="1200" b="1" dirty="0"/>
              <a:t>White, Background 1, Darker 25%</a:t>
            </a:r>
            <a:r>
              <a:rPr lang="en-US" sz="1200" b="1" baseline="0" dirty="0"/>
              <a:t> </a:t>
            </a:r>
            <a:r>
              <a:rPr lang="en-US" sz="1200" b="0" dirty="0"/>
              <a:t>(fourth row,</a:t>
            </a:r>
            <a:r>
              <a:rPr lang="en-US" sz="1200" b="0" baseline="0" dirty="0"/>
              <a:t> first option from the left).</a:t>
            </a:r>
            <a:endParaRPr lang="en-US" sz="1200" b="0" dirty="0"/>
          </a:p>
          <a:p>
            <a:pPr marL="228600" lvl="1" indent="-228600">
              <a:spcAft>
                <a:spcPts val="200"/>
              </a:spcAft>
              <a:buFont typeface="+mj-lt"/>
              <a:buAutoNum type="arabicPeriod" startAt="7"/>
            </a:pPr>
            <a:r>
              <a:rPr lang="en-US" sz="1200" dirty="0"/>
              <a:t>Also in the </a:t>
            </a:r>
            <a:r>
              <a:rPr lang="en-US" sz="1200" b="1" dirty="0"/>
              <a:t>Format Shape </a:t>
            </a:r>
            <a:r>
              <a:rPr lang="en-US" sz="1200" dirty="0"/>
              <a:t>dialog box, click </a:t>
            </a:r>
            <a:r>
              <a:rPr lang="en-US" sz="1200" b="1" dirty="0"/>
              <a:t>Line Style </a:t>
            </a:r>
            <a:r>
              <a:rPr lang="en-US" sz="1200" dirty="0"/>
              <a:t>in the left pane, and then in the right pane,</a:t>
            </a:r>
            <a:r>
              <a:rPr lang="en-US" sz="1200" baseline="0" dirty="0"/>
              <a:t> in the </a:t>
            </a:r>
            <a:r>
              <a:rPr lang="en-US" sz="1200" b="1" baseline="0" dirty="0"/>
              <a:t>Width</a:t>
            </a:r>
            <a:r>
              <a:rPr lang="en-US" sz="1200" baseline="0" dirty="0"/>
              <a:t> box, </a:t>
            </a:r>
            <a:r>
              <a:rPr lang="en-US" sz="1200" dirty="0"/>
              <a:t>enter </a:t>
            </a:r>
            <a:r>
              <a:rPr lang="en-US" sz="1200" b="1" dirty="0"/>
              <a:t>2 pt</a:t>
            </a:r>
            <a:r>
              <a:rPr lang="en-US" sz="1200" dirty="0"/>
              <a:t>. </a:t>
            </a:r>
          </a:p>
          <a:p>
            <a:pPr marL="228600" lvl="1" indent="-228600">
              <a:spcAft>
                <a:spcPts val="200"/>
              </a:spcAft>
              <a:buFont typeface="+mj-lt"/>
              <a:buAutoNum type="arabicPeriod" startAt="7"/>
            </a:pPr>
            <a:r>
              <a:rPr lang="en-US" sz="1200" dirty="0"/>
              <a:t>Also in the </a:t>
            </a:r>
            <a:r>
              <a:rPr lang="en-US" sz="1200" b="1" dirty="0"/>
              <a:t>Format Shape</a:t>
            </a:r>
            <a:r>
              <a:rPr lang="en-US" sz="1200" b="1" baseline="0" dirty="0"/>
              <a:t> </a:t>
            </a:r>
            <a:r>
              <a:rPr lang="en-US" sz="1200" baseline="0" dirty="0"/>
              <a:t>dialog box, click </a:t>
            </a:r>
            <a:r>
              <a:rPr lang="en-US" sz="1200" b="1" baseline="0" dirty="0"/>
              <a:t>Glow and Soft Edges </a:t>
            </a:r>
            <a:r>
              <a:rPr lang="en-US" sz="1200" baseline="0" dirty="0"/>
              <a:t>in the left pane, and then in the right pane, under </a:t>
            </a:r>
            <a:r>
              <a:rPr lang="en-US" sz="1200" b="1" baseline="0" dirty="0"/>
              <a:t>Glow</a:t>
            </a:r>
            <a:r>
              <a:rPr lang="en-US" sz="1200" baseline="0" dirty="0"/>
              <a:t>, do the following:</a:t>
            </a:r>
            <a:endParaRPr lang="en-US" sz="1200" dirty="0"/>
          </a:p>
          <a:p>
            <a:pPr marL="685800" lvl="2" indent="-228600">
              <a:spcAft>
                <a:spcPts val="200"/>
              </a:spcAft>
              <a:buFont typeface="Arial" pitchFamily="34" charset="0"/>
              <a:buChar char="•"/>
            </a:pPr>
            <a:r>
              <a:rPr lang="en-US" sz="1200" b="0" i="0" baseline="0" dirty="0"/>
              <a:t>In the </a:t>
            </a:r>
            <a:r>
              <a:rPr lang="en-US" sz="1200" b="1" i="0" baseline="0" dirty="0"/>
              <a:t>Size</a:t>
            </a:r>
            <a:r>
              <a:rPr lang="en-US" sz="1200" b="0" i="0" baseline="0" dirty="0"/>
              <a:t> box, enter </a:t>
            </a:r>
            <a:r>
              <a:rPr lang="en-US" sz="1200" b="1" i="0" baseline="0" dirty="0"/>
              <a:t>5</a:t>
            </a:r>
            <a:r>
              <a:rPr lang="en-US" sz="1200" b="0" i="0" baseline="0" dirty="0"/>
              <a:t>. </a:t>
            </a:r>
          </a:p>
          <a:p>
            <a:pPr marL="685800" lvl="2" indent="-228600">
              <a:spcAft>
                <a:spcPts val="200"/>
              </a:spcAft>
              <a:buFont typeface="Arial" pitchFamily="34" charset="0"/>
              <a:buChar char="•"/>
            </a:pPr>
            <a:r>
              <a:rPr lang="en-US" sz="1200" i="0" dirty="0"/>
              <a:t>Click the button next to </a:t>
            </a:r>
            <a:r>
              <a:rPr lang="en-US" sz="1200" b="1" i="0" dirty="0"/>
              <a:t>Color</a:t>
            </a:r>
            <a:r>
              <a:rPr lang="en-US" sz="1200" i="0" dirty="0"/>
              <a:t>, </a:t>
            </a:r>
            <a:r>
              <a:rPr lang="en-US" sz="1200" b="0" i="0" baseline="0" dirty="0"/>
              <a:t>and then </a:t>
            </a:r>
            <a:r>
              <a:rPr lang="en-US" sz="1200" i="0" baseline="0" dirty="0"/>
              <a:t>under </a:t>
            </a:r>
            <a:r>
              <a:rPr lang="en-US" sz="1200" b="1" i="0" baseline="0" dirty="0"/>
              <a:t>Theme Colors</a:t>
            </a:r>
            <a:r>
              <a:rPr lang="en-US" sz="1200" i="0" baseline="0" dirty="0"/>
              <a:t> </a:t>
            </a:r>
            <a:r>
              <a:rPr lang="en-US" sz="1200" b="0" i="0" baseline="0" dirty="0"/>
              <a:t>click </a:t>
            </a:r>
            <a:r>
              <a:rPr lang="en-US" sz="1200" b="1" dirty="0"/>
              <a:t>White, Background 1, Darker 25% </a:t>
            </a:r>
            <a:r>
              <a:rPr lang="en-US" sz="1200" dirty="0"/>
              <a:t>(fourth row, first option from the left).</a:t>
            </a:r>
          </a:p>
          <a:p>
            <a:pPr marL="228600" lvl="1" indent="-228600">
              <a:spcAft>
                <a:spcPts val="200"/>
              </a:spcAft>
              <a:buFont typeface="+mj-lt"/>
              <a:buAutoNum type="arabicPeriod" startAt="7"/>
            </a:pPr>
            <a:r>
              <a:rPr lang="en-US" sz="1200" dirty="0"/>
              <a:t>On the slide, right-click the rounded rectangle</a:t>
            </a:r>
            <a:r>
              <a:rPr lang="en-US" sz="1200" baseline="0" dirty="0"/>
              <a:t>, click </a:t>
            </a:r>
            <a:r>
              <a:rPr lang="en-US" sz="1200" b="1" baseline="0" dirty="0"/>
              <a:t>Edit Text</a:t>
            </a:r>
            <a:r>
              <a:rPr lang="en-US" sz="1200" baseline="0" dirty="0"/>
              <a:t>, then enter text. </a:t>
            </a:r>
          </a:p>
          <a:p>
            <a:pPr marL="228600" marR="0" lvl="1" indent="-228600" algn="l" defTabSz="914400" rtl="0" eaLnBrk="1" fontAlgn="auto" latinLnBrk="0" hangingPunct="1">
              <a:lnSpc>
                <a:spcPct val="100000"/>
              </a:lnSpc>
              <a:spcBef>
                <a:spcPts val="0"/>
              </a:spcBef>
              <a:spcAft>
                <a:spcPts val="0"/>
              </a:spcAft>
              <a:buClrTx/>
              <a:buSzTx/>
              <a:buFont typeface="+mj-lt"/>
              <a:buAutoNum type="arabicPeriod" startAt="7"/>
              <a:tabLst/>
              <a:defRPr/>
            </a:pPr>
            <a:r>
              <a:rPr lang="en-US" sz="1200" baseline="0" dirty="0"/>
              <a:t>Select the text. </a:t>
            </a:r>
            <a:r>
              <a:rPr lang="en-US" sz="1200" i="0" baseline="0" dirty="0"/>
              <a:t>O</a:t>
            </a:r>
            <a:r>
              <a:rPr lang="en-US" sz="1200" i="0" dirty="0"/>
              <a:t>n the </a:t>
            </a:r>
            <a:r>
              <a:rPr lang="en-US" sz="1200" b="1" i="0" dirty="0"/>
              <a:t>Home</a:t>
            </a:r>
            <a:r>
              <a:rPr lang="en-US" sz="1200" i="0" baseline="0" dirty="0"/>
              <a:t> tab, in the </a:t>
            </a:r>
            <a:r>
              <a:rPr lang="en-US" sz="1200" b="1" i="0" baseline="0" dirty="0"/>
              <a:t>Font</a:t>
            </a:r>
            <a:r>
              <a:rPr lang="en-US" sz="1200" i="0" baseline="0" dirty="0"/>
              <a:t> group, select </a:t>
            </a:r>
            <a:r>
              <a:rPr lang="en-US" sz="1200" b="1" dirty="0"/>
              <a:t>Franklin Gothic Medium Cond </a:t>
            </a:r>
            <a:r>
              <a:rPr lang="en-US" sz="1200" i="0" baseline="0" dirty="0"/>
              <a:t>from the </a:t>
            </a:r>
            <a:r>
              <a:rPr lang="en-US" sz="1200" b="1" i="0" baseline="0" dirty="0"/>
              <a:t>Font</a:t>
            </a:r>
            <a:r>
              <a:rPr lang="en-US" sz="1200" i="0" baseline="0" dirty="0"/>
              <a:t> list, select </a:t>
            </a:r>
            <a:r>
              <a:rPr lang="en-US" sz="1200" b="1" dirty="0"/>
              <a:t>24</a:t>
            </a:r>
            <a:r>
              <a:rPr lang="en-US" sz="1200" i="0" baseline="0" dirty="0"/>
              <a:t> from the </a:t>
            </a:r>
            <a:r>
              <a:rPr lang="en-US" sz="1200" b="1" i="0" baseline="0" dirty="0"/>
              <a:t>Font Size </a:t>
            </a:r>
            <a:r>
              <a:rPr lang="en-US" sz="1200" i="0" baseline="0" dirty="0"/>
              <a:t>list, and then </a:t>
            </a:r>
            <a:r>
              <a:rPr lang="en-US" sz="1200" baseline="0" dirty="0"/>
              <a:t>click the arrow next to </a:t>
            </a:r>
            <a:r>
              <a:rPr lang="en-US" sz="1200" b="1" baseline="0" dirty="0"/>
              <a:t>Font Color </a:t>
            </a:r>
            <a:r>
              <a:rPr lang="en-US" sz="1200" baseline="0" dirty="0"/>
              <a:t>and </a:t>
            </a:r>
            <a:r>
              <a:rPr lang="en-US" sz="1200" i="0" baseline="0" dirty="0"/>
              <a:t>under </a:t>
            </a:r>
            <a:r>
              <a:rPr lang="en-US" sz="1200" b="1" i="0" baseline="0" dirty="0"/>
              <a:t>Theme Colors</a:t>
            </a:r>
            <a:r>
              <a:rPr lang="en-US" sz="1200" i="0" baseline="0" dirty="0"/>
              <a:t> </a:t>
            </a:r>
            <a:r>
              <a:rPr lang="en-US" sz="1200" baseline="0" dirty="0"/>
              <a:t>click </a:t>
            </a:r>
            <a:r>
              <a:rPr lang="en-US" sz="1200" b="1" dirty="0"/>
              <a:t>White, Background</a:t>
            </a:r>
            <a:r>
              <a:rPr lang="en-US" sz="1200" b="1" baseline="0" dirty="0"/>
              <a:t> 1, Darker 35% </a:t>
            </a:r>
            <a:r>
              <a:rPr lang="en-US" sz="1200" baseline="0" dirty="0"/>
              <a:t>(fifth row, first option from the left</a:t>
            </a:r>
            <a:r>
              <a:rPr lang="en-US" sz="1200" i="1" baseline="0" dirty="0"/>
              <a:t>)</a:t>
            </a:r>
            <a:r>
              <a:rPr lang="en-US" sz="1200" i="0" baseline="0" dirty="0"/>
              <a:t>.</a:t>
            </a:r>
          </a:p>
          <a:p>
            <a:pPr marL="228600" marR="0" lvl="1" indent="-228600" algn="l" defTabSz="914400" rtl="0" eaLnBrk="1" fontAlgn="auto" latinLnBrk="0" hangingPunct="1">
              <a:lnSpc>
                <a:spcPct val="100000"/>
              </a:lnSpc>
              <a:spcBef>
                <a:spcPts val="0"/>
              </a:spcBef>
              <a:spcAft>
                <a:spcPts val="0"/>
              </a:spcAft>
              <a:buClrTx/>
              <a:buSzTx/>
              <a:buFont typeface="+mj-lt"/>
              <a:buAutoNum type="arabicPeriod" startAt="7"/>
              <a:tabLst/>
              <a:defRPr/>
            </a:pPr>
            <a:r>
              <a:rPr lang="en-US" sz="1200" i="0" baseline="0" dirty="0"/>
              <a:t>On the </a:t>
            </a:r>
            <a:r>
              <a:rPr lang="en-US" sz="1200" b="1" i="0" baseline="0" dirty="0"/>
              <a:t>Home</a:t>
            </a:r>
            <a:r>
              <a:rPr lang="en-US" sz="1200" i="0" baseline="0" dirty="0"/>
              <a:t> tab, in the </a:t>
            </a:r>
            <a:r>
              <a:rPr lang="en-US" sz="1200" b="1" i="0" baseline="0" dirty="0"/>
              <a:t>Paragraph</a:t>
            </a:r>
            <a:r>
              <a:rPr lang="en-US" sz="1200" i="0" baseline="0" dirty="0"/>
              <a:t> group, </a:t>
            </a:r>
            <a:r>
              <a:rPr lang="en-US" sz="1200" dirty="0"/>
              <a:t>click </a:t>
            </a:r>
            <a:r>
              <a:rPr lang="en-US" sz="1200" b="1" dirty="0"/>
              <a:t>Align</a:t>
            </a:r>
            <a:r>
              <a:rPr lang="en-US" sz="1200" b="1" baseline="0" dirty="0"/>
              <a:t> Text Left </a:t>
            </a:r>
            <a:r>
              <a:rPr lang="en-US" sz="1200" baseline="0" dirty="0"/>
              <a:t>to align the text left in the text box</a:t>
            </a:r>
            <a:r>
              <a:rPr lang="en-US" sz="1200" i="0" baseline="0" dirty="0"/>
              <a:t>.</a:t>
            </a:r>
          </a:p>
          <a:p>
            <a:pPr marL="228600" lvl="1" indent="-228600">
              <a:spcAft>
                <a:spcPts val="200"/>
              </a:spcAft>
              <a:buFont typeface="+mj-lt"/>
              <a:buAutoNum type="arabicPeriod" startAt="7"/>
            </a:pPr>
            <a:r>
              <a:rPr lang="en-US" sz="1200" i="0" baseline="0" dirty="0"/>
              <a:t>Under </a:t>
            </a:r>
            <a:r>
              <a:rPr lang="en-US" sz="1200" b="1" i="0" baseline="0" dirty="0"/>
              <a:t>Drawing Tools</a:t>
            </a:r>
            <a:r>
              <a:rPr lang="en-US" sz="1200" i="0" baseline="0" dirty="0"/>
              <a:t>, on the </a:t>
            </a:r>
            <a:r>
              <a:rPr lang="en-US" sz="1200" b="1" i="0" baseline="0" dirty="0"/>
              <a:t>Format</a:t>
            </a:r>
            <a:r>
              <a:rPr lang="en-US" sz="1200" i="0" baseline="0" dirty="0"/>
              <a:t> tab, in the bottom right corner of the </a:t>
            </a:r>
            <a:r>
              <a:rPr lang="en-US" sz="1200" b="1" i="0" baseline="0" dirty="0"/>
              <a:t>WordArt Styles</a:t>
            </a:r>
            <a:r>
              <a:rPr lang="en-US" sz="1200" i="0" baseline="0" dirty="0"/>
              <a:t> group, click the </a:t>
            </a:r>
            <a:r>
              <a:rPr lang="en-US" sz="1200" b="1" i="0" baseline="0" dirty="0"/>
              <a:t>Format Text Effects </a:t>
            </a:r>
            <a:r>
              <a:rPr lang="en-US" sz="1200" i="0" baseline="0" dirty="0"/>
              <a:t>dialog box launcher. In the </a:t>
            </a:r>
            <a:r>
              <a:rPr lang="en-US" sz="1200" b="1" i="0" baseline="0" dirty="0"/>
              <a:t>Format Text Effects </a:t>
            </a:r>
            <a:r>
              <a:rPr lang="en-US" sz="1200" i="0" baseline="0" dirty="0"/>
              <a:t>dialog box, click </a:t>
            </a:r>
            <a:r>
              <a:rPr lang="en-US" sz="1200" b="1" dirty="0"/>
              <a:t>Text Box</a:t>
            </a:r>
            <a:r>
              <a:rPr lang="en-US" sz="1200" dirty="0"/>
              <a:t> in the left pane.</a:t>
            </a:r>
            <a:r>
              <a:rPr lang="en-US" sz="1200" baseline="0" dirty="0"/>
              <a:t> I</a:t>
            </a:r>
            <a:r>
              <a:rPr lang="en-US" sz="1200" dirty="0"/>
              <a:t>n the right pane, under </a:t>
            </a:r>
            <a:r>
              <a:rPr lang="en-US" sz="1200" b="1" dirty="0"/>
              <a:t>Internal margin</a:t>
            </a:r>
            <a:r>
              <a:rPr lang="en-US" sz="1200" dirty="0"/>
              <a:t>, enter </a:t>
            </a:r>
            <a:r>
              <a:rPr lang="en-US" sz="1200" b="1" dirty="0"/>
              <a:t>0.6”</a:t>
            </a:r>
            <a:r>
              <a:rPr lang="en-US" sz="1200" dirty="0"/>
              <a:t> in the </a:t>
            </a:r>
            <a:r>
              <a:rPr lang="en-US" sz="1200" b="1" dirty="0"/>
              <a:t>Left</a:t>
            </a:r>
            <a:r>
              <a:rPr lang="en-US" sz="1200" dirty="0"/>
              <a:t> box</a:t>
            </a:r>
            <a:r>
              <a:rPr lang="en-US" sz="1200" baseline="0" dirty="0"/>
              <a:t> to increase the left margin in the rounded rectangle to accommodate the embossed circle. </a:t>
            </a:r>
          </a:p>
          <a:p>
            <a:pPr marL="685800" lvl="1" indent="-228600">
              <a:spcAft>
                <a:spcPts val="200"/>
              </a:spcAft>
              <a:buFont typeface="+mj-lt"/>
              <a:buNone/>
            </a:pPr>
            <a:endParaRPr lang="en-US" sz="1200" i="1" baseline="0" dirty="0"/>
          </a:p>
          <a:p>
            <a:pPr marL="685800" lvl="1" indent="-228600">
              <a:spcAft>
                <a:spcPts val="200"/>
              </a:spcAft>
              <a:buFont typeface="+mj-lt"/>
              <a:buAutoNum type="arabicPeriod"/>
            </a:pPr>
            <a:endParaRPr lang="en-US" sz="1200" i="1" baseline="0" dirty="0"/>
          </a:p>
          <a:p>
            <a:pPr marL="228600" marR="0" indent="-228600" algn="l" defTabSz="914400" rtl="0" eaLnBrk="1" fontAlgn="auto" latinLnBrk="0" hangingPunct="1">
              <a:lnSpc>
                <a:spcPct val="90000"/>
              </a:lnSpc>
              <a:spcBef>
                <a:spcPts val="0"/>
              </a:spcBef>
              <a:spcAft>
                <a:spcPts val="200"/>
              </a:spcAft>
              <a:buClrTx/>
              <a:buSzTx/>
              <a:buFont typeface="+mj-lt"/>
              <a:buNone/>
              <a:tabLst/>
              <a:defRPr/>
            </a:pPr>
            <a:r>
              <a:rPr lang="en-US" sz="1200" i="0" baseline="0" dirty="0"/>
              <a:t>To reproduce the olive-green circle and arrow for the top shape on this slide, do the following:</a:t>
            </a:r>
          </a:p>
          <a:p>
            <a:pPr marL="228600" marR="0" lvl="1" indent="-228600" algn="l" defTabSz="914400" rtl="0" eaLnBrk="1" fontAlgn="auto" latinLnBrk="0" hangingPunct="1">
              <a:lnSpc>
                <a:spcPct val="90000"/>
              </a:lnSpc>
              <a:spcBef>
                <a:spcPts val="0"/>
              </a:spcBef>
              <a:spcAft>
                <a:spcPts val="200"/>
              </a:spcAft>
              <a:buClrTx/>
              <a:buSzTx/>
              <a:buFont typeface="+mj-lt"/>
              <a:buAutoNum type="arabicPeriod"/>
              <a:tabLst/>
              <a:defRPr/>
            </a:pPr>
            <a:r>
              <a:rPr lang="en-US" sz="1200" i="0" baseline="0" dirty="0"/>
              <a:t>On the </a:t>
            </a:r>
            <a:r>
              <a:rPr lang="en-US" sz="1200" b="1" i="0" baseline="0" dirty="0"/>
              <a:t>Home</a:t>
            </a:r>
            <a:r>
              <a:rPr lang="en-US" sz="1200" i="0" baseline="0" dirty="0"/>
              <a:t> tab, in the </a:t>
            </a:r>
            <a:r>
              <a:rPr lang="en-US" sz="1200" b="1" i="0" baseline="0" dirty="0"/>
              <a:t>Drawing</a:t>
            </a:r>
            <a:r>
              <a:rPr lang="en-US" sz="1200" i="0" baseline="0" dirty="0"/>
              <a:t> group, click </a:t>
            </a:r>
            <a:r>
              <a:rPr lang="en-US" sz="1200" b="1" i="0" baseline="0" dirty="0"/>
              <a:t>Shapes</a:t>
            </a:r>
            <a:r>
              <a:rPr lang="en-US" sz="1200" i="0" baseline="0" dirty="0"/>
              <a:t>, and then under </a:t>
            </a:r>
            <a:r>
              <a:rPr lang="en-US" sz="1200" b="1" i="0" baseline="0" dirty="0"/>
              <a:t>Basic Shapes</a:t>
            </a:r>
            <a:r>
              <a:rPr lang="en-US" sz="1200" i="0" baseline="0" dirty="0"/>
              <a:t> click </a:t>
            </a:r>
            <a:r>
              <a:rPr lang="en-US" sz="1200" b="1" i="0" baseline="0" dirty="0"/>
              <a:t>Oval</a:t>
            </a:r>
            <a:r>
              <a:rPr lang="en-US" sz="1200" i="0" baseline="0" dirty="0"/>
              <a:t> (first row, second option from the left). Press and hold SHIFT to constrain the shape to a circle, and then on the slide, drag to draw a circle. </a:t>
            </a:r>
          </a:p>
          <a:p>
            <a:pPr marL="228600" indent="-228600">
              <a:buFont typeface="+mj-lt"/>
              <a:buAutoNum type="arabicPeriod" startAt="2"/>
            </a:pPr>
            <a:r>
              <a:rPr lang="en-US" sz="1200" baseline="0" dirty="0"/>
              <a:t>Select the circle. Under </a:t>
            </a:r>
            <a:r>
              <a:rPr lang="en-US" sz="1200" b="1" baseline="0" dirty="0"/>
              <a:t>Drawing</a:t>
            </a:r>
            <a:r>
              <a:rPr lang="en-US" sz="1200" baseline="0" dirty="0"/>
              <a:t> </a:t>
            </a:r>
            <a:r>
              <a:rPr lang="en-US" sz="1200" b="1" baseline="0" dirty="0"/>
              <a:t>Tools</a:t>
            </a:r>
            <a:r>
              <a:rPr lang="en-US" sz="1200" baseline="0" dirty="0"/>
              <a:t>, on the </a:t>
            </a:r>
            <a:r>
              <a:rPr lang="en-US" sz="1200" b="1" baseline="0" dirty="0"/>
              <a:t>Format</a:t>
            </a:r>
            <a:r>
              <a:rPr lang="en-US" sz="1200" baseline="0" dirty="0"/>
              <a:t> tab, in the </a:t>
            </a:r>
            <a:r>
              <a:rPr lang="en-US" sz="1200" b="1" baseline="0" dirty="0"/>
              <a:t>Size</a:t>
            </a:r>
            <a:r>
              <a:rPr lang="en-US" sz="1200" baseline="0" dirty="0"/>
              <a:t> group, do the following:</a:t>
            </a:r>
          </a:p>
          <a:p>
            <a:pPr marL="685800" lvl="1" indent="-228600">
              <a:buFont typeface="Arial" pitchFamily="34" charset="0"/>
              <a:buChar char="•"/>
            </a:pPr>
            <a:r>
              <a:rPr lang="en-US" sz="1200" baseline="0" dirty="0"/>
              <a:t>In the </a:t>
            </a:r>
            <a:r>
              <a:rPr lang="en-US" sz="1200" b="1" baseline="0" dirty="0"/>
              <a:t>Shape Height </a:t>
            </a:r>
            <a:r>
              <a:rPr lang="en-US" sz="1200" baseline="0" dirty="0"/>
              <a:t>box, enter </a:t>
            </a:r>
            <a:r>
              <a:rPr lang="en-US" sz="1200" b="1" baseline="0" dirty="0"/>
              <a:t>.4”</a:t>
            </a:r>
            <a:r>
              <a:rPr lang="en-US" sz="1200" b="0" baseline="0" dirty="0"/>
              <a:t>.</a:t>
            </a:r>
            <a:endParaRPr lang="en-US" sz="1200" b="1" baseline="0" dirty="0"/>
          </a:p>
          <a:p>
            <a:pPr marL="685800" lvl="1" indent="-228600">
              <a:buFont typeface="Arial" pitchFamily="34" charset="0"/>
              <a:buChar char="•"/>
            </a:pPr>
            <a:r>
              <a:rPr lang="en-US" sz="1200" baseline="0" dirty="0"/>
              <a:t>In the </a:t>
            </a:r>
            <a:r>
              <a:rPr lang="en-US" sz="1200" b="1" baseline="0" dirty="0"/>
              <a:t>Shape Width </a:t>
            </a:r>
            <a:r>
              <a:rPr lang="en-US" sz="1200" baseline="0" dirty="0"/>
              <a:t>box, enter </a:t>
            </a:r>
            <a:r>
              <a:rPr lang="en-US" sz="1200" b="1" baseline="0" dirty="0"/>
              <a:t>.4”</a:t>
            </a:r>
            <a:r>
              <a:rPr lang="en-US" sz="1200" b="0" baseline="0" dirty="0"/>
              <a:t>.</a:t>
            </a:r>
            <a:endParaRPr lang="en-US" sz="1200" i="0" baseline="0" dirty="0"/>
          </a:p>
          <a:p>
            <a:pPr marL="228600" marR="0" lvl="1" indent="-228600" algn="l" defTabSz="914400" rtl="0" eaLnBrk="1" fontAlgn="auto" latinLnBrk="0" hangingPunct="1">
              <a:lnSpc>
                <a:spcPct val="90000"/>
              </a:lnSpc>
              <a:spcBef>
                <a:spcPts val="0"/>
              </a:spcBef>
              <a:spcAft>
                <a:spcPts val="200"/>
              </a:spcAft>
              <a:buClrTx/>
              <a:buSzTx/>
              <a:buFont typeface="+mj-lt"/>
              <a:buAutoNum type="arabicPeriod" startAt="3"/>
              <a:tabLst/>
              <a:defRPr/>
            </a:pPr>
            <a:r>
              <a:rPr lang="en-US" sz="1200" i="0" baseline="0" dirty="0"/>
              <a:t>On the </a:t>
            </a:r>
            <a:r>
              <a:rPr lang="en-US" sz="1200" b="1" i="0" baseline="0" dirty="0"/>
              <a:t>Home</a:t>
            </a:r>
            <a:r>
              <a:rPr lang="en-US" sz="1200" i="0" baseline="0" dirty="0"/>
              <a:t> tab, in the bottom right corner of the </a:t>
            </a:r>
            <a:r>
              <a:rPr lang="en-US" sz="1200" b="1" i="0" baseline="0" dirty="0"/>
              <a:t>Drawing</a:t>
            </a:r>
            <a:r>
              <a:rPr lang="en-US" sz="1200" i="0" baseline="0" dirty="0"/>
              <a:t> group, click the </a:t>
            </a:r>
            <a:r>
              <a:rPr lang="en-US" sz="1200" b="1" i="0" baseline="0" dirty="0"/>
              <a:t>Format Shape </a:t>
            </a:r>
            <a:r>
              <a:rPr lang="en-US" sz="1200" i="0" baseline="0" dirty="0"/>
              <a:t>dialog box launcher. In the </a:t>
            </a:r>
            <a:r>
              <a:rPr lang="en-US" sz="1200" b="1" i="0" baseline="0" dirty="0"/>
              <a:t>Format Shape </a:t>
            </a:r>
            <a:r>
              <a:rPr lang="en-US" sz="1200" i="0" baseline="0" dirty="0"/>
              <a:t>dialog box, click </a:t>
            </a:r>
            <a:r>
              <a:rPr lang="en-US" sz="1200" b="1" i="0" baseline="0" dirty="0"/>
              <a:t>Fill</a:t>
            </a:r>
            <a:r>
              <a:rPr lang="en-US" sz="1200" i="0" baseline="0" dirty="0"/>
              <a:t> in the left pane. In the right pane, select </a:t>
            </a:r>
            <a:r>
              <a:rPr lang="en-US" sz="1200" b="1" i="0" baseline="0" dirty="0"/>
              <a:t>Solid Fill</a:t>
            </a:r>
            <a:r>
              <a:rPr lang="en-US" sz="1200" b="0" i="0" baseline="0" dirty="0"/>
              <a:t>,</a:t>
            </a:r>
            <a:r>
              <a:rPr lang="en-US" sz="1200" i="0" baseline="0" dirty="0"/>
              <a:t> and then click the button next to </a:t>
            </a:r>
            <a:r>
              <a:rPr lang="en-US" sz="1200" b="1" i="0" baseline="0" dirty="0"/>
              <a:t>Color</a:t>
            </a:r>
            <a:r>
              <a:rPr lang="en-US" sz="1200" i="0" baseline="0" dirty="0"/>
              <a:t> and under </a:t>
            </a:r>
            <a:r>
              <a:rPr lang="en-US" sz="1200" b="1" i="0" baseline="0" dirty="0"/>
              <a:t>Theme Colors</a:t>
            </a:r>
            <a:r>
              <a:rPr lang="en-US" sz="1200" i="0" baseline="0" dirty="0"/>
              <a:t> click </a:t>
            </a:r>
            <a:r>
              <a:rPr lang="en-US" sz="1200" b="1" i="0" baseline="0" dirty="0"/>
              <a:t>Olive Green, Accent 3, Lighter 60% </a:t>
            </a:r>
            <a:r>
              <a:rPr lang="en-US" sz="1200" i="0" baseline="0" dirty="0"/>
              <a:t>(third row, seventh option from the left). </a:t>
            </a:r>
          </a:p>
          <a:p>
            <a:pPr marL="228600" lvl="1" indent="-228600">
              <a:spcAft>
                <a:spcPts val="200"/>
              </a:spcAft>
              <a:buFont typeface="+mj-lt"/>
              <a:buAutoNum type="arabicPeriod" startAt="3"/>
            </a:pPr>
            <a:r>
              <a:rPr lang="en-US" sz="1200" i="0" baseline="0" dirty="0"/>
              <a:t>Also in the </a:t>
            </a:r>
            <a:r>
              <a:rPr lang="en-US" sz="1200" b="1" i="0" baseline="0" dirty="0"/>
              <a:t>Format Shape </a:t>
            </a:r>
            <a:r>
              <a:rPr lang="en-US" sz="1200" i="0" baseline="0" dirty="0"/>
              <a:t>dialog box, click </a:t>
            </a:r>
            <a:r>
              <a:rPr lang="en-US" sz="1200" b="1" i="0" baseline="0" dirty="0"/>
              <a:t>Line Color</a:t>
            </a:r>
            <a:r>
              <a:rPr lang="en-US" sz="1200" i="0" baseline="0" dirty="0"/>
              <a:t> in the left pane, and then select </a:t>
            </a:r>
            <a:r>
              <a:rPr lang="en-US" sz="1200" b="1" i="0" baseline="0" dirty="0"/>
              <a:t>No line</a:t>
            </a:r>
            <a:r>
              <a:rPr lang="en-US" sz="1200" i="0" baseline="0" dirty="0"/>
              <a:t> in the right pane.</a:t>
            </a:r>
          </a:p>
          <a:p>
            <a:pPr marL="228600" lvl="1" indent="-228600">
              <a:spcAft>
                <a:spcPts val="200"/>
              </a:spcAft>
              <a:buFont typeface="+mj-lt"/>
              <a:buAutoNum type="arabicPeriod" startAt="3"/>
            </a:pPr>
            <a:r>
              <a:rPr lang="en-US" sz="1200" i="0" baseline="0" dirty="0"/>
              <a:t>Also in the </a:t>
            </a:r>
            <a:r>
              <a:rPr lang="en-US" sz="1200" b="1" i="0" baseline="0" dirty="0"/>
              <a:t>Format Shape </a:t>
            </a:r>
            <a:r>
              <a:rPr lang="en-US" sz="1200" i="0" baseline="0" dirty="0"/>
              <a:t>dialog box, click </a:t>
            </a:r>
            <a:r>
              <a:rPr lang="en-US" sz="1200" b="1" i="0" baseline="0" dirty="0"/>
              <a:t>Shadow </a:t>
            </a:r>
            <a:r>
              <a:rPr lang="en-US" sz="1200" i="0" baseline="0" dirty="0"/>
              <a:t>in the left pane, and then do the following:</a:t>
            </a:r>
          </a:p>
          <a:p>
            <a:pPr marL="685800" lvl="2" indent="-228600">
              <a:spcAft>
                <a:spcPts val="200"/>
              </a:spcAft>
              <a:buFont typeface="Arial" pitchFamily="34" charset="0"/>
              <a:buChar char="•"/>
            </a:pPr>
            <a:r>
              <a:rPr lang="en-US" sz="1200" i="0" baseline="0" dirty="0"/>
              <a:t>Click the button next to </a:t>
            </a:r>
            <a:r>
              <a:rPr lang="en-US" sz="1200" b="1" i="0" baseline="0" dirty="0"/>
              <a:t>Presets</a:t>
            </a:r>
            <a:r>
              <a:rPr lang="en-US" sz="1200" i="0" baseline="0" dirty="0"/>
              <a:t>, and then under </a:t>
            </a:r>
            <a:r>
              <a:rPr lang="en-US" sz="1200" b="1" i="0" baseline="0" dirty="0"/>
              <a:t>Inner</a:t>
            </a:r>
            <a:r>
              <a:rPr lang="en-US" sz="1200" i="0" baseline="0" dirty="0"/>
              <a:t> click </a:t>
            </a:r>
            <a:r>
              <a:rPr lang="en-US" sz="1200" b="1" dirty="0"/>
              <a:t>Inside Diagonal Top Left </a:t>
            </a:r>
            <a:r>
              <a:rPr lang="en-US" sz="1200" dirty="0"/>
              <a:t>(first row, first option from the left).</a:t>
            </a:r>
          </a:p>
          <a:p>
            <a:pPr marL="685800" lvl="2" indent="-228600">
              <a:spcAft>
                <a:spcPts val="200"/>
              </a:spcAft>
              <a:buFont typeface="Arial" pitchFamily="34" charset="0"/>
              <a:buChar char="•"/>
            </a:pPr>
            <a:r>
              <a:rPr lang="en-US" sz="1200" i="0" baseline="0" dirty="0"/>
              <a:t>In the </a:t>
            </a:r>
            <a:r>
              <a:rPr lang="en-US" sz="1200" b="1" i="0" baseline="0" dirty="0"/>
              <a:t>Transparency</a:t>
            </a:r>
            <a:r>
              <a:rPr lang="en-US" sz="1200" i="0" baseline="0" dirty="0"/>
              <a:t> box, enter </a:t>
            </a:r>
            <a:r>
              <a:rPr lang="en-US" sz="1200" b="1" i="0" baseline="0" dirty="0"/>
              <a:t>80%</a:t>
            </a:r>
            <a:r>
              <a:rPr lang="en-US" sz="1200" i="0" baseline="0" dirty="0"/>
              <a:t>.</a:t>
            </a:r>
          </a:p>
          <a:p>
            <a:pPr marL="685800" lvl="2" indent="-228600">
              <a:spcAft>
                <a:spcPts val="200"/>
              </a:spcAft>
              <a:buFont typeface="Arial" pitchFamily="34" charset="0"/>
              <a:buChar char="•"/>
            </a:pPr>
            <a:r>
              <a:rPr lang="en-US" sz="1200" i="0" baseline="0" dirty="0"/>
              <a:t>In the </a:t>
            </a:r>
            <a:r>
              <a:rPr lang="en-US" sz="1200" b="1" i="0" baseline="0" dirty="0"/>
              <a:t>Distance</a:t>
            </a:r>
            <a:r>
              <a:rPr lang="en-US" sz="1200" i="0" baseline="0" dirty="0"/>
              <a:t> box, enter </a:t>
            </a:r>
            <a:r>
              <a:rPr lang="en-US" sz="1200" b="1" i="0" baseline="0" dirty="0"/>
              <a:t>2 pt</a:t>
            </a:r>
            <a:r>
              <a:rPr lang="en-US" sz="1200" i="0" baseline="0" dirty="0"/>
              <a:t>. </a:t>
            </a:r>
          </a:p>
          <a:p>
            <a:pPr marL="228600" lvl="1" indent="-228600">
              <a:spcAft>
                <a:spcPts val="200"/>
              </a:spcAft>
              <a:buFont typeface="+mj-lt"/>
              <a:buAutoNum type="arabicPeriod" startAt="3"/>
            </a:pPr>
            <a:r>
              <a:rPr lang="en-US" sz="1200" i="0" baseline="0" dirty="0"/>
              <a:t>Drag the circle onto the left side of the rounded rectangle. </a:t>
            </a:r>
          </a:p>
          <a:p>
            <a:pPr marL="228600" marR="0" lvl="1" indent="-228600" algn="l" defTabSz="914400" rtl="0" eaLnBrk="1" fontAlgn="auto" latinLnBrk="0" hangingPunct="1">
              <a:lnSpc>
                <a:spcPct val="90000"/>
              </a:lnSpc>
              <a:spcBef>
                <a:spcPts val="0"/>
              </a:spcBef>
              <a:spcAft>
                <a:spcPts val="200"/>
              </a:spcAft>
              <a:buClrTx/>
              <a:buSzTx/>
              <a:buFont typeface="+mj-lt"/>
              <a:buAutoNum type="arabicPeriod" startAt="3"/>
              <a:tabLst/>
              <a:defRPr/>
            </a:pPr>
            <a:r>
              <a:rPr lang="en-US" sz="1200" i="0" baseline="0" dirty="0"/>
              <a:t>On the </a:t>
            </a:r>
            <a:r>
              <a:rPr lang="en-US" sz="1200" b="1" i="0" baseline="0" dirty="0"/>
              <a:t>Home</a:t>
            </a:r>
            <a:r>
              <a:rPr lang="en-US" sz="1200" i="0" baseline="0" dirty="0"/>
              <a:t> tab, in the </a:t>
            </a:r>
            <a:r>
              <a:rPr lang="en-US" sz="1200" b="1" i="0" baseline="0" dirty="0"/>
              <a:t>Drawing</a:t>
            </a:r>
            <a:r>
              <a:rPr lang="en-US" sz="1200" i="0" baseline="0" dirty="0"/>
              <a:t> group, click </a:t>
            </a:r>
            <a:r>
              <a:rPr lang="en-US" sz="1200" b="1" i="0" baseline="0" dirty="0"/>
              <a:t>Shapes</a:t>
            </a:r>
            <a:r>
              <a:rPr lang="en-US" sz="1200" i="0" baseline="0" dirty="0"/>
              <a:t>, and then under </a:t>
            </a:r>
            <a:r>
              <a:rPr lang="en-US" sz="1200" b="1" i="0" baseline="0" dirty="0"/>
              <a:t>Block Arrows </a:t>
            </a:r>
            <a:r>
              <a:rPr lang="en-US" sz="1200" i="0" baseline="0" dirty="0"/>
              <a:t>click </a:t>
            </a:r>
            <a:r>
              <a:rPr lang="en-US" sz="1200" b="1" i="0" baseline="0" dirty="0"/>
              <a:t>Chevron</a:t>
            </a:r>
            <a:r>
              <a:rPr lang="en-US" sz="1200" i="0" baseline="0" dirty="0"/>
              <a:t> (second row, eighth option from the left). On the slide, drag to draw the chevron on the circle.</a:t>
            </a:r>
          </a:p>
          <a:p>
            <a:pPr marL="228600" indent="-228600">
              <a:buFont typeface="+mj-lt"/>
              <a:buAutoNum type="arabicPeriod" startAt="8"/>
            </a:pPr>
            <a:r>
              <a:rPr lang="en-US" sz="1200" baseline="0" dirty="0"/>
              <a:t>Select the chevron. Under </a:t>
            </a:r>
            <a:r>
              <a:rPr lang="en-US" sz="1200" b="1" baseline="0" dirty="0"/>
              <a:t>Drawing</a:t>
            </a:r>
            <a:r>
              <a:rPr lang="en-US" sz="1200" baseline="0" dirty="0"/>
              <a:t> </a:t>
            </a:r>
            <a:r>
              <a:rPr lang="en-US" sz="1200" b="1" baseline="0" dirty="0"/>
              <a:t>Tools</a:t>
            </a:r>
            <a:r>
              <a:rPr lang="en-US" sz="1200" baseline="0" dirty="0"/>
              <a:t>, on the </a:t>
            </a:r>
            <a:r>
              <a:rPr lang="en-US" sz="1200" b="1" baseline="0" dirty="0"/>
              <a:t>Format</a:t>
            </a:r>
            <a:r>
              <a:rPr lang="en-US" sz="1200" baseline="0" dirty="0"/>
              <a:t> tab, in the </a:t>
            </a:r>
            <a:r>
              <a:rPr lang="en-US" sz="1200" b="1" baseline="0" dirty="0"/>
              <a:t>Size</a:t>
            </a:r>
            <a:r>
              <a:rPr lang="en-US" sz="1200" baseline="0" dirty="0"/>
              <a:t> group, do the following:</a:t>
            </a:r>
          </a:p>
          <a:p>
            <a:pPr marL="685800" lvl="1" indent="-228600">
              <a:buFont typeface="Arial" pitchFamily="34" charset="0"/>
              <a:buChar char="•"/>
            </a:pPr>
            <a:r>
              <a:rPr lang="en-US" sz="1200" baseline="0" dirty="0"/>
              <a:t>In the </a:t>
            </a:r>
            <a:r>
              <a:rPr lang="en-US" sz="1200" b="1" baseline="0" dirty="0"/>
              <a:t>Shape Height </a:t>
            </a:r>
            <a:r>
              <a:rPr lang="en-US" sz="1200" baseline="0" dirty="0"/>
              <a:t>box, enter </a:t>
            </a:r>
            <a:r>
              <a:rPr lang="en-US" sz="1200" b="1" baseline="0" dirty="0"/>
              <a:t>.23”</a:t>
            </a:r>
            <a:r>
              <a:rPr lang="en-US" sz="1200" b="0" baseline="0" dirty="0"/>
              <a:t>.</a:t>
            </a:r>
            <a:endParaRPr lang="en-US" sz="1200" b="1" baseline="0" dirty="0"/>
          </a:p>
          <a:p>
            <a:pPr marL="685800" lvl="1" indent="-228600">
              <a:buFont typeface="Arial" pitchFamily="34" charset="0"/>
              <a:buChar char="•"/>
            </a:pPr>
            <a:r>
              <a:rPr lang="en-US" sz="1200" baseline="0" dirty="0"/>
              <a:t>In the </a:t>
            </a:r>
            <a:r>
              <a:rPr lang="en-US" sz="1200" b="1" baseline="0" dirty="0"/>
              <a:t>Shape Width </a:t>
            </a:r>
            <a:r>
              <a:rPr lang="en-US" sz="1200" baseline="0" dirty="0"/>
              <a:t>box, enter </a:t>
            </a:r>
            <a:r>
              <a:rPr lang="en-US" sz="1200" b="1" baseline="0" dirty="0"/>
              <a:t>.23”</a:t>
            </a:r>
            <a:r>
              <a:rPr lang="en-US" sz="1200" b="0" baseline="0" dirty="0"/>
              <a:t>.</a:t>
            </a:r>
            <a:endParaRPr lang="en-US" sz="1200" b="0" i="0" baseline="0" dirty="0"/>
          </a:p>
          <a:p>
            <a:pPr marL="228600" marR="0" lvl="1" indent="-228600" algn="l" defTabSz="914400" rtl="0" eaLnBrk="1" fontAlgn="auto" latinLnBrk="0" hangingPunct="1">
              <a:lnSpc>
                <a:spcPct val="90000"/>
              </a:lnSpc>
              <a:spcBef>
                <a:spcPts val="0"/>
              </a:spcBef>
              <a:spcAft>
                <a:spcPts val="200"/>
              </a:spcAft>
              <a:buClrTx/>
              <a:buSzTx/>
              <a:buFont typeface="+mj-lt"/>
              <a:buAutoNum type="arabicPeriod" startAt="9"/>
              <a:tabLst/>
              <a:defRPr/>
            </a:pPr>
            <a:r>
              <a:rPr lang="en-US" sz="1200" i="0" baseline="0" dirty="0"/>
              <a:t>On the </a:t>
            </a:r>
            <a:r>
              <a:rPr lang="en-US" sz="1200" b="1" i="0" baseline="0" dirty="0"/>
              <a:t>Home</a:t>
            </a:r>
            <a:r>
              <a:rPr lang="en-US" sz="1200" i="0" baseline="0" dirty="0"/>
              <a:t> tab, in the </a:t>
            </a:r>
            <a:r>
              <a:rPr lang="en-US" sz="1200" b="1" i="0" baseline="0" dirty="0"/>
              <a:t>Drawing</a:t>
            </a:r>
            <a:r>
              <a:rPr lang="en-US" sz="1200" i="0" baseline="0" dirty="0"/>
              <a:t> group, click </a:t>
            </a:r>
            <a:r>
              <a:rPr lang="en-US" sz="1200" b="1" i="0" baseline="0" dirty="0"/>
              <a:t>Shape Fill</a:t>
            </a:r>
            <a:r>
              <a:rPr lang="en-US" sz="1200" i="0" baseline="0" dirty="0"/>
              <a:t>, and then click </a:t>
            </a:r>
            <a:r>
              <a:rPr lang="en-US" sz="1200" b="1" i="0" baseline="0" dirty="0"/>
              <a:t>White, Background 1 </a:t>
            </a:r>
            <a:r>
              <a:rPr lang="en-US" sz="1200" i="0" baseline="0" dirty="0"/>
              <a:t>(first row, first option from the left). </a:t>
            </a:r>
          </a:p>
          <a:p>
            <a:pPr marL="228600" lvl="1" indent="-228600">
              <a:spcAft>
                <a:spcPts val="200"/>
              </a:spcAft>
              <a:buFont typeface="+mj-lt"/>
              <a:buAutoNum type="arabicPeriod" startAt="9"/>
            </a:pPr>
            <a:r>
              <a:rPr lang="en-US" sz="1200" i="0" baseline="0" dirty="0"/>
              <a:t>On the </a:t>
            </a:r>
            <a:r>
              <a:rPr lang="en-US" sz="1200" b="1" i="0" baseline="0" dirty="0"/>
              <a:t>Home</a:t>
            </a:r>
            <a:r>
              <a:rPr lang="en-US" sz="1200" i="0" baseline="0" dirty="0"/>
              <a:t> tab, in the </a:t>
            </a:r>
            <a:r>
              <a:rPr lang="en-US" sz="1200" b="1" i="0" baseline="0" dirty="0"/>
              <a:t>Drawing</a:t>
            </a:r>
            <a:r>
              <a:rPr lang="en-US" sz="1200" i="0" baseline="0" dirty="0"/>
              <a:t> group, click </a:t>
            </a:r>
            <a:r>
              <a:rPr lang="en-US" sz="1200" b="1" i="0" baseline="0" dirty="0"/>
              <a:t>Shape Outline, </a:t>
            </a:r>
            <a:r>
              <a:rPr lang="en-US" sz="1200" b="0" i="0" baseline="0" dirty="0"/>
              <a:t>and then click </a:t>
            </a:r>
            <a:r>
              <a:rPr lang="en-US" sz="1200" b="1" i="0" baseline="0" dirty="0"/>
              <a:t>No Outline</a:t>
            </a:r>
            <a:r>
              <a:rPr lang="en-US" sz="1200" b="0" i="0" baseline="0" dirty="0"/>
              <a:t>. </a:t>
            </a:r>
          </a:p>
          <a:p>
            <a:pPr marL="228600" marR="0" lvl="1" indent="-228600" algn="l" defTabSz="914400" rtl="0" eaLnBrk="1" fontAlgn="auto" latinLnBrk="0" hangingPunct="1">
              <a:lnSpc>
                <a:spcPct val="100000"/>
              </a:lnSpc>
              <a:spcBef>
                <a:spcPts val="0"/>
              </a:spcBef>
              <a:spcAft>
                <a:spcPts val="200"/>
              </a:spcAft>
              <a:buClrTx/>
              <a:buSzTx/>
              <a:buFont typeface="+mj-lt"/>
              <a:buAutoNum type="arabicPeriod" startAt="9"/>
              <a:tabLst/>
              <a:defRPr/>
            </a:pPr>
            <a:r>
              <a:rPr lang="en-US" sz="1200" baseline="0" dirty="0"/>
              <a:t>Press and hold SHIFT and s</a:t>
            </a:r>
            <a:r>
              <a:rPr lang="en-US" sz="1200" dirty="0"/>
              <a:t>elect all three shapes.</a:t>
            </a:r>
            <a:r>
              <a:rPr lang="en-US" sz="1200" baseline="0" dirty="0"/>
              <a:t> </a:t>
            </a:r>
            <a:r>
              <a:rPr lang="en-US" sz="1200" i="0" baseline="0" dirty="0"/>
              <a:t>On the </a:t>
            </a:r>
            <a:r>
              <a:rPr lang="en-US" sz="1200" b="1" i="0" baseline="0" dirty="0"/>
              <a:t>Home</a:t>
            </a:r>
            <a:r>
              <a:rPr lang="en-US" sz="1200" i="0" baseline="0" dirty="0"/>
              <a:t> tab, in the </a:t>
            </a:r>
            <a:r>
              <a:rPr lang="en-US" sz="1200" b="1" i="0" baseline="0" dirty="0"/>
              <a:t>Drawing</a:t>
            </a:r>
            <a:r>
              <a:rPr lang="en-US" sz="1200" i="0" baseline="0" dirty="0"/>
              <a:t> group, click </a:t>
            </a:r>
            <a:r>
              <a:rPr lang="en-US" sz="1200" b="1" i="0" baseline="0" dirty="0"/>
              <a:t>Arrange</a:t>
            </a:r>
            <a:r>
              <a:rPr lang="en-US" sz="1200" i="0" baseline="0" dirty="0"/>
              <a:t>, point to </a:t>
            </a:r>
            <a:r>
              <a:rPr lang="en-US" sz="1200" b="1" i="0" baseline="0" dirty="0"/>
              <a:t>Align</a:t>
            </a:r>
            <a:r>
              <a:rPr lang="en-US" sz="1200" i="0" baseline="0" dirty="0"/>
              <a:t>, and then click </a:t>
            </a:r>
            <a:r>
              <a:rPr lang="en-US" sz="1200" b="1" i="0" baseline="0" dirty="0"/>
              <a:t>Align Middle</a:t>
            </a:r>
            <a:r>
              <a:rPr lang="en-US" sz="1200" i="0" baseline="0" dirty="0"/>
              <a:t>. </a:t>
            </a:r>
          </a:p>
          <a:p>
            <a:pPr marL="228600" lvl="1" indent="-228600">
              <a:spcAft>
                <a:spcPts val="200"/>
              </a:spcAft>
              <a:buFont typeface="+mj-lt"/>
              <a:buNone/>
            </a:pPr>
            <a:endParaRPr lang="en-US" sz="1200" i="0" baseline="0" dirty="0"/>
          </a:p>
          <a:p>
            <a:pPr marL="228600" lvl="1" indent="-228600">
              <a:spcAft>
                <a:spcPts val="200"/>
              </a:spcAft>
              <a:buFont typeface="+mj-lt"/>
              <a:buNone/>
            </a:pPr>
            <a:endParaRPr lang="en-US" sz="1200" i="0" baseline="0" dirty="0"/>
          </a:p>
          <a:p>
            <a:pPr marL="228600" lvl="1" indent="-228600">
              <a:spcAft>
                <a:spcPts val="200"/>
              </a:spcAft>
              <a:buFont typeface="+mj-lt"/>
              <a:buNone/>
            </a:pPr>
            <a:r>
              <a:rPr lang="en-US" sz="1200" i="0" baseline="0" dirty="0"/>
              <a:t>To reproduce the other shapes and arrange them on this slide, do the following:</a:t>
            </a:r>
          </a:p>
          <a:p>
            <a:pPr marL="228600" marR="0" lvl="1" indent="-228600" algn="l" defTabSz="914400" rtl="0" eaLnBrk="1" fontAlgn="auto" latinLnBrk="0" hangingPunct="1">
              <a:lnSpc>
                <a:spcPct val="90000"/>
              </a:lnSpc>
              <a:spcBef>
                <a:spcPts val="0"/>
              </a:spcBef>
              <a:spcAft>
                <a:spcPts val="200"/>
              </a:spcAft>
              <a:buClrTx/>
              <a:buSzTx/>
              <a:buFont typeface="+mj-lt"/>
              <a:buAutoNum type="arabicPeriod"/>
              <a:tabLst/>
              <a:defRPr/>
            </a:pPr>
            <a:r>
              <a:rPr lang="en-US" sz="1200" baseline="0" dirty="0"/>
              <a:t>Press and hold SHIFT and s</a:t>
            </a:r>
            <a:r>
              <a:rPr lang="en-US" sz="1200" dirty="0"/>
              <a:t>elect all three shapes.</a:t>
            </a:r>
            <a:r>
              <a:rPr lang="en-US" sz="1200" baseline="0" dirty="0"/>
              <a:t> </a:t>
            </a:r>
            <a:r>
              <a:rPr lang="en-US" sz="1200" i="0" baseline="0" dirty="0"/>
              <a:t>On the </a:t>
            </a:r>
            <a:r>
              <a:rPr lang="en-US" sz="1200" b="1" i="0" baseline="0" dirty="0"/>
              <a:t>Home</a:t>
            </a:r>
            <a:r>
              <a:rPr lang="en-US" sz="1200" i="0" baseline="0" dirty="0"/>
              <a:t> tab, in the </a:t>
            </a:r>
            <a:r>
              <a:rPr lang="en-US" sz="1200" b="1" i="0" baseline="0" dirty="0"/>
              <a:t>Drawing</a:t>
            </a:r>
            <a:r>
              <a:rPr lang="en-US" sz="1200" i="0" baseline="0" dirty="0"/>
              <a:t> group, click </a:t>
            </a:r>
            <a:r>
              <a:rPr lang="en-US" sz="1200" b="1" i="0" baseline="0" dirty="0"/>
              <a:t>Arrange</a:t>
            </a:r>
            <a:r>
              <a:rPr lang="en-US" sz="1200" i="0" baseline="0" dirty="0"/>
              <a:t>, and then under </a:t>
            </a:r>
            <a:r>
              <a:rPr lang="en-US" sz="1200" b="1" i="0" baseline="0" dirty="0"/>
              <a:t>Group Objects </a:t>
            </a:r>
            <a:r>
              <a:rPr lang="en-US" sz="1200" i="0" baseline="0" dirty="0"/>
              <a:t>click </a:t>
            </a:r>
            <a:r>
              <a:rPr lang="en-US" sz="1200" b="1" i="0" baseline="0" dirty="0"/>
              <a:t>Group</a:t>
            </a:r>
            <a:r>
              <a:rPr lang="en-US" sz="1200" b="0" i="0" baseline="0" dirty="0"/>
              <a:t>.</a:t>
            </a:r>
          </a:p>
          <a:p>
            <a:pPr marL="228600" marR="0" lvl="1" indent="-228600" algn="l" defTabSz="914400" rtl="0" eaLnBrk="1" fontAlgn="auto" latinLnBrk="0" hangingPunct="1">
              <a:lnSpc>
                <a:spcPct val="90000"/>
              </a:lnSpc>
              <a:spcBef>
                <a:spcPts val="0"/>
              </a:spcBef>
              <a:spcAft>
                <a:spcPts val="200"/>
              </a:spcAft>
              <a:buClrTx/>
              <a:buSzTx/>
              <a:buFont typeface="+mj-lt"/>
              <a:buAutoNum type="arabicPeriod"/>
              <a:tabLst/>
              <a:defRPr/>
            </a:pPr>
            <a:r>
              <a:rPr lang="en-US" sz="1200" kern="1200" dirty="0">
                <a:solidFill>
                  <a:schemeClr val="tx1"/>
                </a:solidFill>
                <a:effectLst/>
                <a:latin typeface="+mn-lt"/>
                <a:ea typeface="+mn-ea"/>
                <a:cs typeface="+mn-cs"/>
              </a:rPr>
              <a:t>On the </a:t>
            </a:r>
            <a:r>
              <a:rPr lang="en-US" sz="1200" b="1" kern="1200" dirty="0">
                <a:solidFill>
                  <a:schemeClr val="tx1"/>
                </a:solidFill>
                <a:effectLst/>
                <a:latin typeface="+mn-lt"/>
                <a:ea typeface="+mn-ea"/>
                <a:cs typeface="+mn-cs"/>
              </a:rPr>
              <a:t>Home</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Clipboard</a:t>
            </a:r>
            <a:r>
              <a:rPr lang="en-US" sz="1200" kern="1200" dirty="0">
                <a:solidFill>
                  <a:schemeClr val="tx1"/>
                </a:solidFill>
                <a:effectLst/>
                <a:latin typeface="+mn-lt"/>
                <a:ea typeface="+mn-ea"/>
                <a:cs typeface="+mn-cs"/>
              </a:rPr>
              <a:t> group, click the arrow to the right of </a:t>
            </a:r>
            <a:r>
              <a:rPr lang="en-US" sz="1200" b="1" kern="1200" dirty="0">
                <a:solidFill>
                  <a:schemeClr val="tx1"/>
                </a:solidFill>
                <a:effectLst/>
                <a:latin typeface="+mn-lt"/>
                <a:ea typeface="+mn-ea"/>
                <a:cs typeface="+mn-cs"/>
              </a:rPr>
              <a:t>Copy</a:t>
            </a:r>
            <a:r>
              <a:rPr lang="en-US" sz="1200" kern="1200" dirty="0">
                <a:solidFill>
                  <a:schemeClr val="tx1"/>
                </a:solidFill>
                <a:effectLst/>
                <a:latin typeface="+mn-lt"/>
                <a:ea typeface="+mn-ea"/>
                <a:cs typeface="+mn-cs"/>
              </a:rPr>
              <a:t>, and then click </a:t>
            </a:r>
            <a:r>
              <a:rPr lang="en-US" sz="1200" b="1" kern="1200" dirty="0">
                <a:solidFill>
                  <a:schemeClr val="tx1"/>
                </a:solidFill>
                <a:effectLst/>
                <a:latin typeface="+mn-lt"/>
                <a:ea typeface="+mn-ea"/>
                <a:cs typeface="+mn-cs"/>
              </a:rPr>
              <a:t>Duplicate.</a:t>
            </a:r>
            <a:r>
              <a:rPr lang="en-US" sz="1200" b="0" baseline="0" dirty="0"/>
              <a:t> Repeat the process until you have a total of four groups of shapes.</a:t>
            </a:r>
          </a:p>
          <a:p>
            <a:pPr marL="228600" marR="0" lvl="1" indent="-228600" algn="l" defTabSz="914400" rtl="0" eaLnBrk="1" fontAlgn="auto" latinLnBrk="0" hangingPunct="1">
              <a:lnSpc>
                <a:spcPct val="90000"/>
              </a:lnSpc>
              <a:spcBef>
                <a:spcPts val="0"/>
              </a:spcBef>
              <a:spcAft>
                <a:spcPts val="200"/>
              </a:spcAft>
              <a:buClrTx/>
              <a:buSzTx/>
              <a:buFont typeface="+mj-lt"/>
              <a:buAutoNum type="arabicPeriod"/>
              <a:tabLst/>
              <a:defRPr/>
            </a:pPr>
            <a:r>
              <a:rPr lang="en-US" sz="1200" b="0" baseline="0" dirty="0"/>
              <a:t>Separate each group of shapes and loosely arrange them on the slide.</a:t>
            </a:r>
          </a:p>
          <a:p>
            <a:pPr marL="228600" marR="0" lvl="1" indent="-228600" algn="l" defTabSz="914400" rtl="0" eaLnBrk="1" fontAlgn="auto" latinLnBrk="0" hangingPunct="1">
              <a:lnSpc>
                <a:spcPct val="90000"/>
              </a:lnSpc>
              <a:spcBef>
                <a:spcPts val="0"/>
              </a:spcBef>
              <a:spcAft>
                <a:spcPts val="200"/>
              </a:spcAft>
              <a:buClrTx/>
              <a:buSzTx/>
              <a:buFont typeface="+mj-lt"/>
              <a:buAutoNum type="arabicPeriod"/>
              <a:tabLst/>
              <a:defRPr/>
            </a:pPr>
            <a:r>
              <a:rPr lang="en-US" sz="1200" baseline="0" dirty="0"/>
              <a:t>Press and hold SHIFT and s</a:t>
            </a:r>
            <a:r>
              <a:rPr lang="en-US" sz="1200" dirty="0"/>
              <a:t>elect all four</a:t>
            </a:r>
            <a:r>
              <a:rPr lang="en-US" sz="1200" baseline="0" dirty="0"/>
              <a:t> groups of shapes</a:t>
            </a:r>
            <a:r>
              <a:rPr lang="en-US" sz="1200" dirty="0"/>
              <a:t>.</a:t>
            </a:r>
            <a:r>
              <a:rPr lang="en-US" sz="1200" baseline="0" dirty="0"/>
              <a:t> </a:t>
            </a:r>
            <a:r>
              <a:rPr lang="en-US" sz="1200" i="0" baseline="0" dirty="0"/>
              <a:t>On the </a:t>
            </a:r>
            <a:r>
              <a:rPr lang="en-US" sz="1200" b="1" i="0" baseline="0" dirty="0"/>
              <a:t>Home</a:t>
            </a:r>
            <a:r>
              <a:rPr lang="en-US" sz="1200" i="0" baseline="0" dirty="0"/>
              <a:t> tab, in the </a:t>
            </a:r>
            <a:r>
              <a:rPr lang="en-US" sz="1200" b="1" i="0" baseline="0" dirty="0"/>
              <a:t>Drawing</a:t>
            </a:r>
            <a:r>
              <a:rPr lang="en-US" sz="1200" i="0" baseline="0" dirty="0"/>
              <a:t> group, click </a:t>
            </a:r>
            <a:r>
              <a:rPr lang="en-US" sz="1200" b="1" i="0" baseline="0" dirty="0"/>
              <a:t>Arrange</a:t>
            </a:r>
            <a:r>
              <a:rPr lang="en-US" sz="1200" i="0" baseline="0" dirty="0"/>
              <a:t>, and then do the following:</a:t>
            </a:r>
          </a:p>
          <a:p>
            <a:pPr marL="685800" marR="0" lvl="2" indent="-228600" algn="l" defTabSz="914400" rtl="0" eaLnBrk="1" fontAlgn="auto" latinLnBrk="0" hangingPunct="1">
              <a:lnSpc>
                <a:spcPct val="90000"/>
              </a:lnSpc>
              <a:spcBef>
                <a:spcPts val="0"/>
              </a:spcBef>
              <a:spcAft>
                <a:spcPts val="200"/>
              </a:spcAft>
              <a:buClrTx/>
              <a:buSzTx/>
              <a:buFont typeface="+mj-lt"/>
              <a:buAutoNum type="arabicPeriod"/>
              <a:tabLst/>
              <a:defRPr/>
            </a:pPr>
            <a:r>
              <a:rPr lang="en-US" sz="1200" i="0" baseline="0" dirty="0"/>
              <a:t>Point to </a:t>
            </a:r>
            <a:r>
              <a:rPr lang="en-US" sz="1200" b="1" i="0" baseline="0" dirty="0"/>
              <a:t>Align</a:t>
            </a:r>
            <a:r>
              <a:rPr lang="en-US" sz="1200" i="0" baseline="0" dirty="0"/>
              <a:t>, and then click </a:t>
            </a:r>
            <a:r>
              <a:rPr lang="en-US" sz="1200" b="1" i="0" baseline="0" dirty="0"/>
              <a:t>Align Selected Objects</a:t>
            </a:r>
            <a:r>
              <a:rPr lang="en-US" sz="1200" b="0" i="0" baseline="0" dirty="0"/>
              <a:t>.</a:t>
            </a:r>
          </a:p>
          <a:p>
            <a:pPr marL="685800" marR="0" lvl="2" indent="-228600" algn="l" defTabSz="914400" rtl="0" eaLnBrk="1" fontAlgn="auto" latinLnBrk="0" hangingPunct="1">
              <a:lnSpc>
                <a:spcPct val="90000"/>
              </a:lnSpc>
              <a:spcBef>
                <a:spcPts val="0"/>
              </a:spcBef>
              <a:spcAft>
                <a:spcPts val="200"/>
              </a:spcAft>
              <a:buClrTx/>
              <a:buSzTx/>
              <a:buFont typeface="+mj-lt"/>
              <a:buAutoNum type="arabicPeriod"/>
              <a:tabLst/>
              <a:defRPr/>
            </a:pPr>
            <a:r>
              <a:rPr lang="en-US" sz="1200" i="0" baseline="0" dirty="0"/>
              <a:t>Point to </a:t>
            </a:r>
            <a:r>
              <a:rPr lang="en-US" sz="1200" b="1" i="0" baseline="0" dirty="0"/>
              <a:t>Align</a:t>
            </a:r>
            <a:r>
              <a:rPr lang="en-US" sz="1200" i="0" baseline="0" dirty="0"/>
              <a:t>, and click </a:t>
            </a:r>
            <a:r>
              <a:rPr lang="en-US" sz="1200" b="1" i="0" baseline="0" dirty="0"/>
              <a:t>Distribute Vertically</a:t>
            </a:r>
            <a:r>
              <a:rPr lang="en-US" sz="1200" i="0" baseline="0" dirty="0"/>
              <a:t>.</a:t>
            </a:r>
          </a:p>
          <a:p>
            <a:pPr marL="685800" marR="0" lvl="2" indent="-228600" algn="l" defTabSz="914400" rtl="0" eaLnBrk="1" fontAlgn="auto" latinLnBrk="0" hangingPunct="1">
              <a:lnSpc>
                <a:spcPct val="90000"/>
              </a:lnSpc>
              <a:spcBef>
                <a:spcPts val="0"/>
              </a:spcBef>
              <a:spcAft>
                <a:spcPts val="200"/>
              </a:spcAft>
              <a:buClrTx/>
              <a:buSzTx/>
              <a:buFont typeface="+mj-lt"/>
              <a:buAutoNum type="arabicPeriod"/>
              <a:tabLst/>
              <a:defRPr/>
            </a:pPr>
            <a:r>
              <a:rPr lang="en-US" sz="1200" i="0" baseline="0" dirty="0"/>
              <a:t>Point to </a:t>
            </a:r>
            <a:r>
              <a:rPr lang="en-US" sz="1200" b="1" i="0" baseline="0" dirty="0"/>
              <a:t>Align</a:t>
            </a:r>
            <a:r>
              <a:rPr lang="en-US" sz="1200" i="0" baseline="0" dirty="0"/>
              <a:t>, and then click </a:t>
            </a:r>
            <a:r>
              <a:rPr lang="en-US" sz="1200" b="1" i="0" baseline="0" dirty="0"/>
              <a:t>Align Center</a:t>
            </a:r>
            <a:r>
              <a:rPr lang="en-US" sz="1200" i="0" baseline="0" dirty="0"/>
              <a:t>. </a:t>
            </a:r>
          </a:p>
          <a:p>
            <a:pPr marL="685800" marR="0" lvl="2" indent="-228600" algn="l" defTabSz="914400" rtl="0" eaLnBrk="1" fontAlgn="auto" latinLnBrk="0" hangingPunct="1">
              <a:lnSpc>
                <a:spcPct val="90000"/>
              </a:lnSpc>
              <a:spcBef>
                <a:spcPts val="0"/>
              </a:spcBef>
              <a:spcAft>
                <a:spcPts val="200"/>
              </a:spcAft>
              <a:buClrTx/>
              <a:buSzTx/>
              <a:buFont typeface="+mj-lt"/>
              <a:buAutoNum type="arabicPeriod"/>
              <a:tabLst/>
              <a:defRPr/>
            </a:pPr>
            <a:r>
              <a:rPr lang="en-US" sz="1200" i="0" baseline="0" dirty="0"/>
              <a:t>Under </a:t>
            </a:r>
            <a:r>
              <a:rPr lang="en-US" sz="1200" b="1" i="0" baseline="0" dirty="0"/>
              <a:t>Group Objects</a:t>
            </a:r>
            <a:r>
              <a:rPr lang="en-US" sz="1200" i="0" baseline="0" dirty="0"/>
              <a:t> click </a:t>
            </a:r>
            <a:r>
              <a:rPr lang="en-US" sz="1200" b="1" i="0" baseline="0" dirty="0"/>
              <a:t>Group</a:t>
            </a:r>
            <a:r>
              <a:rPr lang="en-US" sz="1200" i="0" baseline="0" dirty="0"/>
              <a:t>.</a:t>
            </a:r>
          </a:p>
          <a:p>
            <a:pPr marL="685800" marR="0" lvl="2" indent="-228600" algn="l" defTabSz="914400" rtl="0" eaLnBrk="1" fontAlgn="auto" latinLnBrk="0" hangingPunct="1">
              <a:lnSpc>
                <a:spcPct val="90000"/>
              </a:lnSpc>
              <a:spcBef>
                <a:spcPts val="0"/>
              </a:spcBef>
              <a:spcAft>
                <a:spcPts val="200"/>
              </a:spcAft>
              <a:buClrTx/>
              <a:buSzTx/>
              <a:buFont typeface="+mj-lt"/>
              <a:buAutoNum type="arabicPeriod"/>
              <a:tabLst/>
              <a:defRPr/>
            </a:pPr>
            <a:r>
              <a:rPr lang="en-US" sz="1200" i="0" baseline="0" dirty="0"/>
              <a:t>Point to </a:t>
            </a:r>
            <a:r>
              <a:rPr lang="en-US" sz="1200" b="1" i="0" baseline="0" dirty="0"/>
              <a:t>Align</a:t>
            </a:r>
            <a:r>
              <a:rPr lang="en-US" sz="1200" i="0" baseline="0" dirty="0"/>
              <a:t>, and make sure </a:t>
            </a:r>
            <a:r>
              <a:rPr lang="en-US" sz="1200" b="1" i="0" baseline="0" dirty="0"/>
              <a:t>Align to Slide</a:t>
            </a:r>
            <a:r>
              <a:rPr lang="en-US" sz="1200" b="0" i="0" baseline="0" dirty="0"/>
              <a:t> is selected</a:t>
            </a:r>
            <a:r>
              <a:rPr lang="en-US" sz="1200" i="0" baseline="0" dirty="0"/>
              <a:t>.</a:t>
            </a:r>
          </a:p>
          <a:p>
            <a:pPr marL="685800" marR="0" lvl="2" indent="-228600" algn="l" defTabSz="914400" rtl="0" eaLnBrk="1" fontAlgn="auto" latinLnBrk="0" hangingPunct="1">
              <a:lnSpc>
                <a:spcPct val="90000"/>
              </a:lnSpc>
              <a:spcBef>
                <a:spcPts val="0"/>
              </a:spcBef>
              <a:spcAft>
                <a:spcPts val="200"/>
              </a:spcAft>
              <a:buClrTx/>
              <a:buSzTx/>
              <a:buFont typeface="+mj-lt"/>
              <a:buAutoNum type="arabicPeriod"/>
              <a:tabLst/>
              <a:defRPr/>
            </a:pPr>
            <a:r>
              <a:rPr lang="en-US" sz="1200" i="0" baseline="0" dirty="0"/>
              <a:t>Point to </a:t>
            </a:r>
            <a:r>
              <a:rPr lang="en-US" sz="1200" b="1" i="0" baseline="0" dirty="0"/>
              <a:t>Align</a:t>
            </a:r>
            <a:r>
              <a:rPr lang="en-US" sz="1200" i="0" baseline="0" dirty="0"/>
              <a:t>, and then click </a:t>
            </a:r>
            <a:r>
              <a:rPr lang="en-US" sz="1200" b="1" i="0" baseline="0" dirty="0"/>
              <a:t>Align Center</a:t>
            </a:r>
            <a:r>
              <a:rPr lang="en-US" sz="1200" i="0" baseline="0" dirty="0"/>
              <a:t>.</a:t>
            </a:r>
          </a:p>
          <a:p>
            <a:pPr marL="685800" marR="0" lvl="2" indent="-228600" algn="l" defTabSz="914400" rtl="0" eaLnBrk="1" fontAlgn="auto" latinLnBrk="0" hangingPunct="1">
              <a:lnSpc>
                <a:spcPct val="90000"/>
              </a:lnSpc>
              <a:spcBef>
                <a:spcPts val="0"/>
              </a:spcBef>
              <a:spcAft>
                <a:spcPts val="200"/>
              </a:spcAft>
              <a:buClrTx/>
              <a:buSzTx/>
              <a:buFont typeface="+mj-lt"/>
              <a:buAutoNum type="arabicPeriod"/>
              <a:tabLst/>
              <a:defRPr/>
            </a:pPr>
            <a:r>
              <a:rPr lang="en-US" sz="1200" i="0" baseline="0" dirty="0"/>
              <a:t>Point to </a:t>
            </a:r>
            <a:r>
              <a:rPr lang="en-US" sz="1200" b="1" i="0" baseline="0" dirty="0"/>
              <a:t>Align</a:t>
            </a:r>
            <a:r>
              <a:rPr lang="en-US" sz="1200" i="0" baseline="0" dirty="0"/>
              <a:t>, and then click </a:t>
            </a:r>
            <a:r>
              <a:rPr lang="en-US" sz="1200" b="1" i="0" baseline="0" dirty="0"/>
              <a:t>Align Middle</a:t>
            </a:r>
            <a:r>
              <a:rPr lang="en-US" sz="1200" b="0" i="0" baseline="0" dirty="0"/>
              <a:t>.</a:t>
            </a:r>
          </a:p>
          <a:p>
            <a:pPr marL="228600" lvl="1" indent="-228600">
              <a:spcAft>
                <a:spcPts val="200"/>
              </a:spcAft>
              <a:buFont typeface="+mj-lt"/>
              <a:buNone/>
            </a:pPr>
            <a:endParaRPr lang="en-US" sz="1200" b="0" i="0" baseline="0" dirty="0"/>
          </a:p>
          <a:p>
            <a:pPr marL="342900" indent="-342900">
              <a:buFont typeface="+mj-lt"/>
              <a:buNone/>
            </a:pPr>
            <a:endParaRPr lang="en-US" sz="1200" b="0" baseline="0" dirty="0"/>
          </a:p>
          <a:p>
            <a:pPr marL="0" marR="0" indent="0" algn="l" defTabSz="914400" rtl="0" eaLnBrk="1" fontAlgn="auto" latinLnBrk="0" hangingPunct="1">
              <a:lnSpc>
                <a:spcPct val="100000"/>
              </a:lnSpc>
              <a:spcBef>
                <a:spcPts val="0"/>
              </a:spcBef>
              <a:spcAft>
                <a:spcPts val="0"/>
              </a:spcAft>
              <a:buClrTx/>
              <a:buSzTx/>
              <a:buFont typeface="+mj-lt"/>
              <a:buNone/>
              <a:tabLst/>
              <a:defRPr/>
            </a:pPr>
            <a:r>
              <a:rPr lang="en-US" sz="1200" b="0" baseline="0" dirty="0"/>
              <a:t>To change the color for the duplicate circles (second, third, and fourth from the top), do the following:</a:t>
            </a:r>
          </a:p>
          <a:p>
            <a:pPr marL="228600" marR="0" lvl="1" indent="-228600" algn="l" defTabSz="914400" rtl="0" eaLnBrk="1" fontAlgn="auto" latinLnBrk="0" hangingPunct="1">
              <a:lnSpc>
                <a:spcPct val="90000"/>
              </a:lnSpc>
              <a:spcBef>
                <a:spcPts val="0"/>
              </a:spcBef>
              <a:spcAft>
                <a:spcPts val="200"/>
              </a:spcAft>
              <a:buClrTx/>
              <a:buSzTx/>
              <a:buFont typeface="+mj-lt"/>
              <a:buAutoNum type="arabicPeriod"/>
              <a:tabLst/>
              <a:defRPr/>
            </a:pPr>
            <a:r>
              <a:rPr lang="en-US" sz="1200" baseline="0" dirty="0"/>
              <a:t>Press and hold SHIFT and s</a:t>
            </a:r>
            <a:r>
              <a:rPr lang="en-US" sz="1200" dirty="0"/>
              <a:t>elect all four</a:t>
            </a:r>
            <a:r>
              <a:rPr lang="en-US" sz="1200" baseline="0" dirty="0"/>
              <a:t> groups of shapes</a:t>
            </a:r>
            <a:r>
              <a:rPr lang="en-US" sz="1200" dirty="0"/>
              <a:t>.</a:t>
            </a:r>
            <a:r>
              <a:rPr lang="en-US" sz="1200" baseline="0" dirty="0"/>
              <a:t> </a:t>
            </a:r>
            <a:r>
              <a:rPr lang="en-US" sz="1200" i="0" baseline="0" dirty="0"/>
              <a:t>On the </a:t>
            </a:r>
            <a:r>
              <a:rPr lang="en-US" sz="1200" b="1" i="0" baseline="0" dirty="0"/>
              <a:t>Home</a:t>
            </a:r>
            <a:r>
              <a:rPr lang="en-US" sz="1200" i="0" baseline="0" dirty="0"/>
              <a:t> tab, in the </a:t>
            </a:r>
            <a:r>
              <a:rPr lang="en-US" sz="1200" b="1" i="0" baseline="0" dirty="0"/>
              <a:t>Drawing</a:t>
            </a:r>
            <a:r>
              <a:rPr lang="en-US" sz="1200" i="0" baseline="0" dirty="0"/>
              <a:t> group, click </a:t>
            </a:r>
            <a:r>
              <a:rPr lang="en-US" sz="1200" b="1" i="0" baseline="0" dirty="0"/>
              <a:t>Arrange</a:t>
            </a:r>
            <a:r>
              <a:rPr lang="en-US" sz="1200" i="0" baseline="0" dirty="0"/>
              <a:t>, and click </a:t>
            </a:r>
            <a:r>
              <a:rPr lang="en-US" sz="1200" b="1" i="0" baseline="0" dirty="0"/>
              <a:t>Ungroup</a:t>
            </a:r>
            <a:r>
              <a:rPr lang="en-US" sz="1200" i="0" baseline="0" dirty="0"/>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startAt="2"/>
              <a:tabLst/>
              <a:defRPr/>
            </a:pPr>
            <a:r>
              <a:rPr lang="en-US" sz="1200" dirty="0"/>
              <a:t>Select the circle </a:t>
            </a:r>
            <a:r>
              <a:rPr lang="en-US" sz="1200" baseline="0" dirty="0"/>
              <a:t>that you would like to change.</a:t>
            </a:r>
          </a:p>
          <a:p>
            <a:pPr marL="228600" marR="0" indent="-228600" algn="l" defTabSz="914400" rtl="0" eaLnBrk="1" fontAlgn="auto" latinLnBrk="0" hangingPunct="1">
              <a:lnSpc>
                <a:spcPct val="100000"/>
              </a:lnSpc>
              <a:spcBef>
                <a:spcPts val="0"/>
              </a:spcBef>
              <a:spcAft>
                <a:spcPts val="0"/>
              </a:spcAft>
              <a:buClrTx/>
              <a:buSzTx/>
              <a:buFont typeface="+mj-lt"/>
              <a:buAutoNum type="arabicPeriod" startAt="2"/>
              <a:tabLst/>
              <a:defRPr/>
            </a:pPr>
            <a:r>
              <a:rPr lang="en-US" sz="1200" dirty="0"/>
              <a:t>Under </a:t>
            </a:r>
            <a:r>
              <a:rPr lang="en-US" sz="1200" b="1" dirty="0"/>
              <a:t>Drawing Tools</a:t>
            </a:r>
            <a:r>
              <a:rPr lang="en-US" sz="1200" dirty="0"/>
              <a:t>, on the </a:t>
            </a:r>
            <a:r>
              <a:rPr lang="en-US" sz="1200" b="1" dirty="0"/>
              <a:t>Format</a:t>
            </a:r>
            <a:r>
              <a:rPr lang="en-US" sz="1200" dirty="0"/>
              <a:t> tab, in the </a:t>
            </a:r>
            <a:r>
              <a:rPr lang="en-US" sz="1200" b="1" dirty="0"/>
              <a:t>Shape</a:t>
            </a:r>
            <a:r>
              <a:rPr lang="en-US" sz="1200" b="1" baseline="0" dirty="0"/>
              <a:t> Styles</a:t>
            </a:r>
            <a:r>
              <a:rPr lang="en-US" sz="1200" b="1" dirty="0"/>
              <a:t> </a:t>
            </a:r>
            <a:r>
              <a:rPr lang="en-US" sz="1200" dirty="0"/>
              <a:t>group, click the arrow next</a:t>
            </a:r>
            <a:r>
              <a:rPr lang="en-US" sz="1200" baseline="0" dirty="0"/>
              <a:t> to</a:t>
            </a:r>
            <a:r>
              <a:rPr lang="en-US" sz="1200" dirty="0"/>
              <a:t> </a:t>
            </a:r>
            <a:r>
              <a:rPr lang="en-US" sz="1200" b="1" dirty="0"/>
              <a:t>Shape Fill</a:t>
            </a:r>
            <a:r>
              <a:rPr lang="en-US" sz="1200" dirty="0"/>
              <a:t>, </a:t>
            </a:r>
            <a:r>
              <a:rPr lang="en-US" sz="1200" baseline="0" dirty="0"/>
              <a:t>and then do the following:</a:t>
            </a:r>
            <a:endParaRPr lang="en-US" sz="1200" dirty="0"/>
          </a:p>
          <a:p>
            <a:pPr marL="685800" lvl="2" indent="-228600">
              <a:buFont typeface="Arial" pitchFamily="34" charset="0"/>
              <a:buChar char="•"/>
              <a:defRPr/>
            </a:pPr>
            <a:r>
              <a:rPr lang="en-US" sz="1200" dirty="0"/>
              <a:t>For the second circle from the top, under </a:t>
            </a:r>
            <a:r>
              <a:rPr lang="en-US" sz="1200" b="1" dirty="0"/>
              <a:t>Theme Colors</a:t>
            </a:r>
            <a:r>
              <a:rPr lang="en-US" sz="1200" b="0" dirty="0"/>
              <a:t>, click</a:t>
            </a:r>
            <a:r>
              <a:rPr lang="en-US" sz="1200" dirty="0"/>
              <a:t> </a:t>
            </a:r>
            <a:r>
              <a:rPr lang="en-US" sz="1200" b="1" dirty="0"/>
              <a:t>Blue, Accent 1, Lighter 60% </a:t>
            </a:r>
            <a:r>
              <a:rPr lang="en-US" sz="1200" b="0" dirty="0"/>
              <a:t>(third row, fifth option from the left).</a:t>
            </a:r>
            <a:endParaRPr lang="en-US" sz="1200" dirty="0"/>
          </a:p>
          <a:p>
            <a:pPr marL="685800" lvl="2" indent="-228600" algn="l">
              <a:buFont typeface="Arial" pitchFamily="34" charset="0"/>
              <a:buChar char="•"/>
              <a:defRPr/>
            </a:pPr>
            <a:r>
              <a:rPr lang="en-US" sz="1200" dirty="0"/>
              <a:t>For the third circle from the top, under </a:t>
            </a:r>
            <a:r>
              <a:rPr lang="en-US" sz="1200" b="1" dirty="0"/>
              <a:t>Theme Colors</a:t>
            </a:r>
            <a:r>
              <a:rPr lang="en-US" sz="1200" b="0" dirty="0"/>
              <a:t>, click</a:t>
            </a:r>
            <a:r>
              <a:rPr lang="en-US" sz="1200" dirty="0"/>
              <a:t> </a:t>
            </a:r>
            <a:r>
              <a:rPr lang="en-US" sz="1200" b="1" dirty="0"/>
              <a:t>Purple, Accent 4, Lighter 60% </a:t>
            </a:r>
            <a:r>
              <a:rPr lang="en-US" sz="1200" b="0" dirty="0"/>
              <a:t>(third row, eighth option from the left).</a:t>
            </a:r>
            <a:endParaRPr lang="en-US" sz="1200" dirty="0"/>
          </a:p>
          <a:p>
            <a:pPr marL="685800" lvl="2" indent="-228600">
              <a:buFont typeface="Arial" pitchFamily="34" charset="0"/>
              <a:buChar char="•"/>
              <a:defRPr/>
            </a:pPr>
            <a:r>
              <a:rPr lang="en-US" sz="1200" dirty="0"/>
              <a:t>For the fourth circle from the top, under </a:t>
            </a:r>
            <a:r>
              <a:rPr lang="en-US" sz="1200" b="1" dirty="0"/>
              <a:t>Theme Colors</a:t>
            </a:r>
            <a:r>
              <a:rPr lang="en-US" sz="1200" b="0" dirty="0"/>
              <a:t>, click</a:t>
            </a:r>
            <a:r>
              <a:rPr lang="en-US" sz="1200" dirty="0"/>
              <a:t> </a:t>
            </a:r>
            <a:r>
              <a:rPr lang="en-US" sz="1200" b="1" dirty="0"/>
              <a:t>Red, Accent 2, Lighter 60% </a:t>
            </a:r>
            <a:r>
              <a:rPr lang="en-US" sz="1200" b="0" dirty="0"/>
              <a:t>(third row, sixth option from the left).</a:t>
            </a:r>
            <a:endParaRPr lang="en-US" sz="1200" dirty="0"/>
          </a:p>
          <a:p>
            <a:pPr marL="228600" lvl="1" indent="-228600">
              <a:spcAft>
                <a:spcPts val="200"/>
              </a:spcAft>
              <a:buFont typeface="+mj-lt"/>
              <a:buAutoNum type="arabicPeriod"/>
            </a:pPr>
            <a:endParaRPr lang="en-US" sz="1200" i="0" baseline="0" dirty="0"/>
          </a:p>
          <a:p>
            <a:endParaRPr lang="en-US" sz="1200" dirty="0"/>
          </a:p>
          <a:p>
            <a:r>
              <a:rPr lang="en-US" sz="1200" dirty="0"/>
              <a:t>To</a:t>
            </a:r>
            <a:r>
              <a:rPr lang="en-US" sz="1200" baseline="0" dirty="0"/>
              <a:t> reproduce the background on this slide, do the following:</a:t>
            </a:r>
            <a:endParaRPr lang="en-US" sz="1200" dirty="0"/>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dirty="0">
                <a:solidFill>
                  <a:schemeClr val="tx1"/>
                </a:solidFill>
                <a:latin typeface="+mn-lt"/>
                <a:ea typeface="+mn-ea"/>
                <a:cs typeface="+mn-cs"/>
              </a:rPr>
              <a:t>Right-click the slide background</a:t>
            </a:r>
            <a:r>
              <a:rPr lang="en-US" sz="1200" kern="1200" baseline="0" dirty="0">
                <a:solidFill>
                  <a:schemeClr val="tx1"/>
                </a:solidFill>
                <a:latin typeface="+mn-lt"/>
                <a:ea typeface="+mn-ea"/>
                <a:cs typeface="+mn-cs"/>
              </a:rPr>
              <a:t> area</a:t>
            </a:r>
            <a:r>
              <a:rPr lang="en-US" sz="1200" kern="1200" dirty="0">
                <a:solidFill>
                  <a:schemeClr val="tx1"/>
                </a:solidFill>
                <a:latin typeface="+mn-lt"/>
                <a:ea typeface="+mn-ea"/>
                <a:cs typeface="+mn-cs"/>
              </a:rPr>
              <a:t>, and</a:t>
            </a:r>
            <a:r>
              <a:rPr lang="en-US" sz="1200" kern="1200" baseline="0" dirty="0">
                <a:solidFill>
                  <a:schemeClr val="tx1"/>
                </a:solidFill>
                <a:latin typeface="+mn-lt"/>
                <a:ea typeface="+mn-ea"/>
                <a:cs typeface="+mn-cs"/>
              </a:rPr>
              <a:t> then click</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Format Background</a:t>
            </a:r>
            <a:r>
              <a:rPr lang="en-US" sz="1200" b="0" kern="1200" dirty="0">
                <a:solidFill>
                  <a:schemeClr val="tx1"/>
                </a:solidFill>
                <a:latin typeface="+mn-lt"/>
                <a:ea typeface="+mn-ea"/>
                <a:cs typeface="+mn-cs"/>
              </a:rPr>
              <a:t>.</a:t>
            </a:r>
            <a:r>
              <a:rPr lang="en-US" sz="1200" b="0" kern="1200" baseline="0" dirty="0">
                <a:solidFill>
                  <a:schemeClr val="tx1"/>
                </a:solidFill>
                <a:latin typeface="+mn-lt"/>
                <a:ea typeface="+mn-ea"/>
                <a:cs typeface="+mn-cs"/>
              </a:rPr>
              <a:t> </a:t>
            </a: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Format Background </a:t>
            </a:r>
            <a:r>
              <a:rPr lang="en-US" sz="1200" kern="1200" dirty="0">
                <a:solidFill>
                  <a:schemeClr val="tx1"/>
                </a:solidFill>
                <a:latin typeface="+mn-lt"/>
                <a:ea typeface="+mn-ea"/>
                <a:cs typeface="+mn-cs"/>
              </a:rPr>
              <a:t>dialog box,</a:t>
            </a:r>
            <a:r>
              <a:rPr lang="en-US" sz="1200" kern="1200" baseline="0" dirty="0">
                <a:solidFill>
                  <a:schemeClr val="tx1"/>
                </a:solidFill>
                <a:latin typeface="+mn-lt"/>
                <a:ea typeface="+mn-ea"/>
                <a:cs typeface="+mn-cs"/>
              </a:rPr>
              <a:t> click </a:t>
            </a:r>
            <a:r>
              <a:rPr lang="en-US" sz="1200" b="1" kern="1200" baseline="0" dirty="0">
                <a:solidFill>
                  <a:schemeClr val="tx1"/>
                </a:solidFill>
                <a:latin typeface="+mn-lt"/>
                <a:ea typeface="+mn-ea"/>
                <a:cs typeface="+mn-cs"/>
              </a:rPr>
              <a:t>Fill</a:t>
            </a:r>
            <a:r>
              <a:rPr lang="en-US" sz="1200" b="0" kern="1200" baseline="0" dirty="0">
                <a:solidFill>
                  <a:schemeClr val="tx1"/>
                </a:solidFill>
                <a:latin typeface="+mn-lt"/>
                <a:ea typeface="+mn-ea"/>
                <a:cs typeface="+mn-cs"/>
              </a:rPr>
              <a:t> in the left pane, select </a:t>
            </a:r>
            <a:r>
              <a:rPr lang="en-US" sz="1200" b="1" kern="1200" baseline="0" dirty="0">
                <a:solidFill>
                  <a:schemeClr val="tx1"/>
                </a:solidFill>
                <a:latin typeface="+mn-lt"/>
                <a:ea typeface="+mn-ea"/>
                <a:cs typeface="+mn-cs"/>
              </a:rPr>
              <a:t>Gradient fill</a:t>
            </a:r>
            <a:r>
              <a:rPr lang="en-US" sz="1200" b="0" kern="1200" baseline="0" dirty="0">
                <a:solidFill>
                  <a:schemeClr val="tx1"/>
                </a:solidFill>
                <a:latin typeface="+mn-lt"/>
                <a:ea typeface="+mn-ea"/>
                <a:cs typeface="+mn-cs"/>
              </a:rPr>
              <a:t> in the right pane, and then do the following:</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0" kern="1200" baseline="0" dirty="0">
                <a:solidFill>
                  <a:schemeClr val="tx1"/>
                </a:solidFill>
                <a:latin typeface="+mn-lt"/>
                <a:ea typeface="+mn-ea"/>
                <a:cs typeface="+mn-cs"/>
              </a:rPr>
              <a:t>In the </a:t>
            </a:r>
            <a:r>
              <a:rPr lang="en-US" sz="1200" b="1" kern="1200" baseline="0" dirty="0">
                <a:solidFill>
                  <a:schemeClr val="tx1"/>
                </a:solidFill>
                <a:latin typeface="+mn-lt"/>
                <a:ea typeface="+mn-ea"/>
                <a:cs typeface="+mn-cs"/>
              </a:rPr>
              <a:t>Type</a:t>
            </a:r>
            <a:r>
              <a:rPr lang="en-US" sz="1200" b="0" kern="1200" baseline="0" dirty="0">
                <a:solidFill>
                  <a:schemeClr val="tx1"/>
                </a:solidFill>
                <a:latin typeface="+mn-lt"/>
                <a:ea typeface="+mn-ea"/>
                <a:cs typeface="+mn-cs"/>
              </a:rPr>
              <a:t> list, select </a:t>
            </a:r>
            <a:r>
              <a:rPr lang="en-US" sz="1200" b="1" kern="1200" baseline="0" dirty="0">
                <a:solidFill>
                  <a:schemeClr val="tx1"/>
                </a:solidFill>
                <a:latin typeface="+mn-lt"/>
                <a:ea typeface="+mn-ea"/>
                <a:cs typeface="+mn-cs"/>
              </a:rPr>
              <a:t>Radial</a:t>
            </a:r>
            <a:r>
              <a:rPr lang="en-US" sz="1200" b="0" kern="1200" baseline="0" dirty="0">
                <a:solidFill>
                  <a:schemeClr val="tx1"/>
                </a:solidFill>
                <a:latin typeface="+mn-lt"/>
                <a:ea typeface="+mn-ea"/>
                <a:cs typeface="+mn-cs"/>
              </a:rPr>
              <a:t>.</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dirty="0"/>
              <a:t>Click the button next to </a:t>
            </a:r>
            <a:r>
              <a:rPr lang="en-US" sz="1200" b="1" dirty="0"/>
              <a:t>Direction</a:t>
            </a:r>
            <a:r>
              <a:rPr lang="en-US" sz="1200" dirty="0"/>
              <a:t>, and then</a:t>
            </a:r>
            <a:r>
              <a:rPr lang="en-US" sz="1200" baseline="0" dirty="0"/>
              <a:t> click</a:t>
            </a:r>
            <a:r>
              <a:rPr lang="en-US" sz="1200" dirty="0"/>
              <a:t> </a:t>
            </a:r>
            <a:r>
              <a:rPr lang="en-US" sz="1200" b="1" kern="1200" baseline="0" dirty="0">
                <a:solidFill>
                  <a:schemeClr val="tx1"/>
                </a:solidFill>
                <a:latin typeface="+mn-lt"/>
                <a:ea typeface="+mn-ea"/>
                <a:cs typeface="+mn-cs"/>
              </a:rPr>
              <a:t>From Center </a:t>
            </a:r>
            <a:r>
              <a:rPr lang="en-US" sz="1200" b="0" kern="1200" baseline="0" dirty="0">
                <a:solidFill>
                  <a:schemeClr val="tx1"/>
                </a:solidFill>
                <a:latin typeface="+mn-lt"/>
                <a:ea typeface="+mn-ea"/>
                <a:cs typeface="+mn-cs"/>
              </a:rPr>
              <a:t>(third option from the left).</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0" kern="1200" baseline="0" dirty="0">
                <a:solidFill>
                  <a:schemeClr val="tx1"/>
                </a:solidFill>
                <a:latin typeface="+mn-lt"/>
                <a:ea typeface="+mn-ea"/>
                <a:cs typeface="+mn-cs"/>
              </a:rPr>
              <a:t>Under </a:t>
            </a:r>
            <a:r>
              <a:rPr lang="en-US" sz="1200" b="1" kern="1200" baseline="0" dirty="0">
                <a:solidFill>
                  <a:schemeClr val="tx1"/>
                </a:solidFill>
                <a:latin typeface="+mn-lt"/>
                <a:ea typeface="+mn-ea"/>
                <a:cs typeface="+mn-cs"/>
              </a:rPr>
              <a:t>Gradient stops</a:t>
            </a:r>
            <a:r>
              <a:rPr lang="en-US" sz="1200" b="0" kern="1200" baseline="0" dirty="0">
                <a:solidFill>
                  <a:schemeClr val="tx1"/>
                </a:solidFill>
                <a:latin typeface="+mn-lt"/>
                <a:ea typeface="+mn-ea"/>
                <a:cs typeface="+mn-cs"/>
              </a:rPr>
              <a:t>, click </a:t>
            </a:r>
            <a:r>
              <a:rPr lang="en-US" sz="1200" b="1" kern="1200" baseline="0" dirty="0">
                <a:solidFill>
                  <a:schemeClr val="tx1"/>
                </a:solidFill>
                <a:latin typeface="+mn-lt"/>
                <a:ea typeface="+mn-ea"/>
                <a:cs typeface="+mn-cs"/>
              </a:rPr>
              <a:t>Add gradient stop</a:t>
            </a:r>
            <a:r>
              <a:rPr lang="en-US" sz="1200" b="0" kern="1200" baseline="0" dirty="0">
                <a:solidFill>
                  <a:schemeClr val="tx1"/>
                </a:solidFill>
                <a:latin typeface="+mn-lt"/>
                <a:ea typeface="+mn-ea"/>
                <a:cs typeface="+mn-cs"/>
              </a:rPr>
              <a:t> or </a:t>
            </a:r>
            <a:r>
              <a:rPr lang="en-US" sz="1200" b="1" kern="1200" baseline="0" dirty="0">
                <a:solidFill>
                  <a:schemeClr val="tx1"/>
                </a:solidFill>
                <a:latin typeface="+mn-lt"/>
                <a:ea typeface="+mn-ea"/>
                <a:cs typeface="+mn-cs"/>
              </a:rPr>
              <a:t>Remove gradient stop</a:t>
            </a:r>
            <a:r>
              <a:rPr lang="en-US" sz="1200" b="0" kern="1200" baseline="0" dirty="0">
                <a:solidFill>
                  <a:schemeClr val="tx1"/>
                </a:solidFill>
                <a:latin typeface="+mn-lt"/>
                <a:ea typeface="+mn-ea"/>
                <a:cs typeface="+mn-cs"/>
              </a:rPr>
              <a:t> until two stops appear in the slider.</a:t>
            </a:r>
          </a:p>
          <a:p>
            <a:pPr marL="228600" marR="0" lvl="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dirty="0"/>
              <a:t>Also under </a:t>
            </a:r>
            <a:r>
              <a:rPr lang="en-US" sz="1200" b="1" dirty="0"/>
              <a:t>Gradient stops</a:t>
            </a:r>
            <a:r>
              <a:rPr lang="en-US" sz="1200" dirty="0"/>
              <a:t>, customize the gradient stops that you added as follows:</a:t>
            </a:r>
          </a:p>
          <a:p>
            <a:pPr marL="685800" lvl="1" indent="-228600">
              <a:buFont typeface="Arial" pitchFamily="34" charset="0"/>
              <a:buChar char="•"/>
              <a:defRPr/>
            </a:pPr>
            <a:r>
              <a:rPr lang="en-US" sz="1200" dirty="0"/>
              <a:t>Select </a:t>
            </a:r>
            <a:r>
              <a:rPr lang="en-US" sz="1200" b="0" dirty="0"/>
              <a:t>the first stop in the slider</a:t>
            </a:r>
            <a:r>
              <a:rPr lang="en-US" sz="1200" dirty="0"/>
              <a:t>, and then do the following:</a:t>
            </a:r>
          </a:p>
          <a:p>
            <a:pPr marL="1143000" marR="0" lvl="2"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0" dirty="0"/>
              <a:t>In</a:t>
            </a:r>
            <a:r>
              <a:rPr lang="en-US" sz="1200" dirty="0"/>
              <a:t> the </a:t>
            </a:r>
            <a:r>
              <a:rPr lang="en-US" sz="1200" b="1" dirty="0"/>
              <a:t>Position </a:t>
            </a:r>
            <a:r>
              <a:rPr lang="en-US" sz="1200" dirty="0"/>
              <a:t>box, enter</a:t>
            </a:r>
            <a:r>
              <a:rPr lang="en-US" sz="1200" baseline="0" dirty="0"/>
              <a:t> </a:t>
            </a:r>
            <a:r>
              <a:rPr lang="en-US" sz="1200" b="1" baseline="0" dirty="0"/>
              <a:t>0</a:t>
            </a:r>
            <a:r>
              <a:rPr lang="en-US" sz="1200" b="1" dirty="0"/>
              <a:t>%</a:t>
            </a:r>
            <a:r>
              <a:rPr lang="en-US" sz="1200" dirty="0"/>
              <a:t>.</a:t>
            </a:r>
          </a:p>
          <a:p>
            <a:pPr marL="1143000" lvl="2" indent="-228600">
              <a:buFont typeface="Arial" pitchFamily="34" charset="0"/>
              <a:buChar char="•"/>
              <a:defRPr/>
            </a:pPr>
            <a:r>
              <a:rPr lang="en-US" sz="1200" dirty="0"/>
              <a:t>Click the button next to </a:t>
            </a:r>
            <a:r>
              <a:rPr lang="en-US" sz="1200" b="1" dirty="0"/>
              <a:t>Color</a:t>
            </a:r>
            <a:r>
              <a:rPr lang="en-US" sz="1200" dirty="0"/>
              <a:t>, and then </a:t>
            </a:r>
            <a:r>
              <a:rPr lang="en-US" sz="1200" i="0" baseline="0" dirty="0"/>
              <a:t>under </a:t>
            </a:r>
            <a:r>
              <a:rPr lang="en-US" sz="1200" b="1" i="0" baseline="0" dirty="0"/>
              <a:t>Theme Colors</a:t>
            </a:r>
            <a:r>
              <a:rPr lang="en-US" sz="1200" i="0" baseline="0" dirty="0"/>
              <a:t> </a:t>
            </a:r>
            <a:r>
              <a:rPr lang="en-US" sz="1200" dirty="0"/>
              <a:t>click </a:t>
            </a:r>
            <a:r>
              <a:rPr lang="en-US" sz="1200" b="1" dirty="0"/>
              <a:t>White,</a:t>
            </a:r>
            <a:r>
              <a:rPr lang="en-US" sz="1200" b="1" baseline="0" dirty="0"/>
              <a:t> Background 1, Darker 15% </a:t>
            </a:r>
            <a:r>
              <a:rPr lang="en-US" sz="1200" b="0" dirty="0"/>
              <a:t>(third row, first option from the left</a:t>
            </a:r>
            <a:r>
              <a:rPr lang="en-US" sz="1200" b="0" baseline="0" dirty="0"/>
              <a:t>).</a:t>
            </a:r>
            <a:endParaRPr lang="en-US" sz="1200" b="0" dirty="0"/>
          </a:p>
          <a:p>
            <a:pPr marL="685800" lvl="1" indent="-228600">
              <a:buFont typeface="Arial" pitchFamily="34" charset="0"/>
              <a:buChar char="•"/>
              <a:defRPr/>
            </a:pPr>
            <a:r>
              <a:rPr lang="en-US" sz="1200" dirty="0"/>
              <a:t>Select </a:t>
            </a:r>
            <a:r>
              <a:rPr lang="en-US" sz="1200" b="0" dirty="0"/>
              <a:t>the last stop in the slider</a:t>
            </a:r>
            <a:r>
              <a:rPr lang="en-US" sz="1200" dirty="0"/>
              <a:t>, and then do the following:</a:t>
            </a:r>
          </a:p>
          <a:p>
            <a:pPr marL="1143000" marR="0" lvl="2"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0" dirty="0"/>
              <a:t>In</a:t>
            </a:r>
            <a:r>
              <a:rPr lang="en-US" sz="1200" dirty="0"/>
              <a:t> the </a:t>
            </a:r>
            <a:r>
              <a:rPr lang="en-US" sz="1200" b="1" dirty="0"/>
              <a:t>Position </a:t>
            </a:r>
            <a:r>
              <a:rPr lang="en-US" sz="1200" dirty="0"/>
              <a:t>box, enter</a:t>
            </a:r>
            <a:r>
              <a:rPr lang="en-US" sz="1200" baseline="0" dirty="0"/>
              <a:t> </a:t>
            </a:r>
            <a:r>
              <a:rPr lang="en-US" sz="1200" b="1" baseline="0" dirty="0"/>
              <a:t>80</a:t>
            </a:r>
            <a:r>
              <a:rPr lang="en-US" sz="1200" b="1" dirty="0"/>
              <a:t>%</a:t>
            </a:r>
            <a:r>
              <a:rPr lang="en-US" sz="1200" dirty="0"/>
              <a:t>.</a:t>
            </a:r>
          </a:p>
          <a:p>
            <a:pPr marL="1143000" lvl="2" indent="-228600">
              <a:buFont typeface="Arial" pitchFamily="34" charset="0"/>
              <a:buChar char="•"/>
              <a:defRPr/>
            </a:pPr>
            <a:r>
              <a:rPr lang="en-US" sz="1200" dirty="0"/>
              <a:t>Click the button next to </a:t>
            </a:r>
            <a:r>
              <a:rPr lang="en-US" sz="1200" b="1" dirty="0"/>
              <a:t>Color</a:t>
            </a:r>
            <a:r>
              <a:rPr lang="en-US" sz="1200" dirty="0"/>
              <a:t>, and then </a:t>
            </a:r>
            <a:r>
              <a:rPr lang="en-US" sz="1200" i="0" baseline="0" dirty="0"/>
              <a:t>under </a:t>
            </a:r>
            <a:r>
              <a:rPr lang="en-US" sz="1200" b="1" i="0" baseline="0" dirty="0"/>
              <a:t>Theme Colors</a:t>
            </a:r>
            <a:r>
              <a:rPr lang="en-US" sz="1200" i="0" baseline="0" dirty="0"/>
              <a:t> </a:t>
            </a:r>
            <a:r>
              <a:rPr lang="en-US" sz="1200" dirty="0"/>
              <a:t>click </a:t>
            </a:r>
            <a:r>
              <a:rPr lang="en-US" sz="1200" b="1" dirty="0"/>
              <a:t>White,</a:t>
            </a:r>
            <a:r>
              <a:rPr lang="en-US" sz="1200" b="1" baseline="0" dirty="0"/>
              <a:t> Background 1 </a:t>
            </a:r>
            <a:r>
              <a:rPr lang="en-US" sz="1200" b="0" dirty="0"/>
              <a:t>(first row, first option from the left</a:t>
            </a:r>
            <a:r>
              <a:rPr lang="en-US" sz="1200" b="0" baseline="0" dirty="0"/>
              <a:t>).</a:t>
            </a:r>
            <a:endParaRPr lang="en-US" sz="1200" b="0" dirty="0"/>
          </a:p>
          <a:p>
            <a:pPr marL="685800" lvl="1" indent="-228600">
              <a:buFont typeface="Arial" pitchFamily="34" charset="0"/>
              <a:buChar char="•"/>
              <a:defRPr/>
            </a:pPr>
            <a:endParaRPr lang="en-US" sz="1400" dirty="0"/>
          </a:p>
          <a:p>
            <a:pPr>
              <a:spcAft>
                <a:spcPts val="200"/>
              </a:spcAft>
            </a:pPr>
            <a:endParaRPr lang="en-US" sz="1400" dirty="0"/>
          </a:p>
        </p:txBody>
      </p:sp>
      <p:sp>
        <p:nvSpPr>
          <p:cNvPr id="5" name="Slide Image Placeholder 4"/>
          <p:cNvSpPr>
            <a:spLocks noGrp="1" noRot="1" noChangeAspect="1"/>
          </p:cNvSpPr>
          <p:nvPr>
            <p:ph type="sldImg"/>
          </p:nvPr>
        </p:nvSpPr>
        <p:spPr>
          <a:xfrm>
            <a:off x="14288" y="503238"/>
            <a:ext cx="4184650" cy="2354262"/>
          </a:xfrm>
        </p:spPr>
      </p:sp>
    </p:spTree>
    <p:extLst>
      <p:ext uri="{BB962C8B-B14F-4D97-AF65-F5344CB8AC3E}">
        <p14:creationId xmlns:p14="http://schemas.microsoft.com/office/powerpoint/2010/main" val="2931547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2B3D096-AA46-4692-BE81-35AD82FAF0DD}" type="datetimeFigureOut">
              <a:rPr lang="en-US" smtClean="0"/>
              <a:t>5/10/2017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EF2A6-B20B-442D-9D54-D968804BCD18}" type="slidenum">
              <a:rPr lang="en-US" smtClean="0"/>
              <a:t>‹#›</a:t>
            </a:fld>
            <a:endParaRPr lang="en-US"/>
          </a:p>
        </p:txBody>
      </p:sp>
    </p:spTree>
    <p:extLst>
      <p:ext uri="{BB962C8B-B14F-4D97-AF65-F5344CB8AC3E}">
        <p14:creationId xmlns:p14="http://schemas.microsoft.com/office/powerpoint/2010/main" val="2456790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B3D096-AA46-4692-BE81-35AD82FAF0DD}" type="datetimeFigureOut">
              <a:rPr lang="en-US" smtClean="0"/>
              <a:t>5/10/2017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EF2A6-B20B-442D-9D54-D968804BCD18}" type="slidenum">
              <a:rPr lang="en-US" smtClean="0"/>
              <a:t>‹#›</a:t>
            </a:fld>
            <a:endParaRPr lang="en-US"/>
          </a:p>
        </p:txBody>
      </p:sp>
    </p:spTree>
    <p:extLst>
      <p:ext uri="{BB962C8B-B14F-4D97-AF65-F5344CB8AC3E}">
        <p14:creationId xmlns:p14="http://schemas.microsoft.com/office/powerpoint/2010/main" val="2755295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B3D096-AA46-4692-BE81-35AD82FAF0DD}" type="datetimeFigureOut">
              <a:rPr lang="en-US" smtClean="0"/>
              <a:t>5/10/2017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EF2A6-B20B-442D-9D54-D968804BCD18}" type="slidenum">
              <a:rPr lang="en-US" smtClean="0"/>
              <a:t>‹#›</a:t>
            </a:fld>
            <a:endParaRPr lang="en-US"/>
          </a:p>
        </p:txBody>
      </p:sp>
    </p:spTree>
    <p:extLst>
      <p:ext uri="{BB962C8B-B14F-4D97-AF65-F5344CB8AC3E}">
        <p14:creationId xmlns:p14="http://schemas.microsoft.com/office/powerpoint/2010/main" val="1889347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B3D096-AA46-4692-BE81-35AD82FAF0DD}" type="datetimeFigureOut">
              <a:rPr lang="en-US" smtClean="0"/>
              <a:t>5/10/2017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EF2A6-B20B-442D-9D54-D968804BCD18}" type="slidenum">
              <a:rPr lang="en-US" smtClean="0"/>
              <a:t>‹#›</a:t>
            </a:fld>
            <a:endParaRPr lang="en-US"/>
          </a:p>
        </p:txBody>
      </p:sp>
    </p:spTree>
    <p:extLst>
      <p:ext uri="{BB962C8B-B14F-4D97-AF65-F5344CB8AC3E}">
        <p14:creationId xmlns:p14="http://schemas.microsoft.com/office/powerpoint/2010/main" val="4043246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2B3D096-AA46-4692-BE81-35AD82FAF0DD}" type="datetimeFigureOut">
              <a:rPr lang="en-US" smtClean="0"/>
              <a:t>5/10/2017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EF2A6-B20B-442D-9D54-D968804BCD18}" type="slidenum">
              <a:rPr lang="en-US" smtClean="0"/>
              <a:t>‹#›</a:t>
            </a:fld>
            <a:endParaRPr lang="en-US"/>
          </a:p>
        </p:txBody>
      </p:sp>
    </p:spTree>
    <p:extLst>
      <p:ext uri="{BB962C8B-B14F-4D97-AF65-F5344CB8AC3E}">
        <p14:creationId xmlns:p14="http://schemas.microsoft.com/office/powerpoint/2010/main" val="1751173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2B3D096-AA46-4692-BE81-35AD82FAF0DD}" type="datetimeFigureOut">
              <a:rPr lang="en-US" smtClean="0"/>
              <a:t>5/10/2017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EF2A6-B20B-442D-9D54-D968804BCD18}" type="slidenum">
              <a:rPr lang="en-US" smtClean="0"/>
              <a:t>‹#›</a:t>
            </a:fld>
            <a:endParaRPr lang="en-US"/>
          </a:p>
        </p:txBody>
      </p:sp>
    </p:spTree>
    <p:extLst>
      <p:ext uri="{BB962C8B-B14F-4D97-AF65-F5344CB8AC3E}">
        <p14:creationId xmlns:p14="http://schemas.microsoft.com/office/powerpoint/2010/main" val="2041135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2B3D096-AA46-4692-BE81-35AD82FAF0DD}" type="datetimeFigureOut">
              <a:rPr lang="en-US" smtClean="0"/>
              <a:t>5/10/2017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1EF2A6-B20B-442D-9D54-D968804BCD18}" type="slidenum">
              <a:rPr lang="en-US" smtClean="0"/>
              <a:t>‹#›</a:t>
            </a:fld>
            <a:endParaRPr lang="en-US"/>
          </a:p>
        </p:txBody>
      </p:sp>
    </p:spTree>
    <p:extLst>
      <p:ext uri="{BB962C8B-B14F-4D97-AF65-F5344CB8AC3E}">
        <p14:creationId xmlns:p14="http://schemas.microsoft.com/office/powerpoint/2010/main" val="3523749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2B3D096-AA46-4692-BE81-35AD82FAF0DD}" type="datetimeFigureOut">
              <a:rPr lang="en-US" smtClean="0"/>
              <a:t>5/10/2017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1EF2A6-B20B-442D-9D54-D968804BCD18}" type="slidenum">
              <a:rPr lang="en-US" smtClean="0"/>
              <a:t>‹#›</a:t>
            </a:fld>
            <a:endParaRPr lang="en-US"/>
          </a:p>
        </p:txBody>
      </p:sp>
    </p:spTree>
    <p:extLst>
      <p:ext uri="{BB962C8B-B14F-4D97-AF65-F5344CB8AC3E}">
        <p14:creationId xmlns:p14="http://schemas.microsoft.com/office/powerpoint/2010/main" val="1848867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B3D096-AA46-4692-BE81-35AD82FAF0DD}" type="datetimeFigureOut">
              <a:rPr lang="en-US" smtClean="0"/>
              <a:t>5/10/2017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1EF2A6-B20B-442D-9D54-D968804BCD18}" type="slidenum">
              <a:rPr lang="en-US" smtClean="0"/>
              <a:t>‹#›</a:t>
            </a:fld>
            <a:endParaRPr lang="en-US"/>
          </a:p>
        </p:txBody>
      </p:sp>
    </p:spTree>
    <p:extLst>
      <p:ext uri="{BB962C8B-B14F-4D97-AF65-F5344CB8AC3E}">
        <p14:creationId xmlns:p14="http://schemas.microsoft.com/office/powerpoint/2010/main" val="391059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B3D096-AA46-4692-BE81-35AD82FAF0DD}" type="datetimeFigureOut">
              <a:rPr lang="en-US" smtClean="0"/>
              <a:t>5/10/2017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EF2A6-B20B-442D-9D54-D968804BCD18}" type="slidenum">
              <a:rPr lang="en-US" smtClean="0"/>
              <a:t>‹#›</a:t>
            </a:fld>
            <a:endParaRPr lang="en-US"/>
          </a:p>
        </p:txBody>
      </p:sp>
    </p:spTree>
    <p:extLst>
      <p:ext uri="{BB962C8B-B14F-4D97-AF65-F5344CB8AC3E}">
        <p14:creationId xmlns:p14="http://schemas.microsoft.com/office/powerpoint/2010/main" val="2473622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B3D096-AA46-4692-BE81-35AD82FAF0DD}" type="datetimeFigureOut">
              <a:rPr lang="en-US" smtClean="0"/>
              <a:t>5/10/2017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EF2A6-B20B-442D-9D54-D968804BCD18}" type="slidenum">
              <a:rPr lang="en-US" smtClean="0"/>
              <a:t>‹#›</a:t>
            </a:fld>
            <a:endParaRPr lang="en-US"/>
          </a:p>
        </p:txBody>
      </p:sp>
    </p:spTree>
    <p:extLst>
      <p:ext uri="{BB962C8B-B14F-4D97-AF65-F5344CB8AC3E}">
        <p14:creationId xmlns:p14="http://schemas.microsoft.com/office/powerpoint/2010/main" val="2549180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B3D096-AA46-4692-BE81-35AD82FAF0DD}" type="datetimeFigureOut">
              <a:rPr lang="en-US" smtClean="0"/>
              <a:t>5/10/2017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1EF2A6-B20B-442D-9D54-D968804BCD18}" type="slidenum">
              <a:rPr lang="en-US" smtClean="0"/>
              <a:t>‹#›</a:t>
            </a:fld>
            <a:endParaRPr lang="en-US"/>
          </a:p>
        </p:txBody>
      </p:sp>
    </p:spTree>
    <p:extLst>
      <p:ext uri="{BB962C8B-B14F-4D97-AF65-F5344CB8AC3E}">
        <p14:creationId xmlns:p14="http://schemas.microsoft.com/office/powerpoint/2010/main" val="1230934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7.jpeg"/><Relationship Id="rId7" Type="http://schemas.openxmlformats.org/officeDocument/2006/relationships/diagramColors" Target="../diagrams/colors3.xml"/><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27.w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27.wmf"/></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33.jpeg"/><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34.jpeg"/><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jpe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hyperlink" Target="http://upload.wikimedia.org/wikipedia/commons/f/f7/Green-Wood_Cemetery_by_David_Shankbone.jpg" TargetMode="External"/><Relationship Id="rId2" Type="http://schemas.openxmlformats.org/officeDocument/2006/relationships/image" Target="../media/image51.jpeg"/><Relationship Id="rId1" Type="http://schemas.openxmlformats.org/officeDocument/2006/relationships/slideLayout" Target="../slideLayouts/slideLayout1.xml"/><Relationship Id="rId4" Type="http://schemas.openxmlformats.org/officeDocument/2006/relationships/image" Target="../media/image52.jpe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761918" y="1229542"/>
            <a:ext cx="4508594" cy="1077218"/>
          </a:xfrm>
          <a:prstGeom prst="rect">
            <a:avLst/>
          </a:prstGeom>
          <a:noFill/>
        </p:spPr>
        <p:txBody>
          <a:bodyPr wrap="square" rtlCol="0">
            <a:spAutoFit/>
          </a:bodyPr>
          <a:lstStyle/>
          <a:p>
            <a:pPr algn="ctr"/>
            <a:r>
              <a:rPr lang="en-US" sz="3200" dirty="0"/>
              <a:t>Life and Times of Brother</a:t>
            </a:r>
          </a:p>
          <a:p>
            <a:pPr algn="ctr"/>
            <a:r>
              <a:rPr lang="en-US" sz="3200" dirty="0"/>
              <a:t>Robert Roberts</a:t>
            </a:r>
          </a:p>
        </p:txBody>
      </p:sp>
      <p:pic>
        <p:nvPicPr>
          <p:cNvPr id="7" name="Picture 6"/>
          <p:cNvPicPr>
            <a:picLocks noChangeAspect="1"/>
          </p:cNvPicPr>
          <p:nvPr/>
        </p:nvPicPr>
        <p:blipFill>
          <a:blip r:embed="rId2"/>
          <a:stretch>
            <a:fillRect/>
          </a:stretch>
        </p:blipFill>
        <p:spPr>
          <a:xfrm>
            <a:off x="0" y="0"/>
            <a:ext cx="5662569" cy="6858000"/>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7415" y="3761356"/>
            <a:ext cx="3657600" cy="2395728"/>
          </a:xfrm>
          <a:prstGeom prst="rect">
            <a:avLst/>
          </a:prstGeom>
        </p:spPr>
      </p:pic>
    </p:spTree>
    <p:extLst>
      <p:ext uri="{BB962C8B-B14F-4D97-AF65-F5344CB8AC3E}">
        <p14:creationId xmlns:p14="http://schemas.microsoft.com/office/powerpoint/2010/main" val="1717976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5208997" y="1366163"/>
            <a:ext cx="6811768" cy="1017006"/>
            <a:chOff x="599572" y="309740"/>
            <a:chExt cx="7165445" cy="1017006"/>
          </a:xfrm>
        </p:grpSpPr>
        <p:sp>
          <p:nvSpPr>
            <p:cNvPr id="10" name="Rectangle 9"/>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TextBox 10"/>
            <p:cNvSpPr txBox="1"/>
            <p:nvPr/>
          </p:nvSpPr>
          <p:spPr>
            <a:xfrm>
              <a:off x="599572" y="309740"/>
              <a:ext cx="7165445" cy="10170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dirty="0">
                  <a:solidFill>
                    <a:schemeClr val="bg1"/>
                  </a:solidFill>
                </a:rPr>
                <a:t>He sought out the followers of Brother Thomas (about 20) who met in a small room of an old castle - Wallace Tower.</a:t>
              </a:r>
              <a:endParaRPr lang="en-US" sz="2000" kern="1200" dirty="0">
                <a:solidFill>
                  <a:schemeClr val="bg1"/>
                </a:solidFill>
              </a:endParaRPr>
            </a:p>
          </p:txBody>
        </p:sp>
      </p:grpSp>
      <p:sp>
        <p:nvSpPr>
          <p:cNvPr id="4" name="TextBox 3"/>
          <p:cNvSpPr txBox="1"/>
          <p:nvPr/>
        </p:nvSpPr>
        <p:spPr>
          <a:xfrm>
            <a:off x="832556" y="6403604"/>
            <a:ext cx="3137141" cy="369332"/>
          </a:xfrm>
          <a:prstGeom prst="rect">
            <a:avLst/>
          </a:prstGeom>
          <a:noFill/>
        </p:spPr>
        <p:txBody>
          <a:bodyPr wrap="none" rtlCol="0">
            <a:spAutoFit/>
          </a:bodyPr>
          <a:lstStyle/>
          <a:p>
            <a:r>
              <a:rPr lang="en-US" dirty="0"/>
              <a:t>The Old Castle - Wallace Tower</a:t>
            </a:r>
          </a:p>
        </p:txBody>
      </p:sp>
      <p:sp>
        <p:nvSpPr>
          <p:cNvPr id="5" name="TextBox 4"/>
          <p:cNvSpPr txBox="1"/>
          <p:nvPr/>
        </p:nvSpPr>
        <p:spPr>
          <a:xfrm>
            <a:off x="5814895" y="575353"/>
            <a:ext cx="5219271" cy="523220"/>
          </a:xfrm>
          <a:prstGeom prst="rect">
            <a:avLst/>
          </a:prstGeom>
          <a:noFill/>
        </p:spPr>
        <p:txBody>
          <a:bodyPr wrap="square" rtlCol="0">
            <a:spAutoFit/>
          </a:bodyPr>
          <a:lstStyle/>
          <a:p>
            <a:r>
              <a:rPr lang="en-AU" sz="2800" dirty="0"/>
              <a:t>First Meetings with the Brethren</a:t>
            </a:r>
          </a:p>
        </p:txBody>
      </p:sp>
      <p:pic>
        <p:nvPicPr>
          <p:cNvPr id="2"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95697"/>
            <a:ext cx="4299215" cy="6400816"/>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p:cNvSpPr/>
          <p:nvPr/>
        </p:nvSpPr>
        <p:spPr>
          <a:xfrm>
            <a:off x="4798030" y="1463700"/>
            <a:ext cx="781363" cy="82193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2" name="Group 11"/>
          <p:cNvGrpSpPr/>
          <p:nvPr/>
        </p:nvGrpSpPr>
        <p:grpSpPr>
          <a:xfrm>
            <a:off x="5208997" y="2571304"/>
            <a:ext cx="6811768" cy="1017006"/>
            <a:chOff x="599572" y="309740"/>
            <a:chExt cx="7165445" cy="1017006"/>
          </a:xfrm>
        </p:grpSpPr>
        <p:sp>
          <p:nvSpPr>
            <p:cNvPr id="13" name="Rectangle 12"/>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TextBox 13"/>
            <p:cNvSpPr txBox="1"/>
            <p:nvPr/>
          </p:nvSpPr>
          <p:spPr>
            <a:xfrm>
              <a:off x="599572" y="309740"/>
              <a:ext cx="7165445" cy="10170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pPr lvl="0"/>
              <a:r>
                <a:rPr lang="en-GB" sz="2000" dirty="0"/>
                <a:t>Attended their afternoon meetings but had to attend chapel in the mornings (age 13)</a:t>
              </a:r>
              <a:endParaRPr lang="en-GB" sz="2000" dirty="0">
                <a:solidFill>
                  <a:schemeClr val="tx1"/>
                </a:solidFill>
              </a:endParaRPr>
            </a:p>
          </p:txBody>
        </p:sp>
      </p:grpSp>
      <p:sp>
        <p:nvSpPr>
          <p:cNvPr id="15" name="Oval 14"/>
          <p:cNvSpPr/>
          <p:nvPr/>
        </p:nvSpPr>
        <p:spPr>
          <a:xfrm>
            <a:off x="4798030" y="2668841"/>
            <a:ext cx="781363" cy="82193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6" name="Group 15"/>
          <p:cNvGrpSpPr/>
          <p:nvPr/>
        </p:nvGrpSpPr>
        <p:grpSpPr>
          <a:xfrm>
            <a:off x="5208997" y="3776445"/>
            <a:ext cx="6811768" cy="1340934"/>
            <a:chOff x="599572" y="309740"/>
            <a:chExt cx="7165445" cy="1017006"/>
          </a:xfrm>
        </p:grpSpPr>
        <p:sp>
          <p:nvSpPr>
            <p:cNvPr id="17" name="Rectangle 16"/>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TextBox 17"/>
            <p:cNvSpPr txBox="1"/>
            <p:nvPr/>
          </p:nvSpPr>
          <p:spPr>
            <a:xfrm>
              <a:off x="599572" y="309740"/>
              <a:ext cx="7165445" cy="10170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pPr lvl="0"/>
              <a:r>
                <a:rPr lang="en-GB" sz="2000" dirty="0"/>
                <a:t>One day he absented  himself from chapel and went to the brethren’s meeting place. He told his brother that the reason for this was because there was no Bible truth in the churches.</a:t>
              </a:r>
            </a:p>
          </p:txBody>
        </p:sp>
      </p:grpSp>
      <p:sp>
        <p:nvSpPr>
          <p:cNvPr id="19" name="Oval 18"/>
          <p:cNvSpPr/>
          <p:nvPr/>
        </p:nvSpPr>
        <p:spPr>
          <a:xfrm>
            <a:off x="4798030" y="4099268"/>
            <a:ext cx="781363" cy="80403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0" name="Group 19"/>
          <p:cNvGrpSpPr/>
          <p:nvPr/>
        </p:nvGrpSpPr>
        <p:grpSpPr>
          <a:xfrm>
            <a:off x="5208997" y="5305514"/>
            <a:ext cx="6811768" cy="1017006"/>
            <a:chOff x="599572" y="309740"/>
            <a:chExt cx="7165445" cy="1017006"/>
          </a:xfrm>
        </p:grpSpPr>
        <p:sp>
          <p:nvSpPr>
            <p:cNvPr id="21" name="Rectangle 20"/>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TextBox 21"/>
            <p:cNvSpPr txBox="1"/>
            <p:nvPr/>
          </p:nvSpPr>
          <p:spPr>
            <a:xfrm>
              <a:off x="599572" y="309740"/>
              <a:ext cx="7165445" cy="10170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pPr lvl="0"/>
              <a:r>
                <a:rPr lang="en-GB" sz="2000" dirty="0"/>
                <a:t>His mother’s wrath descended on him but a deal was done after some fierce threats and he was banished from attending church (which suited him fine!)</a:t>
              </a:r>
            </a:p>
          </p:txBody>
        </p:sp>
      </p:grpSp>
      <p:sp>
        <p:nvSpPr>
          <p:cNvPr id="23" name="Oval 22"/>
          <p:cNvSpPr/>
          <p:nvPr/>
        </p:nvSpPr>
        <p:spPr>
          <a:xfrm>
            <a:off x="4798030" y="5403051"/>
            <a:ext cx="781363" cy="82193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069549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par>
                                <p:cTn id="24" presetID="10" presetClass="entr" presetSubtype="0"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19" grpId="0" animBg="1"/>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18777" y="368642"/>
            <a:ext cx="3666184" cy="4385957"/>
          </a:xfrm>
          <a:prstGeom prst="rect">
            <a:avLst/>
          </a:prstGeom>
        </p:spPr>
      </p:pic>
      <p:sp>
        <p:nvSpPr>
          <p:cNvPr id="4" name="Footer Placeholder 2"/>
          <p:cNvSpPr>
            <a:spLocks noGrp="1"/>
          </p:cNvSpPr>
          <p:nvPr>
            <p:ph type="ftr" sz="quarter" idx="11"/>
          </p:nvPr>
        </p:nvSpPr>
        <p:spPr>
          <a:xfrm>
            <a:off x="7087757" y="6252680"/>
            <a:ext cx="2895600" cy="365125"/>
          </a:xfrm>
        </p:spPr>
        <p:txBody>
          <a:bodyPr/>
          <a:lstStyle/>
          <a:p>
            <a:r>
              <a:rPr lang="en-US" b="0" dirty="0">
                <a:solidFill>
                  <a:schemeClr val="tx1"/>
                </a:solidFill>
              </a:rPr>
              <a:t>Original bridge was built in 1527, rebuilt 1718, and widened in 1841</a:t>
            </a:r>
            <a:endParaRPr lang="en-GB" dirty="0">
              <a:solidFill>
                <a:schemeClr val="tx1"/>
              </a:solidFill>
            </a:endParaRPr>
          </a:p>
        </p:txBody>
      </p:sp>
      <p:pic>
        <p:nvPicPr>
          <p:cNvPr id="5" name="Picture 2" descr="https://upload.wikimedia.org/wikipedia/commons/d/d1/Bridge_of_Dee_Aberde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1572" y="1990492"/>
            <a:ext cx="6096000" cy="4000500"/>
          </a:xfrm>
          <a:prstGeom prst="rect">
            <a:avLst/>
          </a:prstGeom>
          <a:noFill/>
          <a:extLst>
            <a:ext uri="{909E8E84-426E-40DD-AFC4-6F175D3DCCD1}">
              <a14:hiddenFill xmlns:a14="http://schemas.microsoft.com/office/drawing/2010/main">
                <a:solidFill>
                  <a:srgbClr val="FFFFFF"/>
                </a:solidFill>
              </a14:hiddenFill>
            </a:ext>
          </a:extLst>
        </p:spPr>
      </p:pic>
      <p:sp>
        <p:nvSpPr>
          <p:cNvPr id="6" name="Flowchart: Punched Tape 5"/>
          <p:cNvSpPr/>
          <p:nvPr/>
        </p:nvSpPr>
        <p:spPr>
          <a:xfrm>
            <a:off x="399980" y="4976999"/>
            <a:ext cx="4103778" cy="1186318"/>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On the recommendation of his sister he learns Latin and Pitman’s shorthand.</a:t>
            </a:r>
          </a:p>
        </p:txBody>
      </p:sp>
      <p:sp>
        <p:nvSpPr>
          <p:cNvPr id="8" name="Flowchart: Punched Tape 7"/>
          <p:cNvSpPr/>
          <p:nvPr/>
        </p:nvSpPr>
        <p:spPr>
          <a:xfrm>
            <a:off x="6495980" y="368642"/>
            <a:ext cx="4103778" cy="1186318"/>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a:p>
            <a:r>
              <a:rPr lang="en-GB" dirty="0"/>
              <a:t>He was baptised in 1853 (aged 14) in the River Dee after being examined by 2 brethren.</a:t>
            </a:r>
          </a:p>
        </p:txBody>
      </p:sp>
    </p:spTree>
    <p:extLst>
      <p:ext uri="{BB962C8B-B14F-4D97-AF65-F5344CB8AC3E}">
        <p14:creationId xmlns:p14="http://schemas.microsoft.com/office/powerpoint/2010/main" val="17305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1010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3329" y="0"/>
            <a:ext cx="9055510" cy="6791633"/>
          </a:xfrm>
          <a:prstGeom prst="rect">
            <a:avLst/>
          </a:prstGeom>
        </p:spPr>
      </p:pic>
      <p:sp>
        <p:nvSpPr>
          <p:cNvPr id="5" name="Rectangle 4"/>
          <p:cNvSpPr/>
          <p:nvPr/>
        </p:nvSpPr>
        <p:spPr>
          <a:xfrm>
            <a:off x="757626" y="4592285"/>
            <a:ext cx="3676807" cy="1323439"/>
          </a:xfrm>
          <a:prstGeom prst="rect">
            <a:avLst/>
          </a:prstGeom>
          <a:solidFill>
            <a:schemeClr val="bg1"/>
          </a:solidFill>
        </p:spPr>
        <p:txBody>
          <a:bodyPr wrap="square">
            <a:spAutoFit/>
          </a:bodyPr>
          <a:lstStyle/>
          <a:p>
            <a:pPr algn="ctr"/>
            <a:r>
              <a:rPr lang="en-GB" sz="2000" dirty="0">
                <a:solidFill>
                  <a:srgbClr val="010101"/>
                </a:solidFill>
              </a:rPr>
              <a:t>At age 16 he devised a system for reading his Bible, now known as the Bible Reader’s Companion and marked his Bible</a:t>
            </a: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5933" t="2410" r="5487" b="3010"/>
          <a:stretch/>
        </p:blipFill>
        <p:spPr>
          <a:xfrm>
            <a:off x="1461155" y="377072"/>
            <a:ext cx="2281286" cy="3770722"/>
          </a:xfrm>
          <a:prstGeom prst="rect">
            <a:avLst/>
          </a:prstGeom>
        </p:spPr>
      </p:pic>
      <p:sp>
        <p:nvSpPr>
          <p:cNvPr id="7" name="Rectangle 6"/>
          <p:cNvSpPr/>
          <p:nvPr/>
        </p:nvSpPr>
        <p:spPr>
          <a:xfrm>
            <a:off x="4965290" y="281007"/>
            <a:ext cx="6803923" cy="4216539"/>
          </a:xfrm>
          <a:prstGeom prst="rect">
            <a:avLst/>
          </a:prstGeom>
        </p:spPr>
        <p:txBody>
          <a:bodyPr wrap="square">
            <a:spAutoFit/>
          </a:bodyPr>
          <a:lstStyle/>
          <a:p>
            <a:pPr algn="ctr"/>
            <a:r>
              <a:rPr lang="en-US" sz="2800" dirty="0">
                <a:solidFill>
                  <a:schemeClr val="bg1"/>
                </a:solidFill>
              </a:rPr>
              <a:t>Preface to the Bible Reader’s Companion</a:t>
            </a:r>
          </a:p>
          <a:p>
            <a:endParaRPr lang="en-US" sz="2400" dirty="0">
              <a:solidFill>
                <a:schemeClr val="bg1"/>
              </a:solidFill>
            </a:endParaRPr>
          </a:p>
          <a:p>
            <a:r>
              <a:rPr lang="en-US" sz="2400" dirty="0">
                <a:solidFill>
                  <a:schemeClr val="bg1"/>
                </a:solidFill>
              </a:rPr>
              <a:t>Salvation depends upon the assimilation of the mind to the divine ideas, principles, and affections, exhibited in the Scriptures.  This process commences with a belief of the Gospel, but it is by no means completed thereby; it takes a lifetime for its scope, and untiring diligence for its accomplishment.  The mind is naturally alien from God and all His ideas (Romans 8:7; 1 Corinthians 2:14), and cannot be brought at once to the divine likeness. </a:t>
            </a:r>
          </a:p>
        </p:txBody>
      </p:sp>
      <p:sp>
        <p:nvSpPr>
          <p:cNvPr id="4" name="TextBox 3"/>
          <p:cNvSpPr txBox="1"/>
          <p:nvPr/>
        </p:nvSpPr>
        <p:spPr>
          <a:xfrm>
            <a:off x="4965290" y="4435991"/>
            <a:ext cx="6787299" cy="2308324"/>
          </a:xfrm>
          <a:prstGeom prst="rect">
            <a:avLst/>
          </a:prstGeom>
          <a:solidFill>
            <a:schemeClr val="bg1"/>
          </a:solidFill>
        </p:spPr>
        <p:txBody>
          <a:bodyPr wrap="square" rtlCol="0">
            <a:spAutoFit/>
          </a:bodyPr>
          <a:lstStyle/>
          <a:p>
            <a:r>
              <a:rPr lang="en-US" sz="2400" dirty="0">
                <a:solidFill>
                  <a:srgbClr val="010101"/>
                </a:solidFill>
              </a:rPr>
              <a:t>This is a work of slow development, and can only be achieved by the industrious application of the individual to the expression of God’s mind in the Scriptures of truth.  The </a:t>
            </a:r>
            <a:r>
              <a:rPr lang="en-US" sz="2400" u="sng" dirty="0">
                <a:solidFill>
                  <a:srgbClr val="010101"/>
                </a:solidFill>
              </a:rPr>
              <a:t>infallible advice</a:t>
            </a:r>
            <a:r>
              <a:rPr lang="en-US" sz="2400" dirty="0">
                <a:solidFill>
                  <a:srgbClr val="010101"/>
                </a:solidFill>
              </a:rPr>
              <a:t> then to every man and woman anxious about their salvation is—READ THE SCRIPTURES DAILY. </a:t>
            </a:r>
            <a:endParaRPr lang="en-AU" dirty="0">
              <a:solidFill>
                <a:srgbClr val="010101"/>
              </a:solidFill>
            </a:endParaRPr>
          </a:p>
        </p:txBody>
      </p:sp>
    </p:spTree>
    <p:extLst>
      <p:ext uri="{BB962C8B-B14F-4D97-AF65-F5344CB8AC3E}">
        <p14:creationId xmlns:p14="http://schemas.microsoft.com/office/powerpoint/2010/main" val="339557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5289" y="116958"/>
            <a:ext cx="5834538" cy="6858000"/>
          </a:xfrm>
          <a:prstGeom prst="rect">
            <a:avLst/>
          </a:prstGeom>
        </p:spPr>
      </p:pic>
      <p:pic>
        <p:nvPicPr>
          <p:cNvPr id="3" name="Picture 2" descr="http://farm5.static.flickr.com/4022/4417918792_6d90da587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3068" y="333871"/>
            <a:ext cx="5472608" cy="39840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Rectangle 4"/>
          <p:cNvSpPr/>
          <p:nvPr/>
        </p:nvSpPr>
        <p:spPr>
          <a:xfrm>
            <a:off x="3714161" y="1357460"/>
            <a:ext cx="2337847" cy="26489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4" name="Diagram 3"/>
          <p:cNvGraphicFramePr/>
          <p:nvPr>
            <p:extLst>
              <p:ext uri="{D42A27DB-BD31-4B8C-83A1-F6EECF244321}">
                <p14:modId xmlns:p14="http://schemas.microsoft.com/office/powerpoint/2010/main" val="4107837397"/>
              </p:ext>
            </p:extLst>
          </p:nvPr>
        </p:nvGraphicFramePr>
        <p:xfrm>
          <a:off x="3992121" y="2139885"/>
          <a:ext cx="5556578" cy="39417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83184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18701" b="13877"/>
          <a:stretch/>
        </p:blipFill>
        <p:spPr>
          <a:xfrm>
            <a:off x="1092956" y="192024"/>
            <a:ext cx="3553472" cy="5740943"/>
          </a:xfrm>
          <a:prstGeom prst="rect">
            <a:avLst/>
          </a:prstGeom>
        </p:spPr>
      </p:pic>
      <p:sp>
        <p:nvSpPr>
          <p:cNvPr id="3" name="Rectangle 2"/>
          <p:cNvSpPr/>
          <p:nvPr/>
        </p:nvSpPr>
        <p:spPr>
          <a:xfrm>
            <a:off x="5353050" y="1765085"/>
            <a:ext cx="6296025" cy="4247317"/>
          </a:xfrm>
          <a:prstGeom prst="rect">
            <a:avLst/>
          </a:prstGeom>
        </p:spPr>
        <p:txBody>
          <a:bodyPr wrap="square">
            <a:spAutoFit/>
          </a:bodyPr>
          <a:lstStyle/>
          <a:p>
            <a:r>
              <a:rPr lang="en-GB" sz="2400" dirty="0"/>
              <a:t>‘It was not an epistle such as the author’s mature judgment could approve, but it was no doubt the beginning of a mental contact which linked the two men together in a close bond of confidence.</a:t>
            </a:r>
          </a:p>
          <a:p>
            <a:endParaRPr lang="en-GB" sz="2400" dirty="0"/>
          </a:p>
          <a:p>
            <a:r>
              <a:rPr lang="en-GB" sz="2400" dirty="0"/>
              <a:t>Here was a youth who could write, who was full of enthusiasm for the Scriptures, and who at such an early age could stand for principle against parents and friends. His development was to be observed with keen interest.’ </a:t>
            </a:r>
          </a:p>
          <a:p>
            <a:endParaRPr lang="en-GB" dirty="0"/>
          </a:p>
          <a:p>
            <a:r>
              <a:rPr lang="en-GB" sz="1200" dirty="0"/>
              <a:t>Source: Islip Collyer</a:t>
            </a:r>
            <a:endParaRPr lang="en-GB" dirty="0"/>
          </a:p>
        </p:txBody>
      </p:sp>
      <p:sp>
        <p:nvSpPr>
          <p:cNvPr id="4" name="TextBox 3"/>
          <p:cNvSpPr txBox="1"/>
          <p:nvPr/>
        </p:nvSpPr>
        <p:spPr>
          <a:xfrm>
            <a:off x="5663861" y="533400"/>
            <a:ext cx="5449569" cy="523220"/>
          </a:xfrm>
          <a:prstGeom prst="rect">
            <a:avLst/>
          </a:prstGeom>
          <a:noFill/>
        </p:spPr>
        <p:txBody>
          <a:bodyPr wrap="none" rtlCol="0">
            <a:spAutoFit/>
          </a:bodyPr>
          <a:lstStyle/>
          <a:p>
            <a:r>
              <a:rPr lang="en-AU" sz="2800" dirty="0"/>
              <a:t>Writes to Brother Thomas – aged 17</a:t>
            </a:r>
          </a:p>
        </p:txBody>
      </p:sp>
    </p:spTree>
    <p:extLst>
      <p:ext uri="{BB962C8B-B14F-4D97-AF65-F5344CB8AC3E}">
        <p14:creationId xmlns:p14="http://schemas.microsoft.com/office/powerpoint/2010/main" val="3352467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72518"/>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5915" y="977585"/>
            <a:ext cx="7041049" cy="5041391"/>
          </a:xfrm>
          <a:prstGeom prst="rect">
            <a:avLst/>
          </a:prstGeom>
        </p:spPr>
      </p:pic>
      <p:sp>
        <p:nvSpPr>
          <p:cNvPr id="2" name="Rectangle 1"/>
          <p:cNvSpPr/>
          <p:nvPr/>
        </p:nvSpPr>
        <p:spPr>
          <a:xfrm>
            <a:off x="5950878" y="1928619"/>
            <a:ext cx="6096000" cy="313932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 had never previously uttered two consecutive sentences, otherwise than in conversation.  I was called on, in rotation with the other members, to make some criticism on an essay that had been read.  I got up in imitation of the others; I leant forward, with my hands helplessly outspread on the table before me.  My brain got into a whirl.  I managed to gasp out a few words and then sat down.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100" b="0" i="0" u="none" strike="noStrike" kern="1200" cap="none" spc="0" normalizeH="0" baseline="0" noProof="0" dirty="0">
                <a:ln>
                  <a:noFill/>
                </a:ln>
                <a:solidFill>
                  <a:prstClr val="white"/>
                </a:solidFill>
                <a:effectLst/>
                <a:uLnTx/>
                <a:uFillTx/>
                <a:latin typeface="Calibri" panose="020F0502020204030204"/>
                <a:ea typeface="+mn-ea"/>
                <a:cs typeface="+mn-cs"/>
              </a:rPr>
              <a:t>My Days and My Ways</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4870819" y="341349"/>
            <a:ext cx="274273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First Presentation</a:t>
            </a:r>
          </a:p>
        </p:txBody>
      </p:sp>
    </p:spTree>
    <p:extLst>
      <p:ext uri="{BB962C8B-B14F-4D97-AF65-F5344CB8AC3E}">
        <p14:creationId xmlns:p14="http://schemas.microsoft.com/office/powerpoint/2010/main" val="3856648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72518"/>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5915" y="977585"/>
            <a:ext cx="7041049" cy="5041391"/>
          </a:xfrm>
          <a:prstGeom prst="rect">
            <a:avLst/>
          </a:prstGeom>
        </p:spPr>
      </p:pic>
      <p:sp>
        <p:nvSpPr>
          <p:cNvPr id="2" name="Rectangle 1"/>
          <p:cNvSpPr/>
          <p:nvPr/>
        </p:nvSpPr>
        <p:spPr>
          <a:xfrm>
            <a:off x="5940603" y="1928619"/>
            <a:ext cx="6096000" cy="3139321"/>
          </a:xfrm>
          <a:prstGeom prst="rect">
            <a:avLst/>
          </a:prstGeom>
        </p:spPr>
        <p:txBody>
          <a:bodyPr>
            <a:spAutoFit/>
          </a:bodyPr>
          <a:lstStyle/>
          <a:p>
            <a:r>
              <a:rPr lang="en-US" sz="2000" dirty="0">
                <a:solidFill>
                  <a:schemeClr val="bg1"/>
                </a:solidFill>
              </a:rPr>
              <a:t>In itself, the effort was a frightful failure: but it was of great importance as the breaking of the ice.  Next time I was called on, the ordeal was not so severe, and gradually the embarrassment diminished with every occasion, until I found facility of utterance taking its place.  This result was aided by the practice of trying to take down all the speeches delivered at the meetings of the brethren on Sundays.’ </a:t>
            </a:r>
          </a:p>
          <a:p>
            <a:endParaRPr lang="en-US" sz="2000" dirty="0">
              <a:solidFill>
                <a:schemeClr val="bg1"/>
              </a:solidFill>
            </a:endParaRPr>
          </a:p>
          <a:p>
            <a:r>
              <a:rPr lang="en-GB" dirty="0">
                <a:solidFill>
                  <a:schemeClr val="bg1"/>
                </a:solidFill>
              </a:rPr>
              <a:t>		</a:t>
            </a:r>
            <a:r>
              <a:rPr lang="en-GB" sz="1100" dirty="0">
                <a:solidFill>
                  <a:schemeClr val="bg1"/>
                </a:solidFill>
              </a:rPr>
              <a:t>My Days and My Ways</a:t>
            </a:r>
            <a:endParaRPr lang="en-GB" dirty="0">
              <a:solidFill>
                <a:schemeClr val="bg1"/>
              </a:solidFill>
            </a:endParaRPr>
          </a:p>
        </p:txBody>
      </p:sp>
      <p:sp>
        <p:nvSpPr>
          <p:cNvPr id="3" name="TextBox 2"/>
          <p:cNvSpPr txBox="1"/>
          <p:nvPr/>
        </p:nvSpPr>
        <p:spPr>
          <a:xfrm>
            <a:off x="4870819" y="341349"/>
            <a:ext cx="2742739" cy="523220"/>
          </a:xfrm>
          <a:prstGeom prst="rect">
            <a:avLst/>
          </a:prstGeom>
          <a:noFill/>
        </p:spPr>
        <p:txBody>
          <a:bodyPr wrap="none" rtlCol="0">
            <a:spAutoFit/>
          </a:bodyPr>
          <a:lstStyle/>
          <a:p>
            <a:r>
              <a:rPr lang="en-US" sz="2800" dirty="0">
                <a:solidFill>
                  <a:schemeClr val="bg1"/>
                </a:solidFill>
              </a:rPr>
              <a:t>First Presentation</a:t>
            </a:r>
          </a:p>
        </p:txBody>
      </p:sp>
    </p:spTree>
    <p:extLst>
      <p:ext uri="{BB962C8B-B14F-4D97-AF65-F5344CB8AC3E}">
        <p14:creationId xmlns:p14="http://schemas.microsoft.com/office/powerpoint/2010/main" val="3019504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2469" y="2110602"/>
            <a:ext cx="4575544" cy="1200329"/>
          </a:xfrm>
          <a:prstGeom prst="rect">
            <a:avLst/>
          </a:prstGeom>
        </p:spPr>
        <p:txBody>
          <a:bodyPr wrap="square">
            <a:spAutoFit/>
          </a:bodyPr>
          <a:lstStyle/>
          <a:p>
            <a:endParaRPr lang="en-GB" dirty="0"/>
          </a:p>
          <a:p>
            <a:endParaRPr lang="en-GB" dirty="0"/>
          </a:p>
          <a:p>
            <a:endParaRPr lang="en-GB" dirty="0"/>
          </a:p>
          <a:p>
            <a:endParaRPr lang="en-GB" dirty="0"/>
          </a:p>
        </p:txBody>
      </p:sp>
      <p:pic>
        <p:nvPicPr>
          <p:cNvPr id="3" name="Picture 2" descr="http://callisto10.ggsrv.com/imgsrv/Fetch?recordID=WO1_CNMR_1800_01_02-0001-B&amp;contentSet=BNCN&amp;banner=4cfd142a&amp;digest=33af9c82b39c00241e0424fe021b6dc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682" y="274075"/>
            <a:ext cx="4125951" cy="6360842"/>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5208997" y="955200"/>
            <a:ext cx="6811768" cy="616749"/>
            <a:chOff x="599572" y="309740"/>
            <a:chExt cx="7165445" cy="1017006"/>
          </a:xfrm>
        </p:grpSpPr>
        <p:sp>
          <p:nvSpPr>
            <p:cNvPr id="5" name="Rectangle 4"/>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TextBox 5"/>
            <p:cNvSpPr txBox="1"/>
            <p:nvPr/>
          </p:nvSpPr>
          <p:spPr>
            <a:xfrm>
              <a:off x="599572" y="309740"/>
              <a:ext cx="7165445" cy="10170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r>
                <a:rPr lang="en-GB" sz="2000" dirty="0"/>
                <a:t>Does odd freelance reporting jobs.</a:t>
              </a:r>
            </a:p>
          </p:txBody>
        </p:sp>
      </p:grpSp>
      <p:sp>
        <p:nvSpPr>
          <p:cNvPr id="7" name="TextBox 6"/>
          <p:cNvSpPr txBox="1"/>
          <p:nvPr/>
        </p:nvSpPr>
        <p:spPr>
          <a:xfrm>
            <a:off x="7304787" y="349321"/>
            <a:ext cx="2620188" cy="523220"/>
          </a:xfrm>
          <a:prstGeom prst="rect">
            <a:avLst/>
          </a:prstGeom>
          <a:noFill/>
        </p:spPr>
        <p:txBody>
          <a:bodyPr wrap="square" rtlCol="0">
            <a:spAutoFit/>
          </a:bodyPr>
          <a:lstStyle/>
          <a:p>
            <a:r>
              <a:rPr lang="en-AU" sz="2800" dirty="0"/>
              <a:t>17-20 years old</a:t>
            </a:r>
          </a:p>
        </p:txBody>
      </p:sp>
      <p:grpSp>
        <p:nvGrpSpPr>
          <p:cNvPr id="8" name="Group 7"/>
          <p:cNvGrpSpPr/>
          <p:nvPr/>
        </p:nvGrpSpPr>
        <p:grpSpPr>
          <a:xfrm>
            <a:off x="5208997" y="1760084"/>
            <a:ext cx="6811768" cy="654781"/>
            <a:chOff x="599572" y="309740"/>
            <a:chExt cx="7165445" cy="1017006"/>
          </a:xfrm>
        </p:grpSpPr>
        <p:sp>
          <p:nvSpPr>
            <p:cNvPr id="9" name="Rectangle 8"/>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TextBox 9"/>
            <p:cNvSpPr txBox="1"/>
            <p:nvPr/>
          </p:nvSpPr>
          <p:spPr>
            <a:xfrm>
              <a:off x="599572" y="309740"/>
              <a:ext cx="7165445" cy="10170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r>
                <a:rPr lang="en-GB" sz="2000" dirty="0"/>
                <a:t>He gives his first lecture  - Daniel 2.</a:t>
              </a:r>
            </a:p>
          </p:txBody>
        </p:sp>
      </p:grpSp>
      <p:grpSp>
        <p:nvGrpSpPr>
          <p:cNvPr id="11" name="Group 10"/>
          <p:cNvGrpSpPr/>
          <p:nvPr/>
        </p:nvGrpSpPr>
        <p:grpSpPr>
          <a:xfrm>
            <a:off x="5208997" y="2707936"/>
            <a:ext cx="6811768" cy="661991"/>
            <a:chOff x="599572" y="309740"/>
            <a:chExt cx="7165445" cy="1017006"/>
          </a:xfrm>
        </p:grpSpPr>
        <p:sp>
          <p:nvSpPr>
            <p:cNvPr id="12" name="Rectangle 11"/>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TextBox 12"/>
            <p:cNvSpPr txBox="1"/>
            <p:nvPr/>
          </p:nvSpPr>
          <p:spPr>
            <a:xfrm>
              <a:off x="599572" y="309740"/>
              <a:ext cx="7165445" cy="10170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r>
                <a:rPr lang="en-GB" sz="2000" dirty="0"/>
                <a:t>Visited brethren at Edinburgh (met Jane Norrie).</a:t>
              </a:r>
            </a:p>
          </p:txBody>
        </p:sp>
      </p:grpSp>
      <p:grpSp>
        <p:nvGrpSpPr>
          <p:cNvPr id="14" name="Group 13"/>
          <p:cNvGrpSpPr/>
          <p:nvPr/>
        </p:nvGrpSpPr>
        <p:grpSpPr>
          <a:xfrm>
            <a:off x="5208997" y="3568969"/>
            <a:ext cx="6811768" cy="900294"/>
            <a:chOff x="599572" y="-931120"/>
            <a:chExt cx="7165445" cy="1390924"/>
          </a:xfrm>
        </p:grpSpPr>
        <p:sp>
          <p:nvSpPr>
            <p:cNvPr id="15" name="Rectangle 14"/>
            <p:cNvSpPr/>
            <p:nvPr/>
          </p:nvSpPr>
          <p:spPr>
            <a:xfrm>
              <a:off x="599572" y="-812930"/>
              <a:ext cx="7165445" cy="127273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TextBox 15"/>
            <p:cNvSpPr txBox="1"/>
            <p:nvPr/>
          </p:nvSpPr>
          <p:spPr>
            <a:xfrm>
              <a:off x="599572" y="-931120"/>
              <a:ext cx="7165445" cy="13909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r>
                <a:rPr lang="en-GB" sz="2000" dirty="0"/>
                <a:t>Became disappointed with the Edinburgh brethren because they didn’t value bro. Thomas’ writings as he did.</a:t>
              </a:r>
            </a:p>
          </p:txBody>
        </p:sp>
      </p:grpSp>
      <p:grpSp>
        <p:nvGrpSpPr>
          <p:cNvPr id="17" name="Group 16"/>
          <p:cNvGrpSpPr/>
          <p:nvPr/>
        </p:nvGrpSpPr>
        <p:grpSpPr>
          <a:xfrm>
            <a:off x="5208997" y="4683064"/>
            <a:ext cx="6811768" cy="616749"/>
            <a:chOff x="599572" y="309740"/>
            <a:chExt cx="7165445" cy="1017006"/>
          </a:xfrm>
        </p:grpSpPr>
        <p:sp>
          <p:nvSpPr>
            <p:cNvPr id="18" name="Rectangle 17"/>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TextBox 18"/>
            <p:cNvSpPr txBox="1"/>
            <p:nvPr/>
          </p:nvSpPr>
          <p:spPr>
            <a:xfrm>
              <a:off x="599572" y="309740"/>
              <a:ext cx="7165445" cy="10170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r>
                <a:rPr lang="en-GB" sz="2000" dirty="0"/>
                <a:t>He became engaged at age 19 (Jane was 27).</a:t>
              </a:r>
            </a:p>
          </p:txBody>
        </p:sp>
      </p:grpSp>
      <p:grpSp>
        <p:nvGrpSpPr>
          <p:cNvPr id="20" name="Group 19"/>
          <p:cNvGrpSpPr/>
          <p:nvPr/>
        </p:nvGrpSpPr>
        <p:grpSpPr>
          <a:xfrm>
            <a:off x="5208997" y="5510002"/>
            <a:ext cx="6811768" cy="1024366"/>
            <a:chOff x="599572" y="309740"/>
            <a:chExt cx="7165445" cy="1017006"/>
          </a:xfrm>
        </p:grpSpPr>
        <p:sp>
          <p:nvSpPr>
            <p:cNvPr id="21" name="Rectangle 20"/>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TextBox 21"/>
            <p:cNvSpPr txBox="1"/>
            <p:nvPr/>
          </p:nvSpPr>
          <p:spPr>
            <a:xfrm>
              <a:off x="599572" y="309740"/>
              <a:ext cx="7165445" cy="10170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r>
                <a:rPr lang="en-GB" sz="2000" dirty="0"/>
                <a:t>Recommended by a brother to work for The Caledonian Mercury in Edinburgh but was later sacked for making a transcription error.</a:t>
              </a:r>
            </a:p>
          </p:txBody>
        </p:sp>
      </p:grpSp>
      <p:sp>
        <p:nvSpPr>
          <p:cNvPr id="23" name="Oval 22"/>
          <p:cNvSpPr/>
          <p:nvPr/>
        </p:nvSpPr>
        <p:spPr>
          <a:xfrm>
            <a:off x="4898149" y="917974"/>
            <a:ext cx="621695" cy="6539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Oval 25"/>
          <p:cNvSpPr/>
          <p:nvPr/>
        </p:nvSpPr>
        <p:spPr>
          <a:xfrm>
            <a:off x="4898149" y="4671078"/>
            <a:ext cx="621695" cy="6539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Oval 27"/>
          <p:cNvSpPr/>
          <p:nvPr/>
        </p:nvSpPr>
        <p:spPr>
          <a:xfrm>
            <a:off x="4898149" y="1746635"/>
            <a:ext cx="621695" cy="6539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Oval 28"/>
          <p:cNvSpPr/>
          <p:nvPr/>
        </p:nvSpPr>
        <p:spPr>
          <a:xfrm>
            <a:off x="4898149" y="2710766"/>
            <a:ext cx="621695" cy="6539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Oval 29"/>
          <p:cNvSpPr/>
          <p:nvPr/>
        </p:nvSpPr>
        <p:spPr>
          <a:xfrm>
            <a:off x="4898149" y="3730377"/>
            <a:ext cx="621695" cy="6539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Oval 30"/>
          <p:cNvSpPr/>
          <p:nvPr/>
        </p:nvSpPr>
        <p:spPr>
          <a:xfrm>
            <a:off x="4898149" y="5695197"/>
            <a:ext cx="621695" cy="6539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805352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par>
                                <p:cTn id="24" presetID="10"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par>
                                <p:cTn id="40" presetID="10" presetClass="entr" presetSubtype="0"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par>
                                <p:cTn id="48" presetID="10" presetClass="entr" presetSubtype="0"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6" grpId="0" animBg="1"/>
      <p:bldP spid="28" grpId="0" animBg="1"/>
      <p:bldP spid="29" grpId="0" animBg="1"/>
      <p:bldP spid="30" grpId="0" animBg="1"/>
      <p:bldP spid="3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34986" y="2021041"/>
            <a:ext cx="5337544" cy="3139321"/>
          </a:xfrm>
          <a:prstGeom prst="rect">
            <a:avLst/>
          </a:prstGeom>
        </p:spPr>
        <p:txBody>
          <a:bodyPr wrap="square">
            <a:spAutoFit/>
          </a:bodyPr>
          <a:lstStyle/>
          <a:p>
            <a:r>
              <a:rPr lang="en-US" sz="2200" dirty="0"/>
              <a:t>‘She was my senior by eight years, but this, so far from being an obstacle, was the reverse.  It imparted to her a weight and sobriety of character that fitted her for the companionship which I desired.  Girls of my own age were frivolous.  One with whom I had tried to cultivate acquaintance in Aberdeen (a brother’s daughter) asked me why I “jawed so much about the nations.”</a:t>
            </a:r>
          </a:p>
        </p:txBody>
      </p:sp>
      <p:pic>
        <p:nvPicPr>
          <p:cNvPr id="3" name="Picture 2"/>
          <p:cNvPicPr>
            <a:picLocks noChangeAspect="1"/>
          </p:cNvPicPr>
          <p:nvPr/>
        </p:nvPicPr>
        <p:blipFill>
          <a:blip r:embed="rId2"/>
          <a:stretch>
            <a:fillRect/>
          </a:stretch>
        </p:blipFill>
        <p:spPr>
          <a:xfrm>
            <a:off x="0" y="0"/>
            <a:ext cx="5629110" cy="6858000"/>
          </a:xfrm>
          <a:prstGeom prst="rect">
            <a:avLst/>
          </a:prstGeom>
        </p:spPr>
      </p:pic>
      <p:sp>
        <p:nvSpPr>
          <p:cNvPr id="4" name="TextBox 3"/>
          <p:cNvSpPr txBox="1"/>
          <p:nvPr/>
        </p:nvSpPr>
        <p:spPr>
          <a:xfrm>
            <a:off x="7878665" y="518337"/>
            <a:ext cx="1850186" cy="523220"/>
          </a:xfrm>
          <a:prstGeom prst="rect">
            <a:avLst/>
          </a:prstGeom>
          <a:noFill/>
        </p:spPr>
        <p:txBody>
          <a:bodyPr wrap="none" rtlCol="0">
            <a:spAutoFit/>
          </a:bodyPr>
          <a:lstStyle/>
          <a:p>
            <a:r>
              <a:rPr lang="en-US" sz="2800" dirty="0"/>
              <a:t>Jane Norrie</a:t>
            </a:r>
          </a:p>
        </p:txBody>
      </p:sp>
    </p:spTree>
    <p:extLst>
      <p:ext uri="{BB962C8B-B14F-4D97-AF65-F5344CB8AC3E}">
        <p14:creationId xmlns:p14="http://schemas.microsoft.com/office/powerpoint/2010/main" val="2638516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34986" y="1992466"/>
            <a:ext cx="5337544" cy="3139321"/>
          </a:xfrm>
          <a:prstGeom prst="rect">
            <a:avLst/>
          </a:prstGeom>
        </p:spPr>
        <p:txBody>
          <a:bodyPr wrap="square">
            <a:spAutoFit/>
          </a:bodyPr>
          <a:lstStyle/>
          <a:p>
            <a:r>
              <a:rPr lang="en-US" sz="2200" dirty="0"/>
              <a:t>‘There was no repugnance of this sort to the truth about Jane Norrie.  On the contrary, her tastes were all in the line of intellectual and scriptural things.  There was an inexhaustible fund of interest in this direction which supplied the material for conversation that never flagged.  I met no one like her in this respect, and it was inevitable that our acquaintance should ripen fast.’</a:t>
            </a:r>
            <a:endParaRPr lang="en-GB" sz="2200" dirty="0"/>
          </a:p>
        </p:txBody>
      </p:sp>
      <p:pic>
        <p:nvPicPr>
          <p:cNvPr id="3" name="Picture 2"/>
          <p:cNvPicPr>
            <a:picLocks noChangeAspect="1"/>
          </p:cNvPicPr>
          <p:nvPr/>
        </p:nvPicPr>
        <p:blipFill>
          <a:blip r:embed="rId2"/>
          <a:stretch>
            <a:fillRect/>
          </a:stretch>
        </p:blipFill>
        <p:spPr>
          <a:xfrm>
            <a:off x="0" y="0"/>
            <a:ext cx="5629110" cy="6858000"/>
          </a:xfrm>
          <a:prstGeom prst="rect">
            <a:avLst/>
          </a:prstGeom>
        </p:spPr>
      </p:pic>
      <p:sp>
        <p:nvSpPr>
          <p:cNvPr id="5" name="TextBox 4"/>
          <p:cNvSpPr txBox="1"/>
          <p:nvPr/>
        </p:nvSpPr>
        <p:spPr>
          <a:xfrm>
            <a:off x="7878665" y="518337"/>
            <a:ext cx="1850186" cy="523220"/>
          </a:xfrm>
          <a:prstGeom prst="rect">
            <a:avLst/>
          </a:prstGeom>
          <a:noFill/>
        </p:spPr>
        <p:txBody>
          <a:bodyPr wrap="none" rtlCol="0">
            <a:spAutoFit/>
          </a:bodyPr>
          <a:lstStyle/>
          <a:p>
            <a:r>
              <a:rPr lang="en-US" sz="2800" dirty="0"/>
              <a:t>Jane Norrie</a:t>
            </a:r>
          </a:p>
        </p:txBody>
      </p:sp>
    </p:spTree>
    <p:extLst>
      <p:ext uri="{BB962C8B-B14F-4D97-AF65-F5344CB8AC3E}">
        <p14:creationId xmlns:p14="http://schemas.microsoft.com/office/powerpoint/2010/main" val="1881903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result for jane norrie christadelphi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192" y="706126"/>
            <a:ext cx="3737156" cy="579458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259397" y="273378"/>
            <a:ext cx="3365665" cy="523220"/>
          </a:xfrm>
          <a:prstGeom prst="rect">
            <a:avLst/>
          </a:prstGeom>
          <a:noFill/>
        </p:spPr>
        <p:txBody>
          <a:bodyPr wrap="none" rtlCol="0">
            <a:spAutoFit/>
          </a:bodyPr>
          <a:lstStyle/>
          <a:p>
            <a:r>
              <a:rPr lang="en-AU" sz="2800" dirty="0"/>
              <a:t>A General Description</a:t>
            </a:r>
          </a:p>
        </p:txBody>
      </p:sp>
      <p:graphicFrame>
        <p:nvGraphicFramePr>
          <p:cNvPr id="5" name="Diagram 4"/>
          <p:cNvGraphicFramePr/>
          <p:nvPr>
            <p:extLst>
              <p:ext uri="{D42A27DB-BD31-4B8C-83A1-F6EECF244321}">
                <p14:modId xmlns:p14="http://schemas.microsoft.com/office/powerpoint/2010/main" val="3176925747"/>
              </p:ext>
            </p:extLst>
          </p:nvPr>
        </p:nvGraphicFramePr>
        <p:xfrm>
          <a:off x="4473542" y="894082"/>
          <a:ext cx="6075052"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7145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16718" y="1137707"/>
            <a:ext cx="6485641" cy="5016758"/>
          </a:xfrm>
          <a:prstGeom prst="rect">
            <a:avLst/>
          </a:prstGeom>
        </p:spPr>
        <p:txBody>
          <a:bodyPr wrap="square">
            <a:spAutoFit/>
          </a:bodyPr>
          <a:lstStyle/>
          <a:p>
            <a:r>
              <a:rPr lang="en-GB" sz="2000" dirty="0"/>
              <a:t>He joined The Examiner in Huddersfield in 1858 (the same year Darwin proposed his Theory of Evolution)</a:t>
            </a:r>
          </a:p>
          <a:p>
            <a:endParaRPr lang="en-GB" sz="2000" dirty="0"/>
          </a:p>
          <a:p>
            <a:r>
              <a:rPr lang="en-GB" sz="2000" dirty="0"/>
              <a:t>No local ecclesia so walked 6/7 miles to Halifax and met with 12 brethren (including F R </a:t>
            </a:r>
            <a:r>
              <a:rPr lang="en-GB" sz="2000" dirty="0" err="1"/>
              <a:t>Shuttleworth</a:t>
            </a:r>
            <a:r>
              <a:rPr lang="en-GB" sz="2000" dirty="0"/>
              <a:t>)</a:t>
            </a:r>
          </a:p>
          <a:p>
            <a:endParaRPr lang="en-GB" sz="2000" dirty="0"/>
          </a:p>
          <a:p>
            <a:r>
              <a:rPr lang="en-US" sz="2000" dirty="0"/>
              <a:t>‘We availed ourselves of whatever promising opportunities in other directions presented themselves.  There was open-air speaking at a bridge in the centre of the town, and once or twice, when our own meeting was over, we repaired to this spot, and made an attempt to harangue the people. To do this, on one occasion, I got on to the top of a big barrel, but the rowdies commenced to push it about, and I had to descend.  Our proceedings must have appeared very ridiculous, and our communications utterly unintelligible, as well as conceited.’</a:t>
            </a:r>
            <a:endParaRPr lang="en-GB" sz="2000" dirty="0"/>
          </a:p>
        </p:txBody>
      </p:sp>
      <p:sp>
        <p:nvSpPr>
          <p:cNvPr id="3" name="TextBox 2"/>
          <p:cNvSpPr txBox="1"/>
          <p:nvPr/>
        </p:nvSpPr>
        <p:spPr>
          <a:xfrm>
            <a:off x="7230307" y="358628"/>
            <a:ext cx="3040576" cy="523220"/>
          </a:xfrm>
          <a:prstGeom prst="rect">
            <a:avLst/>
          </a:prstGeom>
          <a:noFill/>
        </p:spPr>
        <p:txBody>
          <a:bodyPr wrap="none" rtlCol="0">
            <a:spAutoFit/>
          </a:bodyPr>
          <a:lstStyle/>
          <a:p>
            <a:r>
              <a:rPr lang="en-US" sz="2800" dirty="0"/>
              <a:t>Preaching in Halifax</a:t>
            </a:r>
          </a:p>
        </p:txBody>
      </p:sp>
      <p:pic>
        <p:nvPicPr>
          <p:cNvPr id="4" name="Picture 3"/>
          <p:cNvPicPr>
            <a:picLocks noChangeAspect="1"/>
          </p:cNvPicPr>
          <p:nvPr/>
        </p:nvPicPr>
        <p:blipFill rotWithShape="1">
          <a:blip r:embed="rId2"/>
          <a:srcRect b="7907"/>
          <a:stretch/>
        </p:blipFill>
        <p:spPr>
          <a:xfrm>
            <a:off x="351412" y="85059"/>
            <a:ext cx="4749808" cy="6645349"/>
          </a:xfrm>
          <a:prstGeom prst="rect">
            <a:avLst/>
          </a:prstGeom>
        </p:spPr>
      </p:pic>
    </p:spTree>
    <p:extLst>
      <p:ext uri="{BB962C8B-B14F-4D97-AF65-F5344CB8AC3E}">
        <p14:creationId xmlns:p14="http://schemas.microsoft.com/office/powerpoint/2010/main" val="793627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6732" t="26986" r="2090"/>
          <a:stretch/>
        </p:blipFill>
        <p:spPr>
          <a:xfrm>
            <a:off x="565607" y="634438"/>
            <a:ext cx="3883843" cy="5714734"/>
          </a:xfrm>
          <a:prstGeom prst="rect">
            <a:avLst/>
          </a:prstGeom>
        </p:spPr>
      </p:pic>
      <p:sp>
        <p:nvSpPr>
          <p:cNvPr id="4" name="TextBox 3"/>
          <p:cNvSpPr txBox="1"/>
          <p:nvPr/>
        </p:nvSpPr>
        <p:spPr>
          <a:xfrm>
            <a:off x="7455579" y="265295"/>
            <a:ext cx="2582945" cy="523220"/>
          </a:xfrm>
          <a:prstGeom prst="rect">
            <a:avLst/>
          </a:prstGeom>
          <a:noFill/>
        </p:spPr>
        <p:txBody>
          <a:bodyPr wrap="square" rtlCol="0">
            <a:spAutoFit/>
          </a:bodyPr>
          <a:lstStyle/>
          <a:p>
            <a:r>
              <a:rPr lang="en-US" sz="2800" dirty="0"/>
              <a:t>In </a:t>
            </a:r>
            <a:r>
              <a:rPr lang="en-US" sz="2800" dirty="0" err="1"/>
              <a:t>Huddersfield</a:t>
            </a:r>
            <a:endParaRPr lang="en-US" sz="2800" dirty="0"/>
          </a:p>
        </p:txBody>
      </p:sp>
      <p:grpSp>
        <p:nvGrpSpPr>
          <p:cNvPr id="5" name="Group 4"/>
          <p:cNvGrpSpPr/>
          <p:nvPr/>
        </p:nvGrpSpPr>
        <p:grpSpPr>
          <a:xfrm>
            <a:off x="5208997" y="917974"/>
            <a:ext cx="6811768" cy="653975"/>
            <a:chOff x="599572" y="309740"/>
            <a:chExt cx="7165445" cy="1017006"/>
          </a:xfrm>
        </p:grpSpPr>
        <p:sp>
          <p:nvSpPr>
            <p:cNvPr id="6" name="Rectangle 5"/>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TextBox 6"/>
            <p:cNvSpPr txBox="1"/>
            <p:nvPr/>
          </p:nvSpPr>
          <p:spPr>
            <a:xfrm>
              <a:off x="599572" y="309740"/>
              <a:ext cx="7165445" cy="10170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r>
                <a:rPr lang="en-GB" dirty="0"/>
                <a:t>Writes to Brother Thomas, sending £15-5s-0d and inviting him to visit and preach in Britain.  Also asks for guidance on preaching.</a:t>
              </a:r>
            </a:p>
          </p:txBody>
        </p:sp>
      </p:grpSp>
      <p:grpSp>
        <p:nvGrpSpPr>
          <p:cNvPr id="8" name="Group 7"/>
          <p:cNvGrpSpPr/>
          <p:nvPr/>
        </p:nvGrpSpPr>
        <p:grpSpPr>
          <a:xfrm>
            <a:off x="5208997" y="1798184"/>
            <a:ext cx="6811768" cy="719436"/>
            <a:chOff x="599572" y="309740"/>
            <a:chExt cx="7165445" cy="1117428"/>
          </a:xfrm>
        </p:grpSpPr>
        <p:sp>
          <p:nvSpPr>
            <p:cNvPr id="9" name="Rectangle 8"/>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TextBox 9"/>
            <p:cNvSpPr txBox="1"/>
            <p:nvPr/>
          </p:nvSpPr>
          <p:spPr>
            <a:xfrm>
              <a:off x="599572" y="309740"/>
              <a:ext cx="7165445" cy="11174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r>
                <a:rPr lang="en-GB" dirty="0"/>
                <a:t>Receives a warm letter in the magazine by way of reply.</a:t>
              </a:r>
            </a:p>
          </p:txBody>
        </p:sp>
      </p:grpSp>
      <p:grpSp>
        <p:nvGrpSpPr>
          <p:cNvPr id="11" name="Group 10"/>
          <p:cNvGrpSpPr/>
          <p:nvPr/>
        </p:nvGrpSpPr>
        <p:grpSpPr>
          <a:xfrm>
            <a:off x="5208997" y="2755561"/>
            <a:ext cx="6811768" cy="661991"/>
            <a:chOff x="599572" y="309740"/>
            <a:chExt cx="7165445" cy="1017006"/>
          </a:xfrm>
        </p:grpSpPr>
        <p:sp>
          <p:nvSpPr>
            <p:cNvPr id="12" name="Rectangle 11"/>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TextBox 12"/>
            <p:cNvSpPr txBox="1"/>
            <p:nvPr/>
          </p:nvSpPr>
          <p:spPr>
            <a:xfrm>
              <a:off x="599572" y="309740"/>
              <a:ext cx="7165445" cy="10170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r>
                <a:rPr lang="en-GB" dirty="0"/>
                <a:t>Helped with a new paper started in Dewsbury (‘a nest of atheism’) and held his first debate on Immortality of the Soul.</a:t>
              </a:r>
            </a:p>
          </p:txBody>
        </p:sp>
      </p:grpSp>
      <p:grpSp>
        <p:nvGrpSpPr>
          <p:cNvPr id="14" name="Group 13"/>
          <p:cNvGrpSpPr/>
          <p:nvPr/>
        </p:nvGrpSpPr>
        <p:grpSpPr>
          <a:xfrm>
            <a:off x="5208997" y="3653137"/>
            <a:ext cx="6811768" cy="731215"/>
            <a:chOff x="599572" y="-931120"/>
            <a:chExt cx="7165445" cy="1390924"/>
          </a:xfrm>
        </p:grpSpPr>
        <p:sp>
          <p:nvSpPr>
            <p:cNvPr id="15" name="Rectangle 14"/>
            <p:cNvSpPr/>
            <p:nvPr/>
          </p:nvSpPr>
          <p:spPr>
            <a:xfrm>
              <a:off x="599572" y="-812930"/>
              <a:ext cx="7165445" cy="127273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TextBox 15"/>
            <p:cNvSpPr txBox="1"/>
            <p:nvPr/>
          </p:nvSpPr>
          <p:spPr>
            <a:xfrm>
              <a:off x="599572" y="-931120"/>
              <a:ext cx="7165445" cy="13909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r>
                <a:rPr lang="en-GB" dirty="0"/>
                <a:t>Living on a frugal diet he became unwell.</a:t>
              </a:r>
            </a:p>
          </p:txBody>
        </p:sp>
      </p:grpSp>
      <p:grpSp>
        <p:nvGrpSpPr>
          <p:cNvPr id="17" name="Group 16"/>
          <p:cNvGrpSpPr/>
          <p:nvPr/>
        </p:nvGrpSpPr>
        <p:grpSpPr>
          <a:xfrm>
            <a:off x="5208997" y="4654489"/>
            <a:ext cx="6811768" cy="803336"/>
            <a:chOff x="599572" y="309740"/>
            <a:chExt cx="7165445" cy="1199032"/>
          </a:xfrm>
        </p:grpSpPr>
        <p:sp>
          <p:nvSpPr>
            <p:cNvPr id="18" name="Rectangle 17"/>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TextBox 18"/>
            <p:cNvSpPr txBox="1"/>
            <p:nvPr/>
          </p:nvSpPr>
          <p:spPr>
            <a:xfrm>
              <a:off x="599572" y="309740"/>
              <a:ext cx="7165445" cy="11990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r>
                <a:rPr lang="en-GB" dirty="0"/>
                <a:t>Decides to hasten his marriage to Jane (April 8</a:t>
              </a:r>
              <a:r>
                <a:rPr lang="en-GB" baseline="30000" dirty="0"/>
                <a:t>th</a:t>
              </a:r>
              <a:r>
                <a:rPr lang="en-GB" dirty="0"/>
                <a:t> 1859) then settles down in Huddersfield.</a:t>
              </a:r>
            </a:p>
          </p:txBody>
        </p:sp>
      </p:grpSp>
      <p:grpSp>
        <p:nvGrpSpPr>
          <p:cNvPr id="20" name="Group 19"/>
          <p:cNvGrpSpPr/>
          <p:nvPr/>
        </p:nvGrpSpPr>
        <p:grpSpPr>
          <a:xfrm>
            <a:off x="5208997" y="5615347"/>
            <a:ext cx="6811768" cy="680323"/>
            <a:chOff x="599572" y="309740"/>
            <a:chExt cx="7165445" cy="1017006"/>
          </a:xfrm>
        </p:grpSpPr>
        <p:sp>
          <p:nvSpPr>
            <p:cNvPr id="21" name="Rectangle 20"/>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TextBox 21"/>
            <p:cNvSpPr txBox="1"/>
            <p:nvPr/>
          </p:nvSpPr>
          <p:spPr>
            <a:xfrm>
              <a:off x="599572" y="309740"/>
              <a:ext cx="7165445" cy="10170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r>
                <a:rPr lang="en-GB" dirty="0"/>
                <a:t>Continues on a bread and rice diet and becomes very unwell for 6 weeks. Everyone thought he wouldn’t survive.</a:t>
              </a:r>
            </a:p>
          </p:txBody>
        </p:sp>
      </p:grpSp>
      <p:sp>
        <p:nvSpPr>
          <p:cNvPr id="23" name="Oval 22"/>
          <p:cNvSpPr/>
          <p:nvPr/>
        </p:nvSpPr>
        <p:spPr>
          <a:xfrm>
            <a:off x="4898149" y="917974"/>
            <a:ext cx="621695" cy="6539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p>
        </p:txBody>
      </p:sp>
      <p:sp>
        <p:nvSpPr>
          <p:cNvPr id="24" name="Oval 23"/>
          <p:cNvSpPr/>
          <p:nvPr/>
        </p:nvSpPr>
        <p:spPr>
          <a:xfrm>
            <a:off x="4898149" y="4671078"/>
            <a:ext cx="621695" cy="6539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p>
        </p:txBody>
      </p:sp>
      <p:sp>
        <p:nvSpPr>
          <p:cNvPr id="25" name="Oval 24"/>
          <p:cNvSpPr/>
          <p:nvPr/>
        </p:nvSpPr>
        <p:spPr>
          <a:xfrm>
            <a:off x="4898149" y="1784735"/>
            <a:ext cx="621695" cy="6539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p>
        </p:txBody>
      </p:sp>
      <p:sp>
        <p:nvSpPr>
          <p:cNvPr id="26" name="Oval 25"/>
          <p:cNvSpPr/>
          <p:nvPr/>
        </p:nvSpPr>
        <p:spPr>
          <a:xfrm>
            <a:off x="4898149" y="2758391"/>
            <a:ext cx="621695" cy="6539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p>
        </p:txBody>
      </p:sp>
      <p:sp>
        <p:nvSpPr>
          <p:cNvPr id="27" name="Oval 26"/>
          <p:cNvSpPr/>
          <p:nvPr/>
        </p:nvSpPr>
        <p:spPr>
          <a:xfrm>
            <a:off x="4898149" y="3730377"/>
            <a:ext cx="621695" cy="6539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p>
        </p:txBody>
      </p:sp>
      <p:sp>
        <p:nvSpPr>
          <p:cNvPr id="28" name="Oval 27"/>
          <p:cNvSpPr/>
          <p:nvPr/>
        </p:nvSpPr>
        <p:spPr>
          <a:xfrm>
            <a:off x="4898149" y="5628522"/>
            <a:ext cx="621695" cy="6539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p>
        </p:txBody>
      </p:sp>
    </p:spTree>
    <p:extLst>
      <p:ext uri="{BB962C8B-B14F-4D97-AF65-F5344CB8AC3E}">
        <p14:creationId xmlns:p14="http://schemas.microsoft.com/office/powerpoint/2010/main" val="1148899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500"/>
                                        <p:tgtEl>
                                          <p:spTgt spid="26"/>
                                        </p:tgtEl>
                                      </p:cBhvr>
                                    </p:animEffect>
                                  </p:childTnLst>
                                </p:cTn>
                              </p:par>
                              <p:par>
                                <p:cTn id="24" presetID="10"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500"/>
                                        <p:tgtEl>
                                          <p:spTgt spid="27"/>
                                        </p:tgtEl>
                                      </p:cBhvr>
                                    </p:animEffect>
                                  </p:childTnLst>
                                </p:cTn>
                              </p:par>
                              <p:par>
                                <p:cTn id="32" presetID="10" presetClass="entr" presetSubtype="0"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par>
                                <p:cTn id="40" presetID="10" presetClass="entr" presetSubtype="0"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par>
                                <p:cTn id="43" presetID="10" presetClass="entr" presetSubtype="0" fill="hold" nodeType="with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fade">
                                      <p:cBhvr>
                                        <p:cTn id="45" dur="500"/>
                                        <p:tgtEl>
                                          <p:spTgt spid="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500"/>
                                        <p:tgtEl>
                                          <p:spTgt spid="28"/>
                                        </p:tgtEl>
                                      </p:cBhvr>
                                    </p:animEffect>
                                  </p:childTnLst>
                                </p:cTn>
                              </p:par>
                              <p:par>
                                <p:cTn id="51" presetID="10" presetClass="entr" presetSubtype="0" fill="hold" nodeType="with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2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544A52"/>
        </a:solidFill>
        <a:effectLst/>
      </p:bgPr>
    </p:bg>
    <p:spTree>
      <p:nvGrpSpPr>
        <p:cNvPr id="1" name=""/>
        <p:cNvGrpSpPr/>
        <p:nvPr/>
      </p:nvGrpSpPr>
      <p:grpSpPr>
        <a:xfrm>
          <a:off x="0" y="0"/>
          <a:ext cx="0" cy="0"/>
          <a:chOff x="0" y="0"/>
          <a:chExt cx="0" cy="0"/>
        </a:xfrm>
      </p:grpSpPr>
      <p:pic>
        <p:nvPicPr>
          <p:cNvPr id="1026" name="Picture 2" descr="Image result for old english cottage in sno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185312"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405673" y="321954"/>
            <a:ext cx="4114799" cy="954107"/>
          </a:xfrm>
          <a:prstGeom prst="rect">
            <a:avLst/>
          </a:prstGeom>
          <a:solidFill>
            <a:schemeClr val="bg1">
              <a:alpha val="75000"/>
            </a:schemeClr>
          </a:solidFill>
        </p:spPr>
        <p:txBody>
          <a:bodyPr wrap="square" rtlCol="0">
            <a:spAutoFit/>
          </a:bodyPr>
          <a:lstStyle/>
          <a:p>
            <a:pPr algn="ctr"/>
            <a:r>
              <a:rPr lang="en-US" sz="2800" dirty="0"/>
              <a:t>Preaching In </a:t>
            </a:r>
            <a:r>
              <a:rPr lang="en-US" sz="2800" dirty="0" err="1"/>
              <a:t>Huddersfield</a:t>
            </a:r>
            <a:endParaRPr lang="en-US" sz="2800" dirty="0"/>
          </a:p>
          <a:p>
            <a:pPr algn="ctr"/>
            <a:r>
              <a:rPr lang="en-US" sz="2800" dirty="0"/>
              <a:t>First of 8 lectures:</a:t>
            </a:r>
          </a:p>
        </p:txBody>
      </p:sp>
      <p:sp>
        <p:nvSpPr>
          <p:cNvPr id="4" name="Rectangle 3"/>
          <p:cNvSpPr/>
          <p:nvPr/>
        </p:nvSpPr>
        <p:spPr>
          <a:xfrm>
            <a:off x="5415073" y="1623708"/>
            <a:ext cx="6272102" cy="4401205"/>
          </a:xfrm>
          <a:prstGeom prst="rect">
            <a:avLst/>
          </a:prstGeom>
          <a:solidFill>
            <a:schemeClr val="bg1">
              <a:alpha val="75000"/>
            </a:schemeClr>
          </a:solidFill>
        </p:spPr>
        <p:txBody>
          <a:bodyPr wrap="square">
            <a:spAutoFit/>
          </a:bodyPr>
          <a:lstStyle/>
          <a:p>
            <a:r>
              <a:rPr lang="en-US" sz="2000" dirty="0"/>
              <a:t>‘It was the depth of winter, and a very severe season – the snow lying deeply on the ground.  When the day for the opening lecture came, we walked to the lane where the schoolroom was, near to the hour of meeting.  How many would be assembled?  My companion thought the place would be at least half full, considering the publicity that had been given.  The state of the lane did not give us much promise.  It seemed to us the snow was untrodden.  Forward we went and reached the door.  My wife pushed it open to discover her half-filled room.  There was not a solitary soul in the place!  This would have been damper enough in summer weather; in deep winter it was chilling to the freezing point – so far as the reception of the truth had to do with the spiritual temperature.’</a:t>
            </a:r>
          </a:p>
        </p:txBody>
      </p:sp>
    </p:spTree>
    <p:extLst>
      <p:ext uri="{BB962C8B-B14F-4D97-AF65-F5344CB8AC3E}">
        <p14:creationId xmlns:p14="http://schemas.microsoft.com/office/powerpoint/2010/main" val="2566425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44A52"/>
        </a:solidFill>
        <a:effectLst/>
      </p:bgPr>
    </p:bg>
    <p:spTree>
      <p:nvGrpSpPr>
        <p:cNvPr id="1" name=""/>
        <p:cNvGrpSpPr/>
        <p:nvPr/>
      </p:nvGrpSpPr>
      <p:grpSpPr>
        <a:xfrm>
          <a:off x="0" y="0"/>
          <a:ext cx="0" cy="0"/>
          <a:chOff x="0" y="0"/>
          <a:chExt cx="0" cy="0"/>
        </a:xfrm>
      </p:grpSpPr>
      <p:pic>
        <p:nvPicPr>
          <p:cNvPr id="1026" name="Picture 2" descr="Image result for old english cottage in sno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185312"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405673" y="321954"/>
            <a:ext cx="4114799" cy="954107"/>
          </a:xfrm>
          <a:prstGeom prst="rect">
            <a:avLst/>
          </a:prstGeom>
          <a:solidFill>
            <a:schemeClr val="bg1">
              <a:alpha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Preaching In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Huddersfield</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First of 8 lectures:</a:t>
            </a:r>
          </a:p>
        </p:txBody>
      </p:sp>
      <p:sp>
        <p:nvSpPr>
          <p:cNvPr id="4" name="Rectangle 3"/>
          <p:cNvSpPr/>
          <p:nvPr/>
        </p:nvSpPr>
        <p:spPr>
          <a:xfrm>
            <a:off x="5415073" y="1623708"/>
            <a:ext cx="6272102" cy="3477875"/>
          </a:xfrm>
          <a:prstGeom prst="rect">
            <a:avLst/>
          </a:prstGeom>
          <a:solidFill>
            <a:schemeClr val="bg1">
              <a:alpha val="75000"/>
            </a:schemeClr>
          </a:solidFill>
        </p:spPr>
        <p:txBody>
          <a:bodyPr wrap="square">
            <a:spAutoFit/>
          </a:bodyPr>
          <a:lstStyle/>
          <a:p>
            <a:r>
              <a:rPr lang="en-US" sz="2000" dirty="0"/>
              <a:t>‘So we walked in and took our seats at a table at the other end of the room.  </a:t>
            </a:r>
            <a:endParaRPr lang="en-AU" sz="2000" dirty="0"/>
          </a:p>
          <a:p>
            <a:endParaRPr lang="en-US" sz="2000" dirty="0"/>
          </a:p>
          <a:p>
            <a:r>
              <a:rPr lang="en-US" sz="2000" dirty="0"/>
              <a:t>We sat talking in the resonant emptiness for a short time, then the door was pushed open, and one or two entered, knocking the snow off their boots, and sat down.  The state of things was not very encouraging to them, and it would not have taken many minutes to lead them to get up and go out again.  But presently a few others came, till at last we had the half room-full anticipated by my companion.’</a:t>
            </a:r>
            <a:endParaRPr lang="en-AU" sz="2000" dirty="0"/>
          </a:p>
        </p:txBody>
      </p:sp>
    </p:spTree>
    <p:extLst>
      <p:ext uri="{BB962C8B-B14F-4D97-AF65-F5344CB8AC3E}">
        <p14:creationId xmlns:p14="http://schemas.microsoft.com/office/powerpoint/2010/main" val="41364995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72301" y="280650"/>
            <a:ext cx="3819524" cy="523220"/>
          </a:xfrm>
          <a:prstGeom prst="rect">
            <a:avLst/>
          </a:prstGeom>
          <a:noFill/>
        </p:spPr>
        <p:txBody>
          <a:bodyPr wrap="square" rtlCol="0">
            <a:spAutoFit/>
          </a:bodyPr>
          <a:lstStyle/>
          <a:p>
            <a:r>
              <a:rPr lang="en-US" sz="2800" dirty="0"/>
              <a:t>Meets the Phrenologists</a:t>
            </a:r>
          </a:p>
        </p:txBody>
      </p:sp>
      <p:sp>
        <p:nvSpPr>
          <p:cNvPr id="3" name="Rectangle 2"/>
          <p:cNvSpPr/>
          <p:nvPr/>
        </p:nvSpPr>
        <p:spPr>
          <a:xfrm>
            <a:off x="6686653" y="1378333"/>
            <a:ext cx="5505347" cy="5016758"/>
          </a:xfrm>
          <a:prstGeom prst="rect">
            <a:avLst/>
          </a:prstGeom>
        </p:spPr>
        <p:txBody>
          <a:bodyPr wrap="square">
            <a:spAutoFit/>
          </a:bodyPr>
          <a:lstStyle/>
          <a:p>
            <a:r>
              <a:rPr lang="en-GB" sz="2000" dirty="0"/>
              <a:t>Phrenology involves a study of the shape of the skull as an indication of personality and character.</a:t>
            </a:r>
          </a:p>
          <a:p>
            <a:endParaRPr lang="en-GB" sz="2000" dirty="0"/>
          </a:p>
          <a:p>
            <a:r>
              <a:rPr lang="en-GB" sz="2000" dirty="0"/>
              <a:t>Shorthand writers were required to assist with the phrenologists Fowler &amp; Wells.</a:t>
            </a:r>
          </a:p>
          <a:p>
            <a:endParaRPr lang="en-GB" sz="2000" dirty="0"/>
          </a:p>
          <a:p>
            <a:r>
              <a:rPr lang="en-GB" sz="2000" dirty="0"/>
              <a:t>RR was offered a job at double the salary, opportunity to travel and to finish up in New York.</a:t>
            </a:r>
          </a:p>
          <a:p>
            <a:endParaRPr lang="en-GB" sz="2000" dirty="0"/>
          </a:p>
          <a:p>
            <a:r>
              <a:rPr lang="en-GB" sz="2000" dirty="0"/>
              <a:t>They lost a new-born daughter and decided to take the job.</a:t>
            </a:r>
          </a:p>
          <a:p>
            <a:endParaRPr lang="en-GB" sz="2000" dirty="0"/>
          </a:p>
          <a:p>
            <a:r>
              <a:rPr lang="en-GB" sz="2000" dirty="0"/>
              <a:t>Travelled the country: Leeds/Birmingham/Wolverhampton /Leicester/Nottingham/Derby/Sheffield/York/</a:t>
            </a:r>
          </a:p>
          <a:p>
            <a:r>
              <a:rPr lang="en-GB" sz="2000" dirty="0"/>
              <a:t>Durham/Newcastle on Tyne/Sunderland</a:t>
            </a:r>
          </a:p>
        </p:txBody>
      </p:sp>
      <p:sp>
        <p:nvSpPr>
          <p:cNvPr id="4" name="Footer Placeholder 2"/>
          <p:cNvSpPr>
            <a:spLocks noGrp="1"/>
          </p:cNvSpPr>
          <p:nvPr>
            <p:ph type="ftr" sz="quarter" idx="11"/>
          </p:nvPr>
        </p:nvSpPr>
        <p:spPr>
          <a:xfrm>
            <a:off x="391046" y="5320967"/>
            <a:ext cx="2279941" cy="675796"/>
          </a:xfrm>
        </p:spPr>
        <p:txBody>
          <a:bodyPr/>
          <a:lstStyle/>
          <a:p>
            <a:r>
              <a:rPr lang="en-US" i="1" cap="all" dirty="0">
                <a:solidFill>
                  <a:schemeClr val="tx1"/>
                </a:solidFill>
              </a:rPr>
              <a:t>VICTORIAN-ERA PHRENOLOGICAL BUST, TYPICALLY KEPT IN HOMES FOR REFERENCE </a:t>
            </a:r>
            <a:endParaRPr lang="en-GB" dirty="0">
              <a:solidFill>
                <a:schemeClr val="tx1"/>
              </a:solidFill>
            </a:endParaRPr>
          </a:p>
        </p:txBody>
      </p:sp>
      <p:pic>
        <p:nvPicPr>
          <p:cNvPr id="5" name="Picture 2" descr="Figure 4 - Phrenological Bu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5360" y="1697143"/>
            <a:ext cx="3457575" cy="46767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392" y="542260"/>
            <a:ext cx="2381250" cy="2876550"/>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2"/>
          <p:cNvSpPr txBox="1">
            <a:spLocks/>
          </p:cNvSpPr>
          <p:nvPr/>
        </p:nvSpPr>
        <p:spPr>
          <a:xfrm>
            <a:off x="769476" y="3640491"/>
            <a:ext cx="1523082"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cap="all" dirty="0">
                <a:solidFill>
                  <a:schemeClr val="tx1"/>
                </a:solidFill>
              </a:rPr>
              <a:t>Lorenzo Fowler</a:t>
            </a:r>
            <a:endParaRPr lang="en-GB" dirty="0">
              <a:solidFill>
                <a:schemeClr val="tx1"/>
              </a:solidFill>
            </a:endParaRPr>
          </a:p>
        </p:txBody>
      </p:sp>
    </p:spTree>
    <p:extLst>
      <p:ext uri="{BB962C8B-B14F-4D97-AF65-F5344CB8AC3E}">
        <p14:creationId xmlns:p14="http://schemas.microsoft.com/office/powerpoint/2010/main" val="62770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fade">
                                      <p:cBhvr>
                                        <p:cTn id="3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86587" y="193097"/>
            <a:ext cx="5771003" cy="523220"/>
          </a:xfrm>
          <a:prstGeom prst="rect">
            <a:avLst/>
          </a:prstGeom>
          <a:noFill/>
        </p:spPr>
        <p:txBody>
          <a:bodyPr wrap="none" rtlCol="0">
            <a:spAutoFit/>
          </a:bodyPr>
          <a:lstStyle/>
          <a:p>
            <a:r>
              <a:rPr lang="en-US" sz="2800" dirty="0"/>
              <a:t>First contact with Birmingham Ecclesia</a:t>
            </a:r>
          </a:p>
        </p:txBody>
      </p:sp>
      <p:sp>
        <p:nvSpPr>
          <p:cNvPr id="3" name="Rectangle 2"/>
          <p:cNvSpPr/>
          <p:nvPr/>
        </p:nvSpPr>
        <p:spPr>
          <a:xfrm>
            <a:off x="5461590" y="1328265"/>
            <a:ext cx="6096000" cy="646331"/>
          </a:xfrm>
          <a:prstGeom prst="rect">
            <a:avLst/>
          </a:prstGeom>
        </p:spPr>
        <p:txBody>
          <a:bodyPr>
            <a:spAutoFit/>
          </a:bodyPr>
          <a:lstStyle/>
          <a:p>
            <a:endParaRPr lang="en-US" dirty="0"/>
          </a:p>
          <a:p>
            <a:endParaRPr lang="en-US" dirty="0"/>
          </a:p>
        </p:txBody>
      </p:sp>
      <p:sp>
        <p:nvSpPr>
          <p:cNvPr id="4" name="TextBox 3"/>
          <p:cNvSpPr txBox="1"/>
          <p:nvPr/>
        </p:nvSpPr>
        <p:spPr>
          <a:xfrm>
            <a:off x="902368" y="5715000"/>
            <a:ext cx="3253776" cy="646331"/>
          </a:xfrm>
          <a:prstGeom prst="rect">
            <a:avLst/>
          </a:prstGeom>
          <a:noFill/>
        </p:spPr>
        <p:txBody>
          <a:bodyPr wrap="none" rtlCol="0">
            <a:spAutoFit/>
          </a:bodyPr>
          <a:lstStyle/>
          <a:p>
            <a:pPr algn="ctr"/>
            <a:r>
              <a:rPr lang="en-US" dirty="0"/>
              <a:t>Victorian Houses - Summer Lane</a:t>
            </a:r>
          </a:p>
          <a:p>
            <a:pPr algn="ctr"/>
            <a:r>
              <a:rPr lang="en-US" dirty="0"/>
              <a:t>Birmingham</a:t>
            </a:r>
          </a:p>
        </p:txBody>
      </p:sp>
      <p:sp>
        <p:nvSpPr>
          <p:cNvPr id="6" name="Rectangle 5"/>
          <p:cNvSpPr/>
          <p:nvPr/>
        </p:nvSpPr>
        <p:spPr>
          <a:xfrm>
            <a:off x="5461590" y="1015488"/>
            <a:ext cx="6221435" cy="23314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t>No organisation. They </a:t>
            </a:r>
            <a:r>
              <a:rPr lang="en-US" sz="2400" dirty="0"/>
              <a:t>met together in a very informal way on Sunday evenings in the upper room (bathroom) of a barber’s shop in Summer Lane, to read Dr. Thomas’s writings. </a:t>
            </a:r>
          </a:p>
          <a:p>
            <a:endParaRPr lang="en-US" sz="2400" dirty="0"/>
          </a:p>
          <a:p>
            <a:r>
              <a:rPr lang="en-US" sz="2400" dirty="0"/>
              <a:t>Room only held enough for 16 people</a:t>
            </a:r>
          </a:p>
        </p:txBody>
      </p:sp>
      <p:sp>
        <p:nvSpPr>
          <p:cNvPr id="7" name="Rectangle 6"/>
          <p:cNvSpPr/>
          <p:nvPr/>
        </p:nvSpPr>
        <p:spPr>
          <a:xfrm>
            <a:off x="5461590" y="3737817"/>
            <a:ext cx="6221435" cy="26308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RR ‘pointed out the </a:t>
            </a:r>
            <a:r>
              <a:rPr lang="en-US" sz="2400" dirty="0" err="1"/>
              <a:t>unscripturalness</a:t>
            </a:r>
            <a:r>
              <a:rPr lang="en-US" sz="2400" dirty="0"/>
              <a:t> of the chaos that prevailed, and recommended the proper incorporation of all immersed friends of the truth, and them only, as an ecclesia for the regular breaking of bread, and the proclamation of the truth.’</a:t>
            </a:r>
          </a:p>
        </p:txBody>
      </p:sp>
      <p:graphicFrame>
        <p:nvGraphicFramePr>
          <p:cNvPr id="8" name="Object 7"/>
          <p:cNvGraphicFramePr>
            <a:graphicFrameLocks noChangeAspect="1"/>
          </p:cNvGraphicFramePr>
          <p:nvPr>
            <p:extLst>
              <p:ext uri="{D42A27DB-BD31-4B8C-83A1-F6EECF244321}">
                <p14:modId xmlns:p14="http://schemas.microsoft.com/office/powerpoint/2010/main" val="130936706"/>
              </p:ext>
            </p:extLst>
          </p:nvPr>
        </p:nvGraphicFramePr>
        <p:xfrm>
          <a:off x="217917" y="1603316"/>
          <a:ext cx="5118238" cy="3705802"/>
        </p:xfrm>
        <a:graphic>
          <a:graphicData uri="http://schemas.openxmlformats.org/presentationml/2006/ole">
            <mc:AlternateContent xmlns:mc="http://schemas.openxmlformats.org/markup-compatibility/2006">
              <mc:Choice xmlns:v="urn:schemas-microsoft-com:vml" Requires="v">
                <p:oleObj spid="_x0000_s2065" name="Image" r:id="rId3" imgW="6069600" imgH="4393440" progId="Photoshop.Image.12">
                  <p:embed/>
                </p:oleObj>
              </mc:Choice>
              <mc:Fallback>
                <p:oleObj name="Image" r:id="rId3" imgW="6069600" imgH="4393440" progId="Photoshop.Image.12">
                  <p:embed/>
                  <p:pic>
                    <p:nvPicPr>
                      <p:cNvPr id="0" name=""/>
                      <p:cNvPicPr/>
                      <p:nvPr/>
                    </p:nvPicPr>
                    <p:blipFill>
                      <a:blip r:embed="rId4"/>
                      <a:stretch>
                        <a:fillRect/>
                      </a:stretch>
                    </p:blipFill>
                    <p:spPr>
                      <a:xfrm>
                        <a:off x="217917" y="1603316"/>
                        <a:ext cx="5118238" cy="3705802"/>
                      </a:xfrm>
                      <a:prstGeom prst="rect">
                        <a:avLst/>
                      </a:prstGeom>
                    </p:spPr>
                  </p:pic>
                </p:oleObj>
              </mc:Fallback>
            </mc:AlternateContent>
          </a:graphicData>
        </a:graphic>
      </p:graphicFrame>
    </p:spTree>
    <p:extLst>
      <p:ext uri="{BB962C8B-B14F-4D97-AF65-F5344CB8AC3E}">
        <p14:creationId xmlns:p14="http://schemas.microsoft.com/office/powerpoint/2010/main" val="529469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86587" y="193097"/>
            <a:ext cx="5771003" cy="523220"/>
          </a:xfrm>
          <a:prstGeom prst="rect">
            <a:avLst/>
          </a:prstGeom>
          <a:noFill/>
        </p:spPr>
        <p:txBody>
          <a:bodyPr wrap="none" rtlCol="0">
            <a:spAutoFit/>
          </a:bodyPr>
          <a:lstStyle/>
          <a:p>
            <a:r>
              <a:rPr lang="en-US" sz="2800" dirty="0"/>
              <a:t>First contact with Birmingham Ecclesia</a:t>
            </a:r>
          </a:p>
        </p:txBody>
      </p:sp>
      <p:sp>
        <p:nvSpPr>
          <p:cNvPr id="3" name="Rectangle 2"/>
          <p:cNvSpPr/>
          <p:nvPr/>
        </p:nvSpPr>
        <p:spPr>
          <a:xfrm>
            <a:off x="5461590" y="1328265"/>
            <a:ext cx="6096000" cy="646331"/>
          </a:xfrm>
          <a:prstGeom prst="rect">
            <a:avLst/>
          </a:prstGeom>
        </p:spPr>
        <p:txBody>
          <a:bodyPr>
            <a:spAutoFit/>
          </a:bodyPr>
          <a:lstStyle/>
          <a:p>
            <a:endParaRPr lang="en-US" dirty="0"/>
          </a:p>
          <a:p>
            <a:endParaRPr lang="en-US" dirty="0"/>
          </a:p>
        </p:txBody>
      </p:sp>
      <p:sp>
        <p:nvSpPr>
          <p:cNvPr id="4" name="TextBox 3"/>
          <p:cNvSpPr txBox="1"/>
          <p:nvPr/>
        </p:nvSpPr>
        <p:spPr>
          <a:xfrm>
            <a:off x="902368" y="5715000"/>
            <a:ext cx="3253776" cy="646331"/>
          </a:xfrm>
          <a:prstGeom prst="rect">
            <a:avLst/>
          </a:prstGeom>
          <a:noFill/>
        </p:spPr>
        <p:txBody>
          <a:bodyPr wrap="none" rtlCol="0">
            <a:spAutoFit/>
          </a:bodyPr>
          <a:lstStyle/>
          <a:p>
            <a:pPr algn="ctr"/>
            <a:r>
              <a:rPr lang="en-US" dirty="0"/>
              <a:t>Victorian Houses - Summer Lane</a:t>
            </a:r>
          </a:p>
          <a:p>
            <a:pPr algn="ctr"/>
            <a:r>
              <a:rPr lang="en-US" dirty="0"/>
              <a:t>Birmingham</a:t>
            </a:r>
          </a:p>
        </p:txBody>
      </p:sp>
      <p:sp>
        <p:nvSpPr>
          <p:cNvPr id="9" name="Rectangle 8"/>
          <p:cNvSpPr/>
          <p:nvPr/>
        </p:nvSpPr>
        <p:spPr>
          <a:xfrm>
            <a:off x="5626685" y="1490741"/>
            <a:ext cx="6221435" cy="36201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dirty="0"/>
              <a:t>‘</a:t>
            </a:r>
            <a:r>
              <a:rPr lang="en-US" sz="2400" dirty="0"/>
              <a:t>At their request, I lectured every Sunday evening to a </a:t>
            </a:r>
            <a:r>
              <a:rPr lang="en-US" sz="2400" dirty="0" err="1"/>
              <a:t>suffocatingly</a:t>
            </a:r>
            <a:r>
              <a:rPr lang="en-US" sz="2400" dirty="0"/>
              <a:t> crowded audience in the barber’s bathroom that would not comfortably seat perhaps over 16.  </a:t>
            </a:r>
          </a:p>
          <a:p>
            <a:endParaRPr lang="en-US" sz="2400" dirty="0"/>
          </a:p>
          <a:p>
            <a:r>
              <a:rPr lang="en-US" sz="2400" dirty="0"/>
              <a:t>It was a small affair, to the verge of contemptibility, but it was a beginning, and long experience has taught the wisdom of not despising the day of small things.’</a:t>
            </a:r>
            <a:endParaRPr lang="en-GB" sz="2400" dirty="0"/>
          </a:p>
        </p:txBody>
      </p:sp>
      <p:graphicFrame>
        <p:nvGraphicFramePr>
          <p:cNvPr id="7" name="Object 6"/>
          <p:cNvGraphicFramePr>
            <a:graphicFrameLocks noChangeAspect="1"/>
          </p:cNvGraphicFramePr>
          <p:nvPr>
            <p:extLst>
              <p:ext uri="{D42A27DB-BD31-4B8C-83A1-F6EECF244321}">
                <p14:modId xmlns:p14="http://schemas.microsoft.com/office/powerpoint/2010/main" val="118564883"/>
              </p:ext>
            </p:extLst>
          </p:nvPr>
        </p:nvGraphicFramePr>
        <p:xfrm>
          <a:off x="217917" y="1447893"/>
          <a:ext cx="5118238" cy="3705802"/>
        </p:xfrm>
        <a:graphic>
          <a:graphicData uri="http://schemas.openxmlformats.org/presentationml/2006/ole">
            <mc:AlternateContent xmlns:mc="http://schemas.openxmlformats.org/markup-compatibility/2006">
              <mc:Choice xmlns:v="urn:schemas-microsoft-com:vml" Requires="v">
                <p:oleObj spid="_x0000_s3089" name="Image" r:id="rId3" imgW="6069600" imgH="4393440" progId="Photoshop.Image.12">
                  <p:embed/>
                </p:oleObj>
              </mc:Choice>
              <mc:Fallback>
                <p:oleObj name="Image" r:id="rId3" imgW="6069600" imgH="4393440" progId="Photoshop.Image.12">
                  <p:embed/>
                  <p:pic>
                    <p:nvPicPr>
                      <p:cNvPr id="8" name="Object 7"/>
                      <p:cNvPicPr/>
                      <p:nvPr/>
                    </p:nvPicPr>
                    <p:blipFill>
                      <a:blip r:embed="rId4"/>
                      <a:stretch>
                        <a:fillRect/>
                      </a:stretch>
                    </p:blipFill>
                    <p:spPr>
                      <a:xfrm>
                        <a:off x="217917" y="1447893"/>
                        <a:ext cx="5118238" cy="3705802"/>
                      </a:xfrm>
                      <a:prstGeom prst="rect">
                        <a:avLst/>
                      </a:prstGeom>
                    </p:spPr>
                  </p:pic>
                </p:oleObj>
              </mc:Fallback>
            </mc:AlternateContent>
          </a:graphicData>
        </a:graphic>
      </p:graphicFrame>
    </p:spTree>
    <p:extLst>
      <p:ext uri="{BB962C8B-B14F-4D97-AF65-F5344CB8AC3E}">
        <p14:creationId xmlns:p14="http://schemas.microsoft.com/office/powerpoint/2010/main" val="1253056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89557" y="1254116"/>
            <a:ext cx="4866074" cy="5324535"/>
          </a:xfrm>
          <a:prstGeom prst="rect">
            <a:avLst/>
          </a:prstGeom>
        </p:spPr>
        <p:txBody>
          <a:bodyPr wrap="square">
            <a:spAutoFit/>
          </a:bodyPr>
          <a:lstStyle/>
          <a:p>
            <a:r>
              <a:rPr lang="en-GB" sz="2000" dirty="0"/>
              <a:t>5 months on the road brought a change of heart and he returned to a newspaper job in Huddersfield.</a:t>
            </a:r>
          </a:p>
          <a:p>
            <a:endParaRPr lang="en-GB" sz="2000" dirty="0"/>
          </a:p>
          <a:p>
            <a:r>
              <a:rPr lang="en-GB" sz="2000" dirty="0"/>
              <a:t>Established an ecclesia in Huddersfield (6 brethren).</a:t>
            </a:r>
          </a:p>
          <a:p>
            <a:endParaRPr lang="en-GB" sz="2000" dirty="0"/>
          </a:p>
          <a:p>
            <a:r>
              <a:rPr lang="en-GB" sz="2000" dirty="0"/>
              <a:t>Gave a series of 12 lectures with 50-100 attending, followed by a tea meeting.</a:t>
            </a:r>
          </a:p>
          <a:p>
            <a:endParaRPr lang="en-GB" sz="2000" dirty="0"/>
          </a:p>
          <a:p>
            <a:r>
              <a:rPr lang="en-GB" sz="2000" dirty="0"/>
              <a:t>Took on an unpaid assistant that gave him time to write the 12 lectures which became a precursor to Christendom Astray (age 22).</a:t>
            </a:r>
          </a:p>
          <a:p>
            <a:endParaRPr lang="en-GB" sz="2000" dirty="0"/>
          </a:p>
          <a:p>
            <a:r>
              <a:rPr lang="en-GB" sz="2000" dirty="0"/>
              <a:t>Originally printed fortnightly </a:t>
            </a:r>
            <a:r>
              <a:rPr lang="en-US" sz="2000" dirty="0"/>
              <a:t>in penny numbers. A proper print run was later funded for 1000 copies. </a:t>
            </a:r>
            <a:endParaRPr lang="en-GB" sz="2000" dirty="0"/>
          </a:p>
        </p:txBody>
      </p:sp>
      <p:pic>
        <p:nvPicPr>
          <p:cNvPr id="3" name="Picture 2"/>
          <p:cNvPicPr>
            <a:picLocks noChangeAspect="1"/>
          </p:cNvPicPr>
          <p:nvPr/>
        </p:nvPicPr>
        <p:blipFill rotWithShape="1">
          <a:blip r:embed="rId2"/>
          <a:srcRect l="49046" t="20850" r="28651" b="17206"/>
          <a:stretch/>
        </p:blipFill>
        <p:spPr>
          <a:xfrm>
            <a:off x="336885" y="469231"/>
            <a:ext cx="2719138" cy="4090738"/>
          </a:xfrm>
          <a:prstGeom prst="rect">
            <a:avLst/>
          </a:prstGeom>
        </p:spPr>
      </p:pic>
      <p:pic>
        <p:nvPicPr>
          <p:cNvPr id="11266" name="Picture 2" descr="Image result for christendom astray robert rober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4490" y="1858629"/>
            <a:ext cx="3276600" cy="47529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448110" y="469231"/>
            <a:ext cx="3348967" cy="523220"/>
          </a:xfrm>
          <a:prstGeom prst="rect">
            <a:avLst/>
          </a:prstGeom>
          <a:noFill/>
        </p:spPr>
        <p:txBody>
          <a:bodyPr wrap="square" rtlCol="0">
            <a:spAutoFit/>
          </a:bodyPr>
          <a:lstStyle/>
          <a:p>
            <a:r>
              <a:rPr lang="en-US" sz="2800" dirty="0"/>
              <a:t>Back to  </a:t>
            </a:r>
            <a:r>
              <a:rPr lang="en-US" sz="2800" dirty="0" err="1"/>
              <a:t>Huddersfield</a:t>
            </a:r>
            <a:endParaRPr lang="en-US" sz="2800" dirty="0"/>
          </a:p>
        </p:txBody>
      </p:sp>
    </p:spTree>
    <p:extLst>
      <p:ext uri="{BB962C8B-B14F-4D97-AF65-F5344CB8AC3E}">
        <p14:creationId xmlns:p14="http://schemas.microsoft.com/office/powerpoint/2010/main" val="186186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5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Effect transition="in" filter="fade">
                                      <p:cBhvr>
                                        <p:cTn id="2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Image result for london 18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29686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632633" y="2346593"/>
            <a:ext cx="6096000" cy="2862322"/>
          </a:xfrm>
          <a:prstGeom prst="rect">
            <a:avLst/>
          </a:prstGeom>
          <a:solidFill>
            <a:srgbClr val="472119">
              <a:alpha val="80000"/>
            </a:srgbClr>
          </a:solidFill>
        </p:spPr>
        <p:txBody>
          <a:bodyPr>
            <a:spAutoFit/>
          </a:bodyPr>
          <a:lstStyle/>
          <a:p>
            <a:r>
              <a:rPr lang="en-GB" sz="2000" dirty="0">
                <a:solidFill>
                  <a:schemeClr val="bg1"/>
                </a:solidFill>
              </a:rPr>
              <a:t>1862 - American Civil War starts. Prospect of Brother Thomas visiting Britain arose (Eureka volume 1 issued).</a:t>
            </a:r>
          </a:p>
          <a:p>
            <a:endParaRPr lang="en-GB" sz="2000" dirty="0">
              <a:solidFill>
                <a:schemeClr val="bg1"/>
              </a:solidFill>
            </a:endParaRPr>
          </a:p>
          <a:p>
            <a:r>
              <a:rPr lang="en-GB" sz="2000" dirty="0">
                <a:solidFill>
                  <a:schemeClr val="bg1"/>
                </a:solidFill>
              </a:rPr>
              <a:t>Brother Thomas stayed with RR who took notes of an interview which would later become his biography.</a:t>
            </a:r>
          </a:p>
          <a:p>
            <a:endParaRPr lang="en-GB" sz="2000" dirty="0">
              <a:solidFill>
                <a:schemeClr val="bg1"/>
              </a:solidFill>
            </a:endParaRPr>
          </a:p>
          <a:p>
            <a:r>
              <a:rPr lang="en-GB" sz="2000" dirty="0">
                <a:solidFill>
                  <a:schemeClr val="bg1"/>
                </a:solidFill>
              </a:rPr>
              <a:t>Brother Thomas </a:t>
            </a:r>
            <a:r>
              <a:rPr lang="en-US" sz="2000" dirty="0">
                <a:solidFill>
                  <a:schemeClr val="bg1"/>
                </a:solidFill>
              </a:rPr>
              <a:t>delivered his first address in England to an audience of 6 or 7 persons in a gloomy baker’s shop. Later that  day he </a:t>
            </a:r>
            <a:r>
              <a:rPr lang="en-GB" sz="2000" dirty="0">
                <a:solidFill>
                  <a:schemeClr val="bg1"/>
                </a:solidFill>
              </a:rPr>
              <a:t>gave lecture to a half filled room.</a:t>
            </a:r>
          </a:p>
        </p:txBody>
      </p:sp>
      <p:sp>
        <p:nvSpPr>
          <p:cNvPr id="3" name="TextBox 2"/>
          <p:cNvSpPr txBox="1"/>
          <p:nvPr/>
        </p:nvSpPr>
        <p:spPr>
          <a:xfrm>
            <a:off x="6831184" y="866775"/>
            <a:ext cx="3698898" cy="523220"/>
          </a:xfrm>
          <a:prstGeom prst="rect">
            <a:avLst/>
          </a:prstGeom>
          <a:solidFill>
            <a:srgbClr val="472119"/>
          </a:solidFill>
        </p:spPr>
        <p:txBody>
          <a:bodyPr wrap="none" rtlCol="0">
            <a:spAutoFit/>
          </a:bodyPr>
          <a:lstStyle/>
          <a:p>
            <a:r>
              <a:rPr lang="en-AU" sz="2800" dirty="0">
                <a:solidFill>
                  <a:schemeClr val="bg1"/>
                </a:solidFill>
              </a:rPr>
              <a:t>Dr Thomas visits Britain </a:t>
            </a:r>
          </a:p>
        </p:txBody>
      </p:sp>
    </p:spTree>
    <p:extLst>
      <p:ext uri="{BB962C8B-B14F-4D97-AF65-F5344CB8AC3E}">
        <p14:creationId xmlns:p14="http://schemas.microsoft.com/office/powerpoint/2010/main" val="196393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15818" y="1743912"/>
            <a:ext cx="5180831" cy="4238177"/>
          </a:xfrm>
        </p:spPr>
        <p:txBody>
          <a:bodyPr>
            <a:noAutofit/>
          </a:bodyPr>
          <a:lstStyle/>
          <a:p>
            <a:pPr marL="0" indent="0">
              <a:lnSpc>
                <a:spcPct val="110000"/>
              </a:lnSpc>
              <a:buNone/>
            </a:pPr>
            <a:r>
              <a:rPr lang="en-US" sz="2000" dirty="0"/>
              <a:t>It is impossible to exaggerate the charm of Dr. Thomas’s company under our own roof (though it was but a lodging house roof).  He was a totally different man from what his writings prepared us to expect.  These writings were so pungent, so vigorous, so satirical, and had such a sledge-hammer force of argument and denunciation that we looked for a regular </a:t>
            </a:r>
            <a:r>
              <a:rPr lang="en-US" sz="2000" dirty="0" err="1"/>
              <a:t>Boanerges</a:t>
            </a:r>
            <a:r>
              <a:rPr lang="en-US" sz="2000" dirty="0"/>
              <a:t> – a thunder-dealer, a man not only of robust intellect, but of a combative, energetic, self-assertive turn, whose converse would be largely spiced with explosive </a:t>
            </a:r>
            <a:r>
              <a:rPr lang="en-US" sz="2000" dirty="0" err="1"/>
              <a:t>vocables</a:t>
            </a:r>
            <a:r>
              <a:rPr lang="en-US" sz="2000" dirty="0"/>
              <a:t>.</a:t>
            </a:r>
            <a:endParaRPr lang="en-GB" sz="2000" dirty="0"/>
          </a:p>
        </p:txBody>
      </p:sp>
      <p:sp>
        <p:nvSpPr>
          <p:cNvPr id="5" name="Title 4"/>
          <p:cNvSpPr>
            <a:spLocks noGrp="1"/>
          </p:cNvSpPr>
          <p:nvPr>
            <p:ph type="title"/>
          </p:nvPr>
        </p:nvSpPr>
        <p:spPr>
          <a:xfrm>
            <a:off x="930942" y="476250"/>
            <a:ext cx="4010025" cy="833438"/>
          </a:xfrm>
        </p:spPr>
        <p:txBody>
          <a:bodyPr>
            <a:normAutofit/>
          </a:bodyPr>
          <a:lstStyle/>
          <a:p>
            <a:pPr>
              <a:lnSpc>
                <a:spcPct val="100000"/>
              </a:lnSpc>
            </a:pPr>
            <a:r>
              <a:rPr lang="en-GB" sz="2800" dirty="0">
                <a:latin typeface="+mn-lt"/>
              </a:rPr>
              <a:t>Brother Thomas in private</a:t>
            </a:r>
          </a:p>
        </p:txBody>
      </p:sp>
      <p:pic>
        <p:nvPicPr>
          <p:cNvPr id="7" name="Picture 2" descr="Image result for robert roberts christadelphi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810" y="1743912"/>
            <a:ext cx="3208291" cy="479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98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072225" y="0"/>
            <a:ext cx="5411755" cy="6858000"/>
          </a:xfrm>
          <a:prstGeom prst="rect">
            <a:avLst/>
          </a:prstGeom>
        </p:spPr>
      </p:pic>
      <p:sp>
        <p:nvSpPr>
          <p:cNvPr id="6" name="TextBox 5"/>
          <p:cNvSpPr txBox="1"/>
          <p:nvPr/>
        </p:nvSpPr>
        <p:spPr>
          <a:xfrm>
            <a:off x="6569712" y="1843950"/>
            <a:ext cx="4731489" cy="3170099"/>
          </a:xfrm>
          <a:prstGeom prst="rect">
            <a:avLst/>
          </a:prstGeom>
          <a:noFill/>
          <a:ln>
            <a:solidFill>
              <a:schemeClr val="accent1">
                <a:lumMod val="75000"/>
              </a:schemeClr>
            </a:solidFill>
          </a:ln>
        </p:spPr>
        <p:txBody>
          <a:bodyPr wrap="square" rtlCol="0">
            <a:spAutoFit/>
          </a:bodyPr>
          <a:lstStyle/>
          <a:p>
            <a:r>
              <a:rPr lang="en-GB" sz="2000" dirty="0"/>
              <a:t>Born: Link Street, Aberdeen, Scotland on 8</a:t>
            </a:r>
            <a:r>
              <a:rPr lang="en-GB" sz="2000" baseline="30000" dirty="0"/>
              <a:t>th</a:t>
            </a:r>
            <a:r>
              <a:rPr lang="en-GB" sz="2000" dirty="0"/>
              <a:t> April 1839.</a:t>
            </a:r>
          </a:p>
          <a:p>
            <a:endParaRPr lang="en-GB" sz="2000" dirty="0"/>
          </a:p>
          <a:p>
            <a:r>
              <a:rPr lang="en-GB" sz="2000" dirty="0"/>
              <a:t>Father was a seaman, later became captain of a small coastal vessel, often away from home.</a:t>
            </a:r>
          </a:p>
          <a:p>
            <a:endParaRPr lang="en-GB" sz="2000" dirty="0"/>
          </a:p>
          <a:p>
            <a:r>
              <a:rPr lang="en-GB" sz="2000" dirty="0"/>
              <a:t>Mother had been educated in London and came to Aberdeen as a school teacher after father’s death.</a:t>
            </a:r>
            <a:endParaRPr lang="en-US" sz="2000" dirty="0"/>
          </a:p>
        </p:txBody>
      </p:sp>
      <p:sp>
        <p:nvSpPr>
          <p:cNvPr id="2" name="TextBox 1"/>
          <p:cNvSpPr txBox="1"/>
          <p:nvPr/>
        </p:nvSpPr>
        <p:spPr>
          <a:xfrm>
            <a:off x="7951791" y="292231"/>
            <a:ext cx="1967333" cy="523220"/>
          </a:xfrm>
          <a:prstGeom prst="rect">
            <a:avLst/>
          </a:prstGeom>
          <a:noFill/>
        </p:spPr>
        <p:txBody>
          <a:bodyPr wrap="none" rtlCol="0">
            <a:spAutoFit/>
          </a:bodyPr>
          <a:lstStyle/>
          <a:p>
            <a:r>
              <a:rPr lang="en-AU" sz="2800" dirty="0"/>
              <a:t>Birth Details</a:t>
            </a:r>
          </a:p>
        </p:txBody>
      </p:sp>
    </p:spTree>
    <p:extLst>
      <p:ext uri="{BB962C8B-B14F-4D97-AF65-F5344CB8AC3E}">
        <p14:creationId xmlns:p14="http://schemas.microsoft.com/office/powerpoint/2010/main" val="407637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fade">
                                      <p:cBhvr>
                                        <p:cTn id="1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robert roberts christadelphi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810" y="1743912"/>
            <a:ext cx="3208291" cy="479500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4"/>
          <p:cNvSpPr>
            <a:spLocks noGrp="1"/>
          </p:cNvSpPr>
          <p:nvPr>
            <p:ph type="title"/>
          </p:nvPr>
        </p:nvSpPr>
        <p:spPr>
          <a:xfrm>
            <a:off x="930942" y="476250"/>
            <a:ext cx="4010025" cy="833438"/>
          </a:xfrm>
        </p:spPr>
        <p:txBody>
          <a:bodyPr>
            <a:normAutofit/>
          </a:bodyPr>
          <a:lstStyle/>
          <a:p>
            <a:pPr>
              <a:lnSpc>
                <a:spcPct val="100000"/>
              </a:lnSpc>
            </a:pPr>
            <a:r>
              <a:rPr lang="en-GB" sz="2800" dirty="0">
                <a:latin typeface="+mn-lt"/>
              </a:rPr>
              <a:t>Brother Thomas in private</a:t>
            </a:r>
          </a:p>
        </p:txBody>
      </p:sp>
      <p:sp>
        <p:nvSpPr>
          <p:cNvPr id="9" name="Content Placeholder 1"/>
          <p:cNvSpPr txBox="1">
            <a:spLocks/>
          </p:cNvSpPr>
          <p:nvPr/>
        </p:nvSpPr>
        <p:spPr>
          <a:xfrm>
            <a:off x="5629275" y="1743912"/>
            <a:ext cx="6200775" cy="46529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AU" sz="2000" dirty="0"/>
              <a:t>‘Instead of this, he was quiet, gentle, courteous, well-mannered, modest, absolutely devoid of affectation or trace of self-importance.  His calm, lofty, cordial reverence for the Scriptures was very edifying to us… It was so gratifying and so strengthening, too, to have his fireside answers to the various scriptural questions we had to propound.  “Let me see,” he would say, “where is that passage?”  and would turn it up, and then proceed in his dignified and incisive way to “open to us the Scriptures.”  Household matters and business shrank into their proper smallness in his company.  It was truly a “little heaven below”, the like of which we have rarely since experienced in the rugged journey of probation.’</a:t>
            </a:r>
          </a:p>
        </p:txBody>
      </p:sp>
    </p:spTree>
    <p:extLst>
      <p:ext uri="{BB962C8B-B14F-4D97-AF65-F5344CB8AC3E}">
        <p14:creationId xmlns:p14="http://schemas.microsoft.com/office/powerpoint/2010/main" val="23868631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642507" y="1238144"/>
            <a:ext cx="5936185" cy="5300768"/>
          </a:xfrm>
        </p:spPr>
        <p:txBody>
          <a:bodyPr>
            <a:noAutofit/>
          </a:bodyPr>
          <a:lstStyle/>
          <a:p>
            <a:pPr marL="0" indent="0">
              <a:lnSpc>
                <a:spcPct val="100000"/>
              </a:lnSpc>
              <a:buNone/>
            </a:pPr>
            <a:r>
              <a:rPr lang="en-US" sz="2000" dirty="0"/>
              <a:t>‘We expected a rousing lecture.  We did not get it.  We did not get at all what is currently understood as a lecture.  There was no formal elucidation of any proposition or proving of anything in particular.  It was a process of “reasoning out of the scriptures.”  He digressed from the topics of Heb. 1 to other parts of the scriptures to which that led him.  It was all rich and good, and to those who knew the truth, splendid; but as regards the public, we felt it was all over their heads, and made them wonder what all the stir was about and “what the fellow was driving at.”  We returned home with somewhat subdued feelings.’</a:t>
            </a:r>
          </a:p>
          <a:p>
            <a:pPr marL="0" indent="0">
              <a:lnSpc>
                <a:spcPct val="100000"/>
              </a:lnSpc>
              <a:buNone/>
            </a:pPr>
            <a:r>
              <a:rPr lang="en-US" sz="2000" dirty="0"/>
              <a:t>‘The week-night meetings were not much better attended.  At these, there were some questions, and a new mortification came to us in the Doctor’s apparent want of readiness in dealing with these on the spur of the moment.’</a:t>
            </a:r>
            <a:endParaRPr lang="en-GB" sz="2000" dirty="0"/>
          </a:p>
        </p:txBody>
      </p:sp>
      <p:sp>
        <p:nvSpPr>
          <p:cNvPr id="4" name="Slide Number Placeholder 3"/>
          <p:cNvSpPr>
            <a:spLocks noGrp="1"/>
          </p:cNvSpPr>
          <p:nvPr>
            <p:ph type="sldNum" sz="quarter" idx="12"/>
          </p:nvPr>
        </p:nvSpPr>
        <p:spPr/>
        <p:txBody>
          <a:bodyPr/>
          <a:lstStyle/>
          <a:p>
            <a:fld id="{A351A6E1-98BF-4311-BCB0-1F8CCC30B6B8}" type="slidenum">
              <a:rPr lang="en-GB" smtClean="0"/>
              <a:pPr/>
              <a:t>31</a:t>
            </a:fld>
            <a:endParaRPr lang="en-GB" dirty="0"/>
          </a:p>
        </p:txBody>
      </p:sp>
      <p:pic>
        <p:nvPicPr>
          <p:cNvPr id="7" name="Picture 2" descr="Image result for robert roberts christadelphi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810" y="1743912"/>
            <a:ext cx="3208291" cy="479500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4"/>
          <p:cNvSpPr>
            <a:spLocks noGrp="1"/>
          </p:cNvSpPr>
          <p:nvPr>
            <p:ph type="title"/>
          </p:nvPr>
        </p:nvSpPr>
        <p:spPr>
          <a:xfrm>
            <a:off x="930942" y="476250"/>
            <a:ext cx="4010025" cy="833438"/>
          </a:xfrm>
        </p:spPr>
        <p:txBody>
          <a:bodyPr>
            <a:normAutofit/>
          </a:bodyPr>
          <a:lstStyle/>
          <a:p>
            <a:pPr>
              <a:lnSpc>
                <a:spcPct val="100000"/>
              </a:lnSpc>
            </a:pPr>
            <a:r>
              <a:rPr lang="en-GB" sz="2800" dirty="0">
                <a:latin typeface="+mn-lt"/>
              </a:rPr>
              <a:t>Brother Thomas in public</a:t>
            </a:r>
          </a:p>
        </p:txBody>
      </p:sp>
    </p:spTree>
    <p:extLst>
      <p:ext uri="{BB962C8B-B14F-4D97-AF65-F5344CB8AC3E}">
        <p14:creationId xmlns:p14="http://schemas.microsoft.com/office/powerpoint/2010/main" val="12115403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89378" y="1489074"/>
            <a:ext cx="6096000" cy="1323439"/>
          </a:xfrm>
          <a:prstGeom prst="rect">
            <a:avLst/>
          </a:prstGeom>
        </p:spPr>
        <p:txBody>
          <a:bodyPr>
            <a:spAutoFit/>
          </a:bodyPr>
          <a:lstStyle/>
          <a:p>
            <a:endParaRPr lang="en-US" sz="2000" dirty="0"/>
          </a:p>
          <a:p>
            <a:endParaRPr lang="en-GB" sz="2000" dirty="0"/>
          </a:p>
          <a:p>
            <a:endParaRPr lang="en-GB" sz="2000" dirty="0"/>
          </a:p>
          <a:p>
            <a:endParaRPr lang="en-GB" sz="2000" dirty="0"/>
          </a:p>
        </p:txBody>
      </p:sp>
      <p:sp>
        <p:nvSpPr>
          <p:cNvPr id="3" name="TextBox 2"/>
          <p:cNvSpPr txBox="1"/>
          <p:nvPr/>
        </p:nvSpPr>
        <p:spPr>
          <a:xfrm>
            <a:off x="5768330" y="235468"/>
            <a:ext cx="5571077" cy="523220"/>
          </a:xfrm>
          <a:prstGeom prst="rect">
            <a:avLst/>
          </a:prstGeom>
          <a:noFill/>
        </p:spPr>
        <p:txBody>
          <a:bodyPr wrap="none" rtlCol="0">
            <a:spAutoFit/>
          </a:bodyPr>
          <a:lstStyle/>
          <a:p>
            <a:r>
              <a:rPr lang="en-US" sz="2800" dirty="0"/>
              <a:t>Brother Thomas and Brother Roberts</a:t>
            </a:r>
          </a:p>
        </p:txBody>
      </p:sp>
      <p:pic>
        <p:nvPicPr>
          <p:cNvPr id="7170" name="Picture 2" descr="Image result for golden harp christadelphian hymn 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6505" y="1060449"/>
            <a:ext cx="3230193" cy="519428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4846919" y="1469763"/>
            <a:ext cx="6811768" cy="653975"/>
            <a:chOff x="599572" y="309740"/>
            <a:chExt cx="7165445" cy="1017006"/>
          </a:xfrm>
        </p:grpSpPr>
        <p:sp>
          <p:nvSpPr>
            <p:cNvPr id="6" name="Rectangle 5"/>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TextBox 6"/>
            <p:cNvSpPr txBox="1"/>
            <p:nvPr/>
          </p:nvSpPr>
          <p:spPr>
            <a:xfrm>
              <a:off x="599572" y="309740"/>
              <a:ext cx="7165445" cy="10170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r>
                <a:rPr lang="en-US" dirty="0"/>
                <a:t>During his tour, bro. Thomas’ mind was poisoned against RR by envious seniors in Scotland.</a:t>
              </a:r>
            </a:p>
          </p:txBody>
        </p:sp>
      </p:grpSp>
      <p:grpSp>
        <p:nvGrpSpPr>
          <p:cNvPr id="8" name="Group 7"/>
          <p:cNvGrpSpPr/>
          <p:nvPr/>
        </p:nvGrpSpPr>
        <p:grpSpPr>
          <a:xfrm>
            <a:off x="4846919" y="2599297"/>
            <a:ext cx="6811768" cy="853312"/>
            <a:chOff x="599572" y="309740"/>
            <a:chExt cx="7165445" cy="1325364"/>
          </a:xfrm>
        </p:grpSpPr>
        <p:sp>
          <p:nvSpPr>
            <p:cNvPr id="9" name="Rectangle 8"/>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TextBox 9"/>
            <p:cNvSpPr txBox="1"/>
            <p:nvPr/>
          </p:nvSpPr>
          <p:spPr>
            <a:xfrm>
              <a:off x="599572" y="309740"/>
              <a:ext cx="7165445" cy="13253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r>
                <a:rPr lang="en-GB" dirty="0"/>
                <a:t>RR had to wait for Brother Thomas to fully understand the situation and after this relations were repaired.</a:t>
              </a:r>
            </a:p>
            <a:p>
              <a:endParaRPr lang="en-GB" dirty="0"/>
            </a:p>
          </p:txBody>
        </p:sp>
      </p:grpSp>
      <p:grpSp>
        <p:nvGrpSpPr>
          <p:cNvPr id="11" name="Group 10"/>
          <p:cNvGrpSpPr/>
          <p:nvPr/>
        </p:nvGrpSpPr>
        <p:grpSpPr>
          <a:xfrm>
            <a:off x="4846919" y="3734322"/>
            <a:ext cx="6811768" cy="661991"/>
            <a:chOff x="599572" y="309740"/>
            <a:chExt cx="7165445" cy="1017006"/>
          </a:xfrm>
        </p:grpSpPr>
        <p:sp>
          <p:nvSpPr>
            <p:cNvPr id="12" name="Rectangle 11"/>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TextBox 12"/>
            <p:cNvSpPr txBox="1"/>
            <p:nvPr/>
          </p:nvSpPr>
          <p:spPr>
            <a:xfrm>
              <a:off x="599572" y="309740"/>
              <a:ext cx="7165445" cy="10170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r>
                <a:rPr lang="en-GB" dirty="0"/>
                <a:t>Before returning to America bro. Thomas made 2 recommendations: </a:t>
              </a:r>
            </a:p>
          </p:txBody>
        </p:sp>
      </p:grpSp>
      <p:sp>
        <p:nvSpPr>
          <p:cNvPr id="14" name="Oval 13"/>
          <p:cNvSpPr/>
          <p:nvPr/>
        </p:nvSpPr>
        <p:spPr>
          <a:xfrm>
            <a:off x="4536071" y="1469763"/>
            <a:ext cx="621695" cy="6539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p>
        </p:txBody>
      </p:sp>
      <p:sp>
        <p:nvSpPr>
          <p:cNvPr id="15" name="Oval 14"/>
          <p:cNvSpPr/>
          <p:nvPr/>
        </p:nvSpPr>
        <p:spPr>
          <a:xfrm>
            <a:off x="4536071" y="2585848"/>
            <a:ext cx="621695" cy="6539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p>
        </p:txBody>
      </p:sp>
      <p:sp>
        <p:nvSpPr>
          <p:cNvPr id="16" name="Oval 15"/>
          <p:cNvSpPr/>
          <p:nvPr/>
        </p:nvSpPr>
        <p:spPr>
          <a:xfrm>
            <a:off x="4536071" y="3737152"/>
            <a:ext cx="621695" cy="6539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p>
        </p:txBody>
      </p:sp>
      <p:grpSp>
        <p:nvGrpSpPr>
          <p:cNvPr id="17" name="Group 16"/>
          <p:cNvGrpSpPr/>
          <p:nvPr/>
        </p:nvGrpSpPr>
        <p:grpSpPr>
          <a:xfrm>
            <a:off x="5474468" y="4815678"/>
            <a:ext cx="5291855" cy="661991"/>
            <a:chOff x="599572" y="309740"/>
            <a:chExt cx="7165445" cy="1017006"/>
          </a:xfrm>
        </p:grpSpPr>
        <p:sp>
          <p:nvSpPr>
            <p:cNvPr id="18" name="Rectangle 17"/>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TextBox 18"/>
            <p:cNvSpPr txBox="1"/>
            <p:nvPr/>
          </p:nvSpPr>
          <p:spPr>
            <a:xfrm>
              <a:off x="599572" y="309740"/>
              <a:ext cx="7165445" cy="10170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r>
                <a:rPr lang="en-GB" dirty="0"/>
                <a:t>Make Birmingham the centre for the work </a:t>
              </a:r>
            </a:p>
          </p:txBody>
        </p:sp>
      </p:grpSp>
      <p:grpSp>
        <p:nvGrpSpPr>
          <p:cNvPr id="20" name="Group 19"/>
          <p:cNvGrpSpPr/>
          <p:nvPr/>
        </p:nvGrpSpPr>
        <p:grpSpPr>
          <a:xfrm>
            <a:off x="5474468" y="5646843"/>
            <a:ext cx="5291855" cy="661991"/>
            <a:chOff x="599572" y="309740"/>
            <a:chExt cx="7165445" cy="1017006"/>
          </a:xfrm>
        </p:grpSpPr>
        <p:sp>
          <p:nvSpPr>
            <p:cNvPr id="21" name="Rectangle 20"/>
            <p:cNvSpPr/>
            <p:nvPr/>
          </p:nvSpPr>
          <p:spPr>
            <a:xfrm>
              <a:off x="599572" y="309740"/>
              <a:ext cx="7165445" cy="101700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TextBox 21"/>
            <p:cNvSpPr txBox="1"/>
            <p:nvPr/>
          </p:nvSpPr>
          <p:spPr>
            <a:xfrm>
              <a:off x="599572" y="309740"/>
              <a:ext cx="7165445" cy="10170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9650" tIns="50800" rIns="50800" bIns="50800" numCol="1" spcCol="1270" anchor="ctr" anchorCtr="0">
              <a:noAutofit/>
            </a:bodyPr>
            <a:lstStyle/>
            <a:p>
              <a:r>
                <a:rPr lang="en-GB" dirty="0"/>
                <a:t>Start a new magazine to take over from</a:t>
              </a:r>
            </a:p>
            <a:p>
              <a:r>
                <a:rPr lang="en-GB" dirty="0"/>
                <a:t> ‘The Herald of the Kingdom’ </a:t>
              </a:r>
            </a:p>
          </p:txBody>
        </p:sp>
      </p:grpSp>
    </p:spTree>
    <p:extLst>
      <p:ext uri="{BB962C8B-B14F-4D97-AF65-F5344CB8AC3E}">
        <p14:creationId xmlns:p14="http://schemas.microsoft.com/office/powerpoint/2010/main" val="326891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41753" y="1774824"/>
            <a:ext cx="6096000" cy="707886"/>
          </a:xfrm>
          <a:prstGeom prst="rect">
            <a:avLst/>
          </a:prstGeom>
        </p:spPr>
        <p:txBody>
          <a:bodyPr>
            <a:spAutoFit/>
          </a:bodyPr>
          <a:lstStyle/>
          <a:p>
            <a:endParaRPr lang="en-US" sz="2000" dirty="0"/>
          </a:p>
          <a:p>
            <a:endParaRPr lang="en-GB" sz="2000" dirty="0"/>
          </a:p>
        </p:txBody>
      </p:sp>
      <p:sp>
        <p:nvSpPr>
          <p:cNvPr id="3" name="TextBox 2"/>
          <p:cNvSpPr txBox="1"/>
          <p:nvPr/>
        </p:nvSpPr>
        <p:spPr>
          <a:xfrm>
            <a:off x="4631915" y="486758"/>
            <a:ext cx="2965877" cy="523220"/>
          </a:xfrm>
          <a:prstGeom prst="rect">
            <a:avLst/>
          </a:prstGeom>
          <a:noFill/>
        </p:spPr>
        <p:txBody>
          <a:bodyPr wrap="none" rtlCol="0">
            <a:spAutoFit/>
          </a:bodyPr>
          <a:lstStyle/>
          <a:p>
            <a:r>
              <a:rPr lang="en-US" sz="2800" dirty="0"/>
              <a:t>1864 - Birmingham</a:t>
            </a:r>
          </a:p>
        </p:txBody>
      </p:sp>
      <p:graphicFrame>
        <p:nvGraphicFramePr>
          <p:cNvPr id="5" name="Diagram 4"/>
          <p:cNvGraphicFramePr/>
          <p:nvPr>
            <p:extLst>
              <p:ext uri="{D42A27DB-BD31-4B8C-83A1-F6EECF244321}">
                <p14:modId xmlns:p14="http://schemas.microsoft.com/office/powerpoint/2010/main" val="2949284103"/>
              </p:ext>
            </p:extLst>
          </p:nvPr>
        </p:nvGraphicFramePr>
        <p:xfrm>
          <a:off x="1263191" y="1009979"/>
          <a:ext cx="9445657" cy="58480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4336330" y="1527142"/>
            <a:ext cx="6664750" cy="4892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7170" name="Picture 2" descr="Image result for VICTORIAN christadelphians"/>
          <p:cNvPicPr>
            <a:picLocks noChangeAspect="1" noChangeArrowheads="1"/>
          </p:cNvPicPr>
          <p:nvPr/>
        </p:nvPicPr>
        <p:blipFill rotWithShape="1">
          <a:blip r:embed="rId7">
            <a:extLst>
              <a:ext uri="{28A0092B-C50C-407E-A947-70E740481C1C}">
                <a14:useLocalDpi xmlns:a14="http://schemas.microsoft.com/office/drawing/2010/main" val="0"/>
              </a:ext>
            </a:extLst>
          </a:blip>
          <a:srcRect b="6736"/>
          <a:stretch/>
        </p:blipFill>
        <p:spPr bwMode="auto">
          <a:xfrm>
            <a:off x="4445000" y="276225"/>
            <a:ext cx="7620000" cy="6022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09653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41753" y="1774824"/>
            <a:ext cx="6096000" cy="707886"/>
          </a:xfrm>
          <a:prstGeom prst="rect">
            <a:avLst/>
          </a:prstGeom>
        </p:spPr>
        <p:txBody>
          <a:bodyPr>
            <a:spAutoFit/>
          </a:bodyPr>
          <a:lstStyle/>
          <a:p>
            <a:endParaRPr lang="en-US" sz="2000" dirty="0"/>
          </a:p>
          <a:p>
            <a:endParaRPr lang="en-GB" sz="2000" dirty="0"/>
          </a:p>
        </p:txBody>
      </p:sp>
      <p:sp>
        <p:nvSpPr>
          <p:cNvPr id="3" name="TextBox 2"/>
          <p:cNvSpPr txBox="1"/>
          <p:nvPr/>
        </p:nvSpPr>
        <p:spPr>
          <a:xfrm>
            <a:off x="4631915" y="486758"/>
            <a:ext cx="2965877" cy="523220"/>
          </a:xfrm>
          <a:prstGeom prst="rect">
            <a:avLst/>
          </a:prstGeom>
          <a:noFill/>
        </p:spPr>
        <p:txBody>
          <a:bodyPr wrap="none" rtlCol="0">
            <a:spAutoFit/>
          </a:bodyPr>
          <a:lstStyle/>
          <a:p>
            <a:r>
              <a:rPr lang="en-US" sz="2800" dirty="0"/>
              <a:t>1864 - Birmingham</a:t>
            </a:r>
          </a:p>
        </p:txBody>
      </p:sp>
      <p:graphicFrame>
        <p:nvGraphicFramePr>
          <p:cNvPr id="5" name="Diagram 4"/>
          <p:cNvGraphicFramePr/>
          <p:nvPr>
            <p:extLst>
              <p:ext uri="{D42A27DB-BD31-4B8C-83A1-F6EECF244321}">
                <p14:modId xmlns:p14="http://schemas.microsoft.com/office/powerpoint/2010/main" val="3896265592"/>
              </p:ext>
            </p:extLst>
          </p:nvPr>
        </p:nvGraphicFramePr>
        <p:xfrm>
          <a:off x="1263191" y="1009979"/>
          <a:ext cx="9445657" cy="58480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7597792" y="1527142"/>
            <a:ext cx="3403288" cy="4892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200" name="Picture 8" descr="... about Pens and Qu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80292" y="1781077"/>
            <a:ext cx="2949071" cy="4248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7999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41753" y="1774824"/>
            <a:ext cx="6096000" cy="707886"/>
          </a:xfrm>
          <a:prstGeom prst="rect">
            <a:avLst/>
          </a:prstGeom>
        </p:spPr>
        <p:txBody>
          <a:bodyPr>
            <a:spAutoFit/>
          </a:bodyPr>
          <a:lstStyle/>
          <a:p>
            <a:endParaRPr lang="en-US" sz="2000" dirty="0"/>
          </a:p>
          <a:p>
            <a:endParaRPr lang="en-GB" sz="2000" dirty="0"/>
          </a:p>
        </p:txBody>
      </p:sp>
      <p:sp>
        <p:nvSpPr>
          <p:cNvPr id="3" name="TextBox 2"/>
          <p:cNvSpPr txBox="1"/>
          <p:nvPr/>
        </p:nvSpPr>
        <p:spPr>
          <a:xfrm>
            <a:off x="4631915" y="486758"/>
            <a:ext cx="2965877" cy="523220"/>
          </a:xfrm>
          <a:prstGeom prst="rect">
            <a:avLst/>
          </a:prstGeom>
          <a:noFill/>
        </p:spPr>
        <p:txBody>
          <a:bodyPr wrap="none" rtlCol="0">
            <a:spAutoFit/>
          </a:bodyPr>
          <a:lstStyle/>
          <a:p>
            <a:r>
              <a:rPr lang="en-US" sz="2800" dirty="0"/>
              <a:t>1864 - Birmingham</a:t>
            </a:r>
          </a:p>
        </p:txBody>
      </p:sp>
      <p:graphicFrame>
        <p:nvGraphicFramePr>
          <p:cNvPr id="5" name="Diagram 4"/>
          <p:cNvGraphicFramePr/>
          <p:nvPr/>
        </p:nvGraphicFramePr>
        <p:xfrm>
          <a:off x="1263191" y="1009979"/>
          <a:ext cx="9445657" cy="58480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70375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2098" y="718473"/>
            <a:ext cx="2496768" cy="359463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08837" y="4636371"/>
            <a:ext cx="3342168" cy="2031325"/>
          </a:xfrm>
          <a:prstGeom prst="rect">
            <a:avLst/>
          </a:prstGeom>
        </p:spPr>
        <p:txBody>
          <a:bodyPr wrap="square">
            <a:spAutoFit/>
          </a:bodyPr>
          <a:lstStyle/>
          <a:p>
            <a:r>
              <a:rPr lang="en-US" dirty="0"/>
              <a:t>The Golden Harp predates the name 'Christadelphian' and contains no actual music, only lyrics. This book contains some well-known hymns still published today including D Brown's ‘Glory and blessing be.’</a:t>
            </a:r>
          </a:p>
        </p:txBody>
      </p:sp>
      <p:sp>
        <p:nvSpPr>
          <p:cNvPr id="5" name="TextBox 4"/>
          <p:cNvSpPr txBox="1"/>
          <p:nvPr/>
        </p:nvSpPr>
        <p:spPr>
          <a:xfrm>
            <a:off x="6943657" y="330913"/>
            <a:ext cx="2965877" cy="523220"/>
          </a:xfrm>
          <a:prstGeom prst="rect">
            <a:avLst/>
          </a:prstGeom>
          <a:noFill/>
        </p:spPr>
        <p:txBody>
          <a:bodyPr wrap="none" rtlCol="0">
            <a:spAutoFit/>
          </a:bodyPr>
          <a:lstStyle/>
          <a:p>
            <a:r>
              <a:rPr lang="en-US" sz="2800" dirty="0"/>
              <a:t>1864 - Birmingham</a:t>
            </a:r>
          </a:p>
        </p:txBody>
      </p:sp>
      <p:sp>
        <p:nvSpPr>
          <p:cNvPr id="8" name="Rectangle 7"/>
          <p:cNvSpPr/>
          <p:nvPr/>
        </p:nvSpPr>
        <p:spPr>
          <a:xfrm>
            <a:off x="5170166" y="1027939"/>
            <a:ext cx="6512860" cy="31220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2200" dirty="0">
                <a:solidFill>
                  <a:schemeClr val="bg1"/>
                </a:solidFill>
              </a:rPr>
              <a:t>He then found a contract job with Birmingham Daily Post and this allowed him to survive and pursue publications.</a:t>
            </a:r>
          </a:p>
          <a:p>
            <a:pPr lvl="0"/>
            <a:endParaRPr lang="en-GB" sz="2200" dirty="0">
              <a:solidFill>
                <a:schemeClr val="bg1"/>
              </a:solidFill>
            </a:endParaRPr>
          </a:p>
          <a:p>
            <a:pPr lvl="0"/>
            <a:r>
              <a:rPr lang="en-GB" sz="2200" dirty="0">
                <a:solidFill>
                  <a:schemeClr val="bg1"/>
                </a:solidFill>
              </a:rPr>
              <a:t>After Sunday meetings he often had to work till late at night accompanied by his wife.</a:t>
            </a:r>
          </a:p>
          <a:p>
            <a:pPr lvl="0"/>
            <a:endParaRPr lang="en-GB" sz="2200" dirty="0">
              <a:solidFill>
                <a:schemeClr val="bg1"/>
              </a:solidFill>
            </a:endParaRPr>
          </a:p>
          <a:p>
            <a:pPr lvl="0"/>
            <a:r>
              <a:rPr lang="en-GB" sz="2200" dirty="0">
                <a:solidFill>
                  <a:schemeClr val="bg1"/>
                </a:solidFill>
              </a:rPr>
              <a:t>Moved to 64 Belgrave Road where he lives for many years.</a:t>
            </a:r>
          </a:p>
        </p:txBody>
      </p:sp>
      <p:sp>
        <p:nvSpPr>
          <p:cNvPr id="9" name="Rectangle 8"/>
          <p:cNvSpPr/>
          <p:nvPr/>
        </p:nvSpPr>
        <p:spPr>
          <a:xfrm>
            <a:off x="5170166" y="4497582"/>
            <a:ext cx="6512860" cy="21573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200" dirty="0"/>
              <a:t>Publishes a magazine “Ambassador of the Coming Age,” later renamed “The Christadelphian.” First issue had 16 pages - all written by RR himself.</a:t>
            </a:r>
          </a:p>
          <a:p>
            <a:endParaRPr lang="en-GB" sz="2200" dirty="0"/>
          </a:p>
          <a:p>
            <a:r>
              <a:rPr lang="en-GB" sz="2200" dirty="0"/>
              <a:t>Birmingham Ecclesia grows. RR produces a hymn book (the Golden Harp) and draws up some ecclesial rules.</a:t>
            </a:r>
          </a:p>
        </p:txBody>
      </p:sp>
    </p:spTree>
    <p:extLst>
      <p:ext uri="{BB962C8B-B14F-4D97-AF65-F5344CB8AC3E}">
        <p14:creationId xmlns:p14="http://schemas.microsoft.com/office/powerpoint/2010/main" val="351783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500"/>
                                        <p:tgtEl>
                                          <p:spTgt spid="307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52495" y="2070331"/>
            <a:ext cx="5410865" cy="2554545"/>
          </a:xfrm>
          <a:prstGeom prst="rect">
            <a:avLst/>
          </a:prstGeom>
        </p:spPr>
        <p:txBody>
          <a:bodyPr wrap="square">
            <a:spAutoFit/>
          </a:bodyPr>
          <a:lstStyle/>
          <a:p>
            <a:r>
              <a:rPr lang="en-GB" sz="2000" dirty="0"/>
              <a:t>Brother Thomas was ready to publish Eureka volume 2 and RR was looking to him for another visit to Britain.</a:t>
            </a:r>
          </a:p>
          <a:p>
            <a:endParaRPr lang="en-GB" sz="2000" dirty="0"/>
          </a:p>
          <a:p>
            <a:endParaRPr lang="en-GB" sz="2000" dirty="0"/>
          </a:p>
          <a:p>
            <a:r>
              <a:rPr lang="en-GB" sz="2000" dirty="0"/>
              <a:t>RR becomes shorthand writer for Bankruptcy Court which allowed more time for writing and speaking.</a:t>
            </a:r>
          </a:p>
        </p:txBody>
      </p:sp>
      <p:sp>
        <p:nvSpPr>
          <p:cNvPr id="3" name="TextBox 2"/>
          <p:cNvSpPr txBox="1"/>
          <p:nvPr/>
        </p:nvSpPr>
        <p:spPr>
          <a:xfrm>
            <a:off x="6365327" y="482306"/>
            <a:ext cx="5185202" cy="523220"/>
          </a:xfrm>
          <a:prstGeom prst="rect">
            <a:avLst/>
          </a:prstGeom>
          <a:noFill/>
        </p:spPr>
        <p:txBody>
          <a:bodyPr wrap="none" rtlCol="0">
            <a:spAutoFit/>
          </a:bodyPr>
          <a:lstStyle/>
          <a:p>
            <a:r>
              <a:rPr lang="en-US" sz="2800" dirty="0"/>
              <a:t>1866 - Birmingham Ecclesia Grows</a:t>
            </a:r>
          </a:p>
        </p:txBody>
      </p:sp>
      <p:pic>
        <p:nvPicPr>
          <p:cNvPr id="4098"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332" y="1528040"/>
            <a:ext cx="5741597" cy="3827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26276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23885" y="1840024"/>
            <a:ext cx="5839490" cy="4154984"/>
          </a:xfrm>
          <a:prstGeom prst="rect">
            <a:avLst/>
          </a:prstGeom>
          <a:solidFill>
            <a:srgbClr val="585761"/>
          </a:solidFill>
        </p:spPr>
        <p:txBody>
          <a:bodyPr wrap="square">
            <a:spAutoFit/>
          </a:bodyPr>
          <a:lstStyle/>
          <a:p>
            <a:r>
              <a:rPr lang="en-GB" sz="2200" dirty="0">
                <a:solidFill>
                  <a:schemeClr val="bg1"/>
                </a:solidFill>
              </a:rPr>
              <a:t>1866 - Catholic Apostolic body (</a:t>
            </a:r>
            <a:r>
              <a:rPr lang="en-GB" sz="2200" dirty="0" err="1">
                <a:solidFill>
                  <a:schemeClr val="bg1"/>
                </a:solidFill>
              </a:rPr>
              <a:t>Irvingites</a:t>
            </a:r>
            <a:r>
              <a:rPr lang="en-GB" sz="2200" dirty="0">
                <a:solidFill>
                  <a:schemeClr val="bg1"/>
                </a:solidFill>
              </a:rPr>
              <a:t>) held lectures at Birmingham town hall on the approaching 2</a:t>
            </a:r>
            <a:r>
              <a:rPr lang="en-GB" sz="2200" baseline="30000" dirty="0">
                <a:solidFill>
                  <a:schemeClr val="bg1"/>
                </a:solidFill>
              </a:rPr>
              <a:t>nd</a:t>
            </a:r>
            <a:r>
              <a:rPr lang="en-GB" sz="2200" dirty="0">
                <a:solidFill>
                  <a:schemeClr val="bg1"/>
                </a:solidFill>
              </a:rPr>
              <a:t> advent of Christ. Place was packed and many were left outside. RR stood precariously on a chair and began addressing the crowd which then turned hostile. He had to be escorted away by 2 policemen.</a:t>
            </a:r>
          </a:p>
          <a:p>
            <a:endParaRPr lang="en-GB" sz="2200" dirty="0">
              <a:solidFill>
                <a:schemeClr val="bg1"/>
              </a:solidFill>
            </a:endParaRPr>
          </a:p>
          <a:p>
            <a:r>
              <a:rPr lang="en-GB" sz="2200" dirty="0">
                <a:solidFill>
                  <a:schemeClr val="bg1"/>
                </a:solidFill>
              </a:rPr>
              <a:t>The brethren felt strongly that a town hall lecture should be given in reply despite the cost of ₤20. As a result 1500/1800 attended and 23 candidates for baptism result (ecclesia now 68)</a:t>
            </a:r>
          </a:p>
        </p:txBody>
      </p:sp>
      <p:sp>
        <p:nvSpPr>
          <p:cNvPr id="3" name="TextBox 2"/>
          <p:cNvSpPr txBox="1"/>
          <p:nvPr/>
        </p:nvSpPr>
        <p:spPr>
          <a:xfrm>
            <a:off x="6524465" y="606721"/>
            <a:ext cx="4638330" cy="523220"/>
          </a:xfrm>
          <a:prstGeom prst="rect">
            <a:avLst/>
          </a:prstGeom>
          <a:noFill/>
        </p:spPr>
        <p:txBody>
          <a:bodyPr wrap="square" rtlCol="0">
            <a:spAutoFit/>
          </a:bodyPr>
          <a:lstStyle/>
          <a:p>
            <a:r>
              <a:rPr lang="en-US" sz="2800" dirty="0"/>
              <a:t>Birmingham Town Hall Lecture</a:t>
            </a:r>
          </a:p>
        </p:txBody>
      </p:sp>
      <p:pic>
        <p:nvPicPr>
          <p:cNvPr id="4" name="Picture 2" descr="Image result for birmingham town hall 18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997" y="2046436"/>
            <a:ext cx="5146961" cy="3508154"/>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3"/>
          <p:cNvSpPr>
            <a:spLocks noGrp="1"/>
          </p:cNvSpPr>
          <p:nvPr>
            <p:ph type="ftr" sz="quarter" idx="11"/>
          </p:nvPr>
        </p:nvSpPr>
        <p:spPr>
          <a:xfrm>
            <a:off x="1429677" y="5810567"/>
            <a:ext cx="2895600" cy="365125"/>
          </a:xfrm>
        </p:spPr>
        <p:txBody>
          <a:bodyPr/>
          <a:lstStyle/>
          <a:p>
            <a:r>
              <a:rPr lang="en-GB" sz="1400" dirty="0">
                <a:solidFill>
                  <a:schemeClr val="tx1"/>
                </a:solidFill>
              </a:rPr>
              <a:t>Birmingham Town Hall</a:t>
            </a:r>
          </a:p>
        </p:txBody>
      </p:sp>
    </p:spTree>
    <p:extLst>
      <p:ext uri="{BB962C8B-B14F-4D97-AF65-F5344CB8AC3E}">
        <p14:creationId xmlns:p14="http://schemas.microsoft.com/office/powerpoint/2010/main" val="782142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71806" y="406917"/>
            <a:ext cx="2248051" cy="523220"/>
          </a:xfrm>
          <a:prstGeom prst="rect">
            <a:avLst/>
          </a:prstGeom>
          <a:noFill/>
        </p:spPr>
        <p:txBody>
          <a:bodyPr wrap="none" rtlCol="0">
            <a:spAutoFit/>
          </a:bodyPr>
          <a:lstStyle/>
          <a:p>
            <a:r>
              <a:rPr lang="en-US" sz="2800" dirty="0"/>
              <a:t>George </a:t>
            </a:r>
            <a:r>
              <a:rPr lang="en-US" sz="2800" dirty="0" err="1"/>
              <a:t>Dowie</a:t>
            </a:r>
            <a:endParaRPr lang="en-US" sz="2800" dirty="0"/>
          </a:p>
        </p:txBody>
      </p:sp>
      <p:sp>
        <p:nvSpPr>
          <p:cNvPr id="3" name="Rectangle 2"/>
          <p:cNvSpPr/>
          <p:nvPr/>
        </p:nvSpPr>
        <p:spPr>
          <a:xfrm>
            <a:off x="5247831" y="1450953"/>
            <a:ext cx="6096000" cy="4401205"/>
          </a:xfrm>
          <a:prstGeom prst="rect">
            <a:avLst/>
          </a:prstGeom>
        </p:spPr>
        <p:txBody>
          <a:bodyPr>
            <a:spAutoFit/>
          </a:bodyPr>
          <a:lstStyle/>
          <a:p>
            <a:r>
              <a:rPr lang="en-GB" sz="2000" dirty="0"/>
              <a:t>Edinburgh’s antagonism to Brother Thomas grows.</a:t>
            </a:r>
          </a:p>
          <a:p>
            <a:endParaRPr lang="en-GB" sz="2000" dirty="0"/>
          </a:p>
          <a:p>
            <a:r>
              <a:rPr lang="en-GB" sz="2000" dirty="0"/>
              <a:t>1866 - George Dowie allows brethren freedom to decide on immortality of soul and a personal devil (“discussing everything and settling nothing”). </a:t>
            </a:r>
          </a:p>
          <a:p>
            <a:endParaRPr lang="en-GB" sz="2000" dirty="0"/>
          </a:p>
          <a:p>
            <a:r>
              <a:rPr lang="en-GB" sz="2000" dirty="0"/>
              <a:t>‘</a:t>
            </a:r>
            <a:r>
              <a:rPr lang="en-US" sz="2000" dirty="0"/>
              <a:t>George </a:t>
            </a:r>
            <a:r>
              <a:rPr lang="en-US" sz="2000" dirty="0" err="1"/>
              <a:t>Dowie</a:t>
            </a:r>
            <a:r>
              <a:rPr lang="en-US" sz="2000" dirty="0"/>
              <a:t> refused to say whether he would receive into fellowship persons who at the time of their immersion believed in the immortality of the soul and eternal torments.  He refused to admit that the holding of the immortality of the soul was inconsistent with the holding of the faith of Christ.’</a:t>
            </a:r>
          </a:p>
          <a:p>
            <a:endParaRPr lang="en-GB" sz="2000" dirty="0"/>
          </a:p>
          <a:p>
            <a:r>
              <a:rPr lang="en-GB" sz="2000" dirty="0"/>
              <a:t>RR leads a withdrawal from Edinburgh Ecclesia.</a:t>
            </a:r>
          </a:p>
        </p:txBody>
      </p:sp>
      <p:pic>
        <p:nvPicPr>
          <p:cNvPr id="4" name="Picture 2" descr="Image result for edward turney christadelphi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337" y="1184127"/>
            <a:ext cx="3622859" cy="4762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197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89089" y="391350"/>
            <a:ext cx="2862643" cy="523220"/>
          </a:xfrm>
          <a:prstGeom prst="rect">
            <a:avLst/>
          </a:prstGeom>
          <a:noFill/>
        </p:spPr>
        <p:txBody>
          <a:bodyPr wrap="none" rtlCol="0">
            <a:spAutoFit/>
          </a:bodyPr>
          <a:lstStyle/>
          <a:p>
            <a:r>
              <a:rPr lang="en-US" sz="2800" dirty="0"/>
              <a:t>The World in 1839</a:t>
            </a:r>
          </a:p>
        </p:txBody>
      </p:sp>
      <p:graphicFrame>
        <p:nvGraphicFramePr>
          <p:cNvPr id="3" name="Diagram 2"/>
          <p:cNvGraphicFramePr/>
          <p:nvPr>
            <p:extLst>
              <p:ext uri="{D42A27DB-BD31-4B8C-83A1-F6EECF244321}">
                <p14:modId xmlns:p14="http://schemas.microsoft.com/office/powerpoint/2010/main" val="1929423738"/>
              </p:ext>
            </p:extLst>
          </p:nvPr>
        </p:nvGraphicFramePr>
        <p:xfrm>
          <a:off x="511835" y="1221461"/>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http://images.easyart.com/i/prints/rw/lg/3/5/Thomas-Allom-Port-of-London-in-1839--Restrike-Etching--35996.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18792" y="391350"/>
            <a:ext cx="6763199" cy="33477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0881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00080" y="1016310"/>
            <a:ext cx="7469311" cy="1107996"/>
          </a:xfrm>
          <a:prstGeom prst="rect">
            <a:avLst/>
          </a:prstGeom>
        </p:spPr>
        <p:txBody>
          <a:bodyPr wrap="square">
            <a:spAutoFit/>
          </a:bodyPr>
          <a:lstStyle/>
          <a:p>
            <a:endParaRPr lang="en-GB" sz="2200" dirty="0"/>
          </a:p>
          <a:p>
            <a:endParaRPr lang="en-GB" sz="2200" dirty="0"/>
          </a:p>
          <a:p>
            <a:endParaRPr lang="en-GB" sz="2200" dirty="0"/>
          </a:p>
        </p:txBody>
      </p:sp>
      <p:sp>
        <p:nvSpPr>
          <p:cNvPr id="3" name="TextBox 2"/>
          <p:cNvSpPr txBox="1"/>
          <p:nvPr/>
        </p:nvSpPr>
        <p:spPr>
          <a:xfrm>
            <a:off x="6487142" y="197762"/>
            <a:ext cx="3495188" cy="523220"/>
          </a:xfrm>
          <a:prstGeom prst="rect">
            <a:avLst/>
          </a:prstGeom>
          <a:noFill/>
        </p:spPr>
        <p:txBody>
          <a:bodyPr wrap="none" rtlCol="0">
            <a:spAutoFit/>
          </a:bodyPr>
          <a:lstStyle/>
          <a:p>
            <a:r>
              <a:rPr lang="en-US" sz="2800" dirty="0"/>
              <a:t>Reaction to Separation</a:t>
            </a:r>
          </a:p>
        </p:txBody>
      </p:sp>
      <p:pic>
        <p:nvPicPr>
          <p:cNvPr id="5" name="Picture 4"/>
          <p:cNvPicPr>
            <a:picLocks noChangeAspect="1"/>
          </p:cNvPicPr>
          <p:nvPr/>
        </p:nvPicPr>
        <p:blipFill rotWithShape="1">
          <a:blip r:embed="rId2"/>
          <a:srcRect l="40988" t="18524" r="30669"/>
          <a:stretch/>
        </p:blipFill>
        <p:spPr>
          <a:xfrm>
            <a:off x="427811" y="1244964"/>
            <a:ext cx="3455582" cy="5380665"/>
          </a:xfrm>
          <a:prstGeom prst="rect">
            <a:avLst/>
          </a:prstGeom>
        </p:spPr>
      </p:pic>
      <p:sp>
        <p:nvSpPr>
          <p:cNvPr id="6" name="Rectangle 5"/>
          <p:cNvSpPr/>
          <p:nvPr/>
        </p:nvSpPr>
        <p:spPr>
          <a:xfrm>
            <a:off x="4500079" y="852834"/>
            <a:ext cx="7129547" cy="12221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200" dirty="0"/>
              <a:t>Aberdeen Ecclesia took RR to task over judging but he distinguished two sorts of judging - one unacceptable, the other demanded of by Scripture. </a:t>
            </a:r>
          </a:p>
        </p:txBody>
      </p:sp>
      <p:sp>
        <p:nvSpPr>
          <p:cNvPr id="7" name="Rectangle 6"/>
          <p:cNvSpPr/>
          <p:nvPr/>
        </p:nvSpPr>
        <p:spPr>
          <a:xfrm>
            <a:off x="4500079" y="2206788"/>
            <a:ext cx="7129546" cy="21565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200" dirty="0"/>
              <a:t>RR’s view on contending for the faith: “An effort should doubtless be put forth to reclaim those who are in error but where the efforts fail, disassociation by withdrawal is natural and inevitable.  Division is the inevitable concomitant of an uncompromising adherence to the Truth.”</a:t>
            </a:r>
          </a:p>
        </p:txBody>
      </p:sp>
      <p:sp>
        <p:nvSpPr>
          <p:cNvPr id="8" name="Rectangle 7"/>
          <p:cNvSpPr/>
          <p:nvPr/>
        </p:nvSpPr>
        <p:spPr>
          <a:xfrm>
            <a:off x="4500079" y="4445814"/>
            <a:ext cx="7129546" cy="22449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200" dirty="0"/>
              <a:t>Emerging principle re doctrines to be rejected. ‘</a:t>
            </a:r>
            <a:r>
              <a:rPr lang="en-US" sz="2200" dirty="0"/>
              <a:t>Every affirmative proposition has a converse.  Every yes has a no; and if a man is not prepared to accept that ‘no’ it shows his ‘yes’ is not worth much.’</a:t>
            </a:r>
          </a:p>
          <a:p>
            <a:endParaRPr lang="en-US" sz="2200" dirty="0"/>
          </a:p>
          <a:p>
            <a:r>
              <a:rPr lang="en-GB" sz="2200" dirty="0"/>
              <a:t>The Declaration is published in 1867</a:t>
            </a:r>
          </a:p>
        </p:txBody>
      </p:sp>
    </p:spTree>
    <p:extLst>
      <p:ext uri="{BB962C8B-B14F-4D97-AF65-F5344CB8AC3E}">
        <p14:creationId xmlns:p14="http://schemas.microsoft.com/office/powerpoint/2010/main" val="180003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59799" y="2005478"/>
            <a:ext cx="6096000" cy="3477875"/>
          </a:xfrm>
          <a:prstGeom prst="rect">
            <a:avLst/>
          </a:prstGeom>
        </p:spPr>
        <p:txBody>
          <a:bodyPr>
            <a:spAutoFit/>
          </a:bodyPr>
          <a:lstStyle/>
          <a:p>
            <a:r>
              <a:rPr lang="en-GB" sz="2200" dirty="0"/>
              <a:t>Eureka volume 3 published in 1869 and Brother Thomas sets sail to Britain after publication.</a:t>
            </a:r>
          </a:p>
          <a:p>
            <a:endParaRPr lang="en-GB" sz="2200" dirty="0"/>
          </a:p>
          <a:p>
            <a:r>
              <a:rPr lang="en-GB" sz="2200" dirty="0"/>
              <a:t>Spends 4 weeks in Birmingham (now 123 brethren).</a:t>
            </a:r>
          </a:p>
          <a:p>
            <a:endParaRPr lang="en-GB" sz="2200" dirty="0"/>
          </a:p>
          <a:p>
            <a:r>
              <a:rPr lang="en-GB" sz="2200" dirty="0"/>
              <a:t>Moves on to a lecture tour but arranges to have a house built outside Birmingham.</a:t>
            </a:r>
          </a:p>
          <a:p>
            <a:endParaRPr lang="en-GB" sz="2200" dirty="0"/>
          </a:p>
          <a:p>
            <a:r>
              <a:rPr lang="en-GB" sz="2200" dirty="0"/>
              <a:t>RR paid as Editor of Christadelphian after his job at the Bankruptcy Court concludes.</a:t>
            </a:r>
          </a:p>
        </p:txBody>
      </p:sp>
      <p:pic>
        <p:nvPicPr>
          <p:cNvPr id="5" name="Picture 4"/>
          <p:cNvPicPr>
            <a:picLocks noChangeAspect="1"/>
          </p:cNvPicPr>
          <p:nvPr/>
        </p:nvPicPr>
        <p:blipFill rotWithShape="1">
          <a:blip r:embed="rId2"/>
          <a:srcRect l="35231" t="18664" r="36250" b="13563"/>
          <a:stretch/>
        </p:blipFill>
        <p:spPr>
          <a:xfrm>
            <a:off x="489283" y="499643"/>
            <a:ext cx="4758991" cy="6125761"/>
          </a:xfrm>
          <a:prstGeom prst="rect">
            <a:avLst/>
          </a:prstGeom>
        </p:spPr>
      </p:pic>
      <p:sp>
        <p:nvSpPr>
          <p:cNvPr id="6" name="TextBox 5"/>
          <p:cNvSpPr txBox="1"/>
          <p:nvPr/>
        </p:nvSpPr>
        <p:spPr>
          <a:xfrm>
            <a:off x="6102846" y="499643"/>
            <a:ext cx="4809906" cy="523220"/>
          </a:xfrm>
          <a:prstGeom prst="rect">
            <a:avLst/>
          </a:prstGeom>
          <a:noFill/>
        </p:spPr>
        <p:txBody>
          <a:bodyPr wrap="none" rtlCol="0">
            <a:spAutoFit/>
          </a:bodyPr>
          <a:lstStyle/>
          <a:p>
            <a:r>
              <a:rPr lang="en-US" sz="2800" dirty="0"/>
              <a:t>1869 - Brother Thomas’ 3</a:t>
            </a:r>
            <a:r>
              <a:rPr lang="en-US" sz="2800" baseline="30000" dirty="0"/>
              <a:t>rd</a:t>
            </a:r>
            <a:r>
              <a:rPr lang="en-US" sz="2800" dirty="0"/>
              <a:t> Visit</a:t>
            </a:r>
          </a:p>
        </p:txBody>
      </p:sp>
    </p:spTree>
    <p:extLst>
      <p:ext uri="{BB962C8B-B14F-4D97-AF65-F5344CB8AC3E}">
        <p14:creationId xmlns:p14="http://schemas.microsoft.com/office/powerpoint/2010/main" val="4250622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500"/>
                                        <p:tgtEl>
                                          <p:spTgt spid="2">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fade">
                                      <p:cBhvr>
                                        <p:cTn id="15" dur="500"/>
                                        <p:tgtEl>
                                          <p:spTgt spid="2">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6" end="6"/>
                                            </p:txEl>
                                          </p:spTgt>
                                        </p:tgtEl>
                                        <p:attrNameLst>
                                          <p:attrName>style.visibility</p:attrName>
                                        </p:attrNameLst>
                                      </p:cBhvr>
                                      <p:to>
                                        <p:strVal val="visible"/>
                                      </p:to>
                                    </p:set>
                                    <p:animEffect transition="in" filter="fade">
                                      <p:cBhvr>
                                        <p:cTn id="2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58123" y="371115"/>
            <a:ext cx="6615978" cy="523220"/>
          </a:xfrm>
          <a:prstGeom prst="rect">
            <a:avLst/>
          </a:prstGeom>
          <a:noFill/>
        </p:spPr>
        <p:txBody>
          <a:bodyPr wrap="none" rtlCol="0">
            <a:spAutoFit/>
          </a:bodyPr>
          <a:lstStyle/>
          <a:p>
            <a:r>
              <a:rPr lang="en-US" sz="2800" dirty="0"/>
              <a:t>Brother Thomas’ 4 week stay in Birmingham</a:t>
            </a:r>
          </a:p>
        </p:txBody>
      </p:sp>
      <p:sp>
        <p:nvSpPr>
          <p:cNvPr id="3" name="Rectangle 2"/>
          <p:cNvSpPr/>
          <p:nvPr/>
        </p:nvSpPr>
        <p:spPr>
          <a:xfrm>
            <a:off x="5147354" y="1249296"/>
            <a:ext cx="6739846" cy="5170646"/>
          </a:xfrm>
          <a:prstGeom prst="rect">
            <a:avLst/>
          </a:prstGeom>
        </p:spPr>
        <p:txBody>
          <a:bodyPr wrap="square">
            <a:spAutoFit/>
          </a:bodyPr>
          <a:lstStyle/>
          <a:p>
            <a:r>
              <a:rPr lang="en-US" sz="2200" dirty="0"/>
              <a:t>They were weeks of pure enjoyment to all the friends of the truth  - especially to those of us who had the privilege of intimate association with him. </a:t>
            </a:r>
          </a:p>
          <a:p>
            <a:endParaRPr lang="en-US" sz="2200" dirty="0"/>
          </a:p>
          <a:p>
            <a:r>
              <a:rPr lang="en-US" sz="2200" dirty="0"/>
              <a:t>His lectures were interesting and powerful; in private he reminded us of Christ by a gravity of deportment that was mixed with urbanity, and a dignity that was sweetened by unfeigned humility, a quiet penetrating depth of intelligence, unweakened by the least approach to  frivolity; a cordial interest that was free and natural in all things connected with the truth. </a:t>
            </a:r>
          </a:p>
          <a:p>
            <a:endParaRPr lang="en-US" sz="2200" dirty="0"/>
          </a:p>
          <a:p>
            <a:r>
              <a:rPr lang="en-US" sz="2200" dirty="0"/>
              <a:t>It was a great change to us to have one in our midst who was, if possible, more interested in all our arrangements than we ourselves.</a:t>
            </a:r>
            <a:endParaRPr lang="en-GB" sz="2200" dirty="0"/>
          </a:p>
        </p:txBody>
      </p:sp>
      <p:pic>
        <p:nvPicPr>
          <p:cNvPr id="5" name="Picture 2" descr="http://reachouttrust.org/wp-content/uploads/2012/10/John-Thomas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272" y="1328626"/>
            <a:ext cx="3718310" cy="4875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14242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828854" y="1328626"/>
            <a:ext cx="7448764" cy="5170646"/>
          </a:xfrm>
          <a:prstGeom prst="rect">
            <a:avLst/>
          </a:prstGeom>
        </p:spPr>
        <p:txBody>
          <a:bodyPr wrap="square">
            <a:spAutoFit/>
          </a:bodyPr>
          <a:lstStyle/>
          <a:p>
            <a:r>
              <a:rPr lang="en-US" sz="2200" dirty="0"/>
              <a:t>‘On Saturday, March 19th, 1871, having returned from the office, and dinner being over, sister Roberts, with a solemn air, handed me a letter from sister </a:t>
            </a:r>
            <a:r>
              <a:rPr lang="en-US" sz="2200" dirty="0" err="1"/>
              <a:t>Lasius</a:t>
            </a:r>
            <a:r>
              <a:rPr lang="en-US" sz="2200" dirty="0"/>
              <a:t>, the Doctor’s daughter, which began thus: - “You will be surprised to hear that my father has died.”  I could go no further.  </a:t>
            </a:r>
          </a:p>
          <a:p>
            <a:endParaRPr lang="en-US" sz="2200" dirty="0"/>
          </a:p>
          <a:p>
            <a:r>
              <a:rPr lang="en-US" sz="2200" dirty="0"/>
              <a:t>The announcement, though so quietly made, was more than startling; it was bewildering, overwhelming, crushing.  I felt as if the sun had been extinguished; as if life had been robbed of all interest.  It was indeed a day of blackness.  We were to have had a tea meeting of the Sunday School teachers that evening.  </a:t>
            </a:r>
          </a:p>
          <a:p>
            <a:endParaRPr lang="en-US" sz="2200" dirty="0"/>
          </a:p>
          <a:p>
            <a:r>
              <a:rPr lang="en-US" sz="2200" dirty="0"/>
              <a:t>The holding of it was impossible.  Next day (Sunday), at the breaking of bread, I reported the news I had heard.  There was nothing but sobbing all over the meeting for several minutes.’</a:t>
            </a:r>
            <a:endParaRPr lang="en-GB" sz="2200" dirty="0"/>
          </a:p>
        </p:txBody>
      </p:sp>
      <p:sp>
        <p:nvSpPr>
          <p:cNvPr id="5" name="TextBox 4"/>
          <p:cNvSpPr txBox="1"/>
          <p:nvPr/>
        </p:nvSpPr>
        <p:spPr>
          <a:xfrm>
            <a:off x="5258199" y="403851"/>
            <a:ext cx="6590074" cy="523220"/>
          </a:xfrm>
          <a:prstGeom prst="rect">
            <a:avLst/>
          </a:prstGeom>
          <a:noFill/>
        </p:spPr>
        <p:txBody>
          <a:bodyPr wrap="none" rtlCol="0">
            <a:spAutoFit/>
          </a:bodyPr>
          <a:lstStyle/>
          <a:p>
            <a:r>
              <a:rPr lang="en-US" sz="2800" dirty="0"/>
              <a:t>1871 - Brother Thomas Falls Asleep in Christ</a:t>
            </a:r>
          </a:p>
        </p:txBody>
      </p:sp>
      <p:pic>
        <p:nvPicPr>
          <p:cNvPr id="9218" name="Picture 2" descr="Image result for john thomas gra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062" y="927071"/>
            <a:ext cx="4108172" cy="5448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1598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5503" y="1888617"/>
            <a:ext cx="6365016" cy="3139321"/>
          </a:xfrm>
          <a:prstGeom prst="rect">
            <a:avLst/>
          </a:prstGeom>
        </p:spPr>
        <p:txBody>
          <a:bodyPr wrap="square">
            <a:spAutoFit/>
          </a:bodyPr>
          <a:lstStyle/>
          <a:p>
            <a:r>
              <a:rPr lang="en-GB" sz="2200" dirty="0"/>
              <a:t>Edward </a:t>
            </a:r>
            <a:r>
              <a:rPr lang="en-GB" sz="2200" dirty="0" err="1"/>
              <a:t>Turney</a:t>
            </a:r>
            <a:r>
              <a:rPr lang="en-GB" sz="2200" dirty="0"/>
              <a:t> of Nottingham (with David Handley) issues a pamphlet “32 Questions &amp; Answers concerning Jesus Christ” - </a:t>
            </a:r>
            <a:r>
              <a:rPr lang="en-US" sz="2200" dirty="0"/>
              <a:t>“Brethren and Friends - Whatever I have taught by mouth or pen contrary to the views of Jesus Christ herein set forth, I now renounce.”</a:t>
            </a:r>
          </a:p>
          <a:p>
            <a:endParaRPr lang="en-US" sz="2200" dirty="0"/>
          </a:p>
          <a:p>
            <a:r>
              <a:rPr lang="en-GB" sz="2200" dirty="0"/>
              <a:t>RR the next night delivers a response entitled “The Slain Lamb.”</a:t>
            </a:r>
          </a:p>
        </p:txBody>
      </p:sp>
      <p:sp>
        <p:nvSpPr>
          <p:cNvPr id="3" name="TextBox 2"/>
          <p:cNvSpPr txBox="1"/>
          <p:nvPr/>
        </p:nvSpPr>
        <p:spPr>
          <a:xfrm>
            <a:off x="5715971" y="385516"/>
            <a:ext cx="5422703" cy="523220"/>
          </a:xfrm>
          <a:prstGeom prst="rect">
            <a:avLst/>
          </a:prstGeom>
          <a:noFill/>
        </p:spPr>
        <p:txBody>
          <a:bodyPr wrap="none" rtlCol="0">
            <a:spAutoFit/>
          </a:bodyPr>
          <a:lstStyle/>
          <a:p>
            <a:r>
              <a:rPr lang="en-GB" sz="2800" dirty="0"/>
              <a:t>1873 - ‘</a:t>
            </a:r>
            <a:r>
              <a:rPr lang="en-GB" sz="2800" dirty="0" err="1"/>
              <a:t>Renunciationist</a:t>
            </a:r>
            <a:r>
              <a:rPr lang="en-GB" sz="2800" dirty="0"/>
              <a:t>’ controversy</a:t>
            </a:r>
            <a:endParaRPr lang="en-US" sz="2800" dirty="0"/>
          </a:p>
        </p:txBody>
      </p:sp>
      <p:pic>
        <p:nvPicPr>
          <p:cNvPr id="4" name="Picture 2" descr="Image result for edward turney christadelphi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194" y="647126"/>
            <a:ext cx="3704683" cy="503752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392865" y="5911703"/>
            <a:ext cx="1580048" cy="369332"/>
          </a:xfrm>
          <a:prstGeom prst="rect">
            <a:avLst/>
          </a:prstGeom>
          <a:noFill/>
        </p:spPr>
        <p:txBody>
          <a:bodyPr wrap="none" rtlCol="0">
            <a:spAutoFit/>
          </a:bodyPr>
          <a:lstStyle/>
          <a:p>
            <a:r>
              <a:rPr lang="en-US" dirty="0"/>
              <a:t>Edward </a:t>
            </a:r>
            <a:r>
              <a:rPr lang="en-US" dirty="0" err="1"/>
              <a:t>Turney</a:t>
            </a:r>
            <a:endParaRPr lang="en-US" dirty="0"/>
          </a:p>
        </p:txBody>
      </p:sp>
    </p:spTree>
    <p:extLst>
      <p:ext uri="{BB962C8B-B14F-4D97-AF65-F5344CB8AC3E}">
        <p14:creationId xmlns:p14="http://schemas.microsoft.com/office/powerpoint/2010/main" val="7985612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77423" y="2042505"/>
            <a:ext cx="6365016" cy="2462213"/>
          </a:xfrm>
          <a:prstGeom prst="rect">
            <a:avLst/>
          </a:prstGeom>
        </p:spPr>
        <p:txBody>
          <a:bodyPr wrap="square">
            <a:spAutoFit/>
          </a:bodyPr>
          <a:lstStyle/>
          <a:p>
            <a:r>
              <a:rPr lang="en-US" sz="2200" dirty="0"/>
              <a:t>A rival magazine was started in opposition to ‘The Christadelphian’, but if flickered out after a few years, and with the death of Edward </a:t>
            </a:r>
            <a:r>
              <a:rPr lang="en-US" sz="2200" dirty="0" err="1"/>
              <a:t>Turney</a:t>
            </a:r>
            <a:r>
              <a:rPr lang="en-US" sz="2200" dirty="0"/>
              <a:t> in 1879 the movement subsided.</a:t>
            </a:r>
          </a:p>
          <a:p>
            <a:endParaRPr lang="en-GB" sz="2200" dirty="0"/>
          </a:p>
          <a:p>
            <a:r>
              <a:rPr lang="en-GB" sz="2200" dirty="0"/>
              <a:t>RR is severely ill but whilst recuperating writes article “21 years waiting and watching and at it still.”</a:t>
            </a:r>
          </a:p>
        </p:txBody>
      </p:sp>
      <p:sp>
        <p:nvSpPr>
          <p:cNvPr id="3" name="TextBox 2"/>
          <p:cNvSpPr txBox="1"/>
          <p:nvPr/>
        </p:nvSpPr>
        <p:spPr>
          <a:xfrm>
            <a:off x="5715971" y="385516"/>
            <a:ext cx="5422703" cy="523220"/>
          </a:xfrm>
          <a:prstGeom prst="rect">
            <a:avLst/>
          </a:prstGeom>
          <a:noFill/>
        </p:spPr>
        <p:txBody>
          <a:bodyPr wrap="none" rtlCol="0">
            <a:spAutoFit/>
          </a:bodyPr>
          <a:lstStyle/>
          <a:p>
            <a:r>
              <a:rPr lang="en-GB" sz="2800" dirty="0"/>
              <a:t>1873 - ‘</a:t>
            </a:r>
            <a:r>
              <a:rPr lang="en-GB" sz="2800" dirty="0" err="1"/>
              <a:t>Renunciationist</a:t>
            </a:r>
            <a:r>
              <a:rPr lang="en-GB" sz="2800" dirty="0"/>
              <a:t>’ controversy</a:t>
            </a:r>
            <a:endParaRPr lang="en-US" sz="2800" dirty="0"/>
          </a:p>
        </p:txBody>
      </p:sp>
      <p:pic>
        <p:nvPicPr>
          <p:cNvPr id="4" name="Picture 2" descr="Image result for edward turney christadelphi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194" y="647126"/>
            <a:ext cx="3704683" cy="503752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392865" y="5911703"/>
            <a:ext cx="1580048" cy="369332"/>
          </a:xfrm>
          <a:prstGeom prst="rect">
            <a:avLst/>
          </a:prstGeom>
          <a:noFill/>
        </p:spPr>
        <p:txBody>
          <a:bodyPr wrap="none" rtlCol="0">
            <a:spAutoFit/>
          </a:bodyPr>
          <a:lstStyle/>
          <a:p>
            <a:r>
              <a:rPr lang="en-US" dirty="0"/>
              <a:t>Edward </a:t>
            </a:r>
            <a:r>
              <a:rPr lang="en-US" dirty="0" err="1"/>
              <a:t>Turney</a:t>
            </a:r>
            <a:endParaRPr lang="en-US" dirty="0"/>
          </a:p>
        </p:txBody>
      </p:sp>
    </p:spTree>
    <p:extLst>
      <p:ext uri="{BB962C8B-B14F-4D97-AF65-F5344CB8AC3E}">
        <p14:creationId xmlns:p14="http://schemas.microsoft.com/office/powerpoint/2010/main" val="24848664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02872" y="1405789"/>
            <a:ext cx="7004876" cy="5170646"/>
          </a:xfrm>
          <a:prstGeom prst="rect">
            <a:avLst/>
          </a:prstGeom>
        </p:spPr>
        <p:txBody>
          <a:bodyPr wrap="square">
            <a:spAutoFit/>
          </a:bodyPr>
          <a:lstStyle/>
          <a:p>
            <a:r>
              <a:rPr lang="en-GB" sz="2200" dirty="0"/>
              <a:t>1877 Russo-Turkish War (Prophecy and the Eastern question)</a:t>
            </a:r>
          </a:p>
          <a:p>
            <a:r>
              <a:rPr lang="en-GB" sz="2200" dirty="0"/>
              <a:t>Gladstone responds to copy of RR’s pamphlet</a:t>
            </a:r>
          </a:p>
          <a:p>
            <a:endParaRPr lang="en-GB" sz="2200" dirty="0"/>
          </a:p>
          <a:p>
            <a:r>
              <a:rPr lang="en-GB" sz="2200" dirty="0"/>
              <a:t>1879 Ways of Providence, Seasons of Comfort</a:t>
            </a:r>
          </a:p>
          <a:p>
            <a:endParaRPr lang="en-GB" sz="2200" dirty="0"/>
          </a:p>
          <a:p>
            <a:r>
              <a:rPr lang="en-GB" sz="2200" dirty="0"/>
              <a:t>1880 Thirteen Lectures on the Apocalypse</a:t>
            </a:r>
          </a:p>
          <a:p>
            <a:endParaRPr lang="en-GB" sz="2200" dirty="0"/>
          </a:p>
          <a:p>
            <a:r>
              <a:rPr lang="en-GB" sz="2200" dirty="0"/>
              <a:t>1882 Britain moves into Egypt and Jewish restoration gains momentum - caused great prophetic excitement</a:t>
            </a:r>
          </a:p>
          <a:p>
            <a:endParaRPr lang="en-GB" sz="2200" dirty="0"/>
          </a:p>
          <a:p>
            <a:r>
              <a:rPr lang="en-GB" sz="2200" dirty="0"/>
              <a:t>1883 The Visible Hand of God and The Trial</a:t>
            </a:r>
          </a:p>
          <a:p>
            <a:endParaRPr lang="en-GB" sz="2200" dirty="0"/>
          </a:p>
          <a:p>
            <a:r>
              <a:rPr lang="en-GB" sz="2200" dirty="0"/>
              <a:t>1883 - Guide to the Conduct and Formation of Christadelphian Ecclesias</a:t>
            </a:r>
          </a:p>
        </p:txBody>
      </p:sp>
      <p:sp>
        <p:nvSpPr>
          <p:cNvPr id="3" name="TextBox 2"/>
          <p:cNvSpPr txBox="1"/>
          <p:nvPr/>
        </p:nvSpPr>
        <p:spPr>
          <a:xfrm>
            <a:off x="6531596" y="339722"/>
            <a:ext cx="2828210" cy="523220"/>
          </a:xfrm>
          <a:prstGeom prst="rect">
            <a:avLst/>
          </a:prstGeom>
          <a:noFill/>
        </p:spPr>
        <p:txBody>
          <a:bodyPr wrap="none" rtlCol="0">
            <a:spAutoFit/>
          </a:bodyPr>
          <a:lstStyle/>
          <a:p>
            <a:r>
              <a:rPr lang="en-US" sz="2800" dirty="0"/>
              <a:t>More Publications</a:t>
            </a:r>
          </a:p>
        </p:txBody>
      </p:sp>
      <p:pic>
        <p:nvPicPr>
          <p:cNvPr id="8194" name="Picture 2" descr="Image result for gladstone politici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401" y="1650036"/>
            <a:ext cx="3105336" cy="421990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31628" y="6262577"/>
            <a:ext cx="1560042" cy="369332"/>
          </a:xfrm>
          <a:prstGeom prst="rect">
            <a:avLst/>
          </a:prstGeom>
          <a:noFill/>
        </p:spPr>
        <p:txBody>
          <a:bodyPr wrap="none" rtlCol="0">
            <a:spAutoFit/>
          </a:bodyPr>
          <a:lstStyle/>
          <a:p>
            <a:r>
              <a:rPr lang="en-US" dirty="0"/>
              <a:t>W E Gladstone</a:t>
            </a:r>
          </a:p>
        </p:txBody>
      </p:sp>
    </p:spTree>
    <p:extLst>
      <p:ext uri="{BB962C8B-B14F-4D97-AF65-F5344CB8AC3E}">
        <p14:creationId xmlns:p14="http://schemas.microsoft.com/office/powerpoint/2010/main" val="32562986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mage result for edward hine british israel"/>
          <p:cNvPicPr>
            <a:picLocks noChangeAspect="1" noChangeArrowheads="1"/>
          </p:cNvPicPr>
          <p:nvPr/>
        </p:nvPicPr>
        <p:blipFill rotWithShape="1">
          <a:blip r:embed="rId2">
            <a:extLst>
              <a:ext uri="{28A0092B-C50C-407E-A947-70E740481C1C}">
                <a14:useLocalDpi xmlns:a14="http://schemas.microsoft.com/office/drawing/2010/main" val="0"/>
              </a:ext>
            </a:extLst>
          </a:blip>
          <a:srcRect l="15782" t="18760" r="9932" b="13023"/>
          <a:stretch/>
        </p:blipFill>
        <p:spPr bwMode="auto">
          <a:xfrm>
            <a:off x="3987219" y="1084522"/>
            <a:ext cx="3285460" cy="4678325"/>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harles Bradlaug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2233" y="1084521"/>
            <a:ext cx="2743199" cy="374265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400267" y="5024183"/>
            <a:ext cx="4582633" cy="1477328"/>
          </a:xfrm>
          <a:prstGeom prst="rect">
            <a:avLst/>
          </a:prstGeom>
        </p:spPr>
        <p:txBody>
          <a:bodyPr wrap="square">
            <a:spAutoFit/>
          </a:bodyPr>
          <a:lstStyle/>
          <a:p>
            <a:r>
              <a:rPr lang="en-US" dirty="0"/>
              <a:t>Charles </a:t>
            </a:r>
            <a:r>
              <a:rPr lang="en-US" dirty="0" err="1"/>
              <a:t>Bradlaugh</a:t>
            </a:r>
            <a:r>
              <a:rPr lang="en-US" dirty="0"/>
              <a:t> (1833 – 1891) was an English political activist, atheist and British republican. He founded the National Secular Society in 1866.</a:t>
            </a:r>
          </a:p>
          <a:p>
            <a:r>
              <a:rPr lang="en-US" dirty="0"/>
              <a:t>Debate - 1876 - Validity of NT</a:t>
            </a:r>
          </a:p>
        </p:txBody>
      </p:sp>
      <p:sp>
        <p:nvSpPr>
          <p:cNvPr id="4" name="TextBox 3"/>
          <p:cNvSpPr txBox="1"/>
          <p:nvPr/>
        </p:nvSpPr>
        <p:spPr>
          <a:xfrm>
            <a:off x="4717533" y="211322"/>
            <a:ext cx="2000099" cy="523220"/>
          </a:xfrm>
          <a:prstGeom prst="rect">
            <a:avLst/>
          </a:prstGeom>
          <a:noFill/>
        </p:spPr>
        <p:txBody>
          <a:bodyPr wrap="none" rtlCol="0">
            <a:spAutoFit/>
          </a:bodyPr>
          <a:lstStyle/>
          <a:p>
            <a:r>
              <a:rPr lang="en-US" sz="2800" dirty="0"/>
              <a:t>The Debates</a:t>
            </a:r>
          </a:p>
        </p:txBody>
      </p:sp>
      <p:sp>
        <p:nvSpPr>
          <p:cNvPr id="5" name="TextBox 4"/>
          <p:cNvSpPr txBox="1"/>
          <p:nvPr/>
        </p:nvSpPr>
        <p:spPr>
          <a:xfrm>
            <a:off x="4311512" y="5788578"/>
            <a:ext cx="2280682" cy="646331"/>
          </a:xfrm>
          <a:prstGeom prst="rect">
            <a:avLst/>
          </a:prstGeom>
          <a:noFill/>
        </p:spPr>
        <p:txBody>
          <a:bodyPr wrap="square" rtlCol="0">
            <a:spAutoFit/>
          </a:bodyPr>
          <a:lstStyle/>
          <a:p>
            <a:r>
              <a:rPr lang="en-US" dirty="0"/>
              <a:t>1879 - 3 night debate on British </a:t>
            </a:r>
            <a:r>
              <a:rPr lang="en-US" dirty="0" err="1"/>
              <a:t>Israelism</a:t>
            </a:r>
            <a:endParaRPr lang="en-US" dirty="0"/>
          </a:p>
        </p:txBody>
      </p:sp>
      <p:sp>
        <p:nvSpPr>
          <p:cNvPr id="7" name="Rectangle 6"/>
          <p:cNvSpPr/>
          <p:nvPr/>
        </p:nvSpPr>
        <p:spPr>
          <a:xfrm>
            <a:off x="134703" y="5162682"/>
            <a:ext cx="3368736" cy="1200329"/>
          </a:xfrm>
          <a:prstGeom prst="rect">
            <a:avLst/>
          </a:prstGeom>
        </p:spPr>
        <p:txBody>
          <a:bodyPr wrap="square">
            <a:spAutoFit/>
          </a:bodyPr>
          <a:lstStyle/>
          <a:p>
            <a:pPr algn="ctr"/>
            <a:r>
              <a:rPr lang="en-US" dirty="0"/>
              <a:t>Was Jesus of Nazareth The Messiah?</a:t>
            </a:r>
          </a:p>
          <a:p>
            <a:pPr algn="ctr"/>
            <a:r>
              <a:rPr lang="en-US" dirty="0"/>
              <a:t>Debate with Mr. Louis Stern, An Orthodox Jew - 3 nights 1871</a:t>
            </a:r>
          </a:p>
        </p:txBody>
      </p:sp>
      <p:sp>
        <p:nvSpPr>
          <p:cNvPr id="8" name="Oval 7"/>
          <p:cNvSpPr/>
          <p:nvPr/>
        </p:nvSpPr>
        <p:spPr>
          <a:xfrm>
            <a:off x="893135" y="1339702"/>
            <a:ext cx="2509284" cy="33705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74105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08306" y="1340842"/>
            <a:ext cx="7048072" cy="4493538"/>
          </a:xfrm>
          <a:prstGeom prst="rect">
            <a:avLst/>
          </a:prstGeom>
        </p:spPr>
        <p:txBody>
          <a:bodyPr wrap="square">
            <a:spAutoFit/>
          </a:bodyPr>
          <a:lstStyle/>
          <a:p>
            <a:r>
              <a:rPr lang="en-GB" sz="2200" dirty="0"/>
              <a:t>Robert Ashcroft (former minister) </a:t>
            </a:r>
            <a:r>
              <a:rPr lang="en-US" sz="2200" dirty="0"/>
              <a:t>started a magazine (The Exegetist) in the first number of which he propounded the doctrine of partial inspiration of the Scriptures. </a:t>
            </a:r>
          </a:p>
          <a:p>
            <a:endParaRPr lang="en-US" sz="2200" dirty="0"/>
          </a:p>
          <a:p>
            <a:r>
              <a:rPr lang="en-US" sz="2200" dirty="0"/>
              <a:t>‘Strong and bitter resentment arose over RR’s prompt and uncompromising hostility to the popular clerical doctrine of a very fallible Bible.  Six months of misery were endured in the Birmingham ecclesia, and then there came  the inevitable division.  The great number, both of the executive and the general body, declared for a wholly inspired and infallible Bible: and so declaring, dissolved the ecclesia, and re-incorporated themselves as The Birmingham Christadelphian Ecclesia with a Statement of Faith’ to suit.</a:t>
            </a:r>
            <a:endParaRPr lang="en-GB" sz="2200" dirty="0"/>
          </a:p>
        </p:txBody>
      </p:sp>
      <p:sp>
        <p:nvSpPr>
          <p:cNvPr id="3" name="TextBox 2"/>
          <p:cNvSpPr txBox="1"/>
          <p:nvPr/>
        </p:nvSpPr>
        <p:spPr>
          <a:xfrm>
            <a:off x="5492159" y="470712"/>
            <a:ext cx="5584799" cy="523220"/>
          </a:xfrm>
          <a:prstGeom prst="rect">
            <a:avLst/>
          </a:prstGeom>
          <a:noFill/>
        </p:spPr>
        <p:txBody>
          <a:bodyPr wrap="none" rtlCol="0">
            <a:spAutoFit/>
          </a:bodyPr>
          <a:lstStyle/>
          <a:p>
            <a:r>
              <a:rPr lang="en-US" sz="2800" dirty="0"/>
              <a:t>1885 - Partial Inspiration Controversy</a:t>
            </a:r>
          </a:p>
        </p:txBody>
      </p:sp>
      <p:pic>
        <p:nvPicPr>
          <p:cNvPr id="4" name="Picture 2" descr="Robert Ashcrof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869" y="1183313"/>
            <a:ext cx="3846531" cy="5024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756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32301" y="279770"/>
            <a:ext cx="2729273" cy="523220"/>
          </a:xfrm>
          <a:prstGeom prst="rect">
            <a:avLst/>
          </a:prstGeom>
          <a:noFill/>
        </p:spPr>
        <p:txBody>
          <a:bodyPr wrap="none" rtlCol="0">
            <a:spAutoFit/>
          </a:bodyPr>
          <a:lstStyle/>
          <a:p>
            <a:r>
              <a:rPr lang="en-US" sz="2800" dirty="0"/>
              <a:t>Further Problems</a:t>
            </a:r>
          </a:p>
        </p:txBody>
      </p:sp>
      <p:pic>
        <p:nvPicPr>
          <p:cNvPr id="3" name="Picture 2"/>
          <p:cNvPicPr>
            <a:picLocks noChangeAspect="1"/>
          </p:cNvPicPr>
          <p:nvPr/>
        </p:nvPicPr>
        <p:blipFill>
          <a:blip r:embed="rId2"/>
          <a:stretch>
            <a:fillRect/>
          </a:stretch>
        </p:blipFill>
        <p:spPr>
          <a:xfrm>
            <a:off x="98012" y="-85725"/>
            <a:ext cx="3187448" cy="4526125"/>
          </a:xfrm>
          <a:prstGeom prst="rect">
            <a:avLst/>
          </a:prstGeom>
        </p:spPr>
      </p:pic>
      <p:sp>
        <p:nvSpPr>
          <p:cNvPr id="4" name="Rectangle 3"/>
          <p:cNvSpPr/>
          <p:nvPr/>
        </p:nvSpPr>
        <p:spPr>
          <a:xfrm>
            <a:off x="4818122" y="898115"/>
            <a:ext cx="7140997" cy="5847755"/>
          </a:xfrm>
          <a:prstGeom prst="rect">
            <a:avLst/>
          </a:prstGeom>
        </p:spPr>
        <p:txBody>
          <a:bodyPr wrap="square">
            <a:spAutoFit/>
          </a:bodyPr>
          <a:lstStyle/>
          <a:p>
            <a:r>
              <a:rPr lang="en-GB" sz="2200" dirty="0"/>
              <a:t>1886-1889 - The Sugar Disaster – electrical refining of sugar. When the fraud was exposed many recriminations were directed against RR.</a:t>
            </a:r>
          </a:p>
          <a:p>
            <a:endParaRPr lang="en-GB" sz="2200" dirty="0"/>
          </a:p>
          <a:p>
            <a:r>
              <a:rPr lang="en-GB" sz="2200" dirty="0"/>
              <a:t>1893 J </a:t>
            </a:r>
            <a:r>
              <a:rPr lang="en-GB" sz="2200" dirty="0" err="1"/>
              <a:t>J</a:t>
            </a:r>
            <a:r>
              <a:rPr lang="en-GB" sz="2200" dirty="0"/>
              <a:t> Andrew introduces error on </a:t>
            </a:r>
            <a:r>
              <a:rPr lang="en-GB" sz="2200" dirty="0" err="1"/>
              <a:t>resurrectional</a:t>
            </a:r>
            <a:r>
              <a:rPr lang="en-GB" sz="2200" dirty="0"/>
              <a:t> responsibility </a:t>
            </a:r>
            <a:r>
              <a:rPr lang="en-US" sz="2200" dirty="0"/>
              <a:t>in his book ‘The Blood of the Covenant’ </a:t>
            </a:r>
            <a:r>
              <a:rPr lang="en-GB" sz="2200" dirty="0"/>
              <a:t>stating that </a:t>
            </a:r>
            <a:r>
              <a:rPr lang="en-US" sz="2200" dirty="0"/>
              <a:t>none but the baptized could be raised from the dead for punishment. RR replied with ‘The Resurrection to Condemnation: Who will come forth to it?’ showing that knowledge of God’s truth is the ground of condemnation for those who reject the Truth.  </a:t>
            </a:r>
          </a:p>
          <a:p>
            <a:endParaRPr lang="en-GB" sz="2200" dirty="0"/>
          </a:p>
          <a:p>
            <a:r>
              <a:rPr lang="en-GB" sz="2200" dirty="0"/>
              <a:t>1894 Unbreakable Glass scam - </a:t>
            </a:r>
            <a:r>
              <a:rPr lang="en-US" sz="2200" dirty="0"/>
              <a:t>serious financial embarrassment to RR.</a:t>
            </a:r>
          </a:p>
          <a:p>
            <a:endParaRPr lang="en-GB" sz="2200" dirty="0"/>
          </a:p>
          <a:p>
            <a:r>
              <a:rPr lang="en-GB" sz="2200" dirty="0"/>
              <a:t>RR again ill as a result and receives an invitation to visit Australia and New Zealand.</a:t>
            </a:r>
          </a:p>
        </p:txBody>
      </p:sp>
      <p:pic>
        <p:nvPicPr>
          <p:cNvPr id="5"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12" y="4266317"/>
            <a:ext cx="3059858" cy="259168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466214" y="2551814"/>
            <a:ext cx="1171154" cy="369332"/>
          </a:xfrm>
          <a:prstGeom prst="rect">
            <a:avLst/>
          </a:prstGeom>
          <a:noFill/>
        </p:spPr>
        <p:txBody>
          <a:bodyPr wrap="none" rtlCol="0">
            <a:spAutoFit/>
          </a:bodyPr>
          <a:lstStyle/>
          <a:p>
            <a:r>
              <a:rPr lang="en-US" dirty="0"/>
              <a:t>J </a:t>
            </a:r>
            <a:r>
              <a:rPr lang="en-US" dirty="0" err="1"/>
              <a:t>J</a:t>
            </a:r>
            <a:r>
              <a:rPr lang="en-US" dirty="0"/>
              <a:t> Andrew</a:t>
            </a:r>
          </a:p>
        </p:txBody>
      </p:sp>
      <p:sp>
        <p:nvSpPr>
          <p:cNvPr id="7" name="TextBox 6"/>
          <p:cNvSpPr txBox="1"/>
          <p:nvPr/>
        </p:nvSpPr>
        <p:spPr>
          <a:xfrm>
            <a:off x="3583172" y="5571460"/>
            <a:ext cx="986167" cy="646331"/>
          </a:xfrm>
          <a:prstGeom prst="rect">
            <a:avLst/>
          </a:prstGeom>
          <a:noFill/>
        </p:spPr>
        <p:txBody>
          <a:bodyPr wrap="none" rtlCol="0">
            <a:spAutoFit/>
          </a:bodyPr>
          <a:lstStyle/>
          <a:p>
            <a:r>
              <a:rPr lang="en-US" dirty="0"/>
              <a:t>Thomas</a:t>
            </a:r>
          </a:p>
          <a:p>
            <a:r>
              <a:rPr lang="en-US" dirty="0"/>
              <a:t>Williams</a:t>
            </a:r>
          </a:p>
        </p:txBody>
      </p:sp>
    </p:spTree>
    <p:extLst>
      <p:ext uri="{BB962C8B-B14F-4D97-AF65-F5344CB8AC3E}">
        <p14:creationId xmlns:p14="http://schemas.microsoft.com/office/powerpoint/2010/main" val="2271423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fade">
                                      <p:cBhvr>
                                        <p:cTn id="28" dur="500"/>
                                        <p:tgtEl>
                                          <p:spTgt spid="4">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380" y="537037"/>
            <a:ext cx="6223422" cy="467324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093298" y="5504486"/>
            <a:ext cx="1750864" cy="369332"/>
          </a:xfrm>
          <a:prstGeom prst="rect">
            <a:avLst/>
          </a:prstGeom>
          <a:noFill/>
        </p:spPr>
        <p:txBody>
          <a:bodyPr wrap="none" rtlCol="0">
            <a:spAutoFit/>
          </a:bodyPr>
          <a:lstStyle/>
          <a:p>
            <a:r>
              <a:rPr lang="en-US" dirty="0"/>
              <a:t>Aberdeen - 1890</a:t>
            </a:r>
          </a:p>
        </p:txBody>
      </p:sp>
      <p:sp>
        <p:nvSpPr>
          <p:cNvPr id="4" name="TextBox 3"/>
          <p:cNvSpPr txBox="1"/>
          <p:nvPr/>
        </p:nvSpPr>
        <p:spPr>
          <a:xfrm>
            <a:off x="6655981" y="457200"/>
            <a:ext cx="4837814" cy="5724644"/>
          </a:xfrm>
          <a:prstGeom prst="rect">
            <a:avLst/>
          </a:prstGeom>
          <a:noFill/>
        </p:spPr>
        <p:txBody>
          <a:bodyPr wrap="square" rtlCol="0">
            <a:spAutoFit/>
          </a:bodyPr>
          <a:lstStyle/>
          <a:p>
            <a:r>
              <a:rPr lang="en-US" sz="2800" dirty="0"/>
              <a:t>His Family</a:t>
            </a:r>
          </a:p>
          <a:p>
            <a:endParaRPr lang="en-US" dirty="0"/>
          </a:p>
          <a:p>
            <a:r>
              <a:rPr lang="en-US" sz="2000" dirty="0"/>
              <a:t>‘My mother was a superior woman of an energetic and strongly religious turn of mind.’</a:t>
            </a:r>
          </a:p>
          <a:p>
            <a:endParaRPr lang="en-US" sz="2000" dirty="0"/>
          </a:p>
          <a:p>
            <a:r>
              <a:rPr lang="en-US" sz="2000" dirty="0"/>
              <a:t>‘My father’s circumstances were very lowly and my mother had many difficulties to cope with in the rearing of a large family.  She successfully surmounted them all in a measure.  She gave us all a moderate education, and brought us up in strict separation from loose and frivolous neighbours.  Home was, however, rather a place of wholesome discipline than of love’s comfort, though my mother was not wanting on that side when other things were right.’ </a:t>
            </a:r>
          </a:p>
          <a:p>
            <a:r>
              <a:rPr lang="en-US" sz="2000" dirty="0"/>
              <a:t> </a:t>
            </a:r>
            <a:r>
              <a:rPr lang="en-US" sz="1400" dirty="0"/>
              <a:t>My Days and My Ways</a:t>
            </a:r>
            <a:endParaRPr lang="en-US" dirty="0"/>
          </a:p>
        </p:txBody>
      </p:sp>
    </p:spTree>
    <p:extLst>
      <p:ext uri="{BB962C8B-B14F-4D97-AF65-F5344CB8AC3E}">
        <p14:creationId xmlns:p14="http://schemas.microsoft.com/office/powerpoint/2010/main" val="335121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fade">
                                      <p:cBhvr>
                                        <p:cTn id="7" dur="500"/>
                                        <p:tgtEl>
                                          <p:spTgt spid="4">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5" end="5"/>
                                            </p:txEl>
                                          </p:spTgt>
                                        </p:tgtEl>
                                        <p:attrNameLst>
                                          <p:attrName>style.visibility</p:attrName>
                                        </p:attrNameLst>
                                      </p:cBhvr>
                                      <p:to>
                                        <p:strVal val="visible"/>
                                      </p:to>
                                    </p:set>
                                    <p:animEffect transition="in" filter="fade">
                                      <p:cBhvr>
                                        <p:cTn id="10"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92999" y="292658"/>
            <a:ext cx="2679836" cy="523220"/>
          </a:xfrm>
          <a:prstGeom prst="rect">
            <a:avLst/>
          </a:prstGeom>
          <a:noFill/>
        </p:spPr>
        <p:txBody>
          <a:bodyPr wrap="none" rtlCol="0">
            <a:spAutoFit/>
          </a:bodyPr>
          <a:lstStyle/>
          <a:p>
            <a:r>
              <a:rPr lang="en-US" sz="2800" dirty="0"/>
              <a:t>Final Journeyings</a:t>
            </a:r>
          </a:p>
        </p:txBody>
      </p:sp>
      <p:sp>
        <p:nvSpPr>
          <p:cNvPr id="3" name="Rectangle 2"/>
          <p:cNvSpPr/>
          <p:nvPr/>
        </p:nvSpPr>
        <p:spPr>
          <a:xfrm>
            <a:off x="5116530" y="1107629"/>
            <a:ext cx="6904234" cy="5170646"/>
          </a:xfrm>
          <a:prstGeom prst="rect">
            <a:avLst/>
          </a:prstGeom>
        </p:spPr>
        <p:txBody>
          <a:bodyPr wrap="square">
            <a:spAutoFit/>
          </a:bodyPr>
          <a:lstStyle/>
          <a:p>
            <a:r>
              <a:rPr lang="en-GB" sz="2200" dirty="0"/>
              <a:t>1895/6 RR’s first visit to Australia and New Zealand.</a:t>
            </a:r>
          </a:p>
          <a:p>
            <a:endParaRPr lang="en-GB" sz="2200" dirty="0"/>
          </a:p>
          <a:p>
            <a:r>
              <a:rPr lang="en-GB" sz="2200" dirty="0"/>
              <a:t>1897 second voyage to settle in Australia and is given a house in Coburg near Melbourne.</a:t>
            </a:r>
          </a:p>
          <a:p>
            <a:endParaRPr lang="en-GB" sz="2200" dirty="0"/>
          </a:p>
          <a:p>
            <a:r>
              <a:rPr lang="en-GB" sz="2200" dirty="0"/>
              <a:t>Visited New Zealand </a:t>
            </a:r>
            <a:r>
              <a:rPr lang="en-GB" sz="2200" dirty="0" err="1"/>
              <a:t>en</a:t>
            </a:r>
            <a:r>
              <a:rPr lang="en-GB" sz="2200" dirty="0"/>
              <a:t> route for England.</a:t>
            </a:r>
          </a:p>
          <a:p>
            <a:endParaRPr lang="en-GB" sz="2200" dirty="0"/>
          </a:p>
          <a:p>
            <a:r>
              <a:rPr lang="en-GB" sz="2200" dirty="0"/>
              <a:t>Died unexpectedly of heart failure in San Francisco on September 24</a:t>
            </a:r>
            <a:r>
              <a:rPr lang="en-GB" sz="2200" baseline="30000" dirty="0"/>
              <a:t>th</a:t>
            </a:r>
            <a:r>
              <a:rPr lang="en-GB" sz="2200" dirty="0"/>
              <a:t> 1898 - aged 59.</a:t>
            </a:r>
          </a:p>
          <a:p>
            <a:endParaRPr lang="en-GB" sz="2200" dirty="0"/>
          </a:p>
          <a:p>
            <a:r>
              <a:rPr lang="en-GB" sz="2200" dirty="0"/>
              <a:t>Brother C </a:t>
            </a:r>
            <a:r>
              <a:rPr lang="en-GB" sz="2200" dirty="0" err="1"/>
              <a:t>C</a:t>
            </a:r>
            <a:r>
              <a:rPr lang="en-GB" sz="2200" dirty="0"/>
              <a:t> Walker journeyed to USA to arrange burial. ‘</a:t>
            </a:r>
            <a:r>
              <a:rPr lang="en-US" sz="2200" dirty="0"/>
              <a:t>When the coffin was lowered into the grave and this filled up, it was crowned by some loving hands with a large and beautiful floral emblem, displaying in violet colour on a snow-white ground the simple legend - “OUR BROTHER.”</a:t>
            </a:r>
          </a:p>
        </p:txBody>
      </p:sp>
      <p:sp>
        <p:nvSpPr>
          <p:cNvPr id="4" name="Rectangle 3"/>
          <p:cNvSpPr/>
          <p:nvPr/>
        </p:nvSpPr>
        <p:spPr>
          <a:xfrm>
            <a:off x="161106" y="5329732"/>
            <a:ext cx="4825564" cy="646331"/>
          </a:xfrm>
          <a:prstGeom prst="rect">
            <a:avLst/>
          </a:prstGeom>
        </p:spPr>
        <p:txBody>
          <a:bodyPr wrap="square">
            <a:spAutoFit/>
          </a:bodyPr>
          <a:lstStyle/>
          <a:p>
            <a:r>
              <a:rPr lang="en-US" sz="1200" dirty="0">
                <a:solidFill>
                  <a:srgbClr val="000000"/>
                </a:solidFill>
                <a:latin typeface="Arial" panose="020B0604020202020204" pitchFamily="34" charset="0"/>
              </a:rPr>
              <a:t>Back Row: Amy Wilkes (Sis. H. Galbraith), Sarah Jane Roberts (Sis. Ladson), Eusebia Roberts (Sis. Firth); Front Row: Robert Roberts, his mother (Sis. Roberts, Sr.), his wife (Sis. Jane Roberts) </a:t>
            </a:r>
            <a:endParaRPr lang="en-US" sz="1200" b="0" i="0" dirty="0">
              <a:solidFill>
                <a:srgbClr val="000000"/>
              </a:solidFill>
              <a:effectLst/>
              <a:latin typeface="Arial" panose="020B0604020202020204" pitchFamily="34" charset="0"/>
            </a:endParaRPr>
          </a:p>
        </p:txBody>
      </p:sp>
      <p:pic>
        <p:nvPicPr>
          <p:cNvPr id="5" name="Picture 2" descr="famil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225" y="1326762"/>
            <a:ext cx="4114800" cy="3676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678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fade">
                                      <p:cBhvr>
                                        <p:cTn id="2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http://nasureplies.bravehost.com/myPictures/Robert%20Rober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9375" y="1322832"/>
            <a:ext cx="3600775" cy="41044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6020655" y="1176699"/>
            <a:ext cx="6061753" cy="1446550"/>
          </a:xfrm>
          <a:prstGeom prst="rect">
            <a:avLst/>
          </a:prstGeom>
        </p:spPr>
        <p:txBody>
          <a:bodyPr wrap="square">
            <a:spAutoFit/>
          </a:bodyPr>
          <a:lstStyle/>
          <a:p>
            <a:endParaRPr lang="en-GB" sz="2200" dirty="0"/>
          </a:p>
          <a:p>
            <a:endParaRPr lang="en-GB" sz="2200" dirty="0"/>
          </a:p>
          <a:p>
            <a:endParaRPr lang="en-GB" sz="2200" dirty="0"/>
          </a:p>
          <a:p>
            <a:endParaRPr lang="en-GB" sz="2200" dirty="0"/>
          </a:p>
        </p:txBody>
      </p:sp>
      <p:pic>
        <p:nvPicPr>
          <p:cNvPr id="3" name="Picture 2" descr="File:Green-Wood Cemetery by David Shankbone.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804" y="1558906"/>
            <a:ext cx="5472608" cy="41044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414977" y="530599"/>
            <a:ext cx="5057347" cy="523220"/>
          </a:xfrm>
          <a:prstGeom prst="rect">
            <a:avLst/>
          </a:prstGeom>
          <a:noFill/>
        </p:spPr>
        <p:txBody>
          <a:bodyPr wrap="none" rtlCol="0">
            <a:spAutoFit/>
          </a:bodyPr>
          <a:lstStyle/>
          <a:p>
            <a:r>
              <a:rPr lang="en-US" sz="2800" dirty="0"/>
              <a:t>Lessons from Robert Robert’s Life</a:t>
            </a:r>
          </a:p>
        </p:txBody>
      </p:sp>
      <p:sp>
        <p:nvSpPr>
          <p:cNvPr id="5" name="TextBox 4"/>
          <p:cNvSpPr txBox="1"/>
          <p:nvPr/>
        </p:nvSpPr>
        <p:spPr>
          <a:xfrm>
            <a:off x="1778677" y="5978013"/>
            <a:ext cx="2252861" cy="369332"/>
          </a:xfrm>
          <a:prstGeom prst="rect">
            <a:avLst/>
          </a:prstGeom>
          <a:noFill/>
        </p:spPr>
        <p:txBody>
          <a:bodyPr wrap="none" rtlCol="0">
            <a:spAutoFit/>
          </a:bodyPr>
          <a:lstStyle/>
          <a:p>
            <a:r>
              <a:rPr lang="en-AU" dirty="0"/>
              <a:t>Greenwood Cemetery</a:t>
            </a:r>
          </a:p>
        </p:txBody>
      </p:sp>
      <p:sp>
        <p:nvSpPr>
          <p:cNvPr id="7" name="Arrow: Right 6"/>
          <p:cNvSpPr/>
          <p:nvPr/>
        </p:nvSpPr>
        <p:spPr>
          <a:xfrm>
            <a:off x="473336" y="593496"/>
            <a:ext cx="5509997" cy="11859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a:t>Used every opportunity to preach the Truth.</a:t>
            </a:r>
            <a:endParaRPr lang="en-GB" sz="2000" dirty="0"/>
          </a:p>
        </p:txBody>
      </p:sp>
      <p:sp>
        <p:nvSpPr>
          <p:cNvPr id="8" name="Arrow: Right 7"/>
          <p:cNvSpPr/>
          <p:nvPr/>
        </p:nvSpPr>
        <p:spPr>
          <a:xfrm>
            <a:off x="870577" y="1458749"/>
            <a:ext cx="5948738" cy="11859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Saw everything in his life in the context of the Truth.</a:t>
            </a:r>
          </a:p>
        </p:txBody>
      </p:sp>
      <p:sp>
        <p:nvSpPr>
          <p:cNvPr id="9" name="Arrow: Right 8"/>
          <p:cNvSpPr/>
          <p:nvPr/>
        </p:nvSpPr>
        <p:spPr>
          <a:xfrm>
            <a:off x="1652260" y="2375108"/>
            <a:ext cx="5948738" cy="11859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Managed his working life to fit the Truth in first.</a:t>
            </a:r>
          </a:p>
        </p:txBody>
      </p:sp>
      <p:sp>
        <p:nvSpPr>
          <p:cNvPr id="10" name="Arrow: Right 9"/>
          <p:cNvSpPr/>
          <p:nvPr/>
        </p:nvSpPr>
        <p:spPr>
          <a:xfrm>
            <a:off x="2570224" y="3267970"/>
            <a:ext cx="5948738" cy="11859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Learned in the face of controversy that “the Truth of God is the rule of friendship and communion.”</a:t>
            </a:r>
          </a:p>
        </p:txBody>
      </p:sp>
      <p:sp>
        <p:nvSpPr>
          <p:cNvPr id="11" name="Arrow: Right 10"/>
          <p:cNvSpPr/>
          <p:nvPr/>
        </p:nvSpPr>
        <p:spPr>
          <a:xfrm>
            <a:off x="3445616" y="4126871"/>
            <a:ext cx="5948738" cy="11859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Greatly valued the writings of Brother Thomas.</a:t>
            </a:r>
          </a:p>
        </p:txBody>
      </p:sp>
      <p:sp>
        <p:nvSpPr>
          <p:cNvPr id="12" name="Arrow: Right 11"/>
          <p:cNvSpPr/>
          <p:nvPr/>
        </p:nvSpPr>
        <p:spPr>
          <a:xfrm>
            <a:off x="3934719" y="5009476"/>
            <a:ext cx="6460714" cy="14482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Although flawed like all men, is a great inspiration and has left a large legacy of immensely valuable writings.</a:t>
            </a:r>
          </a:p>
        </p:txBody>
      </p:sp>
    </p:spTree>
    <p:extLst>
      <p:ext uri="{BB962C8B-B14F-4D97-AF65-F5344CB8AC3E}">
        <p14:creationId xmlns:p14="http://schemas.microsoft.com/office/powerpoint/2010/main" val="383167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73449" y="0"/>
            <a:ext cx="5881715" cy="6858000"/>
          </a:xfrm>
          <a:prstGeom prst="rect">
            <a:avLst/>
          </a:prstGeom>
        </p:spPr>
      </p:pic>
      <p:sp>
        <p:nvSpPr>
          <p:cNvPr id="3" name="Rectangle 2"/>
          <p:cNvSpPr/>
          <p:nvPr/>
        </p:nvSpPr>
        <p:spPr>
          <a:xfrm>
            <a:off x="4421171" y="1498862"/>
            <a:ext cx="6353666" cy="3205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t>Robert Roberts received a moderate education.</a:t>
            </a:r>
          </a:p>
          <a:p>
            <a:pPr algn="ctr"/>
            <a:endParaRPr lang="en-AU" sz="2400" dirty="0"/>
          </a:p>
          <a:p>
            <a:pPr algn="ctr"/>
            <a:r>
              <a:rPr lang="en-AU" sz="2400" dirty="0"/>
              <a:t>The family attended this Baptist chapel in John Street, Aberdeen.</a:t>
            </a:r>
          </a:p>
          <a:p>
            <a:pPr algn="ctr"/>
            <a:endParaRPr lang="en-AU" sz="2400" dirty="0"/>
          </a:p>
          <a:p>
            <a:pPr algn="ctr"/>
            <a:r>
              <a:rPr lang="en-AU" sz="2400" dirty="0"/>
              <a:t>The Preacher, Mr. Hart, was an eccentric sort of man who had once been a soldier and who made trade of christenings at 2s 6d per head.</a:t>
            </a:r>
          </a:p>
        </p:txBody>
      </p:sp>
    </p:spTree>
    <p:extLst>
      <p:ext uri="{BB962C8B-B14F-4D97-AF65-F5344CB8AC3E}">
        <p14:creationId xmlns:p14="http://schemas.microsoft.com/office/powerpoint/2010/main" val="3777992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60640" y="0"/>
            <a:ext cx="5668027" cy="6858000"/>
          </a:xfrm>
          <a:prstGeom prst="rect">
            <a:avLst/>
          </a:prstGeom>
        </p:spPr>
      </p:pic>
      <p:sp>
        <p:nvSpPr>
          <p:cNvPr id="4" name="Rectangle 3"/>
          <p:cNvSpPr/>
          <p:nvPr/>
        </p:nvSpPr>
        <p:spPr>
          <a:xfrm>
            <a:off x="6815580" y="791851"/>
            <a:ext cx="4798244" cy="3205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RR at age 10 went with his mother to a talk by Brother John Thomas on Baptism (1849). </a:t>
            </a:r>
          </a:p>
          <a:p>
            <a:pPr algn="ctr"/>
            <a:endParaRPr lang="en-GB" sz="2400" dirty="0"/>
          </a:p>
          <a:p>
            <a:pPr algn="ctr"/>
            <a:r>
              <a:rPr lang="en-GB" sz="2400" dirty="0"/>
              <a:t>He fell asleep but remembered</a:t>
            </a:r>
          </a:p>
          <a:p>
            <a:pPr algn="ctr"/>
            <a:r>
              <a:rPr lang="en-GB" sz="2400" dirty="0"/>
              <a:t>the doctor’s beard!</a:t>
            </a:r>
          </a:p>
        </p:txBody>
      </p:sp>
      <p:sp>
        <p:nvSpPr>
          <p:cNvPr id="5" name="Rectangle 4"/>
          <p:cNvSpPr/>
          <p:nvPr/>
        </p:nvSpPr>
        <p:spPr>
          <a:xfrm>
            <a:off x="6815580" y="4388646"/>
            <a:ext cx="4867445" cy="22054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RR left school at age 11 and started work in a grocer’s shop, then worked with a printer, then a photographer and became unemployed at age 13</a:t>
            </a:r>
          </a:p>
        </p:txBody>
      </p:sp>
    </p:spTree>
    <p:extLst>
      <p:ext uri="{BB962C8B-B14F-4D97-AF65-F5344CB8AC3E}">
        <p14:creationId xmlns:p14="http://schemas.microsoft.com/office/powerpoint/2010/main" val="351283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5566487" y="880844"/>
            <a:ext cx="5599259" cy="1163920"/>
          </a:xfrm>
          <a:prstGeom prst="roundRect">
            <a:avLst>
              <a:gd name="adj" fmla="val 50000"/>
            </a:avLst>
          </a:prstGeom>
          <a:gradFill flip="none" rotWithShape="1">
            <a:gsLst>
              <a:gs pos="32000">
                <a:schemeClr val="bg1"/>
              </a:gs>
              <a:gs pos="100000">
                <a:schemeClr val="bg1">
                  <a:lumMod val="8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548640" rtlCol="0" anchor="ctr"/>
          <a:lstStyle/>
          <a:p>
            <a:r>
              <a:rPr lang="en-US" sz="2000" dirty="0">
                <a:solidFill>
                  <a:schemeClr val="tx1"/>
                </a:solidFill>
              </a:rPr>
              <a:t>He played truant from night school and his mother left him to the reproaches of his own conscience!</a:t>
            </a:r>
          </a:p>
        </p:txBody>
      </p:sp>
      <p:sp>
        <p:nvSpPr>
          <p:cNvPr id="7" name="Oval 6"/>
          <p:cNvSpPr/>
          <p:nvPr/>
        </p:nvSpPr>
        <p:spPr>
          <a:xfrm>
            <a:off x="5642689" y="1140902"/>
            <a:ext cx="565164" cy="573821"/>
          </a:xfrm>
          <a:prstGeom prst="ellipse">
            <a:avLst/>
          </a:prstGeom>
          <a:solidFill>
            <a:schemeClr val="accent3">
              <a:lumMod val="40000"/>
              <a:lumOff val="60000"/>
            </a:schemeClr>
          </a:solidFill>
          <a:ln>
            <a:noFill/>
          </a:ln>
          <a:effectLst>
            <a:innerShdw blurRad="63500" dist="25400" dir="135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hevron 7"/>
          <p:cNvSpPr/>
          <p:nvPr/>
        </p:nvSpPr>
        <p:spPr>
          <a:xfrm>
            <a:off x="5762079" y="1269409"/>
            <a:ext cx="331301" cy="336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8" name="Rounded Rectangle 17"/>
          <p:cNvSpPr/>
          <p:nvPr/>
        </p:nvSpPr>
        <p:spPr>
          <a:xfrm>
            <a:off x="5566488" y="2280705"/>
            <a:ext cx="5599258" cy="1645342"/>
          </a:xfrm>
          <a:prstGeom prst="roundRect">
            <a:avLst>
              <a:gd name="adj" fmla="val 50000"/>
            </a:avLst>
          </a:prstGeom>
          <a:gradFill flip="none" rotWithShape="1">
            <a:gsLst>
              <a:gs pos="32000">
                <a:schemeClr val="bg1"/>
              </a:gs>
              <a:gs pos="100000">
                <a:schemeClr val="bg1">
                  <a:lumMod val="8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548640" rtlCol="0" anchor="ctr"/>
          <a:lstStyle/>
          <a:p>
            <a:r>
              <a:rPr lang="en-US" sz="2000" dirty="0">
                <a:solidFill>
                  <a:schemeClr val="tx1"/>
                </a:solidFill>
              </a:rPr>
              <a:t>His mother took him to hear a preacher from the Highlands – ‘I was fairly overcome by his glowing representations of the Divine mercy for miserable sinners.’ </a:t>
            </a:r>
          </a:p>
        </p:txBody>
      </p:sp>
      <p:sp>
        <p:nvSpPr>
          <p:cNvPr id="20" name="Oval 19"/>
          <p:cNvSpPr/>
          <p:nvPr/>
        </p:nvSpPr>
        <p:spPr>
          <a:xfrm>
            <a:off x="5655321" y="2797081"/>
            <a:ext cx="590331" cy="584220"/>
          </a:xfrm>
          <a:prstGeom prst="ellipse">
            <a:avLst/>
          </a:prstGeom>
          <a:solidFill>
            <a:schemeClr val="accent1">
              <a:lumMod val="40000"/>
              <a:lumOff val="60000"/>
            </a:schemeClr>
          </a:solidFill>
          <a:ln>
            <a:noFill/>
          </a:ln>
          <a:effectLst>
            <a:innerShdw blurRad="63500" dist="25400" dir="135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Chevron 20"/>
          <p:cNvSpPr/>
          <p:nvPr/>
        </p:nvSpPr>
        <p:spPr>
          <a:xfrm>
            <a:off x="5795636" y="2917955"/>
            <a:ext cx="346054" cy="34247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2" name="Rounded Rectangle 21"/>
          <p:cNvSpPr/>
          <p:nvPr/>
        </p:nvSpPr>
        <p:spPr>
          <a:xfrm>
            <a:off x="5642688" y="4145244"/>
            <a:ext cx="5523057" cy="1055930"/>
          </a:xfrm>
          <a:prstGeom prst="roundRect">
            <a:avLst>
              <a:gd name="adj" fmla="val 50000"/>
            </a:avLst>
          </a:prstGeom>
          <a:gradFill flip="none" rotWithShape="1">
            <a:gsLst>
              <a:gs pos="32000">
                <a:schemeClr val="bg1"/>
              </a:gs>
              <a:gs pos="100000">
                <a:schemeClr val="bg1">
                  <a:lumMod val="8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548640" rtlCol="0" anchor="ctr"/>
          <a:lstStyle/>
          <a:p>
            <a:r>
              <a:rPr lang="en-US" sz="2000" dirty="0">
                <a:solidFill>
                  <a:schemeClr val="tx1"/>
                </a:solidFill>
              </a:rPr>
              <a:t>‘I was in tears during his entire discourse, and went home in a state of mind that lasted some time.’ </a:t>
            </a:r>
          </a:p>
        </p:txBody>
      </p:sp>
      <p:sp>
        <p:nvSpPr>
          <p:cNvPr id="24" name="Oval 23"/>
          <p:cNvSpPr/>
          <p:nvPr/>
        </p:nvSpPr>
        <p:spPr>
          <a:xfrm>
            <a:off x="5718890" y="4411789"/>
            <a:ext cx="526762" cy="485528"/>
          </a:xfrm>
          <a:prstGeom prst="ellipse">
            <a:avLst/>
          </a:prstGeom>
          <a:solidFill>
            <a:schemeClr val="accent4">
              <a:lumMod val="40000"/>
              <a:lumOff val="60000"/>
            </a:schemeClr>
          </a:solidFill>
          <a:ln>
            <a:noFill/>
          </a:ln>
          <a:effectLst>
            <a:innerShdw blurRad="63500" dist="25400" dir="135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Chevron 24"/>
          <p:cNvSpPr/>
          <p:nvPr/>
        </p:nvSpPr>
        <p:spPr>
          <a:xfrm>
            <a:off x="5825017" y="4511774"/>
            <a:ext cx="308790" cy="284619"/>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6" name="Rounded Rectangle 25"/>
          <p:cNvSpPr/>
          <p:nvPr/>
        </p:nvSpPr>
        <p:spPr>
          <a:xfrm>
            <a:off x="5655321" y="5425243"/>
            <a:ext cx="5510424" cy="903136"/>
          </a:xfrm>
          <a:prstGeom prst="roundRect">
            <a:avLst>
              <a:gd name="adj" fmla="val 50000"/>
            </a:avLst>
          </a:prstGeom>
          <a:gradFill flip="none" rotWithShape="1">
            <a:gsLst>
              <a:gs pos="32000">
                <a:schemeClr val="bg1"/>
              </a:gs>
              <a:gs pos="100000">
                <a:schemeClr val="bg1">
                  <a:lumMod val="85000"/>
                </a:schemeClr>
              </a:gs>
            </a:gsLst>
            <a:lin ang="5400000" scaled="1"/>
            <a:tileRect/>
          </a:gradFill>
          <a:ln w="12700">
            <a:gradFill flip="none" rotWithShape="1">
              <a:gsLst>
                <a:gs pos="0">
                  <a:schemeClr val="bg1"/>
                </a:gs>
                <a:gs pos="100000">
                  <a:schemeClr val="bg1">
                    <a:lumMod val="75000"/>
                  </a:schemeClr>
                </a:gs>
              </a:gsLst>
              <a:lin ang="16200000" scaled="1"/>
              <a:tileRect/>
            </a:gradFill>
          </a:ln>
          <a:effectLst>
            <a:glow rad="63500">
              <a:schemeClr val="bg1">
                <a:lumMod val="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548640" rtlCol="0" anchor="ctr"/>
          <a:lstStyle/>
          <a:p>
            <a:r>
              <a:rPr lang="en-US" sz="2000" dirty="0">
                <a:solidFill>
                  <a:schemeClr val="tx1"/>
                </a:solidFill>
              </a:rPr>
              <a:t>‘My mother considered me “converted,” and encouraged me in the new views of my state.’</a:t>
            </a:r>
          </a:p>
        </p:txBody>
      </p:sp>
      <p:sp>
        <p:nvSpPr>
          <p:cNvPr id="28" name="Oval 27"/>
          <p:cNvSpPr/>
          <p:nvPr/>
        </p:nvSpPr>
        <p:spPr>
          <a:xfrm>
            <a:off x="5762754" y="5659604"/>
            <a:ext cx="488537" cy="462456"/>
          </a:xfrm>
          <a:prstGeom prst="ellipse">
            <a:avLst/>
          </a:prstGeom>
          <a:solidFill>
            <a:schemeClr val="accent2">
              <a:lumMod val="40000"/>
              <a:lumOff val="60000"/>
            </a:schemeClr>
          </a:solidFill>
          <a:ln>
            <a:noFill/>
          </a:ln>
          <a:effectLst>
            <a:innerShdw blurRad="63500" dist="25400" dir="135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hevron 28"/>
          <p:cNvSpPr/>
          <p:nvPr/>
        </p:nvSpPr>
        <p:spPr>
          <a:xfrm>
            <a:off x="5863831" y="5741264"/>
            <a:ext cx="286382" cy="271094"/>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4" name="Picture 2" descr="Image result for preaching from church pulpit 18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09" y="876755"/>
            <a:ext cx="4626858" cy="5020192"/>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7739471" y="146145"/>
            <a:ext cx="1809598" cy="523220"/>
          </a:xfrm>
          <a:prstGeom prst="rect">
            <a:avLst/>
          </a:prstGeom>
          <a:noFill/>
        </p:spPr>
        <p:txBody>
          <a:bodyPr wrap="none" rtlCol="0">
            <a:spAutoFit/>
          </a:bodyPr>
          <a:lstStyle/>
          <a:p>
            <a:r>
              <a:rPr lang="en-AU" sz="2800" dirty="0"/>
              <a:t>Converted!</a:t>
            </a:r>
          </a:p>
        </p:txBody>
      </p:sp>
    </p:spTree>
    <p:extLst>
      <p:ext uri="{BB962C8B-B14F-4D97-AF65-F5344CB8AC3E}">
        <p14:creationId xmlns:p14="http://schemas.microsoft.com/office/powerpoint/2010/main" val="17534126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500"/>
                                        <p:tgtEl>
                                          <p:spTgt spid="2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fade">
                                      <p:cBhvr>
                                        <p:cTn id="4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8" grpId="0" animBg="1"/>
      <p:bldP spid="20" grpId="0" animBg="1"/>
      <p:bldP spid="21" grpId="0" animBg="1"/>
      <p:bldP spid="22" grpId="0" animBg="1"/>
      <p:bldP spid="24" grpId="0" animBg="1"/>
      <p:bldP spid="25" grpId="0" animBg="1"/>
      <p:bldP spid="26" grpId="0" animBg="1"/>
      <p:bldP spid="28" grpId="0" animBg="1"/>
      <p:bldP spid="2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27743"/>
            <a:ext cx="4924425" cy="6781800"/>
          </a:xfrm>
          <a:prstGeom prst="rect">
            <a:avLst/>
          </a:prstGeom>
        </p:spPr>
      </p:pic>
      <p:sp>
        <p:nvSpPr>
          <p:cNvPr id="2" name="Rectangle 1"/>
          <p:cNvSpPr/>
          <p:nvPr/>
        </p:nvSpPr>
        <p:spPr>
          <a:xfrm>
            <a:off x="4590558" y="914438"/>
            <a:ext cx="7231573" cy="5262979"/>
          </a:xfrm>
          <a:prstGeom prst="rect">
            <a:avLst/>
          </a:prstGeom>
          <a:solidFill>
            <a:schemeClr val="accent5">
              <a:lumMod val="75000"/>
            </a:schemeClr>
          </a:solidFill>
        </p:spPr>
        <p:txBody>
          <a:bodyPr wrap="square">
            <a:spAutoFit/>
          </a:bodyPr>
          <a:lstStyle/>
          <a:p>
            <a:r>
              <a:rPr lang="en-GB" sz="2400" dirty="0">
                <a:solidFill>
                  <a:schemeClr val="bg1"/>
                </a:solidFill>
              </a:rPr>
              <a:t>He read voraciously and looking for material came across a copy of “Herald of the Kingdom and Age to Come” (through interest of his sister and grandmother)</a:t>
            </a:r>
          </a:p>
          <a:p>
            <a:endParaRPr lang="en-GB" sz="2400" dirty="0">
              <a:solidFill>
                <a:schemeClr val="bg1"/>
              </a:solidFill>
            </a:endParaRPr>
          </a:p>
          <a:p>
            <a:r>
              <a:rPr lang="en-GB" sz="2400" dirty="0">
                <a:solidFill>
                  <a:schemeClr val="bg1"/>
                </a:solidFill>
              </a:rPr>
              <a:t>‘</a:t>
            </a:r>
            <a:r>
              <a:rPr lang="en-US" sz="2400" dirty="0">
                <a:solidFill>
                  <a:schemeClr val="bg1"/>
                </a:solidFill>
              </a:rPr>
              <a:t>The experience was extraordinary.  I expected the usual sort of religious reading – dealing with the “experiences of the soul,” in the light and shade of depressed and joyful feeling.  But lo! Here was a religious book that denied straight away in the first article that there was such a thing as an immortal soul in man at all, and then denounced the whole religious system built upon such an idea as a superstition, and an imposture for which the Bible was not responsible.  I was startled.  I was awakened.  I was filled with a new joy.’</a:t>
            </a:r>
            <a:endParaRPr lang="en-GB" sz="2400" dirty="0">
              <a:solidFill>
                <a:schemeClr val="bg1"/>
              </a:solidFill>
            </a:endParaRPr>
          </a:p>
        </p:txBody>
      </p:sp>
      <p:sp>
        <p:nvSpPr>
          <p:cNvPr id="4" name="TextBox 3"/>
          <p:cNvSpPr txBox="1"/>
          <p:nvPr/>
        </p:nvSpPr>
        <p:spPr>
          <a:xfrm>
            <a:off x="6868381" y="95811"/>
            <a:ext cx="2675925" cy="523220"/>
          </a:xfrm>
          <a:prstGeom prst="rect">
            <a:avLst/>
          </a:prstGeom>
          <a:noFill/>
        </p:spPr>
        <p:txBody>
          <a:bodyPr wrap="none" rtlCol="0">
            <a:spAutoFit/>
          </a:bodyPr>
          <a:lstStyle/>
          <a:p>
            <a:r>
              <a:rPr lang="en-AU" sz="2800" dirty="0"/>
              <a:t>Finding the Truth</a:t>
            </a:r>
          </a:p>
        </p:txBody>
      </p:sp>
    </p:spTree>
    <p:extLst>
      <p:ext uri="{BB962C8B-B14F-4D97-AF65-F5344CB8AC3E}">
        <p14:creationId xmlns:p14="http://schemas.microsoft.com/office/powerpoint/2010/main" val="2179309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692</TotalTime>
  <Words>6637</Words>
  <Application>Microsoft Office PowerPoint</Application>
  <PresentationFormat>Widescreen</PresentationFormat>
  <Paragraphs>408</Paragraphs>
  <Slides>51</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56" baseType="lpstr">
      <vt:lpstr>Arial</vt:lpstr>
      <vt:lpstr>Calibri</vt:lpstr>
      <vt:lpstr>Calibri Light</vt:lpstr>
      <vt:lpstr>Office Theme</vt:lpstr>
      <vt:lpst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Brother Thomas in private</vt:lpstr>
      <vt:lpstr>Brother Thomas in private</vt:lpstr>
      <vt:lpstr>Brother Thomas in public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 Parry</dc:creator>
  <cp:lastModifiedBy>Carl Parry</cp:lastModifiedBy>
  <cp:revision>84</cp:revision>
  <dcterms:created xsi:type="dcterms:W3CDTF">2017-04-25T02:54:14Z</dcterms:created>
  <dcterms:modified xsi:type="dcterms:W3CDTF">2017-05-10T07:05:07Z</dcterms:modified>
</cp:coreProperties>
</file>