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2" r:id="rId2"/>
    <p:sldMasterId id="2147483674" r:id="rId3"/>
  </p:sldMasterIdLst>
  <p:notesMasterIdLst>
    <p:notesMasterId r:id="rId22"/>
  </p:notesMasterIdLst>
  <p:sldIdLst>
    <p:sldId id="278" r:id="rId4"/>
    <p:sldId id="269" r:id="rId5"/>
    <p:sldId id="271" r:id="rId6"/>
    <p:sldId id="270" r:id="rId7"/>
    <p:sldId id="272" r:id="rId8"/>
    <p:sldId id="273" r:id="rId9"/>
    <p:sldId id="274" r:id="rId10"/>
    <p:sldId id="286" r:id="rId11"/>
    <p:sldId id="275" r:id="rId12"/>
    <p:sldId id="279" r:id="rId13"/>
    <p:sldId id="277" r:id="rId14"/>
    <p:sldId id="280" r:id="rId15"/>
    <p:sldId id="281" r:id="rId16"/>
    <p:sldId id="276" r:id="rId17"/>
    <p:sldId id="284" r:id="rId18"/>
    <p:sldId id="287" r:id="rId19"/>
    <p:sldId id="283" r:id="rId20"/>
    <p:sldId id="285"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7" d="100"/>
          <a:sy n="47" d="100"/>
        </p:scale>
        <p:origin x="1878" y="4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tableStyles" Target="tableStyles.xml"/><Relationship Id="rId3" Type="http://schemas.openxmlformats.org/officeDocument/2006/relationships/slideMaster" Target="slideMasters/slideMaster2.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theme" Target="theme/theme1.xml"/><Relationship Id="rId2" Type="http://schemas.openxmlformats.org/officeDocument/2006/relationships/slideMaster" Target="slideMasters/slideMaster1.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notesMaster" Target="notesMasters/notesMaster1.xml"/><Relationship Id="rId27"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039956C-1727-44B4-AC11-69081DDDEDF8}" type="datetimeFigureOut">
              <a:rPr lang="en-US" smtClean="0"/>
              <a:pPr/>
              <a:t>8/15/2017</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FA500F7-EE76-48C8-9A19-4444F2A51A5D}" type="slidenum">
              <a:rPr lang="en-US" smtClean="0"/>
              <a:pPr/>
              <a:t>‹#›</a:t>
            </a:fld>
            <a:endParaRPr lang="en-US" dirty="0"/>
          </a:p>
        </p:txBody>
      </p:sp>
    </p:spTree>
    <p:extLst>
      <p:ext uri="{BB962C8B-B14F-4D97-AF65-F5344CB8AC3E}">
        <p14:creationId xmlns:p14="http://schemas.microsoft.com/office/powerpoint/2010/main" val="42794074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30250" y="1905000"/>
            <a:ext cx="7681913" cy="1523495"/>
          </a:xfrm>
        </p:spPr>
        <p:txBody>
          <a:bodyPr>
            <a:noAutofit/>
          </a:bodyPr>
          <a:lstStyle>
            <a:lvl1pPr>
              <a:lnSpc>
                <a:spcPct val="90000"/>
              </a:lnSpc>
              <a:defRPr sz="5400"/>
            </a:lvl1pPr>
          </a:lstStyle>
          <a:p>
            <a:r>
              <a:rPr lang="en-US"/>
              <a:t>Click to edit Master title style</a:t>
            </a:r>
            <a:endParaRPr lang="en-US" dirty="0"/>
          </a:p>
        </p:txBody>
      </p:sp>
      <p:sp>
        <p:nvSpPr>
          <p:cNvPr id="3" name="Subtitle 2"/>
          <p:cNvSpPr>
            <a:spLocks noGrp="1"/>
          </p:cNvSpPr>
          <p:nvPr>
            <p:ph type="subTitle" idx="1"/>
          </p:nvPr>
        </p:nvSpPr>
        <p:spPr>
          <a:xfrm>
            <a:off x="730249" y="4344988"/>
            <a:ext cx="7681913" cy="461665"/>
          </a:xfrm>
        </p:spPr>
        <p:txBody>
          <a:bodyPr>
            <a:noAutofit/>
          </a:bodyPr>
          <a:lstStyle>
            <a:lvl1pPr marL="0" indent="0" algn="l">
              <a:lnSpc>
                <a:spcPct val="90000"/>
              </a:lnSpc>
              <a:spcBef>
                <a:spcPts val="0"/>
              </a:spcBef>
              <a:buNone/>
              <a:defRPr>
                <a:solidFill>
                  <a:schemeClr val="tx1"/>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a:t>Click to edit Master subtitle style</a:t>
            </a:r>
            <a:endParaRPr lang="en-US" dirty="0"/>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spTree>
      <p:nvGrpSpPr>
        <p:cNvPr id="1" name=""/>
        <p:cNvGrpSpPr/>
        <p:nvPr/>
      </p:nvGrpSpPr>
      <p:grpSpPr>
        <a:xfrm>
          <a:off x="0" y="0"/>
          <a:ext cx="0" cy="0"/>
          <a:chOff x="0" y="0"/>
          <a:chExt cx="0" cy="0"/>
        </a:xfrm>
      </p:grpSpPr>
      <p:pic>
        <p:nvPicPr>
          <p:cNvPr id="5" name="Picture 4" descr="white bar"/>
          <p:cNvPicPr>
            <a:picLocks noChangeAspect="1" noChangeArrowheads="1"/>
          </p:cNvPicPr>
          <p:nvPr userDrawn="1"/>
        </p:nvPicPr>
        <p:blipFill>
          <a:blip r:embed="rId2"/>
          <a:srcRect/>
          <a:stretch>
            <a:fillRect/>
          </a:stretch>
        </p:blipFill>
        <p:spPr bwMode="auto">
          <a:xfrm>
            <a:off x="0" y="2355850"/>
            <a:ext cx="7623810" cy="1623060"/>
          </a:xfrm>
          <a:prstGeom prst="rect">
            <a:avLst/>
          </a:prstGeom>
          <a:noFill/>
        </p:spPr>
      </p:pic>
      <p:sp>
        <p:nvSpPr>
          <p:cNvPr id="2" name="Title 1"/>
          <p:cNvSpPr>
            <a:spLocks noGrp="1"/>
          </p:cNvSpPr>
          <p:nvPr>
            <p:ph type="ctrTitle"/>
          </p:nvPr>
        </p:nvSpPr>
        <p:spPr>
          <a:xfrm>
            <a:off x="1369219" y="649805"/>
            <a:ext cx="7043208" cy="1523494"/>
          </a:xfrm>
        </p:spPr>
        <p:txBody>
          <a:bodyPr anchor="ctr" anchorCtr="0">
            <a:noAutofit/>
          </a:bodyPr>
          <a:lstStyle>
            <a:lvl1pPr>
              <a:lnSpc>
                <a:spcPct val="90000"/>
              </a:lnSpc>
              <a:defRPr sz="5400"/>
            </a:lvl1pPr>
          </a:lstStyle>
          <a:p>
            <a:r>
              <a:rPr lang="en-US"/>
              <a:t>Click to edit Master title style</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a:t>Click to edit Master subtitle style</a:t>
            </a:r>
            <a:endParaRPr lang="en-US" dirty="0"/>
          </a:p>
        </p:txBody>
      </p:sp>
      <p:sp>
        <p:nvSpPr>
          <p:cNvPr id="7" name="Text Placeholder 6"/>
          <p:cNvSpPr>
            <a:spLocks noGrp="1"/>
          </p:cNvSpPr>
          <p:nvPr>
            <p:ph type="body" sz="quarter" idx="10" hasCustomPrompt="1"/>
          </p:nvPr>
        </p:nvSpPr>
        <p:spPr>
          <a:xfrm>
            <a:off x="722049" y="2355850"/>
            <a:ext cx="7690114" cy="1384994"/>
          </a:xfrm>
        </p:spPr>
        <p:txBody>
          <a:bodyPr vert="horz" lIns="0" tIns="0" rIns="0" bIns="0" rtlCol="0" anchor="t" anchorCtr="0">
            <a:noAutofit/>
            <a:scene3d>
              <a:camera prst="orthographicFront"/>
              <a:lightRig rig="flat" dir="t"/>
            </a:scene3d>
            <a:sp3d extrusionH="88900" contourW="2540">
              <a:bevelT w="38100" h="31750"/>
              <a:contourClr>
                <a:srgbClr val="F4A234"/>
              </a:contourClr>
            </a:sp3d>
          </a:bodyPr>
          <a:lstStyle>
            <a:lvl1pPr marL="0" indent="0" algn="l" defTabSz="914363" rtl="0" eaLnBrk="1" latinLnBrk="0" hangingPunct="1">
              <a:lnSpc>
                <a:spcPct val="90000"/>
              </a:lnSpc>
              <a:spcBef>
                <a:spcPct val="20000"/>
              </a:spcBef>
              <a:buFont typeface="Arial" pitchFamily="34" charset="0"/>
              <a:buNone/>
              <a:defRPr lang="en-US" sz="10000" b="0" i="1" kern="1200" baseline="0" dirty="0" smtClean="0">
                <a:ln>
                  <a:solidFill>
                    <a:schemeClr val="tx1">
                      <a:alpha val="21000"/>
                    </a:schemeClr>
                  </a:solidFill>
                </a:ln>
                <a:gradFill>
                  <a:gsLst>
                    <a:gs pos="6000">
                      <a:schemeClr val="accent4">
                        <a:lumMod val="75000"/>
                      </a:schemeClr>
                    </a:gs>
                    <a:gs pos="50000">
                      <a:schemeClr val="accent4">
                        <a:lumMod val="50000"/>
                      </a:schemeClr>
                    </a:gs>
                    <a:gs pos="100000">
                      <a:schemeClr val="bg2">
                        <a:lumMod val="85000"/>
                        <a:lumOff val="15000"/>
                      </a:schemeClr>
                    </a:gs>
                  </a:gsLst>
                  <a:lin ang="5400000" scaled="0"/>
                </a:gradFill>
                <a:effectLst>
                  <a:outerShdw blurRad="139700" dir="16200000" rotWithShape="0">
                    <a:schemeClr val="tx1">
                      <a:alpha val="34000"/>
                    </a:schemeClr>
                  </a:outerShdw>
                </a:effectLst>
                <a:latin typeface="+mn-lt"/>
                <a:ea typeface="+mn-ea"/>
                <a:cs typeface="Arial" pitchFamily="34" charset="0"/>
              </a:defRPr>
            </a:lvl1pPr>
          </a:lstStyle>
          <a:p>
            <a:pPr lvl="0"/>
            <a:r>
              <a:rPr lang="en-US" dirty="0"/>
              <a:t>click to…</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381000" y="1411552"/>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381000" y="1412875"/>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411553"/>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411553"/>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381000" y="1411553"/>
            <a:ext cx="4114800"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a:t>Click to edit Master text styles</a:t>
            </a:r>
          </a:p>
        </p:txBody>
      </p:sp>
      <p:sp>
        <p:nvSpPr>
          <p:cNvPr id="4" name="Content Placeholder 3"/>
          <p:cNvSpPr>
            <a:spLocks noGrp="1"/>
          </p:cNvSpPr>
          <p:nvPr>
            <p:ph sz="half" idx="2"/>
          </p:nvPr>
        </p:nvSpPr>
        <p:spPr>
          <a:xfrm>
            <a:off x="380999" y="2174875"/>
            <a:ext cx="4114800" cy="1537344"/>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981" y="1411553"/>
            <a:ext cx="4117019"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117974" cy="1537344"/>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WALKIN - Prints in GRAYSCALE">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solidFill>
                  <a:srgbClr val="FFFFFF"/>
                </a:solidFill>
              </a:defRPr>
            </a:lvl1pPr>
          </a:lstStyle>
          <a:p>
            <a:r>
              <a:rPr lang="en-US"/>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solidFill>
                  <a:srgbClr val="FFFFFF"/>
                </a:solidFill>
              </a:defRPr>
            </a:lvl1pPr>
            <a:lvl2pPr>
              <a:buClr>
                <a:srgbClr val="FFFFFF"/>
              </a:buClr>
              <a:buSzPct val="70000"/>
              <a:buFont typeface="Wingdings" pitchFamily="2" charset="2"/>
              <a:buChar char="l"/>
              <a:defRPr>
                <a:solidFill>
                  <a:srgbClr val="FFFFFF"/>
                </a:solidFill>
              </a:defRPr>
            </a:lvl2pPr>
            <a:lvl3pPr>
              <a:buClr>
                <a:srgbClr val="FFFFFF"/>
              </a:buClr>
              <a:buSzPct val="70000"/>
              <a:buFont typeface="Wingdings" pitchFamily="2" charset="2"/>
              <a:buChar char="l"/>
              <a:defRPr>
                <a:solidFill>
                  <a:srgbClr val="FFFFFF"/>
                </a:solidFill>
              </a:defRPr>
            </a:lvl3pPr>
            <a:lvl4pPr>
              <a:buClr>
                <a:srgbClr val="FFFFFF"/>
              </a:buClr>
              <a:buSzPct val="70000"/>
              <a:buFont typeface="Wingdings" pitchFamily="2" charset="2"/>
              <a:buChar char="l"/>
              <a:defRPr>
                <a:solidFill>
                  <a:srgbClr val="FFFFFF"/>
                </a:solidFill>
              </a:defRPr>
            </a:lvl4pPr>
            <a:lvl5pPr>
              <a:buClr>
                <a:srgbClr val="FFFFFF"/>
              </a:buClr>
              <a:buSzPct val="70000"/>
              <a:buFont typeface="Wingdings" pitchFamily="2" charset="2"/>
              <a:buChar char="l"/>
              <a:defRPr>
                <a:solidFill>
                  <a:srgbClr val="FFFFF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3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solidFill>
                  <a:srgbClr val="FFFFFF"/>
                </a:solidFill>
              </a:defRPr>
            </a:lvl1pPr>
          </a:lstStyle>
          <a:p>
            <a:r>
              <a:rPr lang="en-US"/>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solidFill>
                  <a:srgbClr val="FFFFFF"/>
                </a:solidFill>
              </a:defRPr>
            </a:lvl1pPr>
            <a:lvl2pPr>
              <a:buClr>
                <a:srgbClr val="FFFFFF"/>
              </a:buClr>
              <a:buSzPct val="70000"/>
              <a:buFont typeface="Wingdings" pitchFamily="2" charset="2"/>
              <a:buChar char="l"/>
              <a:defRPr>
                <a:solidFill>
                  <a:srgbClr val="FFFFFF"/>
                </a:solidFill>
              </a:defRPr>
            </a:lvl2pPr>
            <a:lvl3pPr>
              <a:buClr>
                <a:srgbClr val="FFFFFF"/>
              </a:buClr>
              <a:buSzPct val="70000"/>
              <a:buFont typeface="Wingdings" pitchFamily="2" charset="2"/>
              <a:buChar char="l"/>
              <a:defRPr>
                <a:solidFill>
                  <a:srgbClr val="FFFFFF"/>
                </a:solidFill>
              </a:defRPr>
            </a:lvl3pPr>
            <a:lvl4pPr>
              <a:buClr>
                <a:srgbClr val="FFFFFF"/>
              </a:buClr>
              <a:buSzPct val="70000"/>
              <a:buFont typeface="Wingdings" pitchFamily="2" charset="2"/>
              <a:buChar char="l"/>
              <a:defRPr>
                <a:solidFill>
                  <a:srgbClr val="FFFFFF"/>
                </a:solidFill>
              </a:defRPr>
            </a:lvl4pPr>
            <a:lvl5pPr>
              <a:buClr>
                <a:srgbClr val="FFFFFF"/>
              </a:buClr>
              <a:buSzPct val="70000"/>
              <a:buFont typeface="Wingdings" pitchFamily="2" charset="2"/>
              <a:buChar char="l"/>
              <a:defRPr>
                <a:solidFill>
                  <a:srgbClr val="FFFFF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6"/>
          <p:cNvSpPr>
            <a:spLocks noGrp="1"/>
          </p:cNvSpPr>
          <p:nvPr>
            <p:ph type="body" sz="quarter" idx="11"/>
          </p:nvPr>
        </p:nvSpPr>
        <p:spPr>
          <a:xfrm>
            <a:off x="0" y="6238875"/>
            <a:ext cx="9144001" cy="619125"/>
          </a:xfrm>
          <a:solidFill>
            <a:srgbClr val="FFFF99"/>
          </a:solidFill>
        </p:spPr>
        <p:txBody>
          <a:bodyPr wrap="square" lIns="152394" tIns="76197" rIns="152394" bIns="76197" anchor="b" anchorCtr="0">
            <a:noAutofit/>
          </a:bodyPr>
          <a:lstStyle>
            <a:lvl1pPr algn="r">
              <a:buFont typeface="Arial" pitchFamily="34" charset="0"/>
              <a:buNone/>
              <a:defRPr>
                <a:solidFill>
                  <a:srgbClr val="000000"/>
                </a:solidFill>
                <a:effectLst/>
                <a:latin typeface="+mj-lt"/>
              </a:defRPr>
            </a:lvl1pPr>
          </a:lstStyle>
          <a:p>
            <a:pPr lvl="0"/>
            <a:r>
              <a:rPr lang="en-US"/>
              <a:t>Click to edit Master text styles</a:t>
            </a:r>
          </a:p>
        </p:txBody>
      </p:sp>
    </p:spTree>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Demo, Video etc. &quot;special&quot; slides">
    <p:spTree>
      <p:nvGrpSpPr>
        <p:cNvPr id="1" name=""/>
        <p:cNvGrpSpPr/>
        <p:nvPr/>
      </p:nvGrpSpPr>
      <p:grpSpPr>
        <a:xfrm>
          <a:off x="0" y="0"/>
          <a:ext cx="0" cy="0"/>
          <a:chOff x="0" y="0"/>
          <a:chExt cx="0" cy="0"/>
        </a:xfrm>
      </p:grpSpPr>
      <p:pic>
        <p:nvPicPr>
          <p:cNvPr id="5" name="Picture 4" descr="white bar"/>
          <p:cNvPicPr>
            <a:picLocks noChangeAspect="1" noChangeArrowheads="1"/>
          </p:cNvPicPr>
          <p:nvPr userDrawn="1"/>
        </p:nvPicPr>
        <p:blipFill>
          <a:blip r:embed="rId2"/>
          <a:srcRect/>
          <a:stretch>
            <a:fillRect/>
          </a:stretch>
        </p:blipFill>
        <p:spPr bwMode="auto">
          <a:xfrm>
            <a:off x="0" y="2355850"/>
            <a:ext cx="7623810" cy="1623060"/>
          </a:xfrm>
          <a:prstGeom prst="rect">
            <a:avLst/>
          </a:prstGeom>
          <a:noFill/>
        </p:spPr>
      </p:pic>
      <p:sp>
        <p:nvSpPr>
          <p:cNvPr id="2" name="Title 1"/>
          <p:cNvSpPr>
            <a:spLocks noGrp="1"/>
          </p:cNvSpPr>
          <p:nvPr>
            <p:ph type="ctrTitle"/>
          </p:nvPr>
        </p:nvSpPr>
        <p:spPr>
          <a:xfrm>
            <a:off x="1369219" y="649805"/>
            <a:ext cx="7043208" cy="1523494"/>
          </a:xfrm>
        </p:spPr>
        <p:txBody>
          <a:bodyPr anchor="ctr" anchorCtr="0">
            <a:noAutofit/>
          </a:bodyPr>
          <a:lstStyle>
            <a:lvl1pPr>
              <a:lnSpc>
                <a:spcPct val="90000"/>
              </a:lnSpc>
              <a:defRPr sz="5400"/>
            </a:lvl1pPr>
          </a:lstStyle>
          <a:p>
            <a:r>
              <a:rPr lang="en-US"/>
              <a:t>Click to edit Master title style</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a:t>Click to edit Master subtitle style</a:t>
            </a:r>
            <a:endParaRPr lang="en-US" dirty="0"/>
          </a:p>
        </p:txBody>
      </p:sp>
      <p:sp>
        <p:nvSpPr>
          <p:cNvPr id="7" name="Text Placeholder 6"/>
          <p:cNvSpPr>
            <a:spLocks noGrp="1"/>
          </p:cNvSpPr>
          <p:nvPr>
            <p:ph type="body" sz="quarter" idx="10" hasCustomPrompt="1"/>
          </p:nvPr>
        </p:nvSpPr>
        <p:spPr>
          <a:xfrm>
            <a:off x="722049" y="2355850"/>
            <a:ext cx="7690114" cy="1384994"/>
          </a:xfrm>
        </p:spPr>
        <p:txBody>
          <a:bodyPr vert="horz" lIns="0" tIns="0" rIns="0" bIns="0" rtlCol="0" anchor="t" anchorCtr="0">
            <a:noAutofit/>
            <a:scene3d>
              <a:camera prst="orthographicFront"/>
              <a:lightRig rig="flat" dir="t"/>
            </a:scene3d>
            <a:sp3d extrusionH="88900" contourW="2540">
              <a:bevelT w="38100" h="31750"/>
              <a:contourClr>
                <a:srgbClr val="F4A234"/>
              </a:contourClr>
            </a:sp3d>
          </a:bodyPr>
          <a:lstStyle>
            <a:lvl1pPr marL="0" indent="0" algn="l" defTabSz="914363" rtl="0" eaLnBrk="1" latinLnBrk="0" hangingPunct="1">
              <a:lnSpc>
                <a:spcPct val="90000"/>
              </a:lnSpc>
              <a:spcBef>
                <a:spcPct val="20000"/>
              </a:spcBef>
              <a:buFont typeface="Arial" pitchFamily="34" charset="0"/>
              <a:buNone/>
              <a:defRPr lang="en-US" sz="10000" b="0" i="1" kern="1200" baseline="0" dirty="0" smtClean="0">
                <a:ln>
                  <a:solidFill>
                    <a:schemeClr val="tx1">
                      <a:alpha val="21000"/>
                    </a:schemeClr>
                  </a:solidFill>
                </a:ln>
                <a:gradFill>
                  <a:gsLst>
                    <a:gs pos="6000">
                      <a:schemeClr val="accent4">
                        <a:lumMod val="75000"/>
                      </a:schemeClr>
                    </a:gs>
                    <a:gs pos="50000">
                      <a:schemeClr val="accent4">
                        <a:lumMod val="50000"/>
                      </a:schemeClr>
                    </a:gs>
                    <a:gs pos="100000">
                      <a:schemeClr val="bg2">
                        <a:lumMod val="85000"/>
                        <a:lumOff val="15000"/>
                      </a:schemeClr>
                    </a:gs>
                  </a:gsLst>
                  <a:lin ang="5400000" scaled="0"/>
                </a:gradFill>
                <a:effectLst>
                  <a:outerShdw blurRad="139700" dir="16200000" rotWithShape="0">
                    <a:schemeClr val="tx1">
                      <a:alpha val="34000"/>
                    </a:schemeClr>
                  </a:outerShdw>
                </a:effectLst>
                <a:latin typeface="+mn-lt"/>
                <a:ea typeface="+mn-ea"/>
                <a:cs typeface="Arial" pitchFamily="34" charset="0"/>
              </a:defRPr>
            </a:lvl1pPr>
          </a:lstStyle>
          <a:p>
            <a:pPr lvl="0"/>
            <a:r>
              <a:rPr lang="en-US" dirty="0"/>
              <a:t>click to…</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_Demo, Video etc. &quot;special&quot; slides">
    <p:spTree>
      <p:nvGrpSpPr>
        <p:cNvPr id="1" name=""/>
        <p:cNvGrpSpPr/>
        <p:nvPr/>
      </p:nvGrpSpPr>
      <p:grpSpPr>
        <a:xfrm>
          <a:off x="0" y="0"/>
          <a:ext cx="0" cy="0"/>
          <a:chOff x="0" y="0"/>
          <a:chExt cx="0" cy="0"/>
        </a:xfrm>
      </p:grpSpPr>
      <p:pic>
        <p:nvPicPr>
          <p:cNvPr id="5" name="Picture 4" descr="white bar"/>
          <p:cNvPicPr>
            <a:picLocks noChangeAspect="1" noChangeArrowheads="1"/>
          </p:cNvPicPr>
          <p:nvPr userDrawn="1"/>
        </p:nvPicPr>
        <p:blipFill>
          <a:blip r:embed="rId2"/>
          <a:srcRect/>
          <a:stretch>
            <a:fillRect/>
          </a:stretch>
        </p:blipFill>
        <p:spPr bwMode="auto">
          <a:xfrm>
            <a:off x="0" y="2355850"/>
            <a:ext cx="7623810" cy="1623060"/>
          </a:xfrm>
          <a:prstGeom prst="rect">
            <a:avLst/>
          </a:prstGeom>
          <a:noFill/>
        </p:spPr>
      </p:pic>
      <p:sp>
        <p:nvSpPr>
          <p:cNvPr id="2" name="Title 1"/>
          <p:cNvSpPr>
            <a:spLocks noGrp="1"/>
          </p:cNvSpPr>
          <p:nvPr>
            <p:ph type="ctrTitle"/>
          </p:nvPr>
        </p:nvSpPr>
        <p:spPr>
          <a:xfrm>
            <a:off x="1369219" y="649805"/>
            <a:ext cx="7043208" cy="1523494"/>
          </a:xfrm>
        </p:spPr>
        <p:txBody>
          <a:bodyPr anchor="ctr" anchorCtr="0">
            <a:noAutofit/>
          </a:bodyPr>
          <a:lstStyle>
            <a:lvl1pPr>
              <a:lnSpc>
                <a:spcPct val="90000"/>
              </a:lnSpc>
              <a:defRPr sz="5400"/>
            </a:lvl1pPr>
          </a:lstStyle>
          <a:p>
            <a:r>
              <a:rPr lang="en-US"/>
              <a:t>Click to edit Master title style</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a:t>Click to edit Master subtitle style</a:t>
            </a:r>
            <a:endParaRPr lang="en-US" dirty="0"/>
          </a:p>
        </p:txBody>
      </p:sp>
      <p:sp>
        <p:nvSpPr>
          <p:cNvPr id="7" name="Text Placeholder 6"/>
          <p:cNvSpPr>
            <a:spLocks noGrp="1"/>
          </p:cNvSpPr>
          <p:nvPr>
            <p:ph type="body" sz="quarter" idx="10" hasCustomPrompt="1"/>
          </p:nvPr>
        </p:nvSpPr>
        <p:spPr>
          <a:xfrm>
            <a:off x="722049" y="2355850"/>
            <a:ext cx="7690114" cy="1384994"/>
          </a:xfrm>
        </p:spPr>
        <p:txBody>
          <a:bodyPr vert="horz" lIns="0" tIns="0" rIns="0" bIns="0" rtlCol="0" anchor="t" anchorCtr="0">
            <a:noAutofit/>
            <a:scene3d>
              <a:camera prst="orthographicFront"/>
              <a:lightRig rig="flat" dir="t"/>
            </a:scene3d>
            <a:sp3d extrusionH="88900" contourW="2540">
              <a:bevelT w="38100" h="31750"/>
              <a:contourClr>
                <a:srgbClr val="F4A234"/>
              </a:contourClr>
            </a:sp3d>
          </a:bodyPr>
          <a:lstStyle>
            <a:lvl1pPr marL="0" indent="0" algn="l" defTabSz="914363" rtl="0" eaLnBrk="1" latinLnBrk="0" hangingPunct="1">
              <a:lnSpc>
                <a:spcPct val="90000"/>
              </a:lnSpc>
              <a:spcBef>
                <a:spcPct val="20000"/>
              </a:spcBef>
              <a:buFont typeface="Arial" pitchFamily="34" charset="0"/>
              <a:buNone/>
              <a:defRPr lang="en-US" sz="10000" b="0" i="1" kern="1200" baseline="0" dirty="0" smtClean="0">
                <a:ln>
                  <a:solidFill>
                    <a:schemeClr val="tx1">
                      <a:alpha val="21000"/>
                    </a:schemeClr>
                  </a:solidFill>
                </a:ln>
                <a:gradFill>
                  <a:gsLst>
                    <a:gs pos="6000">
                      <a:schemeClr val="accent4">
                        <a:lumMod val="75000"/>
                      </a:schemeClr>
                    </a:gs>
                    <a:gs pos="50000">
                      <a:schemeClr val="accent4">
                        <a:lumMod val="50000"/>
                      </a:schemeClr>
                    </a:gs>
                    <a:gs pos="100000">
                      <a:schemeClr val="bg2">
                        <a:lumMod val="85000"/>
                        <a:lumOff val="15000"/>
                      </a:schemeClr>
                    </a:gs>
                  </a:gsLst>
                  <a:lin ang="5400000" scaled="0"/>
                </a:gradFill>
                <a:effectLst>
                  <a:outerShdw blurRad="139700" dir="16200000" rotWithShape="0">
                    <a:schemeClr val="tx1">
                      <a:alpha val="34000"/>
                    </a:schemeClr>
                  </a:outerShdw>
                </a:effectLst>
                <a:latin typeface="+mn-lt"/>
                <a:ea typeface="+mn-ea"/>
                <a:cs typeface="Arial" pitchFamily="34" charset="0"/>
              </a:defRPr>
            </a:lvl1pPr>
          </a:lstStyle>
          <a:p>
            <a:pPr lvl="0"/>
            <a:r>
              <a:rPr lang="en-US" dirty="0"/>
              <a:t>click to…</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4_Demo, Video etc. &quot;special&quot; slides">
    <p:spTree>
      <p:nvGrpSpPr>
        <p:cNvPr id="1" name=""/>
        <p:cNvGrpSpPr/>
        <p:nvPr/>
      </p:nvGrpSpPr>
      <p:grpSpPr>
        <a:xfrm>
          <a:off x="0" y="0"/>
          <a:ext cx="0" cy="0"/>
          <a:chOff x="0" y="0"/>
          <a:chExt cx="0" cy="0"/>
        </a:xfrm>
      </p:grpSpPr>
      <p:pic>
        <p:nvPicPr>
          <p:cNvPr id="5" name="Picture 4" descr="white bar"/>
          <p:cNvPicPr>
            <a:picLocks noChangeAspect="1" noChangeArrowheads="1"/>
          </p:cNvPicPr>
          <p:nvPr userDrawn="1"/>
        </p:nvPicPr>
        <p:blipFill>
          <a:blip r:embed="rId2"/>
          <a:srcRect/>
          <a:stretch>
            <a:fillRect/>
          </a:stretch>
        </p:blipFill>
        <p:spPr bwMode="auto">
          <a:xfrm>
            <a:off x="0" y="2355850"/>
            <a:ext cx="7623810" cy="1623060"/>
          </a:xfrm>
          <a:prstGeom prst="rect">
            <a:avLst/>
          </a:prstGeom>
          <a:noFill/>
        </p:spPr>
      </p:pic>
      <p:sp>
        <p:nvSpPr>
          <p:cNvPr id="2" name="Title 1"/>
          <p:cNvSpPr>
            <a:spLocks noGrp="1"/>
          </p:cNvSpPr>
          <p:nvPr>
            <p:ph type="ctrTitle"/>
          </p:nvPr>
        </p:nvSpPr>
        <p:spPr>
          <a:xfrm>
            <a:off x="1369219" y="649805"/>
            <a:ext cx="7043208" cy="1523494"/>
          </a:xfrm>
        </p:spPr>
        <p:txBody>
          <a:bodyPr anchor="ctr" anchorCtr="0">
            <a:noAutofit/>
          </a:bodyPr>
          <a:lstStyle>
            <a:lvl1pPr>
              <a:lnSpc>
                <a:spcPct val="90000"/>
              </a:lnSpc>
              <a:defRPr sz="5400"/>
            </a:lvl1pPr>
          </a:lstStyle>
          <a:p>
            <a:r>
              <a:rPr lang="en-US"/>
              <a:t>Click to edit Master title style</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a:t>Click to edit Master subtitle style</a:t>
            </a:r>
            <a:endParaRPr lang="en-US" dirty="0"/>
          </a:p>
        </p:txBody>
      </p:sp>
      <p:sp>
        <p:nvSpPr>
          <p:cNvPr id="7" name="Text Placeholder 6"/>
          <p:cNvSpPr>
            <a:spLocks noGrp="1"/>
          </p:cNvSpPr>
          <p:nvPr>
            <p:ph type="body" sz="quarter" idx="10" hasCustomPrompt="1"/>
          </p:nvPr>
        </p:nvSpPr>
        <p:spPr>
          <a:xfrm>
            <a:off x="722049" y="2355850"/>
            <a:ext cx="7690114" cy="1384994"/>
          </a:xfrm>
        </p:spPr>
        <p:txBody>
          <a:bodyPr vert="horz" lIns="0" tIns="0" rIns="0" bIns="0" rtlCol="0" anchor="t" anchorCtr="0">
            <a:noAutofit/>
            <a:scene3d>
              <a:camera prst="orthographicFront"/>
              <a:lightRig rig="flat" dir="t"/>
            </a:scene3d>
            <a:sp3d extrusionH="88900" contourW="2540">
              <a:bevelT w="38100" h="31750"/>
              <a:contourClr>
                <a:srgbClr val="F4A234"/>
              </a:contourClr>
            </a:sp3d>
          </a:bodyPr>
          <a:lstStyle>
            <a:lvl1pPr marL="0" indent="0" algn="l" defTabSz="914363" rtl="0" eaLnBrk="1" latinLnBrk="0" hangingPunct="1">
              <a:lnSpc>
                <a:spcPct val="90000"/>
              </a:lnSpc>
              <a:spcBef>
                <a:spcPct val="20000"/>
              </a:spcBef>
              <a:buFont typeface="Arial" pitchFamily="34" charset="0"/>
              <a:buNone/>
              <a:defRPr lang="en-US" sz="10000" b="0" i="1" kern="1200" baseline="0" dirty="0" smtClean="0">
                <a:ln>
                  <a:solidFill>
                    <a:schemeClr val="tx1">
                      <a:alpha val="21000"/>
                    </a:schemeClr>
                  </a:solidFill>
                </a:ln>
                <a:gradFill>
                  <a:gsLst>
                    <a:gs pos="6000">
                      <a:schemeClr val="accent4">
                        <a:lumMod val="75000"/>
                      </a:schemeClr>
                    </a:gs>
                    <a:gs pos="50000">
                      <a:schemeClr val="accent4">
                        <a:lumMod val="50000"/>
                      </a:schemeClr>
                    </a:gs>
                    <a:gs pos="100000">
                      <a:schemeClr val="bg2">
                        <a:lumMod val="85000"/>
                        <a:lumOff val="15000"/>
                      </a:schemeClr>
                    </a:gs>
                  </a:gsLst>
                  <a:lin ang="5400000" scaled="0"/>
                </a:gradFill>
                <a:effectLst>
                  <a:outerShdw blurRad="139700" dir="16200000" rotWithShape="0">
                    <a:schemeClr val="tx1">
                      <a:alpha val="34000"/>
                    </a:schemeClr>
                  </a:outerShdw>
                </a:effectLst>
                <a:latin typeface="+mn-lt"/>
                <a:ea typeface="+mn-ea"/>
                <a:cs typeface="Arial" pitchFamily="34" charset="0"/>
              </a:defRPr>
            </a:lvl1pPr>
          </a:lstStyle>
          <a:p>
            <a:pPr lvl="0"/>
            <a:r>
              <a:rPr lang="en-US" dirty="0"/>
              <a:t>click to…</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Use for slides with Software Co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722313" y="1905000"/>
            <a:ext cx="8040688" cy="193899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Demo, Video etc. &quot;special&quot; slides">
    <p:spTree>
      <p:nvGrpSpPr>
        <p:cNvPr id="1" name=""/>
        <p:cNvGrpSpPr/>
        <p:nvPr/>
      </p:nvGrpSpPr>
      <p:grpSpPr>
        <a:xfrm>
          <a:off x="0" y="0"/>
          <a:ext cx="0" cy="0"/>
          <a:chOff x="0" y="0"/>
          <a:chExt cx="0" cy="0"/>
        </a:xfrm>
      </p:grpSpPr>
      <p:pic>
        <p:nvPicPr>
          <p:cNvPr id="5" name="Picture 4" descr="white bar"/>
          <p:cNvPicPr>
            <a:picLocks noChangeAspect="1" noChangeArrowheads="1"/>
          </p:cNvPicPr>
          <p:nvPr userDrawn="1"/>
        </p:nvPicPr>
        <p:blipFill>
          <a:blip r:embed="rId2"/>
          <a:srcRect/>
          <a:stretch>
            <a:fillRect/>
          </a:stretch>
        </p:blipFill>
        <p:spPr bwMode="auto">
          <a:xfrm>
            <a:off x="0" y="2355850"/>
            <a:ext cx="7623810" cy="1623060"/>
          </a:xfrm>
          <a:prstGeom prst="rect">
            <a:avLst/>
          </a:prstGeom>
          <a:noFill/>
        </p:spPr>
      </p:pic>
      <p:sp>
        <p:nvSpPr>
          <p:cNvPr id="2" name="Title 1"/>
          <p:cNvSpPr>
            <a:spLocks noGrp="1"/>
          </p:cNvSpPr>
          <p:nvPr>
            <p:ph type="ctrTitle"/>
          </p:nvPr>
        </p:nvSpPr>
        <p:spPr>
          <a:xfrm>
            <a:off x="1369219" y="649805"/>
            <a:ext cx="7043208" cy="1523494"/>
          </a:xfrm>
        </p:spPr>
        <p:txBody>
          <a:bodyPr anchor="ctr" anchorCtr="0">
            <a:noAutofit/>
          </a:bodyPr>
          <a:lstStyle>
            <a:lvl1pPr>
              <a:lnSpc>
                <a:spcPct val="90000"/>
              </a:lnSpc>
              <a:defRPr sz="5400"/>
            </a:lvl1pPr>
          </a:lstStyle>
          <a:p>
            <a:r>
              <a:rPr lang="en-US"/>
              <a:t>Click to edit Master title style</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a:t>Click to edit Master subtitle style</a:t>
            </a:r>
            <a:endParaRPr lang="en-US" dirty="0"/>
          </a:p>
        </p:txBody>
      </p:sp>
      <p:sp>
        <p:nvSpPr>
          <p:cNvPr id="7" name="Text Placeholder 6"/>
          <p:cNvSpPr>
            <a:spLocks noGrp="1"/>
          </p:cNvSpPr>
          <p:nvPr>
            <p:ph type="body" sz="quarter" idx="10" hasCustomPrompt="1"/>
          </p:nvPr>
        </p:nvSpPr>
        <p:spPr>
          <a:xfrm>
            <a:off x="722049" y="2355850"/>
            <a:ext cx="7690114" cy="1384994"/>
          </a:xfrm>
        </p:spPr>
        <p:txBody>
          <a:bodyPr vert="horz" lIns="0" tIns="0" rIns="0" bIns="0" rtlCol="0" anchor="t" anchorCtr="0">
            <a:noAutofit/>
            <a:scene3d>
              <a:camera prst="orthographicFront"/>
              <a:lightRig rig="flat" dir="t"/>
            </a:scene3d>
            <a:sp3d extrusionH="88900" contourW="2540">
              <a:bevelT w="38100" h="31750"/>
              <a:contourClr>
                <a:srgbClr val="F4A234"/>
              </a:contourClr>
            </a:sp3d>
          </a:bodyPr>
          <a:lstStyle>
            <a:lvl1pPr marL="0" indent="0" algn="l" defTabSz="914363" rtl="0" eaLnBrk="1" latinLnBrk="0" hangingPunct="1">
              <a:lnSpc>
                <a:spcPct val="90000"/>
              </a:lnSpc>
              <a:spcBef>
                <a:spcPct val="20000"/>
              </a:spcBef>
              <a:buFont typeface="Arial" pitchFamily="34" charset="0"/>
              <a:buNone/>
              <a:defRPr lang="en-US" sz="10000" b="0" i="1" kern="1200" baseline="0" dirty="0" smtClean="0">
                <a:ln>
                  <a:solidFill>
                    <a:schemeClr val="tx1">
                      <a:alpha val="21000"/>
                    </a:schemeClr>
                  </a:solidFill>
                </a:ln>
                <a:gradFill>
                  <a:gsLst>
                    <a:gs pos="6000">
                      <a:schemeClr val="accent4">
                        <a:lumMod val="75000"/>
                      </a:schemeClr>
                    </a:gs>
                    <a:gs pos="50000">
                      <a:schemeClr val="accent4">
                        <a:lumMod val="50000"/>
                      </a:schemeClr>
                    </a:gs>
                    <a:gs pos="100000">
                      <a:schemeClr val="bg2">
                        <a:lumMod val="85000"/>
                        <a:lumOff val="15000"/>
                      </a:schemeClr>
                    </a:gs>
                  </a:gsLst>
                  <a:lin ang="5400000" scaled="0"/>
                </a:gradFill>
                <a:effectLst>
                  <a:outerShdw blurRad="139700" dir="16200000" rotWithShape="0">
                    <a:schemeClr val="tx1">
                      <a:alpha val="34000"/>
                    </a:schemeClr>
                  </a:outerShdw>
                </a:effectLst>
                <a:latin typeface="+mn-lt"/>
                <a:ea typeface="+mn-ea"/>
                <a:cs typeface="Arial" pitchFamily="34" charset="0"/>
              </a:defRPr>
            </a:lvl1pPr>
          </a:lstStyle>
          <a:p>
            <a:pPr lvl="0"/>
            <a:r>
              <a:rPr lang="en-US" dirty="0"/>
              <a:t>click to…</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381000" y="1411552"/>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image" Target="../media/image4.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image" Target="../media/image6.png"/><Relationship Id="rId5" Type="http://schemas.openxmlformats.org/officeDocument/2006/relationships/image" Target="../media/image1.png"/><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l="-1000" r="-1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88"/>
            <a:ext cx="8382000" cy="664797"/>
          </a:xfrm>
          <a:prstGeom prst="rect">
            <a:avLst/>
          </a:prstGeom>
        </p:spPr>
        <p:txBody>
          <a:bodyPr vert="horz" wrap="square" lIns="0" tIns="0" rIns="0" bIns="0" rtlCol="0" anchor="t">
            <a:spAutoFit/>
          </a:bodyPr>
          <a:lstStyle/>
          <a:p>
            <a:r>
              <a:rPr lang="en-US"/>
              <a:t>Click to edit Master title style</a:t>
            </a:r>
            <a:endParaRPr lang="en-US" dirty="0"/>
          </a:p>
        </p:txBody>
      </p:sp>
      <p:sp>
        <p:nvSpPr>
          <p:cNvPr id="3" name="Text Placeholder 2"/>
          <p:cNvSpPr>
            <a:spLocks noGrp="1"/>
          </p:cNvSpPr>
          <p:nvPr>
            <p:ph type="body" idx="1"/>
          </p:nvPr>
        </p:nvSpPr>
        <p:spPr>
          <a:xfrm>
            <a:off x="381000" y="1412875"/>
            <a:ext cx="8382000" cy="2135969"/>
          </a:xfrm>
          <a:prstGeom prst="rect">
            <a:avLst/>
          </a:prstGeom>
        </p:spPr>
        <p:txBody>
          <a:bodyPr vert="horz"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4" name="Picture 3" descr="bottombar.png"/>
          <p:cNvPicPr>
            <a:picLocks noChangeAspect="1"/>
          </p:cNvPicPr>
          <p:nvPr/>
        </p:nvPicPr>
        <p:blipFill>
          <a:blip r:embed="rId17"/>
          <a:stretch>
            <a:fillRect/>
          </a:stretch>
        </p:blipFill>
        <p:spPr>
          <a:xfrm>
            <a:off x="0" y="6299337"/>
            <a:ext cx="9144000" cy="557076"/>
          </a:xfrm>
          <a:prstGeom prst="rect">
            <a:avLst/>
          </a:prstGeom>
        </p:spPr>
      </p:pic>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61" r:id="rId12"/>
    <p:sldLayoutId id="2147483690" r:id="rId13"/>
    <p:sldLayoutId id="2147483731" r:id="rId14"/>
  </p:sldLayoutIdLst>
  <p:transition>
    <p:fade/>
  </p:transition>
  <p:hf hdr="0" dt="0"/>
  <p:txStyles>
    <p:titleStyle>
      <a:lvl1pPr algn="l" defTabSz="914363" rtl="0" eaLnBrk="1" latinLnBrk="0" hangingPunct="1">
        <a:lnSpc>
          <a:spcPct val="90000"/>
        </a:lnSpc>
        <a:spcBef>
          <a:spcPct val="0"/>
        </a:spcBef>
        <a:buNone/>
        <a:defRPr lang="en-US" sz="4800" b="0" kern="0" cap="none" spc="-150" dirty="0">
          <a:ln w="3175">
            <a:noFill/>
          </a:ln>
          <a:solidFill>
            <a:srgbClr val="005825"/>
          </a:solidFill>
          <a:effectLst/>
          <a:latin typeface="+mj-lt"/>
          <a:ea typeface="+mn-ea"/>
          <a:cs typeface="Arial" pitchFamily="34" charset="0"/>
        </a:defRPr>
      </a:lvl1pPr>
    </p:titleStyle>
    <p:bodyStyle>
      <a:lvl1pPr marL="396875" indent="-396875" algn="l" defTabSz="914363" rtl="0" eaLnBrk="1" latinLnBrk="0" hangingPunct="1">
        <a:lnSpc>
          <a:spcPct val="90000"/>
        </a:lnSpc>
        <a:spcBef>
          <a:spcPct val="20000"/>
        </a:spcBef>
        <a:buFontTx/>
        <a:buBlip>
          <a:blip r:embed="rId18"/>
        </a:buBlip>
        <a:defRPr sz="3200" kern="1200">
          <a:solidFill>
            <a:schemeClr val="tx1"/>
          </a:solidFill>
          <a:latin typeface="+mn-lt"/>
          <a:ea typeface="+mn-ea"/>
          <a:cs typeface="+mn-cs"/>
        </a:defRPr>
      </a:lvl1pPr>
      <a:lvl2pPr marL="914400" indent="-396875" algn="l" defTabSz="914363" rtl="0" eaLnBrk="1" latinLnBrk="0" hangingPunct="1">
        <a:lnSpc>
          <a:spcPct val="90000"/>
        </a:lnSpc>
        <a:spcBef>
          <a:spcPct val="20000"/>
        </a:spcBef>
        <a:buFontTx/>
        <a:buBlip>
          <a:blip r:embed="rId19"/>
        </a:buBlip>
        <a:defRPr sz="2800" kern="1200">
          <a:solidFill>
            <a:schemeClr val="tx1"/>
          </a:solidFill>
          <a:latin typeface="+mn-lt"/>
          <a:ea typeface="+mn-ea"/>
          <a:cs typeface="+mn-cs"/>
        </a:defRPr>
      </a:lvl2pPr>
      <a:lvl3pPr marL="1258888" indent="-344488" algn="l" defTabSz="914363" rtl="0" eaLnBrk="1" latinLnBrk="0" hangingPunct="1">
        <a:lnSpc>
          <a:spcPct val="90000"/>
        </a:lnSpc>
        <a:spcBef>
          <a:spcPct val="20000"/>
        </a:spcBef>
        <a:buFontTx/>
        <a:buBlip>
          <a:blip r:embed="rId19"/>
        </a:buBlip>
        <a:defRPr sz="2400" kern="1200">
          <a:solidFill>
            <a:schemeClr val="tx1"/>
          </a:solidFill>
          <a:latin typeface="+mn-lt"/>
          <a:ea typeface="+mn-ea"/>
          <a:cs typeface="+mn-cs"/>
        </a:defRPr>
      </a:lvl3pPr>
      <a:lvl4pPr marL="1604963" indent="-346075" algn="l" defTabSz="914363" rtl="0" eaLnBrk="1" latinLnBrk="0" hangingPunct="1">
        <a:lnSpc>
          <a:spcPct val="90000"/>
        </a:lnSpc>
        <a:spcBef>
          <a:spcPct val="20000"/>
        </a:spcBef>
        <a:buFontTx/>
        <a:buBlip>
          <a:blip r:embed="rId19"/>
        </a:buBlip>
        <a:defRPr sz="2400" kern="1200">
          <a:solidFill>
            <a:schemeClr val="tx1"/>
          </a:solidFill>
          <a:latin typeface="+mn-lt"/>
          <a:ea typeface="+mn-ea"/>
          <a:cs typeface="+mn-cs"/>
        </a:defRPr>
      </a:lvl4pPr>
      <a:lvl5pPr marL="1941513" indent="-336550" algn="l" defTabSz="914363" rtl="0" eaLnBrk="1" latinLnBrk="0" hangingPunct="1">
        <a:lnSpc>
          <a:spcPct val="90000"/>
        </a:lnSpc>
        <a:spcBef>
          <a:spcPct val="20000"/>
        </a:spcBef>
        <a:buFontTx/>
        <a:buBlip>
          <a:blip r:embed="rId19"/>
        </a:buBlip>
        <a:defRPr sz="2400" kern="1200">
          <a:solidFill>
            <a:schemeClr val="tx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l="-1000" r="-1000"/>
          </a:stretch>
        </a:blipFill>
        <a:effectLst/>
      </p:bgPr>
    </p:bg>
    <p:spTree>
      <p:nvGrpSpPr>
        <p:cNvPr id="1" name=""/>
        <p:cNvGrpSpPr/>
        <p:nvPr/>
      </p:nvGrpSpPr>
      <p:grpSpPr>
        <a:xfrm>
          <a:off x="0" y="0"/>
          <a:ext cx="0" cy="0"/>
          <a:chOff x="0" y="0"/>
          <a:chExt cx="0" cy="0"/>
        </a:xfrm>
      </p:grpSpPr>
      <p:pic>
        <p:nvPicPr>
          <p:cNvPr id="4" name="Picture 3" descr="white rectangle.png"/>
          <p:cNvPicPr>
            <a:picLocks noChangeAspect="1"/>
          </p:cNvPicPr>
          <p:nvPr/>
        </p:nvPicPr>
        <p:blipFill>
          <a:blip r:embed="rId6"/>
          <a:srcRect b="10453"/>
          <a:stretch>
            <a:fillRect/>
          </a:stretch>
        </p:blipFill>
        <p:spPr>
          <a:xfrm>
            <a:off x="0" y="1299706"/>
            <a:ext cx="9144000" cy="5558294"/>
          </a:xfrm>
          <a:prstGeom prst="rect">
            <a:avLst/>
          </a:prstGeom>
        </p:spPr>
      </p:pic>
      <p:sp>
        <p:nvSpPr>
          <p:cNvPr id="2" name="Title Placeholder 1"/>
          <p:cNvSpPr>
            <a:spLocks noGrp="1"/>
          </p:cNvSpPr>
          <p:nvPr>
            <p:ph type="title"/>
          </p:nvPr>
        </p:nvSpPr>
        <p:spPr>
          <a:xfrm>
            <a:off x="381000" y="230188"/>
            <a:ext cx="8382000" cy="664797"/>
          </a:xfrm>
          <a:prstGeom prst="rect">
            <a:avLst/>
          </a:prstGeom>
        </p:spPr>
        <p:txBody>
          <a:bodyPr vert="horz" wrap="square" lIns="0" tIns="0" rIns="0" bIns="0" rtlCol="0" anchor="t">
            <a:spAutoFit/>
          </a:bodyPr>
          <a:lstStyle/>
          <a:p>
            <a:r>
              <a:rPr lang="en-US" dirty="0"/>
              <a:t>Click to edit Master title style</a:t>
            </a:r>
          </a:p>
        </p:txBody>
      </p:sp>
      <p:sp>
        <p:nvSpPr>
          <p:cNvPr id="3" name="Text Placeholder 2"/>
          <p:cNvSpPr>
            <a:spLocks noGrp="1"/>
          </p:cNvSpPr>
          <p:nvPr>
            <p:ph type="body" idx="1"/>
          </p:nvPr>
        </p:nvSpPr>
        <p:spPr>
          <a:xfrm>
            <a:off x="722312" y="1905000"/>
            <a:ext cx="8040688" cy="2108269"/>
          </a:xfrm>
          <a:prstGeom prst="rect">
            <a:avLst/>
          </a:prstGeom>
        </p:spPr>
        <p:txBody>
          <a:bodyPr vert="horz" wrap="square" lIns="0" tIns="0" rIns="0" bIns="0" rtlCol="0">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Lst>
  <p:transition>
    <p:fade/>
  </p:transition>
  <p:hf hdr="0" dt="0"/>
  <p:txStyles>
    <p:titleStyle>
      <a:lvl1pPr algn="l" defTabSz="914363" rtl="0" eaLnBrk="1" latinLnBrk="0" hangingPunct="1">
        <a:lnSpc>
          <a:spcPct val="90000"/>
        </a:lnSpc>
        <a:spcBef>
          <a:spcPct val="0"/>
        </a:spcBef>
        <a:buNone/>
        <a:defRPr lang="en-US" sz="4800" b="0" kern="0" cap="none" spc="-150" dirty="0">
          <a:ln w="3175">
            <a:noFill/>
          </a:ln>
          <a:solidFill>
            <a:srgbClr val="005825"/>
          </a:solidFill>
          <a:effectLst/>
          <a:latin typeface="+mj-lt"/>
          <a:ea typeface="+mn-ea"/>
          <a:cs typeface="Arial" pitchFamily="34" charset="0"/>
        </a:defRPr>
      </a:lvl1pPr>
    </p:titleStyle>
    <p:bodyStyle>
      <a:lvl1pPr marL="0" indent="0" algn="l" defTabSz="914363" rtl="0" eaLnBrk="1" latinLnBrk="0" hangingPunct="1">
        <a:lnSpc>
          <a:spcPct val="90000"/>
        </a:lnSpc>
        <a:spcBef>
          <a:spcPct val="20000"/>
        </a:spcBef>
        <a:buFont typeface="Arial" pitchFamily="34" charset="0"/>
        <a:buNone/>
        <a:defRPr sz="3000" b="1" kern="1200">
          <a:solidFill>
            <a:schemeClr val="tx1"/>
          </a:solidFill>
          <a:latin typeface="Courier New" pitchFamily="49" charset="0"/>
          <a:ea typeface="+mn-ea"/>
          <a:cs typeface="Courier New" pitchFamily="49" charset="0"/>
        </a:defRPr>
      </a:lvl1pPr>
      <a:lvl2pPr marL="384954" indent="-7937" algn="l" defTabSz="914363" rtl="0" eaLnBrk="1" latinLnBrk="0" hangingPunct="1">
        <a:lnSpc>
          <a:spcPct val="90000"/>
        </a:lnSpc>
        <a:spcBef>
          <a:spcPct val="20000"/>
        </a:spcBef>
        <a:buFont typeface="Arial" pitchFamily="34" charset="0"/>
        <a:buNone/>
        <a:defRPr sz="2800" b="1" kern="1200">
          <a:solidFill>
            <a:schemeClr val="tx1"/>
          </a:solidFill>
          <a:latin typeface="Courier New" pitchFamily="49" charset="0"/>
          <a:ea typeface="+mn-ea"/>
          <a:cs typeface="Courier New" pitchFamily="49" charset="0"/>
        </a:defRPr>
      </a:lvl2pPr>
      <a:lvl3pPr marL="761970"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3pPr>
      <a:lvl4pPr marL="1094009"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4pPr>
      <a:lvl5pPr marL="1426047" indent="0"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428596" y="2857496"/>
            <a:ext cx="8001056" cy="3286148"/>
          </a:xfrm>
        </p:spPr>
        <p:txBody>
          <a:bodyPr/>
          <a:lstStyle/>
          <a:p>
            <a:r>
              <a:rPr lang="en-AU" sz="6000" b="1" dirty="0"/>
              <a:t>Exhortations from the edge of the Promised Land               </a:t>
            </a:r>
            <a:r>
              <a:rPr lang="en-AU" sz="4800" dirty="0"/>
              <a:t>Study 1</a:t>
            </a:r>
          </a:p>
          <a:p>
            <a:r>
              <a:rPr sz="4800"/>
              <a:t>Caleb- wholly following Yahweh</a:t>
            </a:r>
            <a:endParaRPr lang="en-AU" sz="4800" dirty="0"/>
          </a:p>
          <a:p>
            <a:endParaRPr lang="en-AU" sz="4800" dirty="0"/>
          </a:p>
        </p:txBody>
      </p:sp>
      <p:pic>
        <p:nvPicPr>
          <p:cNvPr id="3" name="Picture 2" descr="still_life_with_open_bible_candlestick_and_novel.jpg"/>
          <p:cNvPicPr>
            <a:picLocks noChangeAspect="1"/>
          </p:cNvPicPr>
          <p:nvPr/>
        </p:nvPicPr>
        <p:blipFill>
          <a:blip r:embed="rId2"/>
          <a:stretch>
            <a:fillRect/>
          </a:stretch>
        </p:blipFill>
        <p:spPr>
          <a:xfrm>
            <a:off x="1785918" y="214290"/>
            <a:ext cx="5143536" cy="2643206"/>
          </a:xfrm>
          <a:prstGeom prst="rect">
            <a:avLst/>
          </a:prstGeom>
        </p:spPr>
      </p:pic>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1329595"/>
          </a:xfrm>
        </p:spPr>
        <p:txBody>
          <a:bodyPr>
            <a:normAutofit/>
          </a:bodyPr>
          <a:lstStyle/>
          <a:p>
            <a:pPr algn="ctr"/>
            <a:r>
              <a:rPr lang="en-AU" b="1" dirty="0"/>
              <a:t>THE LESSON OF THE </a:t>
            </a:r>
            <a:br>
              <a:rPr lang="en-AU" b="1" dirty="0"/>
            </a:br>
            <a:r>
              <a:rPr lang="en-AU" b="1" dirty="0"/>
              <a:t>WILDERNESS GENERATION</a:t>
            </a:r>
          </a:p>
        </p:txBody>
      </p:sp>
      <p:sp>
        <p:nvSpPr>
          <p:cNvPr id="3" name="Text Placeholder 2"/>
          <p:cNvSpPr>
            <a:spLocks noGrp="1"/>
          </p:cNvSpPr>
          <p:nvPr>
            <p:ph type="body" sz="quarter" idx="10"/>
          </p:nvPr>
        </p:nvSpPr>
        <p:spPr>
          <a:xfrm>
            <a:off x="71406" y="1571612"/>
            <a:ext cx="8929718" cy="4401205"/>
          </a:xfrm>
        </p:spPr>
        <p:txBody>
          <a:bodyPr>
            <a:normAutofit/>
          </a:bodyPr>
          <a:lstStyle/>
          <a:p>
            <a:pPr marL="541338" indent="-4763">
              <a:buNone/>
            </a:pPr>
            <a:r>
              <a:rPr lang="en-AU" sz="4400" dirty="0"/>
              <a:t>Now all these things happened unto them for ensamples: and they are written for our admonition, upon whom the ends of the world are come. Wherefore let him that thinketh he standeth take heed lest he fall.</a:t>
            </a:r>
            <a:endParaRPr lang="en-US" sz="4400" dirty="0">
              <a:solidFill>
                <a:srgbClr val="000000"/>
              </a:solidFill>
            </a:endParaRPr>
          </a:p>
        </p:txBody>
      </p:sp>
      <p:sp>
        <p:nvSpPr>
          <p:cNvPr id="4" name="TextBox 3"/>
          <p:cNvSpPr txBox="1"/>
          <p:nvPr/>
        </p:nvSpPr>
        <p:spPr>
          <a:xfrm>
            <a:off x="4214778" y="5715016"/>
            <a:ext cx="4929222" cy="707886"/>
          </a:xfrm>
          <a:prstGeom prst="rect">
            <a:avLst/>
          </a:prstGeom>
          <a:noFill/>
        </p:spPr>
        <p:txBody>
          <a:bodyPr wrap="square" rtlCol="0">
            <a:spAutoFit/>
          </a:bodyPr>
          <a:lstStyle/>
          <a:p>
            <a:r>
              <a:rPr lang="en-US" sz="4000" b="1" dirty="0">
                <a:solidFill>
                  <a:srgbClr val="C00000"/>
                </a:solidFill>
              </a:rPr>
              <a:t>1 Corinthians 10:11-12</a:t>
            </a:r>
            <a:endParaRPr lang="en-AU" b="1" dirty="0">
              <a:solidFill>
                <a:srgbClr val="C00000"/>
              </a:solidFill>
            </a:endParaRPr>
          </a:p>
        </p:txBody>
      </p:sp>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1329595"/>
          </a:xfrm>
        </p:spPr>
        <p:txBody>
          <a:bodyPr>
            <a:normAutofit/>
          </a:bodyPr>
          <a:lstStyle/>
          <a:p>
            <a:r>
              <a:rPr lang="en-AU" b="1" dirty="0"/>
              <a:t>ALL THESE THINGS HAPPENED UNTO THEM FOR TYPES……..</a:t>
            </a:r>
          </a:p>
        </p:txBody>
      </p:sp>
      <p:sp>
        <p:nvSpPr>
          <p:cNvPr id="3" name="Text Placeholder 2"/>
          <p:cNvSpPr>
            <a:spLocks noGrp="1"/>
          </p:cNvSpPr>
          <p:nvPr>
            <p:ph type="body" sz="quarter" idx="10"/>
          </p:nvPr>
        </p:nvSpPr>
        <p:spPr>
          <a:xfrm>
            <a:off x="357158" y="1714488"/>
            <a:ext cx="8382000" cy="4148828"/>
          </a:xfrm>
        </p:spPr>
        <p:txBody>
          <a:bodyPr/>
          <a:lstStyle/>
          <a:p>
            <a:r>
              <a:rPr lang="en-AU" dirty="0"/>
              <a:t>Spiritual Privileges – they </a:t>
            </a:r>
            <a:r>
              <a:rPr lang="en-AU" b="1" dirty="0">
                <a:solidFill>
                  <a:srgbClr val="C00000"/>
                </a:solidFill>
              </a:rPr>
              <a:t>ALL</a:t>
            </a:r>
            <a:r>
              <a:rPr lang="en-AU" dirty="0"/>
              <a:t> experienced</a:t>
            </a:r>
          </a:p>
          <a:p>
            <a:pPr lvl="1"/>
            <a:r>
              <a:rPr lang="en-AU" dirty="0"/>
              <a:t>Protected by the cloud (the angel of God’s presence </a:t>
            </a:r>
          </a:p>
          <a:p>
            <a:pPr lvl="1"/>
            <a:r>
              <a:rPr lang="en-AU" dirty="0"/>
              <a:t>Passed through the Red Sea (rescued by God)</a:t>
            </a:r>
          </a:p>
          <a:p>
            <a:pPr lvl="1"/>
            <a:r>
              <a:rPr lang="en-AU" dirty="0"/>
              <a:t>Baptised into Moses, became a kingdom of priests</a:t>
            </a:r>
          </a:p>
          <a:p>
            <a:pPr lvl="1"/>
            <a:r>
              <a:rPr lang="en-AU" dirty="0"/>
              <a:t>Received the manna every day </a:t>
            </a:r>
          </a:p>
          <a:p>
            <a:pPr lvl="1"/>
            <a:r>
              <a:rPr lang="en-AU" dirty="0"/>
              <a:t>Drank water from the rock</a:t>
            </a:r>
          </a:p>
          <a:p>
            <a:pPr lvl="1"/>
            <a:r>
              <a:rPr lang="en-AU" dirty="0"/>
              <a:t>Could perceive Christ in the symbols and through the angel  who shepherded them.</a:t>
            </a:r>
          </a:p>
          <a:p>
            <a:pPr lvl="1"/>
            <a:endParaRPr lang="en-AU" dirty="0"/>
          </a:p>
        </p:txBody>
      </p:sp>
      <p:sp>
        <p:nvSpPr>
          <p:cNvPr id="4" name="TextBox 3"/>
          <p:cNvSpPr txBox="1"/>
          <p:nvPr/>
        </p:nvSpPr>
        <p:spPr>
          <a:xfrm>
            <a:off x="7643834" y="6396335"/>
            <a:ext cx="1000164" cy="461665"/>
          </a:xfrm>
          <a:prstGeom prst="rect">
            <a:avLst/>
          </a:prstGeom>
          <a:noFill/>
        </p:spPr>
        <p:txBody>
          <a:bodyPr wrap="square" rtlCol="0">
            <a:spAutoFit/>
          </a:bodyPr>
          <a:lstStyle/>
          <a:p>
            <a:r>
              <a:rPr lang="en-US" sz="2400" b="1" dirty="0">
                <a:solidFill>
                  <a:srgbClr val="C00000"/>
                </a:solidFill>
              </a:rPr>
              <a:t>1 of 2</a:t>
            </a:r>
            <a:endParaRPr lang="en-AU" sz="2400" b="1" dirty="0">
              <a:solidFill>
                <a:srgbClr val="C00000"/>
              </a:solidFill>
            </a:endParaRPr>
          </a:p>
        </p:txBody>
      </p:sp>
    </p:spTree>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dirty="0"/>
          </a:p>
        </p:txBody>
      </p:sp>
      <p:sp>
        <p:nvSpPr>
          <p:cNvPr id="3" name="Text Placeholder 2"/>
          <p:cNvSpPr>
            <a:spLocks noGrp="1"/>
          </p:cNvSpPr>
          <p:nvPr>
            <p:ph type="body" sz="quarter" idx="10"/>
          </p:nvPr>
        </p:nvSpPr>
        <p:spPr>
          <a:xfrm>
            <a:off x="381000" y="1411552"/>
            <a:ext cx="8382000" cy="443198"/>
          </a:xfrm>
        </p:spPr>
        <p:txBody>
          <a:bodyPr>
            <a:normAutofit/>
          </a:bodyPr>
          <a:lstStyle/>
          <a:p>
            <a:endParaRPr lang="en-AU" dirty="0"/>
          </a:p>
        </p:txBody>
      </p:sp>
      <p:pic>
        <p:nvPicPr>
          <p:cNvPr id="4" name="Picture 3" descr="map2.jpg"/>
          <p:cNvPicPr>
            <a:picLocks noChangeAspect="1"/>
          </p:cNvPicPr>
          <p:nvPr/>
        </p:nvPicPr>
        <p:blipFill>
          <a:blip r:embed="rId2"/>
          <a:stretch>
            <a:fillRect/>
          </a:stretch>
        </p:blipFill>
        <p:spPr>
          <a:xfrm>
            <a:off x="0" y="0"/>
            <a:ext cx="9144000" cy="6858000"/>
          </a:xfrm>
          <a:prstGeom prst="rect">
            <a:avLst/>
          </a:prstGeom>
        </p:spPr>
      </p:pic>
      <p:sp>
        <p:nvSpPr>
          <p:cNvPr id="5" name="TextBox 4"/>
          <p:cNvSpPr txBox="1"/>
          <p:nvPr/>
        </p:nvSpPr>
        <p:spPr>
          <a:xfrm>
            <a:off x="357158" y="1571612"/>
            <a:ext cx="5715040" cy="523220"/>
          </a:xfrm>
          <a:prstGeom prst="rect">
            <a:avLst/>
          </a:prstGeom>
          <a:solidFill>
            <a:srgbClr val="FFFF00"/>
          </a:solidFill>
        </p:spPr>
        <p:txBody>
          <a:bodyPr wrap="square" rtlCol="0">
            <a:spAutoFit/>
          </a:bodyPr>
          <a:lstStyle/>
          <a:p>
            <a:r>
              <a:rPr lang="en-US" sz="2800" b="1" dirty="0"/>
              <a:t>THE ECCLESIA IN THE WILDERNESS</a:t>
            </a:r>
            <a:endParaRPr lang="en-AU" sz="2800" b="1" dirty="0"/>
          </a:p>
        </p:txBody>
      </p:sp>
    </p:spTree>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4842" y="71414"/>
            <a:ext cx="8382000" cy="1329595"/>
          </a:xfrm>
        </p:spPr>
        <p:txBody>
          <a:bodyPr>
            <a:normAutofit/>
          </a:bodyPr>
          <a:lstStyle/>
          <a:p>
            <a:r>
              <a:rPr lang="en-AU" b="1" dirty="0"/>
              <a:t>ALL THESE THINGS HAPPENED UNTO THEM FOR TYPES……..</a:t>
            </a:r>
          </a:p>
        </p:txBody>
      </p:sp>
      <p:sp>
        <p:nvSpPr>
          <p:cNvPr id="3" name="Text Placeholder 2"/>
          <p:cNvSpPr>
            <a:spLocks noGrp="1"/>
          </p:cNvSpPr>
          <p:nvPr>
            <p:ph type="body" sz="quarter" idx="10"/>
          </p:nvPr>
        </p:nvSpPr>
        <p:spPr>
          <a:xfrm>
            <a:off x="214282" y="1500174"/>
            <a:ext cx="8715436" cy="5139869"/>
          </a:xfrm>
        </p:spPr>
        <p:txBody>
          <a:bodyPr>
            <a:normAutofit/>
          </a:bodyPr>
          <a:lstStyle/>
          <a:p>
            <a:pPr>
              <a:tabLst>
                <a:tab pos="1349375" algn="l"/>
                <a:tab pos="8520113" algn="r"/>
              </a:tabLst>
            </a:pPr>
            <a:r>
              <a:rPr lang="en-AU" dirty="0"/>
              <a:t>Specific failures: ‘</a:t>
            </a:r>
            <a:r>
              <a:rPr lang="en-AU" b="1" dirty="0">
                <a:solidFill>
                  <a:srgbClr val="C00000"/>
                </a:solidFill>
              </a:rPr>
              <a:t>Most</a:t>
            </a:r>
            <a:r>
              <a:rPr lang="en-AU" dirty="0"/>
              <a:t> of them’ v5  (Diaglott)</a:t>
            </a:r>
          </a:p>
          <a:p>
            <a:pPr marL="623888" lvl="1">
              <a:tabLst>
                <a:tab pos="1349375" algn="l"/>
                <a:tab pos="8520113" algn="r"/>
              </a:tabLst>
            </a:pPr>
            <a:r>
              <a:rPr lang="en-AU" dirty="0"/>
              <a:t>v6 	Lusted after evil things – ‘the delicacies of 	Egypt’ 	– ‘Give us flesh to eat’ 	</a:t>
            </a:r>
            <a:r>
              <a:rPr lang="en-AU" dirty="0">
                <a:solidFill>
                  <a:srgbClr val="C00000"/>
                </a:solidFill>
              </a:rPr>
              <a:t>Num 11v4-5</a:t>
            </a:r>
          </a:p>
          <a:p>
            <a:pPr marL="623888" lvl="1">
              <a:tabLst>
                <a:tab pos="1349375" algn="l"/>
                <a:tab pos="8520113" algn="r"/>
              </a:tabLst>
            </a:pPr>
            <a:r>
              <a:rPr lang="en-AU" dirty="0"/>
              <a:t>v7	Idolaters – reinstated the gods of Egypt,   	demanded license to  express the flesh  	</a:t>
            </a:r>
            <a:r>
              <a:rPr lang="en-AU" dirty="0">
                <a:solidFill>
                  <a:srgbClr val="C00000"/>
                </a:solidFill>
              </a:rPr>
              <a:t>Exod 32v6</a:t>
            </a:r>
          </a:p>
          <a:p>
            <a:pPr marL="623888" lvl="1">
              <a:tabLst>
                <a:tab pos="1349375" algn="l"/>
                <a:tab pos="8520113" algn="r"/>
              </a:tabLst>
            </a:pPr>
            <a:r>
              <a:rPr lang="en-AU" dirty="0"/>
              <a:t>v8	Fornicators – with the daughters of Moab 	</a:t>
            </a:r>
            <a:r>
              <a:rPr lang="en-AU" dirty="0">
                <a:solidFill>
                  <a:srgbClr val="C00000"/>
                </a:solidFill>
              </a:rPr>
              <a:t>Num25</a:t>
            </a:r>
          </a:p>
          <a:p>
            <a:pPr marL="623888" lvl="1">
              <a:tabLst>
                <a:tab pos="1349375" algn="l"/>
                <a:tab pos="8520113" algn="r"/>
              </a:tabLst>
            </a:pPr>
            <a:r>
              <a:rPr lang="en-AU" dirty="0"/>
              <a:t>v9	Tempted God – despised the manna, doubted 	God’s power and intentions 	</a:t>
            </a:r>
            <a:r>
              <a:rPr lang="en-AU" dirty="0">
                <a:solidFill>
                  <a:srgbClr val="C00000"/>
                </a:solidFill>
              </a:rPr>
              <a:t>Num21v5</a:t>
            </a:r>
          </a:p>
          <a:p>
            <a:pPr marL="623888" lvl="1">
              <a:tabLst>
                <a:tab pos="1349375" algn="l"/>
                <a:tab pos="8520113" algn="r"/>
              </a:tabLst>
            </a:pPr>
            <a:r>
              <a:rPr lang="en-AU" dirty="0"/>
              <a:t>V10	Murmured (10 times) – slandered God’s </a:t>
            </a:r>
            <a:br>
              <a:rPr lang="en-AU" dirty="0"/>
            </a:br>
            <a:r>
              <a:rPr lang="en-AU" dirty="0"/>
              <a:t>	land, blamed God and Moses- a negative spirit 			</a:t>
            </a:r>
            <a:r>
              <a:rPr lang="en-AU" dirty="0">
                <a:solidFill>
                  <a:srgbClr val="C00000"/>
                </a:solidFill>
              </a:rPr>
              <a:t>Num14v21</a:t>
            </a:r>
            <a:r>
              <a:rPr lang="en-AU" dirty="0"/>
              <a:t>	</a:t>
            </a:r>
          </a:p>
        </p:txBody>
      </p:sp>
      <p:sp>
        <p:nvSpPr>
          <p:cNvPr id="4" name="TextBox 3"/>
          <p:cNvSpPr txBox="1"/>
          <p:nvPr/>
        </p:nvSpPr>
        <p:spPr>
          <a:xfrm>
            <a:off x="7643834" y="6396335"/>
            <a:ext cx="1000164" cy="461665"/>
          </a:xfrm>
          <a:prstGeom prst="rect">
            <a:avLst/>
          </a:prstGeom>
          <a:noFill/>
        </p:spPr>
        <p:txBody>
          <a:bodyPr wrap="square" rtlCol="0">
            <a:spAutoFit/>
          </a:bodyPr>
          <a:lstStyle/>
          <a:p>
            <a:r>
              <a:rPr lang="en-US" sz="2400" b="1" dirty="0">
                <a:solidFill>
                  <a:srgbClr val="C00000"/>
                </a:solidFill>
              </a:rPr>
              <a:t>2 of 2</a:t>
            </a:r>
            <a:endParaRPr lang="en-AU" sz="2400" b="1" dirty="0">
              <a:solidFill>
                <a:srgbClr val="C00000"/>
              </a:solidFill>
            </a:endParaRPr>
          </a:p>
        </p:txBody>
      </p:sp>
    </p:spTree>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b="1" dirty="0"/>
              <a:t>TEN CAUSES of MURMURING…</a:t>
            </a:r>
          </a:p>
        </p:txBody>
      </p:sp>
      <p:sp>
        <p:nvSpPr>
          <p:cNvPr id="3" name="Text Placeholder 2"/>
          <p:cNvSpPr>
            <a:spLocks noGrp="1"/>
          </p:cNvSpPr>
          <p:nvPr>
            <p:ph type="body" sz="quarter" idx="10"/>
          </p:nvPr>
        </p:nvSpPr>
        <p:spPr>
          <a:xfrm>
            <a:off x="214282" y="1000108"/>
            <a:ext cx="8715436" cy="4653582"/>
          </a:xfrm>
        </p:spPr>
        <p:txBody>
          <a:bodyPr>
            <a:normAutofit/>
          </a:bodyPr>
          <a:lstStyle/>
          <a:p>
            <a:pPr marL="514350" indent="-514350">
              <a:buFont typeface="+mj-lt"/>
              <a:buAutoNum type="arabicPeriod"/>
            </a:pPr>
            <a:r>
              <a:rPr lang="en-AU" sz="2800" dirty="0"/>
              <a:t>For water – </a:t>
            </a:r>
            <a:r>
              <a:rPr lang="en-AU" sz="2800" i="1" dirty="0"/>
              <a:t>Exod 15v24-26</a:t>
            </a:r>
          </a:p>
          <a:p>
            <a:pPr marL="514350" indent="-514350">
              <a:buFont typeface="+mj-lt"/>
              <a:buAutoNum type="arabicPeriod"/>
            </a:pPr>
            <a:r>
              <a:rPr lang="en-AU" sz="2800" dirty="0"/>
              <a:t>For food – </a:t>
            </a:r>
            <a:r>
              <a:rPr lang="en-AU" sz="2800" i="1" dirty="0"/>
              <a:t>Exod 16v2-8</a:t>
            </a:r>
          </a:p>
          <a:p>
            <a:pPr marL="514350" indent="-514350">
              <a:buFont typeface="+mj-lt"/>
              <a:buAutoNum type="arabicPeriod"/>
            </a:pPr>
            <a:r>
              <a:rPr lang="en-AU" sz="2800" dirty="0"/>
              <a:t>For water – </a:t>
            </a:r>
            <a:r>
              <a:rPr lang="en-AU" sz="2800" i="1" dirty="0"/>
              <a:t>Exod 17v 3-7 </a:t>
            </a:r>
          </a:p>
          <a:p>
            <a:pPr marL="514350" indent="-514350">
              <a:buFont typeface="+mj-lt"/>
              <a:buAutoNum type="arabicPeriod"/>
            </a:pPr>
            <a:r>
              <a:rPr lang="en-AU" sz="2800" dirty="0"/>
              <a:t>Out of jealousy – </a:t>
            </a:r>
            <a:r>
              <a:rPr lang="en-AU" sz="2800" i="1" dirty="0"/>
              <a:t>Num12v1-5</a:t>
            </a:r>
          </a:p>
          <a:p>
            <a:pPr marL="514350" indent="-514350">
              <a:buFont typeface="+mj-lt"/>
              <a:buAutoNum type="arabicPeriod"/>
            </a:pPr>
            <a:r>
              <a:rPr lang="en-AU" sz="2800" dirty="0"/>
              <a:t>Fear and cowardice at the spies report – </a:t>
            </a:r>
            <a:r>
              <a:rPr lang="en-AU" sz="2800" i="1" dirty="0"/>
              <a:t>Num 14v2-3</a:t>
            </a:r>
          </a:p>
          <a:p>
            <a:pPr marL="514350" indent="-514350">
              <a:buFont typeface="+mj-lt"/>
              <a:buAutoNum type="arabicPeriod"/>
            </a:pPr>
            <a:r>
              <a:rPr lang="en-AU" sz="2800" dirty="0"/>
              <a:t>Through Korah’s rebellion – </a:t>
            </a:r>
            <a:r>
              <a:rPr lang="en-AU" sz="2800" i="1" dirty="0"/>
              <a:t>Num16 v1-35</a:t>
            </a:r>
          </a:p>
          <a:p>
            <a:pPr marL="514350" indent="-514350">
              <a:buFont typeface="+mj-lt"/>
              <a:buAutoNum type="arabicPeriod"/>
            </a:pPr>
            <a:r>
              <a:rPr lang="en-AU" sz="2800" dirty="0"/>
              <a:t>Through bitterness – </a:t>
            </a:r>
            <a:r>
              <a:rPr lang="en-AU" sz="2800" i="1" dirty="0"/>
              <a:t>Num 16v41-50</a:t>
            </a:r>
          </a:p>
          <a:p>
            <a:pPr marL="514350" indent="-514350">
              <a:buFont typeface="+mj-lt"/>
              <a:buAutoNum type="arabicPeriod"/>
            </a:pPr>
            <a:r>
              <a:rPr lang="en-AU" sz="2800" dirty="0"/>
              <a:t>Through the jealousy  over Levites – </a:t>
            </a:r>
            <a:r>
              <a:rPr lang="en-AU" sz="2800" i="1" dirty="0"/>
              <a:t>Num17v1-10</a:t>
            </a:r>
          </a:p>
          <a:p>
            <a:pPr marL="514350" indent="-514350">
              <a:buFont typeface="+mj-lt"/>
              <a:buAutoNum type="arabicPeriod"/>
            </a:pPr>
            <a:r>
              <a:rPr lang="en-AU" sz="2800" dirty="0"/>
              <a:t>For water – </a:t>
            </a:r>
            <a:r>
              <a:rPr lang="en-AU" sz="2800" i="1" dirty="0"/>
              <a:t>Num 20v1-13</a:t>
            </a:r>
          </a:p>
          <a:p>
            <a:pPr marL="514350" indent="-514350">
              <a:buFont typeface="+mj-lt"/>
              <a:buAutoNum type="arabicPeriod"/>
            </a:pPr>
            <a:r>
              <a:rPr lang="en-AU" sz="2800" dirty="0"/>
              <a:t>For food – </a:t>
            </a:r>
            <a:r>
              <a:rPr lang="en-AU" sz="2800" i="1" dirty="0"/>
              <a:t>Num 21v 4-9</a:t>
            </a:r>
          </a:p>
        </p:txBody>
      </p:sp>
      <p:sp>
        <p:nvSpPr>
          <p:cNvPr id="4" name="Title 1"/>
          <p:cNvSpPr txBox="1">
            <a:spLocks/>
          </p:cNvSpPr>
          <p:nvPr/>
        </p:nvSpPr>
        <p:spPr>
          <a:xfrm>
            <a:off x="4143372" y="5335971"/>
            <a:ext cx="5000628" cy="664797"/>
          </a:xfrm>
          <a:prstGeom prst="rect">
            <a:avLst/>
          </a:prstGeom>
        </p:spPr>
        <p:txBody>
          <a:bodyPr vert="horz" wrap="square" lIns="0" tIns="0" rIns="0" bIns="0" rtlCol="0" anchor="t">
            <a:spAutoFit/>
          </a:bodyPr>
          <a:lstStyle/>
          <a:p>
            <a:pPr marL="0" marR="0" lvl="0" indent="0" algn="l" defTabSz="914363" rtl="0" eaLnBrk="1" fontAlgn="auto" latinLnBrk="0" hangingPunct="1">
              <a:lnSpc>
                <a:spcPct val="90000"/>
              </a:lnSpc>
              <a:spcBef>
                <a:spcPct val="0"/>
              </a:spcBef>
              <a:spcAft>
                <a:spcPts val="0"/>
              </a:spcAft>
              <a:buClrTx/>
              <a:buSzTx/>
              <a:buFontTx/>
              <a:buNone/>
              <a:tabLst/>
              <a:defRPr/>
            </a:pPr>
            <a:r>
              <a:rPr kumimoji="0" lang="en-AU" sz="4800" b="1" i="0" u="none" strike="noStrike" kern="0" cap="none" spc="-150" normalizeH="0" baseline="0" noProof="0" dirty="0">
                <a:ln w="3175">
                  <a:noFill/>
                </a:ln>
                <a:solidFill>
                  <a:srgbClr val="005825"/>
                </a:solidFill>
                <a:effectLst/>
                <a:uLnTx/>
                <a:uFillTx/>
                <a:latin typeface="+mj-lt"/>
                <a:ea typeface="+mn-ea"/>
                <a:cs typeface="Arial" pitchFamily="34" charset="0"/>
              </a:rPr>
              <a:t>…..AGAINST</a:t>
            </a:r>
            <a:r>
              <a:rPr kumimoji="0" lang="en-AU" sz="4800" b="1" i="0" u="none" strike="noStrike" kern="0" cap="none" spc="-150" normalizeH="0" noProof="0" dirty="0">
                <a:ln w="3175">
                  <a:noFill/>
                </a:ln>
                <a:solidFill>
                  <a:srgbClr val="005825"/>
                </a:solidFill>
                <a:effectLst/>
                <a:uLnTx/>
                <a:uFillTx/>
                <a:latin typeface="+mj-lt"/>
                <a:ea typeface="+mn-ea"/>
                <a:cs typeface="Arial" pitchFamily="34" charset="0"/>
              </a:rPr>
              <a:t> MOSES</a:t>
            </a:r>
            <a:endParaRPr kumimoji="0" lang="en-AU" sz="4800" b="1" i="0" u="none" strike="noStrike" kern="0" cap="none" spc="-150" normalizeH="0" baseline="0" noProof="0" dirty="0">
              <a:ln w="3175">
                <a:noFill/>
              </a:ln>
              <a:solidFill>
                <a:srgbClr val="005825"/>
              </a:solidFill>
              <a:effectLst/>
              <a:uLnTx/>
              <a:uFillTx/>
              <a:latin typeface="+mj-lt"/>
              <a:ea typeface="+mn-ea"/>
              <a:cs typeface="Arial" pitchFamily="34" charset="0"/>
            </a:endParaRPr>
          </a:p>
        </p:txBody>
      </p:sp>
      <p:sp>
        <p:nvSpPr>
          <p:cNvPr id="5" name="TextBox 4"/>
          <p:cNvSpPr txBox="1"/>
          <p:nvPr/>
        </p:nvSpPr>
        <p:spPr>
          <a:xfrm>
            <a:off x="285720" y="5857892"/>
            <a:ext cx="8643998" cy="523220"/>
          </a:xfrm>
          <a:prstGeom prst="rect">
            <a:avLst/>
          </a:prstGeom>
          <a:noFill/>
        </p:spPr>
        <p:txBody>
          <a:bodyPr wrap="square" rtlCol="0">
            <a:spAutoFit/>
          </a:bodyPr>
          <a:lstStyle/>
          <a:p>
            <a:r>
              <a:rPr lang="en-AU" sz="2800" b="1" dirty="0">
                <a:solidFill>
                  <a:srgbClr val="C00000"/>
                </a:solidFill>
              </a:rPr>
              <a:t>“Neither murmur ye, as some of them….”   1 Cor 10v10</a:t>
            </a:r>
          </a:p>
        </p:txBody>
      </p:sp>
    </p:spTree>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b="1" dirty="0"/>
              <a:t>THE ECCLESIA in the WILDERNESS</a:t>
            </a:r>
          </a:p>
        </p:txBody>
      </p:sp>
      <p:sp>
        <p:nvSpPr>
          <p:cNvPr id="3" name="Text Placeholder 2"/>
          <p:cNvSpPr>
            <a:spLocks noGrp="1"/>
          </p:cNvSpPr>
          <p:nvPr>
            <p:ph type="body" sz="quarter" idx="10"/>
          </p:nvPr>
        </p:nvSpPr>
        <p:spPr>
          <a:xfrm>
            <a:off x="214282" y="1285860"/>
            <a:ext cx="8382000" cy="4524315"/>
          </a:xfrm>
        </p:spPr>
        <p:txBody>
          <a:bodyPr>
            <a:normAutofit/>
          </a:bodyPr>
          <a:lstStyle/>
          <a:p>
            <a:pPr marL="711200" indent="-623888">
              <a:buNone/>
            </a:pPr>
            <a:r>
              <a:rPr lang="en-AU" sz="2800" dirty="0"/>
              <a:t>V6 	Now these things were our examples, to the intent we should not lust after evil things, as they also lusted. </a:t>
            </a:r>
          </a:p>
          <a:p>
            <a:pPr marL="711200" indent="-623888">
              <a:buNone/>
            </a:pPr>
            <a:r>
              <a:rPr lang="en-AU" sz="2800" dirty="0"/>
              <a:t>V12	Wherefore let him that thinketh he standeth take heed lest he fall.</a:t>
            </a:r>
          </a:p>
          <a:p>
            <a:pPr marL="711200" indent="-623888">
              <a:buNone/>
            </a:pPr>
            <a:r>
              <a:rPr lang="en-AU" sz="2800" dirty="0"/>
              <a:t>V13	There hath no temptation taken you but such as is common to man: but God is faithful, who will not suffer you to be tempted above that ye are able; but will with the temptation also make a way to escape, that ye may be able to bear it.</a:t>
            </a:r>
          </a:p>
          <a:p>
            <a:pPr marL="711200" indent="-623888">
              <a:buNone/>
            </a:pPr>
            <a:r>
              <a:rPr lang="en-AU" sz="2800" dirty="0"/>
              <a:t>V14	Wherefore, my dearly beloved, flee from idolatry</a:t>
            </a:r>
          </a:p>
        </p:txBody>
      </p:sp>
      <p:sp>
        <p:nvSpPr>
          <p:cNvPr id="4" name="TextBox 3"/>
          <p:cNvSpPr txBox="1"/>
          <p:nvPr/>
        </p:nvSpPr>
        <p:spPr>
          <a:xfrm>
            <a:off x="5572132" y="5786454"/>
            <a:ext cx="3143272" cy="584775"/>
          </a:xfrm>
          <a:prstGeom prst="rect">
            <a:avLst/>
          </a:prstGeom>
          <a:noFill/>
        </p:spPr>
        <p:txBody>
          <a:bodyPr wrap="square" rtlCol="0">
            <a:spAutoFit/>
          </a:bodyPr>
          <a:lstStyle/>
          <a:p>
            <a:r>
              <a:rPr lang="en-AU" sz="3200" b="1" dirty="0">
                <a:solidFill>
                  <a:srgbClr val="C00000"/>
                </a:solidFill>
              </a:rPr>
              <a:t>1 Corinthians 10</a:t>
            </a:r>
            <a:endParaRPr lang="en-AU" sz="3200" dirty="0"/>
          </a:p>
        </p:txBody>
      </p:sp>
    </p:spTree>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214414" y="230188"/>
            <a:ext cx="7548586" cy="664797"/>
          </a:xfrm>
        </p:spPr>
        <p:txBody>
          <a:bodyPr/>
          <a:lstStyle/>
          <a:p>
            <a:r>
              <a:rPr b="1" u="sng"/>
              <a:t>PERCEPTIONS OF HEBRON   </a:t>
            </a:r>
            <a:endParaRPr lang="en-AU" b="1" u="sng" dirty="0"/>
          </a:p>
        </p:txBody>
      </p:sp>
      <p:sp>
        <p:nvSpPr>
          <p:cNvPr id="5" name="TextBox 4"/>
          <p:cNvSpPr txBox="1"/>
          <p:nvPr/>
        </p:nvSpPr>
        <p:spPr>
          <a:xfrm>
            <a:off x="1071538" y="1500174"/>
            <a:ext cx="7429552" cy="4431983"/>
          </a:xfrm>
          <a:prstGeom prst="rect">
            <a:avLst/>
          </a:prstGeom>
          <a:noFill/>
        </p:spPr>
        <p:txBody>
          <a:bodyPr wrap="square" rtlCol="0">
            <a:spAutoFit/>
          </a:bodyPr>
          <a:lstStyle/>
          <a:p>
            <a:r>
              <a:rPr lang="en-AU" sz="4000" u="sng" dirty="0"/>
              <a:t>Walking by Sight – The 10 Spies </a:t>
            </a:r>
          </a:p>
          <a:p>
            <a:pPr lvl="1"/>
            <a:r>
              <a:rPr lang="en-AU" sz="3200" dirty="0"/>
              <a:t>“We </a:t>
            </a:r>
            <a:r>
              <a:rPr lang="en-AU" sz="3200" b="1" dirty="0"/>
              <a:t>saw</a:t>
            </a:r>
            <a:r>
              <a:rPr lang="en-AU" sz="3200" dirty="0"/>
              <a:t> the children of </a:t>
            </a:r>
            <a:r>
              <a:rPr lang="en-AU" sz="3200" dirty="0" err="1"/>
              <a:t>Anak</a:t>
            </a:r>
            <a:r>
              <a:rPr lang="en-AU" sz="3200" dirty="0"/>
              <a:t> there” 	</a:t>
            </a:r>
            <a:r>
              <a:rPr lang="en-AU" sz="3200" dirty="0">
                <a:solidFill>
                  <a:srgbClr val="C00000"/>
                </a:solidFill>
              </a:rPr>
              <a:t>Num 13:28</a:t>
            </a:r>
          </a:p>
          <a:p>
            <a:pPr lvl="1"/>
            <a:r>
              <a:rPr lang="en-AU" sz="3200" dirty="0"/>
              <a:t>“We </a:t>
            </a:r>
            <a:r>
              <a:rPr lang="en-AU" sz="3200" b="1" dirty="0"/>
              <a:t>saw</a:t>
            </a:r>
            <a:r>
              <a:rPr lang="en-AU" sz="3200" dirty="0"/>
              <a:t> in it men of stature”</a:t>
            </a:r>
          </a:p>
          <a:p>
            <a:pPr lvl="1"/>
            <a:r>
              <a:rPr lang="en-AU" sz="3200" dirty="0"/>
              <a:t>“There we </a:t>
            </a:r>
            <a:r>
              <a:rPr lang="en-AU" sz="3200" b="1" dirty="0"/>
              <a:t>saw</a:t>
            </a:r>
            <a:r>
              <a:rPr lang="en-AU" sz="3200" dirty="0"/>
              <a:t> the giants, the sons of </a:t>
            </a:r>
            <a:r>
              <a:rPr lang="en-AU" sz="3200" dirty="0" err="1"/>
              <a:t>Anak</a:t>
            </a:r>
            <a:r>
              <a:rPr lang="en-AU" sz="3200" dirty="0"/>
              <a:t> – which come of the giants</a:t>
            </a:r>
          </a:p>
          <a:p>
            <a:pPr lvl="1"/>
            <a:r>
              <a:rPr lang="en-AU" sz="3200" dirty="0"/>
              <a:t>“We were in our </a:t>
            </a:r>
            <a:r>
              <a:rPr lang="en-AU" sz="3200" b="1" dirty="0"/>
              <a:t>sight</a:t>
            </a:r>
            <a:r>
              <a:rPr lang="en-AU" sz="3200" dirty="0"/>
              <a:t> as grasshoppers – and so we were in their </a:t>
            </a:r>
            <a:r>
              <a:rPr lang="en-AU" sz="3200" b="1" dirty="0"/>
              <a:t>sight  </a:t>
            </a:r>
          </a:p>
          <a:p>
            <a:endParaRPr lang="en-AU" dirty="0"/>
          </a:p>
        </p:txBody>
      </p:sp>
    </p:spTree>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2976" y="230188"/>
            <a:ext cx="7620024" cy="664797"/>
          </a:xfrm>
        </p:spPr>
        <p:txBody>
          <a:bodyPr/>
          <a:lstStyle/>
          <a:p>
            <a:r>
              <a:rPr lang="en-AU" b="1" dirty="0"/>
              <a:t>PERCEPTIONS  of HEBRON</a:t>
            </a:r>
          </a:p>
        </p:txBody>
      </p:sp>
      <p:sp>
        <p:nvSpPr>
          <p:cNvPr id="3" name="Text Placeholder 2"/>
          <p:cNvSpPr>
            <a:spLocks noGrp="1"/>
          </p:cNvSpPr>
          <p:nvPr>
            <p:ph type="body" sz="quarter" idx="10"/>
          </p:nvPr>
        </p:nvSpPr>
        <p:spPr>
          <a:xfrm>
            <a:off x="214282" y="928671"/>
            <a:ext cx="8715436" cy="387798"/>
          </a:xfrm>
        </p:spPr>
        <p:txBody>
          <a:bodyPr/>
          <a:lstStyle/>
          <a:p>
            <a:pPr lvl="1"/>
            <a:endParaRPr lang="en-AU" dirty="0"/>
          </a:p>
        </p:txBody>
      </p:sp>
      <p:sp>
        <p:nvSpPr>
          <p:cNvPr id="4" name="Text Placeholder 2"/>
          <p:cNvSpPr txBox="1">
            <a:spLocks/>
          </p:cNvSpPr>
          <p:nvPr/>
        </p:nvSpPr>
        <p:spPr>
          <a:xfrm>
            <a:off x="214282" y="1500174"/>
            <a:ext cx="8786874" cy="5398401"/>
          </a:xfrm>
          <a:prstGeom prst="rect">
            <a:avLst/>
          </a:prstGeom>
        </p:spPr>
        <p:txBody>
          <a:bodyPr vert="horz" wrap="square" lIns="0" tIns="0" rIns="0" bIns="0" rtlCol="0">
            <a:spAutoFit/>
          </a:bodyPr>
          <a:lstStyle/>
          <a:p>
            <a:pPr marL="396875" marR="0" lvl="0" indent="-396875" algn="l" defTabSz="914363" rtl="0" eaLnBrk="1" fontAlgn="auto" latinLnBrk="0" hangingPunct="1">
              <a:lnSpc>
                <a:spcPct val="90000"/>
              </a:lnSpc>
              <a:spcBef>
                <a:spcPct val="20000"/>
              </a:spcBef>
              <a:spcAft>
                <a:spcPts val="0"/>
              </a:spcAft>
              <a:buClrTx/>
              <a:buSzTx/>
              <a:buFontTx/>
              <a:buBlip>
                <a:blip r:embed="rId2"/>
              </a:buBlip>
              <a:tabLst/>
              <a:defRPr/>
            </a:pPr>
            <a:r>
              <a:rPr kumimoji="0" lang="en-AU" sz="3200" b="1" i="0" u="none" strike="noStrike" kern="1200" cap="none" spc="0" normalizeH="0" baseline="0" noProof="0" dirty="0">
                <a:ln>
                  <a:noFill/>
                </a:ln>
                <a:solidFill>
                  <a:schemeClr val="tx1"/>
                </a:solidFill>
                <a:effectLst/>
                <a:uLnTx/>
                <a:uFillTx/>
                <a:latin typeface="+mn-lt"/>
                <a:ea typeface="+mn-ea"/>
                <a:cs typeface="+mn-cs"/>
              </a:rPr>
              <a:t>Walking by Faith – Joshua and Caleb saw</a:t>
            </a:r>
            <a:r>
              <a:rPr kumimoji="0" lang="en-AU" sz="3200" b="0" i="0" u="none" strike="noStrike" kern="1200" cap="none" spc="0" normalizeH="0" baseline="0" noProof="0" dirty="0">
                <a:ln>
                  <a:noFill/>
                </a:ln>
                <a:solidFill>
                  <a:schemeClr val="tx1"/>
                </a:solidFill>
                <a:effectLst/>
                <a:uLnTx/>
                <a:uFillTx/>
                <a:latin typeface="+mn-lt"/>
                <a:ea typeface="+mn-ea"/>
                <a:cs typeface="+mn-cs"/>
              </a:rPr>
              <a:t>: </a:t>
            </a:r>
          </a:p>
          <a:p>
            <a:pPr marL="914400" marR="0" lvl="1" indent="-396875" algn="l" defTabSz="914363" rtl="0" eaLnBrk="1" fontAlgn="auto" latinLnBrk="0" hangingPunct="1">
              <a:lnSpc>
                <a:spcPct val="90000"/>
              </a:lnSpc>
              <a:spcBef>
                <a:spcPct val="20000"/>
              </a:spcBef>
              <a:spcAft>
                <a:spcPts val="0"/>
              </a:spcAft>
              <a:buClrTx/>
              <a:buSzTx/>
              <a:buFontTx/>
              <a:buBlip>
                <a:blip r:embed="rId3"/>
              </a:buBlip>
              <a:tabLst/>
              <a:defRPr/>
            </a:pPr>
            <a:r>
              <a:rPr lang="en-AU" sz="3200" dirty="0"/>
              <a:t>The place of the promises</a:t>
            </a:r>
            <a:endParaRPr kumimoji="0" lang="en-AU" sz="3200" b="0" i="0" u="none" strike="noStrike" kern="1200" cap="none" spc="0" normalizeH="0" baseline="0" noProof="0" dirty="0">
              <a:ln>
                <a:noFill/>
              </a:ln>
              <a:solidFill>
                <a:schemeClr val="tx1"/>
              </a:solidFill>
              <a:effectLst/>
              <a:uLnTx/>
              <a:uFillTx/>
              <a:latin typeface="+mn-lt"/>
              <a:ea typeface="+mn-ea"/>
              <a:cs typeface="+mn-cs"/>
            </a:endParaRPr>
          </a:p>
          <a:p>
            <a:pPr marL="914400" marR="0" lvl="1" indent="-396875" algn="l" defTabSz="914363" rtl="0" eaLnBrk="1" fontAlgn="auto" latinLnBrk="0" hangingPunct="1">
              <a:lnSpc>
                <a:spcPct val="90000"/>
              </a:lnSpc>
              <a:spcBef>
                <a:spcPct val="20000"/>
              </a:spcBef>
              <a:spcAft>
                <a:spcPts val="0"/>
              </a:spcAft>
              <a:buClrTx/>
              <a:buSzTx/>
              <a:buFontTx/>
              <a:buBlip>
                <a:blip r:embed="rId3"/>
              </a:buBlip>
              <a:tabLst/>
              <a:defRPr/>
            </a:pPr>
            <a:r>
              <a:rPr kumimoji="0" lang="en-AU" sz="3200" b="0" i="0" u="none" strike="noStrike" kern="1200" cap="none" spc="0" normalizeH="0" baseline="0" noProof="0" dirty="0">
                <a:ln>
                  <a:noFill/>
                </a:ln>
                <a:solidFill>
                  <a:schemeClr val="tx1"/>
                </a:solidFill>
                <a:effectLst/>
                <a:uLnTx/>
                <a:uFillTx/>
                <a:latin typeface="+mn-lt"/>
                <a:ea typeface="+mn-ea"/>
                <a:cs typeface="+mn-cs"/>
              </a:rPr>
              <a:t>Graves</a:t>
            </a:r>
            <a:r>
              <a:rPr kumimoji="0" lang="en-AU" sz="3200" b="0" i="0" u="none" strike="noStrike" kern="1200" cap="none" spc="0" normalizeH="0" noProof="0" dirty="0">
                <a:ln>
                  <a:noFill/>
                </a:ln>
                <a:solidFill>
                  <a:schemeClr val="tx1"/>
                </a:solidFill>
                <a:effectLst/>
                <a:uLnTx/>
                <a:uFillTx/>
                <a:latin typeface="+mn-lt"/>
                <a:ea typeface="+mn-ea"/>
                <a:cs typeface="+mn-cs"/>
              </a:rPr>
              <a:t> of the patriarchs – not yet inheriting the land </a:t>
            </a:r>
            <a:endParaRPr kumimoji="0" lang="en-AU" sz="3200" b="0" i="0" u="none" strike="noStrike" kern="1200" cap="none" spc="0" normalizeH="0" baseline="0" noProof="0" dirty="0">
              <a:ln>
                <a:noFill/>
              </a:ln>
              <a:solidFill>
                <a:schemeClr val="tx1"/>
              </a:solidFill>
              <a:effectLst/>
              <a:uLnTx/>
              <a:uFillTx/>
              <a:latin typeface="+mn-lt"/>
              <a:ea typeface="+mn-ea"/>
              <a:cs typeface="+mn-cs"/>
            </a:endParaRPr>
          </a:p>
          <a:p>
            <a:pPr marL="914400" marR="0" lvl="1" indent="-396875" algn="l" defTabSz="914363" rtl="0" eaLnBrk="1" fontAlgn="auto" latinLnBrk="0" hangingPunct="1">
              <a:lnSpc>
                <a:spcPct val="90000"/>
              </a:lnSpc>
              <a:spcBef>
                <a:spcPct val="20000"/>
              </a:spcBef>
              <a:spcAft>
                <a:spcPts val="0"/>
              </a:spcAft>
              <a:buClrTx/>
              <a:buSzTx/>
              <a:buFontTx/>
              <a:buBlip>
                <a:blip r:embed="rId3"/>
              </a:buBlip>
              <a:tabLst/>
              <a:defRPr/>
            </a:pPr>
            <a:r>
              <a:rPr kumimoji="0" lang="en-AU" sz="3200" b="0" i="0" u="none" strike="noStrike" kern="1200" cap="none" spc="0" normalizeH="0" baseline="0" noProof="0" dirty="0">
                <a:ln>
                  <a:noFill/>
                </a:ln>
                <a:solidFill>
                  <a:schemeClr val="tx1"/>
                </a:solidFill>
                <a:effectLst/>
                <a:uLnTx/>
                <a:uFillTx/>
                <a:latin typeface="+mn-lt"/>
                <a:ea typeface="+mn-ea"/>
                <a:cs typeface="+mn-cs"/>
              </a:rPr>
              <a:t>Place of Abraham’s victory over huge odds ( 4 kings + armies) </a:t>
            </a:r>
          </a:p>
          <a:p>
            <a:pPr marL="914400" marR="0" lvl="1" indent="-396875" algn="l" defTabSz="914363" rtl="0" eaLnBrk="1" fontAlgn="auto" latinLnBrk="0" hangingPunct="1">
              <a:lnSpc>
                <a:spcPct val="90000"/>
              </a:lnSpc>
              <a:spcBef>
                <a:spcPct val="20000"/>
              </a:spcBef>
              <a:spcAft>
                <a:spcPts val="0"/>
              </a:spcAft>
              <a:buClrTx/>
              <a:buSzTx/>
              <a:buFontTx/>
              <a:buBlip>
                <a:blip r:embed="rId3"/>
              </a:buBlip>
              <a:tabLst/>
              <a:defRPr/>
            </a:pPr>
            <a:r>
              <a:rPr lang="en-AU" sz="3200" dirty="0"/>
              <a:t>Eschol – Fruitfulness</a:t>
            </a:r>
          </a:p>
          <a:p>
            <a:pPr marL="914400" marR="0" lvl="1" indent="-396875" algn="l" defTabSz="914363" rtl="0" eaLnBrk="1" fontAlgn="auto" latinLnBrk="0" hangingPunct="1">
              <a:lnSpc>
                <a:spcPct val="90000"/>
              </a:lnSpc>
              <a:spcBef>
                <a:spcPct val="20000"/>
              </a:spcBef>
              <a:spcAft>
                <a:spcPts val="0"/>
              </a:spcAft>
              <a:buClrTx/>
              <a:buSzTx/>
              <a:buFontTx/>
              <a:buBlip>
                <a:blip r:embed="rId3"/>
              </a:buBlip>
              <a:tabLst/>
              <a:defRPr/>
            </a:pPr>
            <a:r>
              <a:rPr kumimoji="0" lang="en-AU" sz="3200" b="0" i="0" u="none" strike="noStrike" kern="1200" cap="none" spc="0" normalizeH="0" baseline="0" noProof="0" dirty="0">
                <a:ln>
                  <a:noFill/>
                </a:ln>
                <a:solidFill>
                  <a:schemeClr val="tx1"/>
                </a:solidFill>
                <a:effectLst/>
                <a:uLnTx/>
                <a:uFillTx/>
                <a:latin typeface="+mn-lt"/>
                <a:ea typeface="+mn-ea"/>
                <a:cs typeface="+mn-cs"/>
              </a:rPr>
              <a:t>The place that Abraham was at when he was promised the very nations they saw in </a:t>
            </a:r>
            <a:r>
              <a:rPr kumimoji="0" lang="en-AU" sz="3200" b="0" i="0" u="none" strike="noStrike" kern="1200" cap="none" spc="0" normalizeH="0" baseline="0" noProof="0" dirty="0">
                <a:ln>
                  <a:noFill/>
                </a:ln>
                <a:solidFill>
                  <a:srgbClr val="C00000"/>
                </a:solidFill>
                <a:effectLst/>
                <a:uLnTx/>
                <a:uFillTx/>
                <a:latin typeface="+mn-lt"/>
                <a:ea typeface="+mn-ea"/>
                <a:cs typeface="+mn-cs"/>
              </a:rPr>
              <a:t>Num 13:29  </a:t>
            </a:r>
            <a:r>
              <a:rPr kumimoji="0" lang="en-AU" sz="3200" b="0" i="0" u="none" strike="noStrike" kern="1200" cap="none" spc="0" normalizeH="0" baseline="0" noProof="0" dirty="0">
                <a:ln>
                  <a:noFill/>
                </a:ln>
                <a:effectLst/>
                <a:uLnTx/>
                <a:uFillTx/>
                <a:latin typeface="+mn-lt"/>
                <a:ea typeface="+mn-ea"/>
                <a:cs typeface="+mn-cs"/>
              </a:rPr>
              <a:t>would</a:t>
            </a:r>
            <a:r>
              <a:rPr kumimoji="0" lang="en-AU" sz="3200" b="0" i="0" u="none" strike="noStrike" kern="1200" cap="none" spc="0" normalizeH="0" baseline="0" noProof="0" dirty="0">
                <a:ln>
                  <a:noFill/>
                </a:ln>
                <a:solidFill>
                  <a:srgbClr val="C00000"/>
                </a:solidFill>
                <a:effectLst/>
                <a:uLnTx/>
                <a:uFillTx/>
                <a:latin typeface="+mn-lt"/>
                <a:ea typeface="+mn-ea"/>
                <a:cs typeface="+mn-cs"/>
              </a:rPr>
              <a:t> </a:t>
            </a:r>
            <a:r>
              <a:rPr kumimoji="0" lang="en-AU" sz="3200" b="0" i="0" u="none" strike="noStrike" kern="1200" cap="none" spc="0" normalizeH="0" baseline="0" noProof="0" dirty="0">
                <a:ln>
                  <a:noFill/>
                </a:ln>
                <a:solidFill>
                  <a:schemeClr val="tx1"/>
                </a:solidFill>
                <a:effectLst/>
                <a:uLnTx/>
                <a:uFillTx/>
                <a:latin typeface="+mn-lt"/>
                <a:ea typeface="+mn-ea"/>
                <a:cs typeface="+mn-cs"/>
              </a:rPr>
              <a:t> be evicted ..see </a:t>
            </a:r>
            <a:r>
              <a:rPr kumimoji="0" lang="en-AU" sz="3200" b="0" i="0" u="none" strike="noStrike" kern="1200" cap="none" spc="0" normalizeH="0" baseline="0" noProof="0" dirty="0">
                <a:ln>
                  <a:noFill/>
                </a:ln>
                <a:solidFill>
                  <a:srgbClr val="C00000"/>
                </a:solidFill>
                <a:effectLst/>
                <a:uLnTx/>
                <a:uFillTx/>
                <a:latin typeface="+mn-lt"/>
                <a:ea typeface="+mn-ea"/>
                <a:cs typeface="+mn-cs"/>
              </a:rPr>
              <a:t>Gen 15:18-21 </a:t>
            </a:r>
          </a:p>
          <a:p>
            <a:pPr marL="914400" marR="0" lvl="1" indent="-396875" algn="l" defTabSz="914363" rtl="0" eaLnBrk="1" fontAlgn="auto" latinLnBrk="0" hangingPunct="1">
              <a:lnSpc>
                <a:spcPct val="90000"/>
              </a:lnSpc>
              <a:spcBef>
                <a:spcPct val="20000"/>
              </a:spcBef>
              <a:spcAft>
                <a:spcPts val="0"/>
              </a:spcAft>
              <a:buClrTx/>
              <a:buSzTx/>
              <a:buFontTx/>
              <a:buBlip>
                <a:blip r:embed="rId3"/>
              </a:buBlip>
              <a:tabLst/>
              <a:defRPr/>
            </a:pPr>
            <a:endParaRPr kumimoji="0" lang="en-AU" sz="28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b="1" dirty="0"/>
              <a:t>CALEB – THE SERVANT OF YAHWEH</a:t>
            </a:r>
          </a:p>
        </p:txBody>
      </p:sp>
      <p:sp>
        <p:nvSpPr>
          <p:cNvPr id="3" name="Text Placeholder 2"/>
          <p:cNvSpPr>
            <a:spLocks noGrp="1"/>
          </p:cNvSpPr>
          <p:nvPr>
            <p:ph type="body" sz="quarter" idx="10"/>
          </p:nvPr>
        </p:nvSpPr>
        <p:spPr>
          <a:xfrm>
            <a:off x="381000" y="1411552"/>
            <a:ext cx="8382000" cy="4825937"/>
          </a:xfrm>
        </p:spPr>
        <p:txBody>
          <a:bodyPr/>
          <a:lstStyle/>
          <a:p>
            <a:r>
              <a:rPr lang="en-AU" dirty="0"/>
              <a:t>A descendant of Kenaz – family of Esau.  Gen 36:11, 15:19</a:t>
            </a:r>
          </a:p>
          <a:p>
            <a:r>
              <a:rPr lang="en-AU" dirty="0"/>
              <a:t>Name means “a dog” ( also root word wholehearted)  – a converted gentile)</a:t>
            </a:r>
          </a:p>
          <a:p>
            <a:r>
              <a:rPr lang="en-AU" dirty="0"/>
              <a:t>Joined the tribe of Judah – and was their chosen spy to view the land</a:t>
            </a:r>
          </a:p>
          <a:p>
            <a:r>
              <a:rPr lang="en-AU" dirty="0"/>
              <a:t>Linked with Joshua – but every time God speaks of them Caleb is mentioned first </a:t>
            </a:r>
          </a:p>
          <a:p>
            <a:r>
              <a:rPr lang="en-AU" dirty="0"/>
              <a:t>Called by God – my servant Num 14:24 – beside Christ only 9 others are so called</a:t>
            </a:r>
          </a:p>
        </p:txBody>
      </p:sp>
      <p:sp>
        <p:nvSpPr>
          <p:cNvPr id="4" name="TextBox 3"/>
          <p:cNvSpPr txBox="1"/>
          <p:nvPr/>
        </p:nvSpPr>
        <p:spPr>
          <a:xfrm>
            <a:off x="7643834" y="6396335"/>
            <a:ext cx="1000164" cy="461665"/>
          </a:xfrm>
          <a:prstGeom prst="rect">
            <a:avLst/>
          </a:prstGeom>
          <a:noFill/>
        </p:spPr>
        <p:txBody>
          <a:bodyPr wrap="square" rtlCol="0">
            <a:spAutoFit/>
          </a:bodyPr>
          <a:lstStyle/>
          <a:p>
            <a:r>
              <a:rPr lang="en-US" sz="2400" b="1" dirty="0">
                <a:solidFill>
                  <a:srgbClr val="C00000"/>
                </a:solidFill>
              </a:rPr>
              <a:t>1 of 2</a:t>
            </a:r>
            <a:endParaRPr lang="en-AU" sz="2400" b="1" dirty="0">
              <a:solidFill>
                <a:srgbClr val="C00000"/>
              </a:solidFill>
            </a:endParaRPr>
          </a:p>
        </p:txBody>
      </p:sp>
    </p:spTree>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1052596"/>
          </a:xfrm>
        </p:spPr>
        <p:txBody>
          <a:bodyPr>
            <a:normAutofit/>
          </a:bodyPr>
          <a:lstStyle/>
          <a:p>
            <a:pPr algn="ctr"/>
            <a:r>
              <a:rPr lang="en-AU" b="1" dirty="0"/>
              <a:t>THE SERVANTS of YAHWEH</a:t>
            </a:r>
            <a:br>
              <a:rPr lang="en-AU" b="1" dirty="0"/>
            </a:br>
            <a:r>
              <a:rPr lang="en-AU" sz="2800" b="1" dirty="0"/>
              <a:t>(Only 9 plus Christ) </a:t>
            </a:r>
          </a:p>
        </p:txBody>
      </p:sp>
      <p:sp>
        <p:nvSpPr>
          <p:cNvPr id="3" name="Text Placeholder 2"/>
          <p:cNvSpPr>
            <a:spLocks noGrp="1"/>
          </p:cNvSpPr>
          <p:nvPr>
            <p:ph type="body" sz="quarter" idx="10"/>
          </p:nvPr>
        </p:nvSpPr>
        <p:spPr>
          <a:xfrm>
            <a:off x="381000" y="1411552"/>
            <a:ext cx="5262570" cy="5318379"/>
          </a:xfrm>
        </p:spPr>
        <p:txBody>
          <a:bodyPr/>
          <a:lstStyle/>
          <a:p>
            <a:pPr>
              <a:tabLst>
                <a:tab pos="4935538" algn="r"/>
              </a:tabLst>
            </a:pPr>
            <a:r>
              <a:rPr lang="en-AU" dirty="0"/>
              <a:t>Abraham 	Genesis 26:24</a:t>
            </a:r>
          </a:p>
          <a:p>
            <a:pPr>
              <a:tabLst>
                <a:tab pos="4935538" algn="r"/>
              </a:tabLst>
            </a:pPr>
            <a:r>
              <a:rPr lang="en-AU" dirty="0"/>
              <a:t>Job	Job 42:7</a:t>
            </a:r>
          </a:p>
          <a:p>
            <a:pPr>
              <a:tabLst>
                <a:tab pos="4935538" algn="r"/>
              </a:tabLst>
            </a:pPr>
            <a:r>
              <a:rPr lang="en-AU" dirty="0"/>
              <a:t>Moses	Numbers 12:7</a:t>
            </a:r>
          </a:p>
          <a:p>
            <a:pPr>
              <a:tabLst>
                <a:tab pos="4935538" algn="r"/>
              </a:tabLst>
            </a:pPr>
            <a:r>
              <a:rPr lang="en-AU" dirty="0"/>
              <a:t>Joshua	Joshua 24:29</a:t>
            </a:r>
          </a:p>
          <a:p>
            <a:pPr>
              <a:tabLst>
                <a:tab pos="4935538" algn="r"/>
              </a:tabLst>
            </a:pPr>
            <a:r>
              <a:rPr lang="en-AU" dirty="0"/>
              <a:t>David	2 Samuel 7:5</a:t>
            </a:r>
          </a:p>
          <a:p>
            <a:pPr>
              <a:tabLst>
                <a:tab pos="4935538" algn="r"/>
              </a:tabLst>
            </a:pPr>
            <a:r>
              <a:rPr lang="en-US" dirty="0"/>
              <a:t>Isaiah                  Isa 20v3	</a:t>
            </a:r>
            <a:endParaRPr lang="en-AU" dirty="0"/>
          </a:p>
          <a:p>
            <a:pPr>
              <a:tabLst>
                <a:tab pos="4935538" algn="r"/>
              </a:tabLst>
            </a:pPr>
            <a:r>
              <a:rPr lang="en-AU" dirty="0"/>
              <a:t>Eliakim	Isaiah 22:20</a:t>
            </a:r>
          </a:p>
          <a:p>
            <a:pPr>
              <a:tabLst>
                <a:tab pos="4935538" algn="r"/>
              </a:tabLst>
            </a:pPr>
            <a:r>
              <a:rPr lang="en-AU" dirty="0"/>
              <a:t>Zerubbabel	Haggai 2:23</a:t>
            </a:r>
          </a:p>
          <a:p>
            <a:pPr>
              <a:tabLst>
                <a:tab pos="4935538" algn="r"/>
              </a:tabLst>
            </a:pPr>
            <a:r>
              <a:rPr lang="en-AU" dirty="0"/>
              <a:t>Caleb	Numbers 14:24</a:t>
            </a:r>
          </a:p>
          <a:p>
            <a:pPr>
              <a:tabLst>
                <a:tab pos="4935538" algn="r"/>
              </a:tabLst>
            </a:pPr>
            <a:r>
              <a:rPr lang="en-AU" dirty="0"/>
              <a:t>Jesus Christ 	Isaiah 52:13</a:t>
            </a:r>
          </a:p>
        </p:txBody>
      </p:sp>
      <p:sp>
        <p:nvSpPr>
          <p:cNvPr id="4" name="TextBox 3"/>
          <p:cNvSpPr txBox="1"/>
          <p:nvPr/>
        </p:nvSpPr>
        <p:spPr>
          <a:xfrm>
            <a:off x="6143636" y="1285860"/>
            <a:ext cx="2643206" cy="4801314"/>
          </a:xfrm>
          <a:prstGeom prst="rect">
            <a:avLst/>
          </a:prstGeom>
          <a:noFill/>
          <a:ln w="190500" cap="rnd" cmpd="thickThin">
            <a:solidFill>
              <a:schemeClr val="accent5"/>
            </a:solidFill>
            <a:bevel/>
          </a:ln>
        </p:spPr>
        <p:txBody>
          <a:bodyPr wrap="square" rtlCol="0">
            <a:spAutoFit/>
          </a:bodyPr>
          <a:lstStyle/>
          <a:p>
            <a:r>
              <a:rPr lang="en-AU" sz="3200" i="1" dirty="0">
                <a:solidFill>
                  <a:schemeClr val="accent3">
                    <a:lumMod val="50000"/>
                  </a:schemeClr>
                </a:solidFill>
              </a:rPr>
              <a:t>But my servant Caleb, because he had another spirit with him, and hath followed me fully</a:t>
            </a:r>
            <a:r>
              <a:rPr lang="en-AU" sz="3200" dirty="0"/>
              <a:t/>
            </a:r>
            <a:br>
              <a:rPr lang="en-AU" sz="3200" dirty="0"/>
            </a:br>
            <a:endParaRPr lang="en-AU" dirty="0"/>
          </a:p>
          <a:p>
            <a:r>
              <a:rPr lang="en-AU" sz="3200" dirty="0"/>
              <a:t> </a:t>
            </a:r>
            <a:r>
              <a:rPr lang="en-AU" sz="3200" dirty="0">
                <a:solidFill>
                  <a:srgbClr val="C00000"/>
                </a:solidFill>
              </a:rPr>
              <a:t>Num 14:24</a:t>
            </a:r>
          </a:p>
        </p:txBody>
      </p:sp>
    </p:spTree>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214282" y="1214423"/>
            <a:ext cx="8929718" cy="6007799"/>
          </a:xfrm>
        </p:spPr>
        <p:txBody>
          <a:bodyPr/>
          <a:lstStyle/>
          <a:p>
            <a:r>
              <a:rPr lang="en-AU" dirty="0"/>
              <a:t>Caleb had another spirit – literally a different perception</a:t>
            </a:r>
          </a:p>
          <a:p>
            <a:r>
              <a:rPr lang="en-AU" dirty="0"/>
              <a:t>Caleb “lived” </a:t>
            </a:r>
            <a:r>
              <a:rPr lang="en-AU" dirty="0">
                <a:solidFill>
                  <a:srgbClr val="C00000"/>
                </a:solidFill>
              </a:rPr>
              <a:t>Num 14:38 </a:t>
            </a:r>
            <a:r>
              <a:rPr lang="en-AU" dirty="0"/>
              <a:t>sharing Gods life </a:t>
            </a:r>
            <a:r>
              <a:rPr lang="en-AU" dirty="0">
                <a:solidFill>
                  <a:srgbClr val="C00000"/>
                </a:solidFill>
              </a:rPr>
              <a:t>(v21, 28)</a:t>
            </a:r>
          </a:p>
          <a:p>
            <a:r>
              <a:rPr lang="en-AU" dirty="0"/>
              <a:t>The faithless died </a:t>
            </a:r>
            <a:r>
              <a:rPr lang="en-AU" dirty="0">
                <a:solidFill>
                  <a:srgbClr val="C00000"/>
                </a:solidFill>
              </a:rPr>
              <a:t>(Num 14:9,32,33,35,37)</a:t>
            </a:r>
          </a:p>
          <a:p>
            <a:r>
              <a:rPr lang="en-AU" dirty="0"/>
              <a:t>In </a:t>
            </a:r>
            <a:r>
              <a:rPr lang="en-AU" dirty="0">
                <a:solidFill>
                  <a:srgbClr val="C00000"/>
                </a:solidFill>
              </a:rPr>
              <a:t>Joshua 14:6-15</a:t>
            </a:r>
            <a:r>
              <a:rPr lang="en-AU" dirty="0"/>
              <a:t> Caleb demands Hebron (45 years later) for his inheritance, and at the age of 85 expels the Anakims </a:t>
            </a:r>
            <a:r>
              <a:rPr lang="en-AU" dirty="0">
                <a:solidFill>
                  <a:srgbClr val="C00000"/>
                </a:solidFill>
              </a:rPr>
              <a:t>(15:3)</a:t>
            </a:r>
          </a:p>
          <a:p>
            <a:r>
              <a:rPr lang="en-AU" dirty="0"/>
              <a:t>Caleb’s  daughter demonstrates the same zeal and determination to secure her inheritance </a:t>
            </a:r>
            <a:r>
              <a:rPr lang="en-AU" dirty="0">
                <a:solidFill>
                  <a:srgbClr val="C00000"/>
                </a:solidFill>
              </a:rPr>
              <a:t>(15:13-19)</a:t>
            </a:r>
          </a:p>
          <a:p>
            <a:endParaRPr lang="en-AU" dirty="0"/>
          </a:p>
          <a:p>
            <a:endParaRPr lang="en-AU" dirty="0"/>
          </a:p>
          <a:p>
            <a:endParaRPr lang="en-AU" dirty="0"/>
          </a:p>
        </p:txBody>
      </p:sp>
      <p:sp>
        <p:nvSpPr>
          <p:cNvPr id="4" name="Title 1"/>
          <p:cNvSpPr txBox="1">
            <a:spLocks/>
          </p:cNvSpPr>
          <p:nvPr/>
        </p:nvSpPr>
        <p:spPr>
          <a:xfrm>
            <a:off x="357158" y="214290"/>
            <a:ext cx="8382000" cy="664797"/>
          </a:xfrm>
          <a:prstGeom prst="rect">
            <a:avLst/>
          </a:prstGeom>
        </p:spPr>
        <p:txBody>
          <a:bodyPr vert="horz" wrap="square" lIns="0" tIns="0" rIns="0" bIns="0" rtlCol="0" anchor="t">
            <a:spAutoFit/>
          </a:bodyPr>
          <a:lstStyle/>
          <a:p>
            <a:pPr marL="0" marR="0" lvl="0" indent="0" algn="l" defTabSz="914363" rtl="0" eaLnBrk="1" fontAlgn="auto" latinLnBrk="0" hangingPunct="1">
              <a:lnSpc>
                <a:spcPct val="90000"/>
              </a:lnSpc>
              <a:spcBef>
                <a:spcPct val="0"/>
              </a:spcBef>
              <a:spcAft>
                <a:spcPts val="0"/>
              </a:spcAft>
              <a:buClrTx/>
              <a:buSzTx/>
              <a:buFontTx/>
              <a:buNone/>
              <a:tabLst/>
              <a:defRPr/>
            </a:pPr>
            <a:r>
              <a:rPr kumimoji="0" lang="en-AU" sz="4800" b="1" i="0" u="none" strike="noStrike" kern="0" cap="none" spc="-150" normalizeH="0" baseline="0" noProof="0" dirty="0">
                <a:ln w="3175">
                  <a:noFill/>
                </a:ln>
                <a:solidFill>
                  <a:srgbClr val="005825"/>
                </a:solidFill>
                <a:effectLst/>
                <a:uLnTx/>
                <a:uFillTx/>
                <a:latin typeface="+mj-lt"/>
                <a:ea typeface="+mn-ea"/>
                <a:cs typeface="Arial" pitchFamily="34" charset="0"/>
              </a:rPr>
              <a:t>CALEB – THE SERVANT OF YAHWEH</a:t>
            </a:r>
          </a:p>
        </p:txBody>
      </p:sp>
      <p:sp>
        <p:nvSpPr>
          <p:cNvPr id="5" name="TextBox 4"/>
          <p:cNvSpPr txBox="1"/>
          <p:nvPr/>
        </p:nvSpPr>
        <p:spPr>
          <a:xfrm>
            <a:off x="7643834" y="6396335"/>
            <a:ext cx="1000164" cy="461665"/>
          </a:xfrm>
          <a:prstGeom prst="rect">
            <a:avLst/>
          </a:prstGeom>
          <a:noFill/>
        </p:spPr>
        <p:txBody>
          <a:bodyPr wrap="square" rtlCol="0">
            <a:spAutoFit/>
          </a:bodyPr>
          <a:lstStyle/>
          <a:p>
            <a:r>
              <a:rPr lang="en-US" sz="2400" b="1" dirty="0">
                <a:solidFill>
                  <a:srgbClr val="C00000"/>
                </a:solidFill>
              </a:rPr>
              <a:t>2 of 2</a:t>
            </a:r>
            <a:endParaRPr lang="en-AU" sz="2400" b="1" dirty="0">
              <a:solidFill>
                <a:srgbClr val="C00000"/>
              </a:solidFill>
            </a:endParaRPr>
          </a:p>
        </p:txBody>
      </p:sp>
    </p:spTree>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b="1" dirty="0"/>
              <a:t>CALEB – THE SPIRITUAL IDEALIST</a:t>
            </a:r>
          </a:p>
        </p:txBody>
      </p:sp>
      <p:sp>
        <p:nvSpPr>
          <p:cNvPr id="3" name="Text Placeholder 2"/>
          <p:cNvSpPr>
            <a:spLocks noGrp="1"/>
          </p:cNvSpPr>
          <p:nvPr>
            <p:ph type="body" sz="quarter" idx="10"/>
          </p:nvPr>
        </p:nvSpPr>
        <p:spPr>
          <a:xfrm>
            <a:off x="333404" y="785794"/>
            <a:ext cx="8382000" cy="5613845"/>
          </a:xfrm>
        </p:spPr>
        <p:txBody>
          <a:bodyPr/>
          <a:lstStyle/>
          <a:p>
            <a:r>
              <a:rPr lang="en-AU" dirty="0" smtClean="0"/>
              <a:t>“…save Caleb… and Joshua.. For they have </a:t>
            </a:r>
            <a:r>
              <a:rPr lang="en-AU" b="1" dirty="0" smtClean="0"/>
              <a:t>wholly followed Yahweh</a:t>
            </a:r>
            <a:r>
              <a:rPr lang="en-AU" dirty="0" smtClean="0"/>
              <a:t>.” </a:t>
            </a:r>
            <a:r>
              <a:rPr lang="en-AU" dirty="0" err="1" smtClean="0">
                <a:solidFill>
                  <a:srgbClr val="C00000"/>
                </a:solidFill>
              </a:rPr>
              <a:t>Num</a:t>
            </a:r>
            <a:r>
              <a:rPr lang="en-AU" dirty="0" smtClean="0">
                <a:solidFill>
                  <a:srgbClr val="C00000"/>
                </a:solidFill>
              </a:rPr>
              <a:t> 32:12</a:t>
            </a:r>
            <a:endParaRPr lang="en-AU" dirty="0">
              <a:solidFill>
                <a:srgbClr val="C00000"/>
              </a:solidFill>
            </a:endParaRPr>
          </a:p>
          <a:p>
            <a:r>
              <a:rPr lang="en-AU" dirty="0"/>
              <a:t>“….Save Caleb, the son of </a:t>
            </a:r>
            <a:r>
              <a:rPr lang="en-AU" dirty="0" err="1"/>
              <a:t>Jephuneh</a:t>
            </a:r>
            <a:r>
              <a:rPr lang="en-AU" dirty="0"/>
              <a:t> -he shall see it… because that he </a:t>
            </a:r>
            <a:r>
              <a:rPr lang="en-AU" b="1" dirty="0"/>
              <a:t>wholly followed Yahweh</a:t>
            </a:r>
            <a:r>
              <a:rPr lang="en-AU" dirty="0"/>
              <a:t>” mg “fulfilled to go after” </a:t>
            </a:r>
            <a:r>
              <a:rPr lang="en-AU" dirty="0">
                <a:solidFill>
                  <a:srgbClr val="C00000"/>
                </a:solidFill>
              </a:rPr>
              <a:t>Deut 1:36</a:t>
            </a:r>
          </a:p>
          <a:p>
            <a:r>
              <a:rPr lang="en-AU" dirty="0"/>
              <a:t>“And Caleb stilled the people before Moses, and said, Let us go up at once, and possess it; for we are well able to overcome it.” </a:t>
            </a:r>
            <a:r>
              <a:rPr lang="en-AU" dirty="0">
                <a:solidFill>
                  <a:srgbClr val="C00000"/>
                </a:solidFill>
              </a:rPr>
              <a:t>Num 13:30</a:t>
            </a:r>
          </a:p>
          <a:p>
            <a:r>
              <a:rPr lang="en-AU" dirty="0"/>
              <a:t>“But my servant Caleb, because he had </a:t>
            </a:r>
            <a:r>
              <a:rPr lang="en-AU" b="1" dirty="0"/>
              <a:t>another spirit with him, and hath followed me fully</a:t>
            </a:r>
            <a:r>
              <a:rPr lang="en-AU" dirty="0"/>
              <a:t>, him will I bring into the land whereinto he went; and his seed shall possess it.”  </a:t>
            </a:r>
            <a:r>
              <a:rPr lang="en-AU" dirty="0">
                <a:solidFill>
                  <a:srgbClr val="C00000"/>
                </a:solidFill>
              </a:rPr>
              <a:t>Num 14:24</a:t>
            </a:r>
          </a:p>
        </p:txBody>
      </p:sp>
    </p:spTree>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b="1" dirty="0"/>
              <a:t>THE SPIRITUAL ATTITUDE of CALEB</a:t>
            </a:r>
          </a:p>
        </p:txBody>
      </p:sp>
      <p:sp>
        <p:nvSpPr>
          <p:cNvPr id="3" name="Text Placeholder 2"/>
          <p:cNvSpPr>
            <a:spLocks noGrp="1"/>
          </p:cNvSpPr>
          <p:nvPr>
            <p:ph type="body" sz="quarter" idx="10"/>
          </p:nvPr>
        </p:nvSpPr>
        <p:spPr>
          <a:xfrm>
            <a:off x="428596" y="1000108"/>
            <a:ext cx="8382000" cy="4173450"/>
          </a:xfrm>
        </p:spPr>
        <p:txBody>
          <a:bodyPr>
            <a:normAutofit/>
          </a:bodyPr>
          <a:lstStyle/>
          <a:p>
            <a:r>
              <a:rPr lang="en-AU" sz="2400" dirty="0"/>
              <a:t>“For with God nothing shall be impossible”</a:t>
            </a:r>
          </a:p>
          <a:p>
            <a:r>
              <a:rPr lang="en-AU" sz="2400" dirty="0"/>
              <a:t>“Mighty through God to the pulling down of strongholds”</a:t>
            </a:r>
          </a:p>
          <a:p>
            <a:r>
              <a:rPr lang="en-AU" sz="2400" dirty="0"/>
              <a:t>“If God be for us who can be against us”</a:t>
            </a:r>
          </a:p>
          <a:p>
            <a:r>
              <a:rPr lang="en-AU" sz="2400" dirty="0"/>
              <a:t>“Is anything </a:t>
            </a:r>
            <a:r>
              <a:rPr lang="en-AU" sz="2400" dirty="0" smtClean="0"/>
              <a:t>too </a:t>
            </a:r>
            <a:r>
              <a:rPr lang="en-AU" sz="2400" dirty="0"/>
              <a:t>hard for Yahweh”</a:t>
            </a:r>
          </a:p>
          <a:p>
            <a:r>
              <a:rPr lang="en-AU" sz="2400" dirty="0"/>
              <a:t>“We look not at the things which are seen, but the things which are not seen”</a:t>
            </a:r>
          </a:p>
          <a:p>
            <a:r>
              <a:rPr lang="en-AU" sz="2400" dirty="0"/>
              <a:t>“I can do all things through Christ which stengtheneth me”</a:t>
            </a:r>
          </a:p>
          <a:p>
            <a:r>
              <a:rPr lang="en-AU" sz="2400" dirty="0"/>
              <a:t>“If Yahweh delight in us then he will bring us into this land and give it to us” 					</a:t>
            </a:r>
            <a:r>
              <a:rPr lang="en-AU" sz="2400" dirty="0">
                <a:solidFill>
                  <a:srgbClr val="C00000"/>
                </a:solidFill>
              </a:rPr>
              <a:t>Num14:8</a:t>
            </a:r>
          </a:p>
          <a:p>
            <a:r>
              <a:rPr lang="en-AU" sz="2400" dirty="0"/>
              <a:t>“Let us go up at once, for we are well able to overcome it”</a:t>
            </a:r>
            <a:br>
              <a:rPr lang="en-AU" sz="2400" dirty="0"/>
            </a:br>
            <a:r>
              <a:rPr lang="en-AU" sz="2400" dirty="0"/>
              <a:t>							 </a:t>
            </a:r>
            <a:r>
              <a:rPr lang="en-AU" sz="2400" dirty="0">
                <a:solidFill>
                  <a:srgbClr val="C00000"/>
                </a:solidFill>
              </a:rPr>
              <a:t>Num 13:30</a:t>
            </a:r>
            <a:r>
              <a:rPr lang="en-AU" sz="2400" dirty="0"/>
              <a:t> </a:t>
            </a:r>
          </a:p>
        </p:txBody>
      </p:sp>
      <p:sp>
        <p:nvSpPr>
          <p:cNvPr id="4" name="Title 1"/>
          <p:cNvSpPr txBox="1">
            <a:spLocks/>
          </p:cNvSpPr>
          <p:nvPr/>
        </p:nvSpPr>
        <p:spPr>
          <a:xfrm>
            <a:off x="357158" y="5572140"/>
            <a:ext cx="8548718" cy="609398"/>
          </a:xfrm>
          <a:prstGeom prst="rect">
            <a:avLst/>
          </a:prstGeom>
        </p:spPr>
        <p:txBody>
          <a:bodyPr vert="horz" wrap="square" lIns="0" tIns="0" rIns="0" bIns="0" rtlCol="0" anchor="t">
            <a:spAutoFit/>
          </a:bodyPr>
          <a:lstStyle/>
          <a:p>
            <a:pPr marL="0" marR="0" lvl="0" indent="0" algn="l" defTabSz="914363" rtl="0" eaLnBrk="1" fontAlgn="auto" latinLnBrk="0" hangingPunct="1">
              <a:lnSpc>
                <a:spcPct val="90000"/>
              </a:lnSpc>
              <a:spcBef>
                <a:spcPct val="0"/>
              </a:spcBef>
              <a:spcAft>
                <a:spcPts val="0"/>
              </a:spcAft>
              <a:buClrTx/>
              <a:buSzTx/>
              <a:buFontTx/>
              <a:buNone/>
              <a:tabLst/>
              <a:defRPr/>
            </a:pPr>
            <a:r>
              <a:rPr kumimoji="0" lang="en-AU" sz="4400" b="1" i="1" u="none" strike="noStrike" kern="0" cap="none" spc="-150" normalizeH="0" baseline="0" noProof="0" dirty="0">
                <a:ln w="3175">
                  <a:noFill/>
                </a:ln>
                <a:solidFill>
                  <a:srgbClr val="C00000"/>
                </a:solidFill>
                <a:effectLst/>
                <a:uLnTx/>
                <a:uFillTx/>
                <a:latin typeface="+mj-lt"/>
                <a:ea typeface="+mn-ea"/>
                <a:cs typeface="Arial" pitchFamily="34" charset="0"/>
              </a:rPr>
              <a:t>CALEB – Hath Wholly Followed Me …</a:t>
            </a:r>
          </a:p>
        </p:txBody>
      </p:sp>
    </p:spTree>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7224" y="214290"/>
            <a:ext cx="7620024" cy="664797"/>
          </a:xfrm>
        </p:spPr>
        <p:txBody>
          <a:bodyPr/>
          <a:lstStyle/>
          <a:p>
            <a:r>
              <a:rPr b="1" u="sng"/>
              <a:t>SEEING THE INVISIBLE GOD</a:t>
            </a:r>
            <a:endParaRPr lang="en-AU" b="1" u="sng" dirty="0"/>
          </a:p>
        </p:txBody>
      </p:sp>
      <p:sp>
        <p:nvSpPr>
          <p:cNvPr id="3" name="Text Placeholder 2"/>
          <p:cNvSpPr>
            <a:spLocks noGrp="1"/>
          </p:cNvSpPr>
          <p:nvPr>
            <p:ph type="body" sz="quarter" idx="10"/>
          </p:nvPr>
        </p:nvSpPr>
        <p:spPr>
          <a:xfrm>
            <a:off x="381000" y="1411552"/>
            <a:ext cx="8382000" cy="5613845"/>
          </a:xfrm>
        </p:spPr>
        <p:txBody>
          <a:bodyPr/>
          <a:lstStyle/>
          <a:p>
            <a:r>
              <a:rPr lang="en-AU" dirty="0"/>
              <a:t>So we do not lose heart. Though our outer self is wasting away, our inner self is being renewed day by day.</a:t>
            </a:r>
          </a:p>
          <a:p>
            <a:r>
              <a:rPr lang="en-AU" dirty="0"/>
              <a:t>For this light momentary affliction is preparing for us an eternal weight of glory beyond all comparison, </a:t>
            </a:r>
          </a:p>
          <a:p>
            <a:r>
              <a:rPr lang="en-AU" dirty="0"/>
              <a:t> as we look (Roth- “Providing we look”...)not to the things that are seen but to the things that are unseen. For the things that are seen are transient, but the things that are unseen are eternal.				</a:t>
            </a:r>
            <a:r>
              <a:rPr lang="en-AU" b="1" dirty="0">
                <a:solidFill>
                  <a:srgbClr val="FF0000"/>
                </a:solidFill>
              </a:rPr>
              <a:t>(2Cor 4:16-18</a:t>
            </a:r>
            <a:r>
              <a:rPr lang="en-AU" dirty="0">
                <a:solidFill>
                  <a:srgbClr val="FF0000"/>
                </a:solidFill>
              </a:rPr>
              <a:t>) </a:t>
            </a:r>
          </a:p>
          <a:p>
            <a:endParaRPr lang="en-AU" dirty="0"/>
          </a:p>
        </p:txBody>
      </p:sp>
    </p:spTree>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4BA17B1-6089-4455-A5A2-F1A18E4B2F95}"/>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xmlns="" id="{36730C27-1832-4D5B-82B2-E7A9A98A2C38}"/>
              </a:ext>
            </a:extLst>
          </p:cNvPr>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3866235208"/>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b="1" dirty="0"/>
              <a:t>THE ASSURANCE OF OUR REWARD</a:t>
            </a:r>
          </a:p>
        </p:txBody>
      </p:sp>
      <p:sp>
        <p:nvSpPr>
          <p:cNvPr id="3" name="Text Placeholder 2"/>
          <p:cNvSpPr>
            <a:spLocks noGrp="1"/>
          </p:cNvSpPr>
          <p:nvPr>
            <p:ph type="body" sz="quarter" idx="10"/>
          </p:nvPr>
        </p:nvSpPr>
        <p:spPr>
          <a:xfrm>
            <a:off x="381000" y="1411552"/>
            <a:ext cx="8382000" cy="4628960"/>
          </a:xfrm>
        </p:spPr>
        <p:txBody>
          <a:bodyPr/>
          <a:lstStyle/>
          <a:p>
            <a:pPr marL="179388" indent="-4763">
              <a:buNone/>
            </a:pPr>
            <a:r>
              <a:rPr lang="en-AU" dirty="0"/>
              <a:t>For God is not unrighteous to forget your work and labour of love, which ye have shewed toward his name, in that ye have ministered to the saints, and do minister. And we desire that every one of you do shew the same diligence to the full assurance of hope unto the end: That ye be not slothful, but followers of them who through faith and patience inherit the promises.</a:t>
            </a:r>
          </a:p>
          <a:p>
            <a:pPr marL="179388" indent="-4763" algn="r">
              <a:buNone/>
            </a:pPr>
            <a:endParaRPr lang="en-AU" dirty="0">
              <a:solidFill>
                <a:srgbClr val="C00000"/>
              </a:solidFill>
            </a:endParaRPr>
          </a:p>
          <a:p>
            <a:pPr marL="179388" indent="-4763" algn="r">
              <a:buNone/>
            </a:pPr>
            <a:r>
              <a:rPr lang="en-AU" dirty="0">
                <a:solidFill>
                  <a:srgbClr val="C00000"/>
                </a:solidFill>
              </a:rPr>
              <a:t>Hebrews 6:10-12</a:t>
            </a:r>
          </a:p>
        </p:txBody>
      </p:sp>
    </p:spTree>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dirty="0"/>
          </a:p>
        </p:txBody>
      </p:sp>
      <p:sp>
        <p:nvSpPr>
          <p:cNvPr id="3" name="Text Placeholder 2"/>
          <p:cNvSpPr>
            <a:spLocks noGrp="1"/>
          </p:cNvSpPr>
          <p:nvPr>
            <p:ph type="body" sz="quarter" idx="10"/>
          </p:nvPr>
        </p:nvSpPr>
        <p:spPr>
          <a:xfrm>
            <a:off x="381000" y="1411552"/>
            <a:ext cx="8382000" cy="443198"/>
          </a:xfrm>
        </p:spPr>
        <p:txBody>
          <a:bodyPr>
            <a:normAutofit/>
          </a:bodyPr>
          <a:lstStyle/>
          <a:p>
            <a:endParaRPr lang="en-AU" dirty="0"/>
          </a:p>
        </p:txBody>
      </p:sp>
      <p:pic>
        <p:nvPicPr>
          <p:cNvPr id="4" name="Picture 3" descr="map2.jpg"/>
          <p:cNvPicPr>
            <a:picLocks noChangeAspect="1"/>
          </p:cNvPicPr>
          <p:nvPr/>
        </p:nvPicPr>
        <p:blipFill>
          <a:blip r:embed="rId2"/>
          <a:stretch>
            <a:fillRect/>
          </a:stretch>
        </p:blipFill>
        <p:spPr>
          <a:xfrm>
            <a:off x="0" y="0"/>
            <a:ext cx="9144000" cy="6858000"/>
          </a:xfrm>
          <a:prstGeom prst="rect">
            <a:avLst/>
          </a:prstGeom>
        </p:spPr>
      </p:pic>
    </p:spTree>
  </p:cSld>
  <p:clrMapOvr>
    <a:masterClrMapping/>
  </p:clrMapOvr>
  <p:transition>
    <p:fade/>
  </p:transition>
</p:sld>
</file>

<file path=ppt/theme/theme1.xml><?xml version="1.0" encoding="utf-8"?>
<a:theme xmlns:a="http://schemas.openxmlformats.org/drawingml/2006/main" name="TS010286746">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300" dirty="0" smtClean="0">
            <a:solidFill>
              <a:schemeClr val="tx1"/>
            </a:solidFill>
            <a:latin typeface="Trebuchet MS"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2.xml><?xml version="1.0" encoding="utf-8"?>
<a:theme xmlns:a="http://schemas.openxmlformats.org/drawingml/2006/main" name="White with Courier font for code slides">
  <a:themeElements>
    <a:clrScheme name="Blue Template-Template">
      <a:dk1>
        <a:srgbClr val="000000"/>
      </a:dk1>
      <a:lt1>
        <a:srgbClr val="FFFFFF"/>
      </a:lt1>
      <a:dk2>
        <a:srgbClr val="050595"/>
      </a:dk2>
      <a:lt2>
        <a:srgbClr val="FFFFFF"/>
      </a:lt2>
      <a:accent1>
        <a:srgbClr val="FFC000"/>
      </a:accent1>
      <a:accent2>
        <a:srgbClr val="3497AE"/>
      </a:accent2>
      <a:accent3>
        <a:srgbClr val="DF8045"/>
      </a:accent3>
      <a:accent4>
        <a:srgbClr val="7DCC2E"/>
      </a:accent4>
      <a:accent5>
        <a:srgbClr val="FF9929"/>
      </a:accent5>
      <a:accent6>
        <a:srgbClr val="7D3DA1"/>
      </a:accent6>
      <a:hlink>
        <a:srgbClr val="F3EB4F"/>
      </a:hlink>
      <a:folHlink>
        <a:srgbClr val="7DDD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109728" tIns="54864" rIns="109728" bIns="54864" numCol="1" rtlCol="0" anchor="ctr" anchorCtr="0" compatLnSpc="1">
        <a:prstTxWarp prst="textNoShape">
          <a:avLst/>
        </a:prstTxWarp>
      </a:bodyPr>
      <a:lstStyle>
        <a:defPPr marL="0" marR="0" indent="0" algn="ctr" defTabSz="1096963" rtl="0" eaLnBrk="1" fontAlgn="base" latinLnBrk="0" hangingPunct="1">
          <a:lnSpc>
            <a:spcPct val="100000"/>
          </a:lnSpc>
          <a:spcBef>
            <a:spcPct val="0"/>
          </a:spcBef>
          <a:spcAft>
            <a:spcPct val="0"/>
          </a:spcAft>
          <a:buClrTx/>
          <a:buSzTx/>
          <a:buFontTx/>
          <a:buNone/>
          <a:tabLst/>
          <a:defRPr kumimoji="0" sz="2800" b="0" i="0" u="none" strike="noStrike" cap="none" normalizeH="0" baseline="0" dirty="0" smtClean="0">
            <a:solidFill>
              <a:schemeClr val="tx1"/>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80550262-B63B-494B-9216-80B9C429110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TS010286746</Template>
  <TotalTime>436</TotalTime>
  <Words>933</Words>
  <Application>Microsoft Office PowerPoint</Application>
  <PresentationFormat>On-screen Show (4:3)</PresentationFormat>
  <Paragraphs>106</Paragraphs>
  <Slides>18</Slides>
  <Notes>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18</vt:i4>
      </vt:variant>
    </vt:vector>
  </HeadingPairs>
  <TitlesOfParts>
    <vt:vector size="24" baseType="lpstr">
      <vt:lpstr>Arial</vt:lpstr>
      <vt:lpstr>Calibri</vt:lpstr>
      <vt:lpstr>Courier New</vt:lpstr>
      <vt:lpstr>Wingdings</vt:lpstr>
      <vt:lpstr>TS010286746</vt:lpstr>
      <vt:lpstr>White with Courier font for code slides</vt:lpstr>
      <vt:lpstr>PowerPoint Presentation</vt:lpstr>
      <vt:lpstr>THE LESSON OF THE  WILDERNESS GENERATION</vt:lpstr>
      <vt:lpstr>ALL THESE THINGS HAPPENED UNTO THEM FOR TYPES……..</vt:lpstr>
      <vt:lpstr>PowerPoint Presentation</vt:lpstr>
      <vt:lpstr>ALL THESE THINGS HAPPENED UNTO THEM FOR TYPES……..</vt:lpstr>
      <vt:lpstr>TEN CAUSES of MURMURING…</vt:lpstr>
      <vt:lpstr>THE ECCLESIA in the WILDERNESS</vt:lpstr>
      <vt:lpstr>PERCEPTIONS OF HEBRON   </vt:lpstr>
      <vt:lpstr>PERCEPTIONS  of HEBRON</vt:lpstr>
      <vt:lpstr>CALEB – THE SERVANT OF YAHWEH</vt:lpstr>
      <vt:lpstr>THE SERVANTS of YAHWEH (Only 9 plus Christ) </vt:lpstr>
      <vt:lpstr>PowerPoint Presentation</vt:lpstr>
      <vt:lpstr>CALEB – THE SPIRITUAL IDEALIST</vt:lpstr>
      <vt:lpstr>THE SPIRITUAL ATTITUDE of CALEB</vt:lpstr>
      <vt:lpstr>SEEING THE INVISIBLE GOD</vt:lpstr>
      <vt:lpstr>PowerPoint Presentation</vt:lpstr>
      <vt:lpstr>THE ASSURANCE OF OUR REWARD</vt:lpstr>
      <vt:lpstr>PowerPoint Presentation</vt:lpstr>
    </vt:vector>
  </TitlesOfParts>
  <Company>Home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Exhortations from the edge of the Kingdom</dc:title>
  <dc:creator>Andrew Pitcher</dc:creator>
  <cp:keywords/>
  <cp:lastModifiedBy>ron cowie</cp:lastModifiedBy>
  <cp:revision>44</cp:revision>
  <dcterms:created xsi:type="dcterms:W3CDTF">2012-08-02T12:58:33Z</dcterms:created>
  <dcterms:modified xsi:type="dcterms:W3CDTF">2017-08-14T22:45:56Z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TC102867469990</vt:lpwstr>
  </property>
</Properties>
</file>