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1" r:id="rId2"/>
  </p:sldMasterIdLst>
  <p:notesMasterIdLst>
    <p:notesMasterId r:id="rId7"/>
  </p:notesMasterIdLst>
  <p:sldIdLst>
    <p:sldId id="263" r:id="rId3"/>
    <p:sldId id="280" r:id="rId4"/>
    <p:sldId id="259" r:id="rId5"/>
    <p:sldId id="284" r:id="rId6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8" autoAdjust="0"/>
    <p:restoredTop sz="94660"/>
  </p:normalViewPr>
  <p:slideViewPr>
    <p:cSldViewPr snapToGrid="0">
      <p:cViewPr varScale="1">
        <p:scale>
          <a:sx n="86" d="100"/>
          <a:sy n="86" d="100"/>
        </p:scale>
        <p:origin x="6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58A948-03EC-4BE4-991B-E0A2B5FD067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B95AA0-A4E7-4140-BE2C-5906A1B79E4B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2800" b="1" dirty="0"/>
            <a:t>Aaron</a:t>
          </a:r>
        </a:p>
        <a:p>
          <a:r>
            <a:rPr lang="en-US" sz="1600" b="1" dirty="0"/>
            <a:t>1Ch 6:3</a:t>
          </a:r>
        </a:p>
      </dgm:t>
    </dgm:pt>
    <dgm:pt modelId="{D206F136-307F-411D-A241-B281E6B047D7}" type="parTrans" cxnId="{A6746676-D369-4BCB-9724-0C3F33B89A4F}">
      <dgm:prSet/>
      <dgm:spPr/>
      <dgm:t>
        <a:bodyPr/>
        <a:lstStyle/>
        <a:p>
          <a:endParaRPr lang="en-US"/>
        </a:p>
      </dgm:t>
    </dgm:pt>
    <dgm:pt modelId="{5CBA5507-8E95-418D-9069-393CFB3D4B5D}" type="sibTrans" cxnId="{A6746676-D369-4BCB-9724-0C3F33B89A4F}">
      <dgm:prSet/>
      <dgm:spPr/>
      <dgm:t>
        <a:bodyPr/>
        <a:lstStyle/>
        <a:p>
          <a:endParaRPr lang="en-US"/>
        </a:p>
      </dgm:t>
    </dgm:pt>
    <dgm:pt modelId="{E2E2863F-6AF7-4C0B-ABAA-179D82115E9A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Eleazar</a:t>
          </a:r>
          <a:endParaRPr lang="en-US" sz="1600" b="1" dirty="0"/>
        </a:p>
        <a:p>
          <a:r>
            <a:rPr lang="en-US" sz="1400" b="1" dirty="0"/>
            <a:t>1Ch 6:3</a:t>
          </a:r>
        </a:p>
      </dgm:t>
    </dgm:pt>
    <dgm:pt modelId="{010C5741-4CB1-4C29-8F94-EF8CF1F1F7B1}" type="parTrans" cxnId="{BFF3BE53-0767-4A4B-B5CB-ED9C618AC3C7}">
      <dgm:prSet/>
      <dgm:spPr/>
      <dgm:t>
        <a:bodyPr/>
        <a:lstStyle/>
        <a:p>
          <a:endParaRPr lang="en-US"/>
        </a:p>
      </dgm:t>
    </dgm:pt>
    <dgm:pt modelId="{4BCCADF6-E465-438A-ACCA-15C43419267B}" type="sibTrans" cxnId="{BFF3BE53-0767-4A4B-B5CB-ED9C618AC3C7}">
      <dgm:prSet/>
      <dgm:spPr/>
      <dgm:t>
        <a:bodyPr/>
        <a:lstStyle/>
        <a:p>
          <a:endParaRPr lang="en-US"/>
        </a:p>
      </dgm:t>
    </dgm:pt>
    <dgm:pt modelId="{767DDB64-C7F6-42D6-A5EB-EAD6C583DC0E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Ithamar</a:t>
          </a:r>
          <a:endParaRPr lang="en-US" sz="1600" b="1" dirty="0"/>
        </a:p>
        <a:p>
          <a:r>
            <a:rPr lang="en-US" sz="1400" b="1" dirty="0"/>
            <a:t>1Ch 6:3</a:t>
          </a:r>
        </a:p>
      </dgm:t>
    </dgm:pt>
    <dgm:pt modelId="{35D15B8C-864F-450B-BA5E-F453ECF80E0F}" type="parTrans" cxnId="{84344D39-8424-4114-B8E6-42A2CBE0CA0C}">
      <dgm:prSet/>
      <dgm:spPr/>
      <dgm:t>
        <a:bodyPr/>
        <a:lstStyle/>
        <a:p>
          <a:endParaRPr lang="en-US"/>
        </a:p>
      </dgm:t>
    </dgm:pt>
    <dgm:pt modelId="{A231EDC5-DE19-4A50-BAC1-E6FE9EF1EA9B}" type="sibTrans" cxnId="{84344D39-8424-4114-B8E6-42A2CBE0CA0C}">
      <dgm:prSet/>
      <dgm:spPr/>
      <dgm:t>
        <a:bodyPr/>
        <a:lstStyle/>
        <a:p>
          <a:endParaRPr lang="en-US"/>
        </a:p>
      </dgm:t>
    </dgm:pt>
    <dgm:pt modelId="{DF2B4F5D-812D-4634-BB33-8A90B5F60880}">
      <dgm:prSet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Zerahiah</a:t>
          </a:r>
          <a:endParaRPr lang="en-US" sz="1600" b="1" dirty="0"/>
        </a:p>
        <a:p>
          <a:r>
            <a:rPr lang="en-US" sz="1400" b="1" dirty="0"/>
            <a:t>1Ch 6:6</a:t>
          </a:r>
        </a:p>
      </dgm:t>
    </dgm:pt>
    <dgm:pt modelId="{D2A7F408-893F-4B85-A457-452DFEA46A52}" type="parTrans" cxnId="{2890E042-B55D-4DAA-82FB-C761F981A011}">
      <dgm:prSet/>
      <dgm:spPr/>
      <dgm:t>
        <a:bodyPr/>
        <a:lstStyle/>
        <a:p>
          <a:endParaRPr lang="en-US"/>
        </a:p>
      </dgm:t>
    </dgm:pt>
    <dgm:pt modelId="{45BB55CC-FA5D-457F-AA77-74504D0F1E2C}" type="sibTrans" cxnId="{2890E042-B55D-4DAA-82FB-C761F981A011}">
      <dgm:prSet/>
      <dgm:spPr/>
      <dgm:t>
        <a:bodyPr/>
        <a:lstStyle/>
        <a:p>
          <a:endParaRPr lang="en-US"/>
        </a:p>
      </dgm:t>
    </dgm:pt>
    <dgm:pt modelId="{5D60257A-48A7-49DF-B1EA-BB003BA8D7C6}">
      <dgm:prSet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Meriaoth</a:t>
          </a:r>
          <a:endParaRPr lang="en-US" sz="1600" b="1" dirty="0"/>
        </a:p>
        <a:p>
          <a:r>
            <a:rPr lang="en-US" sz="1400" b="1" dirty="0"/>
            <a:t>1Ch 6:6</a:t>
          </a:r>
        </a:p>
      </dgm:t>
    </dgm:pt>
    <dgm:pt modelId="{32DDA4E1-D6AF-4666-B0EA-8230A76987FA}" type="parTrans" cxnId="{0F1A9308-0132-481B-9A0B-7CEB93DB9E60}">
      <dgm:prSet/>
      <dgm:spPr/>
      <dgm:t>
        <a:bodyPr/>
        <a:lstStyle/>
        <a:p>
          <a:endParaRPr lang="en-US"/>
        </a:p>
      </dgm:t>
    </dgm:pt>
    <dgm:pt modelId="{BE8F2DA0-62E4-4E2B-99F8-F85E81E3E0F1}" type="sibTrans" cxnId="{0F1A9308-0132-481B-9A0B-7CEB93DB9E60}">
      <dgm:prSet/>
      <dgm:spPr/>
      <dgm:t>
        <a:bodyPr/>
        <a:lstStyle/>
        <a:p>
          <a:endParaRPr lang="en-US"/>
        </a:p>
      </dgm:t>
    </dgm:pt>
    <dgm:pt modelId="{4F0FE772-FF9A-4432-9389-ED94C70AD124}">
      <dgm:prSet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Amariah</a:t>
          </a:r>
          <a:endParaRPr lang="en-US" sz="1600" b="1" dirty="0"/>
        </a:p>
        <a:p>
          <a:r>
            <a:rPr lang="en-US" sz="1400" b="1" dirty="0"/>
            <a:t>1Ch 6:7</a:t>
          </a:r>
        </a:p>
      </dgm:t>
    </dgm:pt>
    <dgm:pt modelId="{CBF2FFC7-0C41-4B9F-8662-87509E7CF844}" type="parTrans" cxnId="{BD4CFDDA-C108-4F57-B24A-F76DC84BD83C}">
      <dgm:prSet/>
      <dgm:spPr/>
      <dgm:t>
        <a:bodyPr/>
        <a:lstStyle/>
        <a:p>
          <a:endParaRPr lang="en-US"/>
        </a:p>
      </dgm:t>
    </dgm:pt>
    <dgm:pt modelId="{C1DD6A4D-6714-4BCB-BD65-EE5753C1A184}" type="sibTrans" cxnId="{BD4CFDDA-C108-4F57-B24A-F76DC84BD83C}">
      <dgm:prSet/>
      <dgm:spPr/>
      <dgm:t>
        <a:bodyPr/>
        <a:lstStyle/>
        <a:p>
          <a:endParaRPr lang="en-US"/>
        </a:p>
      </dgm:t>
    </dgm:pt>
    <dgm:pt modelId="{BA090987-2823-49F9-8FA4-68D4A1F5EE60}">
      <dgm:prSet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Ahitub</a:t>
          </a:r>
          <a:endParaRPr lang="en-US" sz="1600" b="1" dirty="0"/>
        </a:p>
        <a:p>
          <a:r>
            <a:rPr lang="en-US" sz="1400" b="1" dirty="0"/>
            <a:t>1Ch 6:7</a:t>
          </a:r>
        </a:p>
      </dgm:t>
    </dgm:pt>
    <dgm:pt modelId="{A74B6258-F897-4265-92ED-5AEE5086C814}" type="parTrans" cxnId="{7AD9766E-2E13-400C-B69A-46992ADE7D83}">
      <dgm:prSet/>
      <dgm:spPr/>
      <dgm:t>
        <a:bodyPr/>
        <a:lstStyle/>
        <a:p>
          <a:endParaRPr lang="en-US"/>
        </a:p>
      </dgm:t>
    </dgm:pt>
    <dgm:pt modelId="{93DBC73C-5244-4532-A816-2A6438E49517}" type="sibTrans" cxnId="{7AD9766E-2E13-400C-B69A-46992ADE7D83}">
      <dgm:prSet/>
      <dgm:spPr/>
      <dgm:t>
        <a:bodyPr/>
        <a:lstStyle/>
        <a:p>
          <a:endParaRPr lang="en-US"/>
        </a:p>
      </dgm:t>
    </dgm:pt>
    <dgm:pt modelId="{C19105A6-33C9-4E14-884B-44F735DC86B6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/>
            <a:t>Eli</a:t>
          </a:r>
        </a:p>
        <a:p>
          <a:r>
            <a:rPr lang="en-US" sz="1400" b="1" dirty="0"/>
            <a:t>1Sa 1:9</a:t>
          </a:r>
        </a:p>
      </dgm:t>
    </dgm:pt>
    <dgm:pt modelId="{D69ACEE7-B6E0-41AC-8E3B-933E285B69C3}" type="parTrans" cxnId="{F172B49D-0E94-4546-9974-08D072542969}">
      <dgm:prSet/>
      <dgm:spPr/>
      <dgm:t>
        <a:bodyPr/>
        <a:lstStyle/>
        <a:p>
          <a:endParaRPr lang="en-US"/>
        </a:p>
      </dgm:t>
    </dgm:pt>
    <dgm:pt modelId="{864B4ECE-427A-4FC8-B9C6-3D43653AB70E}" type="sibTrans" cxnId="{F172B49D-0E94-4546-9974-08D072542969}">
      <dgm:prSet/>
      <dgm:spPr/>
      <dgm:t>
        <a:bodyPr/>
        <a:lstStyle/>
        <a:p>
          <a:endParaRPr lang="en-US"/>
        </a:p>
      </dgm:t>
    </dgm:pt>
    <dgm:pt modelId="{9219B0C5-F99C-4F13-8A42-C72049C62306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Hophni</a:t>
          </a:r>
          <a:endParaRPr lang="en-US" sz="1600" b="1" dirty="0"/>
        </a:p>
        <a:p>
          <a:r>
            <a:rPr lang="en-US" sz="1400" b="1" dirty="0"/>
            <a:t> 1Sa 1:3</a:t>
          </a:r>
          <a:r>
            <a:rPr lang="en-US" sz="1000" dirty="0"/>
            <a:t>	</a:t>
          </a:r>
        </a:p>
      </dgm:t>
    </dgm:pt>
    <dgm:pt modelId="{FAABBE01-BE2B-48E5-910D-C76A435542A5}" type="parTrans" cxnId="{CF6FB93F-BA05-42FF-B716-A52FC1D3A5BB}">
      <dgm:prSet/>
      <dgm:spPr/>
      <dgm:t>
        <a:bodyPr/>
        <a:lstStyle/>
        <a:p>
          <a:endParaRPr lang="en-US"/>
        </a:p>
      </dgm:t>
    </dgm:pt>
    <dgm:pt modelId="{CB928D2F-2DE4-409D-B852-09FF081A5525}" type="sibTrans" cxnId="{CF6FB93F-BA05-42FF-B716-A52FC1D3A5BB}">
      <dgm:prSet/>
      <dgm:spPr/>
      <dgm:t>
        <a:bodyPr/>
        <a:lstStyle/>
        <a:p>
          <a:endParaRPr lang="en-US"/>
        </a:p>
      </dgm:t>
    </dgm:pt>
    <dgm:pt modelId="{3B38334E-CA57-4FEC-AA67-FE1229B690B8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/>
            <a:t>Phineas</a:t>
          </a:r>
        </a:p>
        <a:p>
          <a:r>
            <a:rPr lang="en-US" sz="1400" b="1" dirty="0"/>
            <a:t>1Sa 1:3</a:t>
          </a:r>
        </a:p>
      </dgm:t>
    </dgm:pt>
    <dgm:pt modelId="{EFC121CE-A4EA-4868-A896-ED1E94CD890B}" type="parTrans" cxnId="{6CC1B5C1-A930-4414-816F-6F773922B203}">
      <dgm:prSet/>
      <dgm:spPr/>
      <dgm:t>
        <a:bodyPr/>
        <a:lstStyle/>
        <a:p>
          <a:endParaRPr lang="en-US"/>
        </a:p>
      </dgm:t>
    </dgm:pt>
    <dgm:pt modelId="{F51451DC-0163-4E06-918E-556366C24423}" type="sibTrans" cxnId="{6CC1B5C1-A930-4414-816F-6F773922B203}">
      <dgm:prSet/>
      <dgm:spPr/>
      <dgm:t>
        <a:bodyPr/>
        <a:lstStyle/>
        <a:p>
          <a:endParaRPr lang="en-US"/>
        </a:p>
      </dgm:t>
    </dgm:pt>
    <dgm:pt modelId="{2A464385-FEDF-415B-99D8-458CCB3E896B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Ahitub</a:t>
          </a:r>
          <a:endParaRPr lang="en-US" sz="1600" b="1" dirty="0"/>
        </a:p>
        <a:p>
          <a:r>
            <a:rPr lang="en-US" sz="1400" b="1" dirty="0"/>
            <a:t>1Sa 14:3</a:t>
          </a:r>
        </a:p>
      </dgm:t>
    </dgm:pt>
    <dgm:pt modelId="{641D074F-CCC1-401B-A6B5-E24CCB904F9F}" type="parTrans" cxnId="{A0ADF499-2DF6-4B80-89A3-71346974E87A}">
      <dgm:prSet/>
      <dgm:spPr/>
      <dgm:t>
        <a:bodyPr/>
        <a:lstStyle/>
        <a:p>
          <a:endParaRPr lang="en-US"/>
        </a:p>
      </dgm:t>
    </dgm:pt>
    <dgm:pt modelId="{85D206E1-B763-412D-93C2-B0E6ECED4A4B}" type="sibTrans" cxnId="{A0ADF499-2DF6-4B80-89A3-71346974E87A}">
      <dgm:prSet/>
      <dgm:spPr/>
      <dgm:t>
        <a:bodyPr/>
        <a:lstStyle/>
        <a:p>
          <a:endParaRPr lang="en-US"/>
        </a:p>
      </dgm:t>
    </dgm:pt>
    <dgm:pt modelId="{5CFCC23A-D911-46B2-8EFA-A52D2B2EE470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/>
            <a:t>Ichabod</a:t>
          </a:r>
        </a:p>
        <a:p>
          <a:r>
            <a:rPr lang="en-US" sz="1400" b="1" dirty="0"/>
            <a:t>1Sa 4:21</a:t>
          </a:r>
        </a:p>
      </dgm:t>
    </dgm:pt>
    <dgm:pt modelId="{CC5CE2A1-0D30-461E-AB9E-3C27445A864F}" type="parTrans" cxnId="{4490FCF0-6B81-4374-9E26-1905B13E90F7}">
      <dgm:prSet/>
      <dgm:spPr/>
      <dgm:t>
        <a:bodyPr/>
        <a:lstStyle/>
        <a:p>
          <a:endParaRPr lang="en-US"/>
        </a:p>
      </dgm:t>
    </dgm:pt>
    <dgm:pt modelId="{3F7AB7C4-6F64-4AB9-BF0E-CB5AF90954A6}" type="sibTrans" cxnId="{4490FCF0-6B81-4374-9E26-1905B13E90F7}">
      <dgm:prSet/>
      <dgm:spPr/>
      <dgm:t>
        <a:bodyPr/>
        <a:lstStyle/>
        <a:p>
          <a:endParaRPr lang="en-US"/>
        </a:p>
      </dgm:t>
    </dgm:pt>
    <dgm:pt modelId="{D2F4C136-F59F-4556-B408-E7F1B69597CB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Ahiah</a:t>
          </a:r>
          <a:endParaRPr lang="en-US" sz="1600" b="1" dirty="0"/>
        </a:p>
        <a:p>
          <a:r>
            <a:rPr lang="en-US" sz="1400" b="1" dirty="0"/>
            <a:t>1Sa 14:3</a:t>
          </a:r>
        </a:p>
      </dgm:t>
    </dgm:pt>
    <dgm:pt modelId="{968A0A51-3661-4BFE-8E8D-4926BF39C892}" type="parTrans" cxnId="{4A0A4972-FDB9-4222-9D30-624CC81E4CE1}">
      <dgm:prSet/>
      <dgm:spPr/>
      <dgm:t>
        <a:bodyPr/>
        <a:lstStyle/>
        <a:p>
          <a:endParaRPr lang="en-US"/>
        </a:p>
      </dgm:t>
    </dgm:pt>
    <dgm:pt modelId="{80DF4EF3-ECCE-4453-B14C-6A15C6E58398}" type="sibTrans" cxnId="{4A0A4972-FDB9-4222-9D30-624CC81E4CE1}">
      <dgm:prSet/>
      <dgm:spPr/>
      <dgm:t>
        <a:bodyPr/>
        <a:lstStyle/>
        <a:p>
          <a:endParaRPr lang="en-US"/>
        </a:p>
      </dgm:t>
    </dgm:pt>
    <dgm:pt modelId="{2D6E22A4-B536-4865-BC82-75A067F29005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/>
            <a:t>Abimelech</a:t>
          </a:r>
        </a:p>
        <a:p>
          <a:r>
            <a:rPr lang="en-US" sz="1400" b="1" dirty="0"/>
            <a:t>1Sa 22:9</a:t>
          </a:r>
        </a:p>
      </dgm:t>
    </dgm:pt>
    <dgm:pt modelId="{A8DFDBFF-8672-4138-8BB9-6AA611D88595}" type="parTrans" cxnId="{B9090852-E184-4173-A6B3-A1FCCB7BCB1A}">
      <dgm:prSet/>
      <dgm:spPr/>
      <dgm:t>
        <a:bodyPr/>
        <a:lstStyle/>
        <a:p>
          <a:endParaRPr lang="en-US"/>
        </a:p>
      </dgm:t>
    </dgm:pt>
    <dgm:pt modelId="{86E14AB0-1E2D-4588-A493-BC5F12BD6DE1}" type="sibTrans" cxnId="{B9090852-E184-4173-A6B3-A1FCCB7BCB1A}">
      <dgm:prSet/>
      <dgm:spPr/>
      <dgm:t>
        <a:bodyPr/>
        <a:lstStyle/>
        <a:p>
          <a:endParaRPr lang="en-US"/>
        </a:p>
      </dgm:t>
    </dgm:pt>
    <dgm:pt modelId="{3065849C-289D-4CC4-96B7-ACA12864BB00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Abiathar</a:t>
          </a:r>
          <a:endParaRPr lang="en-US" sz="1600" b="1" dirty="0"/>
        </a:p>
        <a:p>
          <a:r>
            <a:rPr lang="en-US" sz="1400" b="1" dirty="0"/>
            <a:t>1Sa 22:20; 1Ch 24:3</a:t>
          </a:r>
        </a:p>
      </dgm:t>
    </dgm:pt>
    <dgm:pt modelId="{D4F50569-1641-4F8D-8055-732BFE45EDAC}" type="parTrans" cxnId="{7108A859-E26C-49A8-B0D3-CA59FAE1C897}">
      <dgm:prSet/>
      <dgm:spPr/>
      <dgm:t>
        <a:bodyPr/>
        <a:lstStyle/>
        <a:p>
          <a:endParaRPr lang="en-US"/>
        </a:p>
      </dgm:t>
    </dgm:pt>
    <dgm:pt modelId="{DB18E462-58B5-41F2-A92F-8977C9AD3A7B}" type="sibTrans" cxnId="{7108A859-E26C-49A8-B0D3-CA59FAE1C897}">
      <dgm:prSet/>
      <dgm:spPr/>
      <dgm:t>
        <a:bodyPr/>
        <a:lstStyle/>
        <a:p>
          <a:endParaRPr lang="en-US"/>
        </a:p>
      </dgm:t>
    </dgm:pt>
    <dgm:pt modelId="{67F7E9C1-7DD6-45A1-80EC-AF3E9F02E686}">
      <dgm:prSet custT="1"/>
      <dgm:spPr>
        <a:solidFill>
          <a:srgbClr val="00B0F0"/>
        </a:solidFill>
        <a:ln>
          <a:solidFill>
            <a:srgbClr val="0070C0"/>
          </a:solidFill>
        </a:ln>
      </dgm:spPr>
      <dgm:t>
        <a:bodyPr/>
        <a:lstStyle/>
        <a:p>
          <a:r>
            <a:rPr lang="en-US" sz="1600" b="1" dirty="0"/>
            <a:t>Zadok</a:t>
          </a:r>
        </a:p>
        <a:p>
          <a:r>
            <a:rPr lang="en-US" sz="1400" b="1" dirty="0"/>
            <a:t>1Ch 6:8</a:t>
          </a:r>
        </a:p>
      </dgm:t>
    </dgm:pt>
    <dgm:pt modelId="{D3EB0A54-CFBC-4844-B2AA-5B66BD494436}" type="parTrans" cxnId="{63FCB110-235E-44A5-863D-6DD25BB9E16A}">
      <dgm:prSet/>
      <dgm:spPr/>
      <dgm:t>
        <a:bodyPr/>
        <a:lstStyle/>
        <a:p>
          <a:endParaRPr lang="en-US"/>
        </a:p>
      </dgm:t>
    </dgm:pt>
    <dgm:pt modelId="{3FE78D82-29CC-47DB-A908-6F9F8E092B91}" type="sibTrans" cxnId="{63FCB110-235E-44A5-863D-6DD25BB9E16A}">
      <dgm:prSet/>
      <dgm:spPr/>
      <dgm:t>
        <a:bodyPr/>
        <a:lstStyle/>
        <a:p>
          <a:endParaRPr lang="en-US"/>
        </a:p>
      </dgm:t>
    </dgm:pt>
    <dgm:pt modelId="{C5C5F65C-D001-4627-AF1D-7C81E12FA700}" type="pres">
      <dgm:prSet presAssocID="{D058A948-03EC-4BE4-991B-E0A2B5FD067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B4B85C6-8B6F-460C-B80F-F73C2CFCB59F}" type="pres">
      <dgm:prSet presAssocID="{11B95AA0-A4E7-4140-BE2C-5906A1B79E4B}" presName="hierRoot1" presStyleCnt="0">
        <dgm:presLayoutVars>
          <dgm:hierBranch val="init"/>
        </dgm:presLayoutVars>
      </dgm:prSet>
      <dgm:spPr/>
    </dgm:pt>
    <dgm:pt modelId="{DC266501-9093-4540-80FF-7F8F43BAEDF6}" type="pres">
      <dgm:prSet presAssocID="{11B95AA0-A4E7-4140-BE2C-5906A1B79E4B}" presName="rootComposite1" presStyleCnt="0"/>
      <dgm:spPr/>
    </dgm:pt>
    <dgm:pt modelId="{627A12EA-0271-4917-BE5E-E4465477647E}" type="pres">
      <dgm:prSet presAssocID="{11B95AA0-A4E7-4140-BE2C-5906A1B79E4B}" presName="rootText1" presStyleLbl="node0" presStyleIdx="0" presStyleCnt="1" custScaleX="719512" custScaleY="465555">
        <dgm:presLayoutVars>
          <dgm:chPref val="3"/>
        </dgm:presLayoutVars>
      </dgm:prSet>
      <dgm:spPr/>
    </dgm:pt>
    <dgm:pt modelId="{87F9CD73-F968-4703-8B3B-6B52CDE5FD8E}" type="pres">
      <dgm:prSet presAssocID="{11B95AA0-A4E7-4140-BE2C-5906A1B79E4B}" presName="rootConnector1" presStyleLbl="node1" presStyleIdx="0" presStyleCnt="0"/>
      <dgm:spPr/>
    </dgm:pt>
    <dgm:pt modelId="{0EFF353F-F36E-4539-8217-E43A46128E62}" type="pres">
      <dgm:prSet presAssocID="{11B95AA0-A4E7-4140-BE2C-5906A1B79E4B}" presName="hierChild2" presStyleCnt="0"/>
      <dgm:spPr/>
    </dgm:pt>
    <dgm:pt modelId="{AE22478D-B7D1-4820-8BB0-323781BE2862}" type="pres">
      <dgm:prSet presAssocID="{010C5741-4CB1-4C29-8F94-EF8CF1F1F7B1}" presName="Name37" presStyleLbl="parChTrans1D2" presStyleIdx="0" presStyleCnt="2"/>
      <dgm:spPr/>
    </dgm:pt>
    <dgm:pt modelId="{62CD12E8-C29A-4629-80C6-0C65D2884C0A}" type="pres">
      <dgm:prSet presAssocID="{E2E2863F-6AF7-4C0B-ABAA-179D82115E9A}" presName="hierRoot2" presStyleCnt="0">
        <dgm:presLayoutVars>
          <dgm:hierBranch val="init"/>
        </dgm:presLayoutVars>
      </dgm:prSet>
      <dgm:spPr/>
    </dgm:pt>
    <dgm:pt modelId="{0F4B31FD-A6D4-4220-94BB-2E156796D8AA}" type="pres">
      <dgm:prSet presAssocID="{E2E2863F-6AF7-4C0B-ABAA-179D82115E9A}" presName="rootComposite" presStyleCnt="0"/>
      <dgm:spPr/>
    </dgm:pt>
    <dgm:pt modelId="{9DEB5BA7-7525-4063-B342-F5224A45952F}" type="pres">
      <dgm:prSet presAssocID="{E2E2863F-6AF7-4C0B-ABAA-179D82115E9A}" presName="rootText" presStyleLbl="node2" presStyleIdx="0" presStyleCnt="2" custScaleX="458180" custScaleY="339084">
        <dgm:presLayoutVars>
          <dgm:chPref val="3"/>
        </dgm:presLayoutVars>
      </dgm:prSet>
      <dgm:spPr/>
    </dgm:pt>
    <dgm:pt modelId="{904193EC-0F3C-4075-A228-5057305B42B8}" type="pres">
      <dgm:prSet presAssocID="{E2E2863F-6AF7-4C0B-ABAA-179D82115E9A}" presName="rootConnector" presStyleLbl="node2" presStyleIdx="0" presStyleCnt="2"/>
      <dgm:spPr/>
    </dgm:pt>
    <dgm:pt modelId="{E47E9344-DCC0-4F20-AFA9-64BC992DEA4C}" type="pres">
      <dgm:prSet presAssocID="{E2E2863F-6AF7-4C0B-ABAA-179D82115E9A}" presName="hierChild4" presStyleCnt="0"/>
      <dgm:spPr/>
    </dgm:pt>
    <dgm:pt modelId="{DC618070-80D2-4424-932F-B9AD3E31EFD9}" type="pres">
      <dgm:prSet presAssocID="{D2A7F408-893F-4B85-A457-452DFEA46A52}" presName="Name37" presStyleLbl="parChTrans1D3" presStyleIdx="0" presStyleCnt="2"/>
      <dgm:spPr/>
    </dgm:pt>
    <dgm:pt modelId="{53E3CCDF-B989-4E90-9DAD-B77246D43E25}" type="pres">
      <dgm:prSet presAssocID="{DF2B4F5D-812D-4634-BB33-8A90B5F60880}" presName="hierRoot2" presStyleCnt="0">
        <dgm:presLayoutVars>
          <dgm:hierBranch val="init"/>
        </dgm:presLayoutVars>
      </dgm:prSet>
      <dgm:spPr/>
    </dgm:pt>
    <dgm:pt modelId="{CAD25282-D1F1-4BD2-A15A-E916FE2BAE94}" type="pres">
      <dgm:prSet presAssocID="{DF2B4F5D-812D-4634-BB33-8A90B5F60880}" presName="rootComposite" presStyleCnt="0"/>
      <dgm:spPr/>
    </dgm:pt>
    <dgm:pt modelId="{B243AA89-5763-49B7-B575-99FE3FE8A32F}" type="pres">
      <dgm:prSet presAssocID="{DF2B4F5D-812D-4634-BB33-8A90B5F60880}" presName="rootText" presStyleLbl="node3" presStyleIdx="0" presStyleCnt="2" custScaleX="360493" custScaleY="357575">
        <dgm:presLayoutVars>
          <dgm:chPref val="3"/>
        </dgm:presLayoutVars>
      </dgm:prSet>
      <dgm:spPr/>
    </dgm:pt>
    <dgm:pt modelId="{6C5B3FB4-239A-48E9-86A0-F705546F9865}" type="pres">
      <dgm:prSet presAssocID="{DF2B4F5D-812D-4634-BB33-8A90B5F60880}" presName="rootConnector" presStyleLbl="node3" presStyleIdx="0" presStyleCnt="2"/>
      <dgm:spPr/>
    </dgm:pt>
    <dgm:pt modelId="{62A4575A-F636-4B72-9751-73029A3D9EC3}" type="pres">
      <dgm:prSet presAssocID="{DF2B4F5D-812D-4634-BB33-8A90B5F60880}" presName="hierChild4" presStyleCnt="0"/>
      <dgm:spPr/>
    </dgm:pt>
    <dgm:pt modelId="{73745A1C-EAD8-48E4-AC88-AB643E8E66E9}" type="pres">
      <dgm:prSet presAssocID="{32DDA4E1-D6AF-4666-B0EA-8230A76987FA}" presName="Name37" presStyleLbl="parChTrans1D4" presStyleIdx="0" presStyleCnt="11"/>
      <dgm:spPr/>
    </dgm:pt>
    <dgm:pt modelId="{7E811740-244A-4769-BE7C-7AF6328E5F7F}" type="pres">
      <dgm:prSet presAssocID="{5D60257A-48A7-49DF-B1EA-BB003BA8D7C6}" presName="hierRoot2" presStyleCnt="0">
        <dgm:presLayoutVars>
          <dgm:hierBranch val="init"/>
        </dgm:presLayoutVars>
      </dgm:prSet>
      <dgm:spPr/>
    </dgm:pt>
    <dgm:pt modelId="{18BEFAE3-B197-43AF-81DA-BF92690992E1}" type="pres">
      <dgm:prSet presAssocID="{5D60257A-48A7-49DF-B1EA-BB003BA8D7C6}" presName="rootComposite" presStyleCnt="0"/>
      <dgm:spPr/>
    </dgm:pt>
    <dgm:pt modelId="{36D7DD12-7814-4A76-85B3-5B003430F2B9}" type="pres">
      <dgm:prSet presAssocID="{5D60257A-48A7-49DF-B1EA-BB003BA8D7C6}" presName="rootText" presStyleLbl="node4" presStyleIdx="0" presStyleCnt="11" custScaleX="360493" custScaleY="374747">
        <dgm:presLayoutVars>
          <dgm:chPref val="3"/>
        </dgm:presLayoutVars>
      </dgm:prSet>
      <dgm:spPr/>
    </dgm:pt>
    <dgm:pt modelId="{31E64431-2439-4236-80AB-F842D2619F85}" type="pres">
      <dgm:prSet presAssocID="{5D60257A-48A7-49DF-B1EA-BB003BA8D7C6}" presName="rootConnector" presStyleLbl="node4" presStyleIdx="0" presStyleCnt="11"/>
      <dgm:spPr/>
    </dgm:pt>
    <dgm:pt modelId="{2DDE3430-0028-422C-861E-7EC30E570DF1}" type="pres">
      <dgm:prSet presAssocID="{5D60257A-48A7-49DF-B1EA-BB003BA8D7C6}" presName="hierChild4" presStyleCnt="0"/>
      <dgm:spPr/>
    </dgm:pt>
    <dgm:pt modelId="{5E29EE66-C941-4387-9E33-C802ABE992EF}" type="pres">
      <dgm:prSet presAssocID="{CBF2FFC7-0C41-4B9F-8662-87509E7CF844}" presName="Name37" presStyleLbl="parChTrans1D4" presStyleIdx="1" presStyleCnt="11"/>
      <dgm:spPr/>
    </dgm:pt>
    <dgm:pt modelId="{1B8FB344-F834-4BB4-A6FA-DBD293116E4C}" type="pres">
      <dgm:prSet presAssocID="{4F0FE772-FF9A-4432-9389-ED94C70AD124}" presName="hierRoot2" presStyleCnt="0">
        <dgm:presLayoutVars>
          <dgm:hierBranch val="init"/>
        </dgm:presLayoutVars>
      </dgm:prSet>
      <dgm:spPr/>
    </dgm:pt>
    <dgm:pt modelId="{AE45CDC1-9C1B-4C60-93A2-0FEA1CC7085E}" type="pres">
      <dgm:prSet presAssocID="{4F0FE772-FF9A-4432-9389-ED94C70AD124}" presName="rootComposite" presStyleCnt="0"/>
      <dgm:spPr/>
    </dgm:pt>
    <dgm:pt modelId="{A67717DD-131A-474A-A037-1AA63CADA995}" type="pres">
      <dgm:prSet presAssocID="{4F0FE772-FF9A-4432-9389-ED94C70AD124}" presName="rootText" presStyleLbl="node4" presStyleIdx="1" presStyleCnt="11" custScaleX="364528" custScaleY="372563">
        <dgm:presLayoutVars>
          <dgm:chPref val="3"/>
        </dgm:presLayoutVars>
      </dgm:prSet>
      <dgm:spPr/>
    </dgm:pt>
    <dgm:pt modelId="{E77823B5-1BE0-4744-A980-68E1C671FE96}" type="pres">
      <dgm:prSet presAssocID="{4F0FE772-FF9A-4432-9389-ED94C70AD124}" presName="rootConnector" presStyleLbl="node4" presStyleIdx="1" presStyleCnt="11"/>
      <dgm:spPr/>
    </dgm:pt>
    <dgm:pt modelId="{441AC17B-5A13-4F44-9CFC-AB7CB329B38E}" type="pres">
      <dgm:prSet presAssocID="{4F0FE772-FF9A-4432-9389-ED94C70AD124}" presName="hierChild4" presStyleCnt="0"/>
      <dgm:spPr/>
    </dgm:pt>
    <dgm:pt modelId="{D6682C75-82F5-4E58-B4A0-AFCC674F072C}" type="pres">
      <dgm:prSet presAssocID="{A74B6258-F897-4265-92ED-5AEE5086C814}" presName="Name37" presStyleLbl="parChTrans1D4" presStyleIdx="2" presStyleCnt="11"/>
      <dgm:spPr/>
    </dgm:pt>
    <dgm:pt modelId="{169F176D-9216-41BF-A231-FF9BAAE9C3B2}" type="pres">
      <dgm:prSet presAssocID="{BA090987-2823-49F9-8FA4-68D4A1F5EE60}" presName="hierRoot2" presStyleCnt="0">
        <dgm:presLayoutVars>
          <dgm:hierBranch val="init"/>
        </dgm:presLayoutVars>
      </dgm:prSet>
      <dgm:spPr/>
    </dgm:pt>
    <dgm:pt modelId="{DB54B732-BA4F-490B-9800-756ACCB795C2}" type="pres">
      <dgm:prSet presAssocID="{BA090987-2823-49F9-8FA4-68D4A1F5EE60}" presName="rootComposite" presStyleCnt="0"/>
      <dgm:spPr/>
    </dgm:pt>
    <dgm:pt modelId="{1B0E861F-36D8-487B-8459-E19299C71EF6}" type="pres">
      <dgm:prSet presAssocID="{BA090987-2823-49F9-8FA4-68D4A1F5EE60}" presName="rootText" presStyleLbl="node4" presStyleIdx="2" presStyleCnt="11" custScaleX="332830" custScaleY="399137">
        <dgm:presLayoutVars>
          <dgm:chPref val="3"/>
        </dgm:presLayoutVars>
      </dgm:prSet>
      <dgm:spPr/>
    </dgm:pt>
    <dgm:pt modelId="{799B4181-A22C-475A-8014-5542D6D86EEB}" type="pres">
      <dgm:prSet presAssocID="{BA090987-2823-49F9-8FA4-68D4A1F5EE60}" presName="rootConnector" presStyleLbl="node4" presStyleIdx="2" presStyleCnt="11"/>
      <dgm:spPr/>
    </dgm:pt>
    <dgm:pt modelId="{EFB5E2AB-1689-472B-BB0F-F38497C885C6}" type="pres">
      <dgm:prSet presAssocID="{BA090987-2823-49F9-8FA4-68D4A1F5EE60}" presName="hierChild4" presStyleCnt="0"/>
      <dgm:spPr/>
    </dgm:pt>
    <dgm:pt modelId="{1FC2B7D9-D9B6-4FF4-8EDC-B09A7C13A77E}" type="pres">
      <dgm:prSet presAssocID="{D3EB0A54-CFBC-4844-B2AA-5B66BD494436}" presName="Name37" presStyleLbl="parChTrans1D4" presStyleIdx="3" presStyleCnt="11"/>
      <dgm:spPr/>
    </dgm:pt>
    <dgm:pt modelId="{CFBC547C-65EF-4F3C-BB0F-86295E1B93F1}" type="pres">
      <dgm:prSet presAssocID="{67F7E9C1-7DD6-45A1-80EC-AF3E9F02E686}" presName="hierRoot2" presStyleCnt="0">
        <dgm:presLayoutVars>
          <dgm:hierBranch val="init"/>
        </dgm:presLayoutVars>
      </dgm:prSet>
      <dgm:spPr/>
    </dgm:pt>
    <dgm:pt modelId="{AE0E7E17-7EAF-416E-877C-79127CBDD407}" type="pres">
      <dgm:prSet presAssocID="{67F7E9C1-7DD6-45A1-80EC-AF3E9F02E686}" presName="rootComposite" presStyleCnt="0"/>
      <dgm:spPr/>
    </dgm:pt>
    <dgm:pt modelId="{72BCA13C-589B-453E-8DBA-A260A003C06F}" type="pres">
      <dgm:prSet presAssocID="{67F7E9C1-7DD6-45A1-80EC-AF3E9F02E686}" presName="rootText" presStyleLbl="node4" presStyleIdx="3" presStyleCnt="11" custScaleX="387319" custScaleY="398308">
        <dgm:presLayoutVars>
          <dgm:chPref val="3"/>
        </dgm:presLayoutVars>
      </dgm:prSet>
      <dgm:spPr/>
    </dgm:pt>
    <dgm:pt modelId="{3A59A5BF-328E-43F5-B86D-4730F2F56F1C}" type="pres">
      <dgm:prSet presAssocID="{67F7E9C1-7DD6-45A1-80EC-AF3E9F02E686}" presName="rootConnector" presStyleLbl="node4" presStyleIdx="3" presStyleCnt="11"/>
      <dgm:spPr/>
    </dgm:pt>
    <dgm:pt modelId="{9A4F50AA-9B93-4446-9B4A-072E6333624B}" type="pres">
      <dgm:prSet presAssocID="{67F7E9C1-7DD6-45A1-80EC-AF3E9F02E686}" presName="hierChild4" presStyleCnt="0"/>
      <dgm:spPr/>
    </dgm:pt>
    <dgm:pt modelId="{2259ABD6-BA85-4EE2-8366-CB1C22F99182}" type="pres">
      <dgm:prSet presAssocID="{67F7E9C1-7DD6-45A1-80EC-AF3E9F02E686}" presName="hierChild5" presStyleCnt="0"/>
      <dgm:spPr/>
    </dgm:pt>
    <dgm:pt modelId="{C34DE93D-5E95-45CF-82F5-B8CF179453E3}" type="pres">
      <dgm:prSet presAssocID="{BA090987-2823-49F9-8FA4-68D4A1F5EE60}" presName="hierChild5" presStyleCnt="0"/>
      <dgm:spPr/>
    </dgm:pt>
    <dgm:pt modelId="{F4380C73-E62C-411B-9CC5-F59657255B8C}" type="pres">
      <dgm:prSet presAssocID="{4F0FE772-FF9A-4432-9389-ED94C70AD124}" presName="hierChild5" presStyleCnt="0"/>
      <dgm:spPr/>
    </dgm:pt>
    <dgm:pt modelId="{74AD61DA-9A2E-4B60-AACB-BAF6EBA71150}" type="pres">
      <dgm:prSet presAssocID="{5D60257A-48A7-49DF-B1EA-BB003BA8D7C6}" presName="hierChild5" presStyleCnt="0"/>
      <dgm:spPr/>
    </dgm:pt>
    <dgm:pt modelId="{D3E9E2FE-1981-4EB8-848B-3FDD71008CB2}" type="pres">
      <dgm:prSet presAssocID="{DF2B4F5D-812D-4634-BB33-8A90B5F60880}" presName="hierChild5" presStyleCnt="0"/>
      <dgm:spPr/>
    </dgm:pt>
    <dgm:pt modelId="{1C651957-D5E8-427F-98C4-A5EA8F7DF655}" type="pres">
      <dgm:prSet presAssocID="{E2E2863F-6AF7-4C0B-ABAA-179D82115E9A}" presName="hierChild5" presStyleCnt="0"/>
      <dgm:spPr/>
    </dgm:pt>
    <dgm:pt modelId="{218CBE49-05CB-4BE1-B906-8EBEEE416E7F}" type="pres">
      <dgm:prSet presAssocID="{35D15B8C-864F-450B-BA5E-F453ECF80E0F}" presName="Name37" presStyleLbl="parChTrans1D2" presStyleIdx="1" presStyleCnt="2"/>
      <dgm:spPr/>
    </dgm:pt>
    <dgm:pt modelId="{248169A9-51CD-4341-85AD-AEFA1B9DF65D}" type="pres">
      <dgm:prSet presAssocID="{767DDB64-C7F6-42D6-A5EB-EAD6C583DC0E}" presName="hierRoot2" presStyleCnt="0">
        <dgm:presLayoutVars>
          <dgm:hierBranch val="init"/>
        </dgm:presLayoutVars>
      </dgm:prSet>
      <dgm:spPr/>
    </dgm:pt>
    <dgm:pt modelId="{ABEA02B2-BA87-4E4B-9C62-B8EF19EEA4D2}" type="pres">
      <dgm:prSet presAssocID="{767DDB64-C7F6-42D6-A5EB-EAD6C583DC0E}" presName="rootComposite" presStyleCnt="0"/>
      <dgm:spPr/>
    </dgm:pt>
    <dgm:pt modelId="{A7FF5569-DAAC-4461-91F7-88963C15C6F6}" type="pres">
      <dgm:prSet presAssocID="{767DDB64-C7F6-42D6-A5EB-EAD6C583DC0E}" presName="rootText" presStyleLbl="node2" presStyleIdx="1" presStyleCnt="2" custScaleX="487371" custScaleY="366116" custLinFactX="100000" custLinFactNeighborX="186355" custLinFactNeighborY="194">
        <dgm:presLayoutVars>
          <dgm:chPref val="3"/>
        </dgm:presLayoutVars>
      </dgm:prSet>
      <dgm:spPr/>
    </dgm:pt>
    <dgm:pt modelId="{F36AAF65-5CD2-4724-A112-56C6571B617E}" type="pres">
      <dgm:prSet presAssocID="{767DDB64-C7F6-42D6-A5EB-EAD6C583DC0E}" presName="rootConnector" presStyleLbl="node2" presStyleIdx="1" presStyleCnt="2"/>
      <dgm:spPr/>
    </dgm:pt>
    <dgm:pt modelId="{3EF2B254-D6E0-4C27-A1C8-B830EEF82D8A}" type="pres">
      <dgm:prSet presAssocID="{767DDB64-C7F6-42D6-A5EB-EAD6C583DC0E}" presName="hierChild4" presStyleCnt="0"/>
      <dgm:spPr/>
    </dgm:pt>
    <dgm:pt modelId="{55884DDD-98F4-407F-A7BD-40DC925CAB82}" type="pres">
      <dgm:prSet presAssocID="{D69ACEE7-B6E0-41AC-8E3B-933E285B69C3}" presName="Name37" presStyleLbl="parChTrans1D3" presStyleIdx="1" presStyleCnt="2"/>
      <dgm:spPr/>
    </dgm:pt>
    <dgm:pt modelId="{A74681F8-14AF-460B-9E53-133AC01C8430}" type="pres">
      <dgm:prSet presAssocID="{C19105A6-33C9-4E14-884B-44F735DC86B6}" presName="hierRoot2" presStyleCnt="0">
        <dgm:presLayoutVars>
          <dgm:hierBranch val="init"/>
        </dgm:presLayoutVars>
      </dgm:prSet>
      <dgm:spPr/>
    </dgm:pt>
    <dgm:pt modelId="{E8BAE600-B877-4136-88EE-F01AD8DF5783}" type="pres">
      <dgm:prSet presAssocID="{C19105A6-33C9-4E14-884B-44F735DC86B6}" presName="rootComposite" presStyleCnt="0"/>
      <dgm:spPr/>
    </dgm:pt>
    <dgm:pt modelId="{BC28A288-33B3-49D8-A35E-76E7E2FCBE3E}" type="pres">
      <dgm:prSet presAssocID="{C19105A6-33C9-4E14-884B-44F735DC86B6}" presName="rootText" presStyleLbl="node3" presStyleIdx="1" presStyleCnt="2" custScaleX="359861" custScaleY="356044" custLinFactX="100000" custLinFactNeighborX="173228" custLinFactNeighborY="5057">
        <dgm:presLayoutVars>
          <dgm:chPref val="3"/>
        </dgm:presLayoutVars>
      </dgm:prSet>
      <dgm:spPr/>
    </dgm:pt>
    <dgm:pt modelId="{86C88C97-BE55-41A3-BB90-CBF15D899A98}" type="pres">
      <dgm:prSet presAssocID="{C19105A6-33C9-4E14-884B-44F735DC86B6}" presName="rootConnector" presStyleLbl="node3" presStyleIdx="1" presStyleCnt="2"/>
      <dgm:spPr/>
    </dgm:pt>
    <dgm:pt modelId="{2C1836AB-26FA-4124-9AAD-E76D88342AB2}" type="pres">
      <dgm:prSet presAssocID="{C19105A6-33C9-4E14-884B-44F735DC86B6}" presName="hierChild4" presStyleCnt="0"/>
      <dgm:spPr/>
    </dgm:pt>
    <dgm:pt modelId="{B3F21862-0C33-4F7B-88D8-53C412E2CD4F}" type="pres">
      <dgm:prSet presAssocID="{FAABBE01-BE2B-48E5-910D-C76A435542A5}" presName="Name37" presStyleLbl="parChTrans1D4" presStyleIdx="4" presStyleCnt="11"/>
      <dgm:spPr/>
    </dgm:pt>
    <dgm:pt modelId="{CA9BE0DB-80F9-47EF-8089-E4EE70131AC4}" type="pres">
      <dgm:prSet presAssocID="{9219B0C5-F99C-4F13-8A42-C72049C62306}" presName="hierRoot2" presStyleCnt="0">
        <dgm:presLayoutVars>
          <dgm:hierBranch val="init"/>
        </dgm:presLayoutVars>
      </dgm:prSet>
      <dgm:spPr/>
    </dgm:pt>
    <dgm:pt modelId="{96890E0B-5059-40AE-B890-37A45DBBECD5}" type="pres">
      <dgm:prSet presAssocID="{9219B0C5-F99C-4F13-8A42-C72049C62306}" presName="rootComposite" presStyleCnt="0"/>
      <dgm:spPr/>
    </dgm:pt>
    <dgm:pt modelId="{A1894508-569A-42A7-9AA4-08A5F0135454}" type="pres">
      <dgm:prSet presAssocID="{9219B0C5-F99C-4F13-8A42-C72049C62306}" presName="rootText" presStyleLbl="node4" presStyleIdx="4" presStyleCnt="11" custScaleX="329914" custScaleY="333780" custLinFactNeighborX="26971" custLinFactNeighborY="39910">
        <dgm:presLayoutVars>
          <dgm:chPref val="3"/>
        </dgm:presLayoutVars>
      </dgm:prSet>
      <dgm:spPr/>
    </dgm:pt>
    <dgm:pt modelId="{374ACD3B-934B-4BE2-8871-7350F0888B10}" type="pres">
      <dgm:prSet presAssocID="{9219B0C5-F99C-4F13-8A42-C72049C62306}" presName="rootConnector" presStyleLbl="node4" presStyleIdx="4" presStyleCnt="11"/>
      <dgm:spPr/>
    </dgm:pt>
    <dgm:pt modelId="{FA71FA9C-EFF7-4A47-96F7-8119B0CCE321}" type="pres">
      <dgm:prSet presAssocID="{9219B0C5-F99C-4F13-8A42-C72049C62306}" presName="hierChild4" presStyleCnt="0"/>
      <dgm:spPr/>
    </dgm:pt>
    <dgm:pt modelId="{052577DF-3B9E-46CE-A54F-2160D32E446A}" type="pres">
      <dgm:prSet presAssocID="{9219B0C5-F99C-4F13-8A42-C72049C62306}" presName="hierChild5" presStyleCnt="0"/>
      <dgm:spPr/>
    </dgm:pt>
    <dgm:pt modelId="{E2762014-4850-4D4D-A4CA-731F269BEB46}" type="pres">
      <dgm:prSet presAssocID="{EFC121CE-A4EA-4868-A896-ED1E94CD890B}" presName="Name37" presStyleLbl="parChTrans1D4" presStyleIdx="5" presStyleCnt="11"/>
      <dgm:spPr/>
    </dgm:pt>
    <dgm:pt modelId="{2F4922FB-3FB6-47EB-AF91-1E33D490D1BC}" type="pres">
      <dgm:prSet presAssocID="{3B38334E-CA57-4FEC-AA67-FE1229B690B8}" presName="hierRoot2" presStyleCnt="0">
        <dgm:presLayoutVars>
          <dgm:hierBranch val="init"/>
        </dgm:presLayoutVars>
      </dgm:prSet>
      <dgm:spPr/>
    </dgm:pt>
    <dgm:pt modelId="{03F49599-9CEB-4A88-8AF7-69317EC0B390}" type="pres">
      <dgm:prSet presAssocID="{3B38334E-CA57-4FEC-AA67-FE1229B690B8}" presName="rootComposite" presStyleCnt="0"/>
      <dgm:spPr/>
    </dgm:pt>
    <dgm:pt modelId="{6CDF686A-D80E-40D8-9AE4-D4A7C735B900}" type="pres">
      <dgm:prSet presAssocID="{3B38334E-CA57-4FEC-AA67-FE1229B690B8}" presName="rootText" presStyleLbl="node4" presStyleIdx="5" presStyleCnt="11" custScaleX="453637" custScaleY="390836" custLinFactX="3068" custLinFactNeighborX="100000" custLinFactNeighborY="0">
        <dgm:presLayoutVars>
          <dgm:chPref val="3"/>
        </dgm:presLayoutVars>
      </dgm:prSet>
      <dgm:spPr/>
    </dgm:pt>
    <dgm:pt modelId="{6128A6EC-C709-4005-8C6E-2701245F4A97}" type="pres">
      <dgm:prSet presAssocID="{3B38334E-CA57-4FEC-AA67-FE1229B690B8}" presName="rootConnector" presStyleLbl="node4" presStyleIdx="5" presStyleCnt="11"/>
      <dgm:spPr/>
    </dgm:pt>
    <dgm:pt modelId="{91B2934E-604F-4B35-ABB3-39AA6688AB73}" type="pres">
      <dgm:prSet presAssocID="{3B38334E-CA57-4FEC-AA67-FE1229B690B8}" presName="hierChild4" presStyleCnt="0"/>
      <dgm:spPr/>
    </dgm:pt>
    <dgm:pt modelId="{C07EB839-29E7-4C62-BDED-BC2163177CC2}" type="pres">
      <dgm:prSet presAssocID="{641D074F-CCC1-401B-A6B5-E24CCB904F9F}" presName="Name37" presStyleLbl="parChTrans1D4" presStyleIdx="6" presStyleCnt="11"/>
      <dgm:spPr/>
    </dgm:pt>
    <dgm:pt modelId="{09610BDE-A4E7-4D39-A752-ED008B30958D}" type="pres">
      <dgm:prSet presAssocID="{2A464385-FEDF-415B-99D8-458CCB3E896B}" presName="hierRoot2" presStyleCnt="0">
        <dgm:presLayoutVars>
          <dgm:hierBranch val="init"/>
        </dgm:presLayoutVars>
      </dgm:prSet>
      <dgm:spPr/>
    </dgm:pt>
    <dgm:pt modelId="{5333E101-CB23-47ED-AA3D-EB0AEF363FD6}" type="pres">
      <dgm:prSet presAssocID="{2A464385-FEDF-415B-99D8-458CCB3E896B}" presName="rootComposite" presStyleCnt="0"/>
      <dgm:spPr/>
    </dgm:pt>
    <dgm:pt modelId="{E489074E-70E0-4A22-901A-B7E5E14F26B6}" type="pres">
      <dgm:prSet presAssocID="{2A464385-FEDF-415B-99D8-458CCB3E896B}" presName="rootText" presStyleLbl="node4" presStyleIdx="6" presStyleCnt="11" custScaleX="359547" custScaleY="358643">
        <dgm:presLayoutVars>
          <dgm:chPref val="3"/>
        </dgm:presLayoutVars>
      </dgm:prSet>
      <dgm:spPr/>
    </dgm:pt>
    <dgm:pt modelId="{10E5FC74-311B-4D0C-9811-82CBF6099543}" type="pres">
      <dgm:prSet presAssocID="{2A464385-FEDF-415B-99D8-458CCB3E896B}" presName="rootConnector" presStyleLbl="node4" presStyleIdx="6" presStyleCnt="11"/>
      <dgm:spPr/>
    </dgm:pt>
    <dgm:pt modelId="{30C50586-8C9A-4C79-8334-44E72FCBA439}" type="pres">
      <dgm:prSet presAssocID="{2A464385-FEDF-415B-99D8-458CCB3E896B}" presName="hierChild4" presStyleCnt="0"/>
      <dgm:spPr/>
    </dgm:pt>
    <dgm:pt modelId="{B4FDF76E-E70D-4B8D-9A31-55D264D69C3B}" type="pres">
      <dgm:prSet presAssocID="{968A0A51-3661-4BFE-8E8D-4926BF39C892}" presName="Name37" presStyleLbl="parChTrans1D4" presStyleIdx="7" presStyleCnt="11"/>
      <dgm:spPr/>
    </dgm:pt>
    <dgm:pt modelId="{3335393A-E4A1-4B9F-89B1-7821D27DA44C}" type="pres">
      <dgm:prSet presAssocID="{D2F4C136-F59F-4556-B408-E7F1B69597CB}" presName="hierRoot2" presStyleCnt="0">
        <dgm:presLayoutVars>
          <dgm:hierBranch val="init"/>
        </dgm:presLayoutVars>
      </dgm:prSet>
      <dgm:spPr/>
    </dgm:pt>
    <dgm:pt modelId="{392B3DED-8FF4-4FD0-B003-9ABF3D45D729}" type="pres">
      <dgm:prSet presAssocID="{D2F4C136-F59F-4556-B408-E7F1B69597CB}" presName="rootComposite" presStyleCnt="0"/>
      <dgm:spPr/>
    </dgm:pt>
    <dgm:pt modelId="{F9292411-3F3F-4D1C-8015-7C67B6BED135}" type="pres">
      <dgm:prSet presAssocID="{D2F4C136-F59F-4556-B408-E7F1B69597CB}" presName="rootText" presStyleLbl="node4" presStyleIdx="7" presStyleCnt="11" custScaleX="322600" custScaleY="322323">
        <dgm:presLayoutVars>
          <dgm:chPref val="3"/>
        </dgm:presLayoutVars>
      </dgm:prSet>
      <dgm:spPr/>
    </dgm:pt>
    <dgm:pt modelId="{7C437CBC-CA25-42BF-A820-29B6611D0239}" type="pres">
      <dgm:prSet presAssocID="{D2F4C136-F59F-4556-B408-E7F1B69597CB}" presName="rootConnector" presStyleLbl="node4" presStyleIdx="7" presStyleCnt="11"/>
      <dgm:spPr/>
    </dgm:pt>
    <dgm:pt modelId="{E37042B9-4FBA-4058-8458-BAC87F5E8F56}" type="pres">
      <dgm:prSet presAssocID="{D2F4C136-F59F-4556-B408-E7F1B69597CB}" presName="hierChild4" presStyleCnt="0"/>
      <dgm:spPr/>
    </dgm:pt>
    <dgm:pt modelId="{2645D782-5DB4-4453-AFB1-CFFB0CFA2299}" type="pres">
      <dgm:prSet presAssocID="{D2F4C136-F59F-4556-B408-E7F1B69597CB}" presName="hierChild5" presStyleCnt="0"/>
      <dgm:spPr/>
    </dgm:pt>
    <dgm:pt modelId="{F05131DD-06DC-4FC3-AD8A-061AFF8718FF}" type="pres">
      <dgm:prSet presAssocID="{A8DFDBFF-8672-4138-8BB9-6AA611D88595}" presName="Name37" presStyleLbl="parChTrans1D4" presStyleIdx="8" presStyleCnt="11"/>
      <dgm:spPr/>
    </dgm:pt>
    <dgm:pt modelId="{746BB01C-9183-4ADE-A478-5CFE5A8AE8FD}" type="pres">
      <dgm:prSet presAssocID="{2D6E22A4-B536-4865-BC82-75A067F29005}" presName="hierRoot2" presStyleCnt="0">
        <dgm:presLayoutVars>
          <dgm:hierBranch val="init"/>
        </dgm:presLayoutVars>
      </dgm:prSet>
      <dgm:spPr/>
    </dgm:pt>
    <dgm:pt modelId="{E9FF9483-7648-4EE1-B154-6F9A8E69917F}" type="pres">
      <dgm:prSet presAssocID="{2D6E22A4-B536-4865-BC82-75A067F29005}" presName="rootComposite" presStyleCnt="0"/>
      <dgm:spPr/>
    </dgm:pt>
    <dgm:pt modelId="{7340D587-9E36-4078-8CD8-942299364027}" type="pres">
      <dgm:prSet presAssocID="{2D6E22A4-B536-4865-BC82-75A067F29005}" presName="rootText" presStyleLbl="node4" presStyleIdx="8" presStyleCnt="11" custScaleX="502908" custScaleY="312465">
        <dgm:presLayoutVars>
          <dgm:chPref val="3"/>
        </dgm:presLayoutVars>
      </dgm:prSet>
      <dgm:spPr/>
    </dgm:pt>
    <dgm:pt modelId="{E5FF03E3-C971-4635-AA06-327FF081943B}" type="pres">
      <dgm:prSet presAssocID="{2D6E22A4-B536-4865-BC82-75A067F29005}" presName="rootConnector" presStyleLbl="node4" presStyleIdx="8" presStyleCnt="11"/>
      <dgm:spPr/>
    </dgm:pt>
    <dgm:pt modelId="{062D11E7-0171-4254-AADF-21AD93C2397F}" type="pres">
      <dgm:prSet presAssocID="{2D6E22A4-B536-4865-BC82-75A067F29005}" presName="hierChild4" presStyleCnt="0"/>
      <dgm:spPr/>
    </dgm:pt>
    <dgm:pt modelId="{CBCFF060-9856-486F-A98F-98037622712A}" type="pres">
      <dgm:prSet presAssocID="{D4F50569-1641-4F8D-8055-732BFE45EDAC}" presName="Name37" presStyleLbl="parChTrans1D4" presStyleIdx="9" presStyleCnt="11"/>
      <dgm:spPr/>
    </dgm:pt>
    <dgm:pt modelId="{3C0CBED1-DE07-4DB5-98BD-7F2AE6425B29}" type="pres">
      <dgm:prSet presAssocID="{3065849C-289D-4CC4-96B7-ACA12864BB00}" presName="hierRoot2" presStyleCnt="0">
        <dgm:presLayoutVars>
          <dgm:hierBranch val="init"/>
        </dgm:presLayoutVars>
      </dgm:prSet>
      <dgm:spPr/>
    </dgm:pt>
    <dgm:pt modelId="{42B99EE2-22FE-4F8B-9DEA-A487433D0458}" type="pres">
      <dgm:prSet presAssocID="{3065849C-289D-4CC4-96B7-ACA12864BB00}" presName="rootComposite" presStyleCnt="0"/>
      <dgm:spPr/>
    </dgm:pt>
    <dgm:pt modelId="{9205E30C-D334-439E-AD6C-BE82A89F69BD}" type="pres">
      <dgm:prSet presAssocID="{3065849C-289D-4CC4-96B7-ACA12864BB00}" presName="rootText" presStyleLbl="node4" presStyleIdx="9" presStyleCnt="11" custScaleX="529584" custScaleY="383158">
        <dgm:presLayoutVars>
          <dgm:chPref val="3"/>
        </dgm:presLayoutVars>
      </dgm:prSet>
      <dgm:spPr/>
    </dgm:pt>
    <dgm:pt modelId="{AB8102AC-DD60-4059-BCDD-B95A17087E6F}" type="pres">
      <dgm:prSet presAssocID="{3065849C-289D-4CC4-96B7-ACA12864BB00}" presName="rootConnector" presStyleLbl="node4" presStyleIdx="9" presStyleCnt="11"/>
      <dgm:spPr/>
    </dgm:pt>
    <dgm:pt modelId="{41CEFEF4-40E5-4315-8AA7-5C792D63EA14}" type="pres">
      <dgm:prSet presAssocID="{3065849C-289D-4CC4-96B7-ACA12864BB00}" presName="hierChild4" presStyleCnt="0"/>
      <dgm:spPr/>
    </dgm:pt>
    <dgm:pt modelId="{C77169A5-3777-4048-BFAF-34A42C6685B4}" type="pres">
      <dgm:prSet presAssocID="{3065849C-289D-4CC4-96B7-ACA12864BB00}" presName="hierChild5" presStyleCnt="0"/>
      <dgm:spPr/>
    </dgm:pt>
    <dgm:pt modelId="{AC0C218B-4F28-4D8E-BA06-E61B97A47127}" type="pres">
      <dgm:prSet presAssocID="{2D6E22A4-B536-4865-BC82-75A067F29005}" presName="hierChild5" presStyleCnt="0"/>
      <dgm:spPr/>
    </dgm:pt>
    <dgm:pt modelId="{FF5856D0-79A2-4609-BB22-168EF4848C0D}" type="pres">
      <dgm:prSet presAssocID="{2A464385-FEDF-415B-99D8-458CCB3E896B}" presName="hierChild5" presStyleCnt="0"/>
      <dgm:spPr/>
    </dgm:pt>
    <dgm:pt modelId="{A025C1E2-9B5C-466B-9D68-05FDAD833780}" type="pres">
      <dgm:prSet presAssocID="{CC5CE2A1-0D30-461E-AB9E-3C27445A864F}" presName="Name37" presStyleLbl="parChTrans1D4" presStyleIdx="10" presStyleCnt="11"/>
      <dgm:spPr/>
    </dgm:pt>
    <dgm:pt modelId="{B520ADA0-4849-4F9C-B708-BCFD818A455F}" type="pres">
      <dgm:prSet presAssocID="{5CFCC23A-D911-46B2-8EFA-A52D2B2EE470}" presName="hierRoot2" presStyleCnt="0">
        <dgm:presLayoutVars>
          <dgm:hierBranch val="init"/>
        </dgm:presLayoutVars>
      </dgm:prSet>
      <dgm:spPr/>
    </dgm:pt>
    <dgm:pt modelId="{8A0B96FA-4FA1-4F09-A284-279CF6570FB7}" type="pres">
      <dgm:prSet presAssocID="{5CFCC23A-D911-46B2-8EFA-A52D2B2EE470}" presName="rootComposite" presStyleCnt="0"/>
      <dgm:spPr/>
    </dgm:pt>
    <dgm:pt modelId="{600648F0-2F7D-4554-8E8F-61F9D604FC1C}" type="pres">
      <dgm:prSet presAssocID="{5CFCC23A-D911-46B2-8EFA-A52D2B2EE470}" presName="rootText" presStyleLbl="node4" presStyleIdx="10" presStyleCnt="11" custScaleX="345953" custScaleY="377736" custLinFactX="100000" custLinFactNeighborX="134675" custLinFactNeighborY="10696">
        <dgm:presLayoutVars>
          <dgm:chPref val="3"/>
        </dgm:presLayoutVars>
      </dgm:prSet>
      <dgm:spPr/>
    </dgm:pt>
    <dgm:pt modelId="{D709C62B-E3B2-4F62-93A3-B0F2BA5DB6C8}" type="pres">
      <dgm:prSet presAssocID="{5CFCC23A-D911-46B2-8EFA-A52D2B2EE470}" presName="rootConnector" presStyleLbl="node4" presStyleIdx="10" presStyleCnt="11"/>
      <dgm:spPr/>
    </dgm:pt>
    <dgm:pt modelId="{160578A8-2FBC-483B-9F02-171267AF8134}" type="pres">
      <dgm:prSet presAssocID="{5CFCC23A-D911-46B2-8EFA-A52D2B2EE470}" presName="hierChild4" presStyleCnt="0"/>
      <dgm:spPr/>
    </dgm:pt>
    <dgm:pt modelId="{3D5A86B4-C8F5-4A1A-97E0-B45F5CE61520}" type="pres">
      <dgm:prSet presAssocID="{5CFCC23A-D911-46B2-8EFA-A52D2B2EE470}" presName="hierChild5" presStyleCnt="0"/>
      <dgm:spPr/>
    </dgm:pt>
    <dgm:pt modelId="{D4522FAD-D3F8-4E9D-A4F3-37F5D07B798D}" type="pres">
      <dgm:prSet presAssocID="{3B38334E-CA57-4FEC-AA67-FE1229B690B8}" presName="hierChild5" presStyleCnt="0"/>
      <dgm:spPr/>
    </dgm:pt>
    <dgm:pt modelId="{C649A8DC-926F-46D8-A251-768A63BF52B8}" type="pres">
      <dgm:prSet presAssocID="{C19105A6-33C9-4E14-884B-44F735DC86B6}" presName="hierChild5" presStyleCnt="0"/>
      <dgm:spPr/>
    </dgm:pt>
    <dgm:pt modelId="{0484E48B-A2DB-47B8-ACD9-0FEF736A4016}" type="pres">
      <dgm:prSet presAssocID="{767DDB64-C7F6-42D6-A5EB-EAD6C583DC0E}" presName="hierChild5" presStyleCnt="0"/>
      <dgm:spPr/>
    </dgm:pt>
    <dgm:pt modelId="{7B45C213-3FA8-4E6E-B003-A0ED59AB375E}" type="pres">
      <dgm:prSet presAssocID="{11B95AA0-A4E7-4140-BE2C-5906A1B79E4B}" presName="hierChild3" presStyleCnt="0"/>
      <dgm:spPr/>
    </dgm:pt>
  </dgm:ptLst>
  <dgm:cxnLst>
    <dgm:cxn modelId="{67945406-4D2C-4CDE-A1A6-CA68FA113916}" type="presOf" srcId="{D058A948-03EC-4BE4-991B-E0A2B5FD067D}" destId="{C5C5F65C-D001-4627-AF1D-7C81E12FA700}" srcOrd="0" destOrd="0" presId="urn:microsoft.com/office/officeart/2005/8/layout/orgChart1"/>
    <dgm:cxn modelId="{0F1A9308-0132-481B-9A0B-7CEB93DB9E60}" srcId="{DF2B4F5D-812D-4634-BB33-8A90B5F60880}" destId="{5D60257A-48A7-49DF-B1EA-BB003BA8D7C6}" srcOrd="0" destOrd="0" parTransId="{32DDA4E1-D6AF-4666-B0EA-8230A76987FA}" sibTransId="{BE8F2DA0-62E4-4E2B-99F8-F85E81E3E0F1}"/>
    <dgm:cxn modelId="{9CFDFA0E-BD11-4CAA-811E-B18B54962DAB}" type="presOf" srcId="{2A464385-FEDF-415B-99D8-458CCB3E896B}" destId="{E489074E-70E0-4A22-901A-B7E5E14F26B6}" srcOrd="0" destOrd="0" presId="urn:microsoft.com/office/officeart/2005/8/layout/orgChart1"/>
    <dgm:cxn modelId="{B6075410-6C14-44CE-98DB-5250959566C2}" type="presOf" srcId="{2A464385-FEDF-415B-99D8-458CCB3E896B}" destId="{10E5FC74-311B-4D0C-9811-82CBF6099543}" srcOrd="1" destOrd="0" presId="urn:microsoft.com/office/officeart/2005/8/layout/orgChart1"/>
    <dgm:cxn modelId="{63FCB110-235E-44A5-863D-6DD25BB9E16A}" srcId="{BA090987-2823-49F9-8FA4-68D4A1F5EE60}" destId="{67F7E9C1-7DD6-45A1-80EC-AF3E9F02E686}" srcOrd="0" destOrd="0" parTransId="{D3EB0A54-CFBC-4844-B2AA-5B66BD494436}" sibTransId="{3FE78D82-29CC-47DB-A908-6F9F8E092B91}"/>
    <dgm:cxn modelId="{9B1A451A-8D1A-40FB-9967-B88F5F76F0AA}" type="presOf" srcId="{5CFCC23A-D911-46B2-8EFA-A52D2B2EE470}" destId="{600648F0-2F7D-4554-8E8F-61F9D604FC1C}" srcOrd="0" destOrd="0" presId="urn:microsoft.com/office/officeart/2005/8/layout/orgChart1"/>
    <dgm:cxn modelId="{3E8B2B1B-72AF-4BAD-B39C-281C85F60091}" type="presOf" srcId="{67F7E9C1-7DD6-45A1-80EC-AF3E9F02E686}" destId="{72BCA13C-589B-453E-8DBA-A260A003C06F}" srcOrd="0" destOrd="0" presId="urn:microsoft.com/office/officeart/2005/8/layout/orgChart1"/>
    <dgm:cxn modelId="{D61EC01F-82CC-407D-A820-DAC5A3B81B07}" type="presOf" srcId="{BA090987-2823-49F9-8FA4-68D4A1F5EE60}" destId="{1B0E861F-36D8-487B-8459-E19299C71EF6}" srcOrd="0" destOrd="0" presId="urn:microsoft.com/office/officeart/2005/8/layout/orgChart1"/>
    <dgm:cxn modelId="{B9EC0332-BC9B-499A-A908-89B7B665471C}" type="presOf" srcId="{641D074F-CCC1-401B-A6B5-E24CCB904F9F}" destId="{C07EB839-29E7-4C62-BDED-BC2163177CC2}" srcOrd="0" destOrd="0" presId="urn:microsoft.com/office/officeart/2005/8/layout/orgChart1"/>
    <dgm:cxn modelId="{F3D32932-FFC2-4294-95D7-05B158493DAC}" type="presOf" srcId="{D3EB0A54-CFBC-4844-B2AA-5B66BD494436}" destId="{1FC2B7D9-D9B6-4FF4-8EDC-B09A7C13A77E}" srcOrd="0" destOrd="0" presId="urn:microsoft.com/office/officeart/2005/8/layout/orgChart1"/>
    <dgm:cxn modelId="{0D9AC937-43EA-44BC-8967-9B8A9A13FA77}" type="presOf" srcId="{67F7E9C1-7DD6-45A1-80EC-AF3E9F02E686}" destId="{3A59A5BF-328E-43F5-B86D-4730F2F56F1C}" srcOrd="1" destOrd="0" presId="urn:microsoft.com/office/officeart/2005/8/layout/orgChart1"/>
    <dgm:cxn modelId="{84344D39-8424-4114-B8E6-42A2CBE0CA0C}" srcId="{11B95AA0-A4E7-4140-BE2C-5906A1B79E4B}" destId="{767DDB64-C7F6-42D6-A5EB-EAD6C583DC0E}" srcOrd="1" destOrd="0" parTransId="{35D15B8C-864F-450B-BA5E-F453ECF80E0F}" sibTransId="{A231EDC5-DE19-4A50-BAC1-E6FE9EF1EA9B}"/>
    <dgm:cxn modelId="{28D5563C-EF0C-4626-BE04-A6F1FAF2FDC2}" type="presOf" srcId="{5D60257A-48A7-49DF-B1EA-BB003BA8D7C6}" destId="{36D7DD12-7814-4A76-85B3-5B003430F2B9}" srcOrd="0" destOrd="0" presId="urn:microsoft.com/office/officeart/2005/8/layout/orgChart1"/>
    <dgm:cxn modelId="{310B823D-E224-4110-BE3C-3E2E06FC4495}" type="presOf" srcId="{BA090987-2823-49F9-8FA4-68D4A1F5EE60}" destId="{799B4181-A22C-475A-8014-5542D6D86EEB}" srcOrd="1" destOrd="0" presId="urn:microsoft.com/office/officeart/2005/8/layout/orgChart1"/>
    <dgm:cxn modelId="{6A8D7A3F-5C15-447F-B2C9-FCA222356893}" type="presOf" srcId="{DF2B4F5D-812D-4634-BB33-8A90B5F60880}" destId="{B243AA89-5763-49B7-B575-99FE3FE8A32F}" srcOrd="0" destOrd="0" presId="urn:microsoft.com/office/officeart/2005/8/layout/orgChart1"/>
    <dgm:cxn modelId="{344DA03F-A39B-4BF0-9F4B-2B071AFF5232}" type="presOf" srcId="{767DDB64-C7F6-42D6-A5EB-EAD6C583DC0E}" destId="{A7FF5569-DAAC-4461-91F7-88963C15C6F6}" srcOrd="0" destOrd="0" presId="urn:microsoft.com/office/officeart/2005/8/layout/orgChart1"/>
    <dgm:cxn modelId="{CF6FB93F-BA05-42FF-B716-A52FC1D3A5BB}" srcId="{C19105A6-33C9-4E14-884B-44F735DC86B6}" destId="{9219B0C5-F99C-4F13-8A42-C72049C62306}" srcOrd="0" destOrd="0" parTransId="{FAABBE01-BE2B-48E5-910D-C76A435542A5}" sibTransId="{CB928D2F-2DE4-409D-B852-09FF081A5525}"/>
    <dgm:cxn modelId="{691AD93F-A8FE-4630-A931-A81D5C624B1A}" type="presOf" srcId="{D2F4C136-F59F-4556-B408-E7F1B69597CB}" destId="{7C437CBC-CA25-42BF-A820-29B6611D0239}" srcOrd="1" destOrd="0" presId="urn:microsoft.com/office/officeart/2005/8/layout/orgChart1"/>
    <dgm:cxn modelId="{D14EF53F-626B-4F5B-876A-E98C93B2AE7B}" type="presOf" srcId="{E2E2863F-6AF7-4C0B-ABAA-179D82115E9A}" destId="{904193EC-0F3C-4075-A228-5057305B42B8}" srcOrd="1" destOrd="0" presId="urn:microsoft.com/office/officeart/2005/8/layout/orgChart1"/>
    <dgm:cxn modelId="{9B2B895B-28FC-4B5C-802B-430959622CCE}" type="presOf" srcId="{11B95AA0-A4E7-4140-BE2C-5906A1B79E4B}" destId="{87F9CD73-F968-4703-8B3B-6B52CDE5FD8E}" srcOrd="1" destOrd="0" presId="urn:microsoft.com/office/officeart/2005/8/layout/orgChart1"/>
    <dgm:cxn modelId="{8F757F5D-FB7D-4F07-8CD3-E932195682A6}" type="presOf" srcId="{D2F4C136-F59F-4556-B408-E7F1B69597CB}" destId="{F9292411-3F3F-4D1C-8015-7C67B6BED135}" srcOrd="0" destOrd="0" presId="urn:microsoft.com/office/officeart/2005/8/layout/orgChart1"/>
    <dgm:cxn modelId="{67F0065E-5F59-4616-A4C4-88D9EF615F47}" type="presOf" srcId="{C19105A6-33C9-4E14-884B-44F735DC86B6}" destId="{BC28A288-33B3-49D8-A35E-76E7E2FCBE3E}" srcOrd="0" destOrd="0" presId="urn:microsoft.com/office/officeart/2005/8/layout/orgChart1"/>
    <dgm:cxn modelId="{2890E042-B55D-4DAA-82FB-C761F981A011}" srcId="{E2E2863F-6AF7-4C0B-ABAA-179D82115E9A}" destId="{DF2B4F5D-812D-4634-BB33-8A90B5F60880}" srcOrd="0" destOrd="0" parTransId="{D2A7F408-893F-4B85-A457-452DFEA46A52}" sibTransId="{45BB55CC-FA5D-457F-AA77-74504D0F1E2C}"/>
    <dgm:cxn modelId="{7870E967-6E44-417D-8014-51F3C536EF69}" type="presOf" srcId="{3065849C-289D-4CC4-96B7-ACA12864BB00}" destId="{AB8102AC-DD60-4059-BCDD-B95A17087E6F}" srcOrd="1" destOrd="0" presId="urn:microsoft.com/office/officeart/2005/8/layout/orgChart1"/>
    <dgm:cxn modelId="{7AD9766E-2E13-400C-B69A-46992ADE7D83}" srcId="{4F0FE772-FF9A-4432-9389-ED94C70AD124}" destId="{BA090987-2823-49F9-8FA4-68D4A1F5EE60}" srcOrd="0" destOrd="0" parTransId="{A74B6258-F897-4265-92ED-5AEE5086C814}" sibTransId="{93DBC73C-5244-4532-A816-2A6438E49517}"/>
    <dgm:cxn modelId="{69BFC050-AB4F-4C9D-A685-21C04530D1A2}" type="presOf" srcId="{9219B0C5-F99C-4F13-8A42-C72049C62306}" destId="{A1894508-569A-42A7-9AA4-08A5F0135454}" srcOrd="0" destOrd="0" presId="urn:microsoft.com/office/officeart/2005/8/layout/orgChart1"/>
    <dgm:cxn modelId="{B9090852-E184-4173-A6B3-A1FCCB7BCB1A}" srcId="{2A464385-FEDF-415B-99D8-458CCB3E896B}" destId="{2D6E22A4-B536-4865-BC82-75A067F29005}" srcOrd="1" destOrd="0" parTransId="{A8DFDBFF-8672-4138-8BB9-6AA611D88595}" sibTransId="{86E14AB0-1E2D-4588-A493-BC5F12BD6DE1}"/>
    <dgm:cxn modelId="{4A0A4972-FDB9-4222-9D30-624CC81E4CE1}" srcId="{2A464385-FEDF-415B-99D8-458CCB3E896B}" destId="{D2F4C136-F59F-4556-B408-E7F1B69597CB}" srcOrd="0" destOrd="0" parTransId="{968A0A51-3661-4BFE-8E8D-4926BF39C892}" sibTransId="{80DF4EF3-ECCE-4453-B14C-6A15C6E58398}"/>
    <dgm:cxn modelId="{BFF3BE53-0767-4A4B-B5CB-ED9C618AC3C7}" srcId="{11B95AA0-A4E7-4140-BE2C-5906A1B79E4B}" destId="{E2E2863F-6AF7-4C0B-ABAA-179D82115E9A}" srcOrd="0" destOrd="0" parTransId="{010C5741-4CB1-4C29-8F94-EF8CF1F1F7B1}" sibTransId="{4BCCADF6-E465-438A-ACCA-15C43419267B}"/>
    <dgm:cxn modelId="{A6746676-D369-4BCB-9724-0C3F33B89A4F}" srcId="{D058A948-03EC-4BE4-991B-E0A2B5FD067D}" destId="{11B95AA0-A4E7-4140-BE2C-5906A1B79E4B}" srcOrd="0" destOrd="0" parTransId="{D206F136-307F-411D-A241-B281E6B047D7}" sibTransId="{5CBA5507-8E95-418D-9069-393CFB3D4B5D}"/>
    <dgm:cxn modelId="{98BAE178-EF44-453F-A3D4-21D48AD98F7A}" type="presOf" srcId="{A8DFDBFF-8672-4138-8BB9-6AA611D88595}" destId="{F05131DD-06DC-4FC3-AD8A-061AFF8718FF}" srcOrd="0" destOrd="0" presId="urn:microsoft.com/office/officeart/2005/8/layout/orgChart1"/>
    <dgm:cxn modelId="{3A8E9E79-07F2-4208-AA18-6D9E086DE797}" type="presOf" srcId="{D69ACEE7-B6E0-41AC-8E3B-933E285B69C3}" destId="{55884DDD-98F4-407F-A7BD-40DC925CAB82}" srcOrd="0" destOrd="0" presId="urn:microsoft.com/office/officeart/2005/8/layout/orgChart1"/>
    <dgm:cxn modelId="{7108A859-E26C-49A8-B0D3-CA59FAE1C897}" srcId="{2D6E22A4-B536-4865-BC82-75A067F29005}" destId="{3065849C-289D-4CC4-96B7-ACA12864BB00}" srcOrd="0" destOrd="0" parTransId="{D4F50569-1641-4F8D-8055-732BFE45EDAC}" sibTransId="{DB18E462-58B5-41F2-A92F-8977C9AD3A7B}"/>
    <dgm:cxn modelId="{F6F2645A-9BED-46B3-A932-597C0BEDBCFB}" type="presOf" srcId="{5D60257A-48A7-49DF-B1EA-BB003BA8D7C6}" destId="{31E64431-2439-4236-80AB-F842D2619F85}" srcOrd="1" destOrd="0" presId="urn:microsoft.com/office/officeart/2005/8/layout/orgChart1"/>
    <dgm:cxn modelId="{8D7FD17D-8ECF-431A-BA63-5781EB951293}" type="presOf" srcId="{D2A7F408-893F-4B85-A457-452DFEA46A52}" destId="{DC618070-80D2-4424-932F-B9AD3E31EFD9}" srcOrd="0" destOrd="0" presId="urn:microsoft.com/office/officeart/2005/8/layout/orgChart1"/>
    <dgm:cxn modelId="{71188881-F1B5-472C-A7E8-1C7DE34068E3}" type="presOf" srcId="{3B38334E-CA57-4FEC-AA67-FE1229B690B8}" destId="{6128A6EC-C709-4005-8C6E-2701245F4A97}" srcOrd="1" destOrd="0" presId="urn:microsoft.com/office/officeart/2005/8/layout/orgChart1"/>
    <dgm:cxn modelId="{112BA082-E12C-4994-B9A8-B7231688971A}" type="presOf" srcId="{968A0A51-3661-4BFE-8E8D-4926BF39C892}" destId="{B4FDF76E-E70D-4B8D-9A31-55D264D69C3B}" srcOrd="0" destOrd="0" presId="urn:microsoft.com/office/officeart/2005/8/layout/orgChart1"/>
    <dgm:cxn modelId="{CBEBDE85-7EBB-4A43-B203-04B850A18226}" type="presOf" srcId="{32DDA4E1-D6AF-4666-B0EA-8230A76987FA}" destId="{73745A1C-EAD8-48E4-AC88-AB643E8E66E9}" srcOrd="0" destOrd="0" presId="urn:microsoft.com/office/officeart/2005/8/layout/orgChart1"/>
    <dgm:cxn modelId="{D7B7708F-5AE9-4125-B323-3CC063157BB7}" type="presOf" srcId="{35D15B8C-864F-450B-BA5E-F453ECF80E0F}" destId="{218CBE49-05CB-4BE1-B906-8EBEEE416E7F}" srcOrd="0" destOrd="0" presId="urn:microsoft.com/office/officeart/2005/8/layout/orgChart1"/>
    <dgm:cxn modelId="{A0ADF499-2DF6-4B80-89A3-71346974E87A}" srcId="{3B38334E-CA57-4FEC-AA67-FE1229B690B8}" destId="{2A464385-FEDF-415B-99D8-458CCB3E896B}" srcOrd="0" destOrd="0" parTransId="{641D074F-CCC1-401B-A6B5-E24CCB904F9F}" sibTransId="{85D206E1-B763-412D-93C2-B0E6ECED4A4B}"/>
    <dgm:cxn modelId="{F172B49D-0E94-4546-9974-08D072542969}" srcId="{767DDB64-C7F6-42D6-A5EB-EAD6C583DC0E}" destId="{C19105A6-33C9-4E14-884B-44F735DC86B6}" srcOrd="0" destOrd="0" parTransId="{D69ACEE7-B6E0-41AC-8E3B-933E285B69C3}" sibTransId="{864B4ECE-427A-4FC8-B9C6-3D43653AB70E}"/>
    <dgm:cxn modelId="{FBA752A3-488A-4A57-B3BE-93C29E7CEFAD}" type="presOf" srcId="{D4F50569-1641-4F8D-8055-732BFE45EDAC}" destId="{CBCFF060-9856-486F-A98F-98037622712A}" srcOrd="0" destOrd="0" presId="urn:microsoft.com/office/officeart/2005/8/layout/orgChart1"/>
    <dgm:cxn modelId="{BAF5D9A7-BB08-4DED-9FC2-9EF976A13107}" type="presOf" srcId="{767DDB64-C7F6-42D6-A5EB-EAD6C583DC0E}" destId="{F36AAF65-5CD2-4724-A112-56C6571B617E}" srcOrd="1" destOrd="0" presId="urn:microsoft.com/office/officeart/2005/8/layout/orgChart1"/>
    <dgm:cxn modelId="{CE196CAC-9484-4451-A742-DAB24D72BDAD}" type="presOf" srcId="{5CFCC23A-D911-46B2-8EFA-A52D2B2EE470}" destId="{D709C62B-E3B2-4F62-93A3-B0F2BA5DB6C8}" srcOrd="1" destOrd="0" presId="urn:microsoft.com/office/officeart/2005/8/layout/orgChart1"/>
    <dgm:cxn modelId="{5172EFAC-E532-49BA-871F-1C62FC2E7050}" type="presOf" srcId="{4F0FE772-FF9A-4432-9389-ED94C70AD124}" destId="{E77823B5-1BE0-4744-A980-68E1C671FE96}" srcOrd="1" destOrd="0" presId="urn:microsoft.com/office/officeart/2005/8/layout/orgChart1"/>
    <dgm:cxn modelId="{E652A7B2-43F5-4C10-86FD-3B0F84505594}" type="presOf" srcId="{A74B6258-F897-4265-92ED-5AEE5086C814}" destId="{D6682C75-82F5-4E58-B4A0-AFCC674F072C}" srcOrd="0" destOrd="0" presId="urn:microsoft.com/office/officeart/2005/8/layout/orgChart1"/>
    <dgm:cxn modelId="{4B2C98BC-21EA-422B-B7C4-BB555F2E7EE1}" type="presOf" srcId="{CBF2FFC7-0C41-4B9F-8662-87509E7CF844}" destId="{5E29EE66-C941-4387-9E33-C802ABE992EF}" srcOrd="0" destOrd="0" presId="urn:microsoft.com/office/officeart/2005/8/layout/orgChart1"/>
    <dgm:cxn modelId="{BF4C1FBD-5DD7-495B-9359-F731DF5D4463}" type="presOf" srcId="{2D6E22A4-B536-4865-BC82-75A067F29005}" destId="{E5FF03E3-C971-4635-AA06-327FF081943B}" srcOrd="1" destOrd="0" presId="urn:microsoft.com/office/officeart/2005/8/layout/orgChart1"/>
    <dgm:cxn modelId="{FA8644BF-6FF3-42B3-A84E-7D1A6763822D}" type="presOf" srcId="{2D6E22A4-B536-4865-BC82-75A067F29005}" destId="{7340D587-9E36-4078-8CD8-942299364027}" srcOrd="0" destOrd="0" presId="urn:microsoft.com/office/officeart/2005/8/layout/orgChart1"/>
    <dgm:cxn modelId="{6CC1B5C1-A930-4414-816F-6F773922B203}" srcId="{C19105A6-33C9-4E14-884B-44F735DC86B6}" destId="{3B38334E-CA57-4FEC-AA67-FE1229B690B8}" srcOrd="1" destOrd="0" parTransId="{EFC121CE-A4EA-4868-A896-ED1E94CD890B}" sibTransId="{F51451DC-0163-4E06-918E-556366C24423}"/>
    <dgm:cxn modelId="{1E8BC7C1-A138-41B1-9E62-F57F30C8C64D}" type="presOf" srcId="{010C5741-4CB1-4C29-8F94-EF8CF1F1F7B1}" destId="{AE22478D-B7D1-4820-8BB0-323781BE2862}" srcOrd="0" destOrd="0" presId="urn:microsoft.com/office/officeart/2005/8/layout/orgChart1"/>
    <dgm:cxn modelId="{5AA0FAC1-267F-4101-84D1-2B39C88E7F4E}" type="presOf" srcId="{CC5CE2A1-0D30-461E-AB9E-3C27445A864F}" destId="{A025C1E2-9B5C-466B-9D68-05FDAD833780}" srcOrd="0" destOrd="0" presId="urn:microsoft.com/office/officeart/2005/8/layout/orgChart1"/>
    <dgm:cxn modelId="{2952ADCB-7551-418D-B79C-3DFC9FC52013}" type="presOf" srcId="{E2E2863F-6AF7-4C0B-ABAA-179D82115E9A}" destId="{9DEB5BA7-7525-4063-B342-F5224A45952F}" srcOrd="0" destOrd="0" presId="urn:microsoft.com/office/officeart/2005/8/layout/orgChart1"/>
    <dgm:cxn modelId="{67900CCD-C010-4866-9EB3-6DA37A8690FC}" type="presOf" srcId="{11B95AA0-A4E7-4140-BE2C-5906A1B79E4B}" destId="{627A12EA-0271-4917-BE5E-E4465477647E}" srcOrd="0" destOrd="0" presId="urn:microsoft.com/office/officeart/2005/8/layout/orgChart1"/>
    <dgm:cxn modelId="{E9F1E1CF-D989-46ED-A8AF-C9818C2236F0}" type="presOf" srcId="{FAABBE01-BE2B-48E5-910D-C76A435542A5}" destId="{B3F21862-0C33-4F7B-88D8-53C412E2CD4F}" srcOrd="0" destOrd="0" presId="urn:microsoft.com/office/officeart/2005/8/layout/orgChart1"/>
    <dgm:cxn modelId="{8303C0D4-ED13-49C9-AB69-0048544C93A7}" type="presOf" srcId="{DF2B4F5D-812D-4634-BB33-8A90B5F60880}" destId="{6C5B3FB4-239A-48E9-86A0-F705546F9865}" srcOrd="1" destOrd="0" presId="urn:microsoft.com/office/officeart/2005/8/layout/orgChart1"/>
    <dgm:cxn modelId="{5EFBF5D6-5170-4B91-B2A4-AF15B2D1FE9D}" type="presOf" srcId="{9219B0C5-F99C-4F13-8A42-C72049C62306}" destId="{374ACD3B-934B-4BE2-8871-7350F0888B10}" srcOrd="1" destOrd="0" presId="urn:microsoft.com/office/officeart/2005/8/layout/orgChart1"/>
    <dgm:cxn modelId="{EAA237D7-AF3A-4440-8C2A-AA7BDD4BC126}" type="presOf" srcId="{3B38334E-CA57-4FEC-AA67-FE1229B690B8}" destId="{6CDF686A-D80E-40D8-9AE4-D4A7C735B900}" srcOrd="0" destOrd="0" presId="urn:microsoft.com/office/officeart/2005/8/layout/orgChart1"/>
    <dgm:cxn modelId="{BD4CFDDA-C108-4F57-B24A-F76DC84BD83C}" srcId="{5D60257A-48A7-49DF-B1EA-BB003BA8D7C6}" destId="{4F0FE772-FF9A-4432-9389-ED94C70AD124}" srcOrd="0" destOrd="0" parTransId="{CBF2FFC7-0C41-4B9F-8662-87509E7CF844}" sibTransId="{C1DD6A4D-6714-4BCB-BD65-EE5753C1A184}"/>
    <dgm:cxn modelId="{B5877FDE-ED2D-4F54-BE94-B9B362C18268}" type="presOf" srcId="{EFC121CE-A4EA-4868-A896-ED1E94CD890B}" destId="{E2762014-4850-4D4D-A4CA-731F269BEB46}" srcOrd="0" destOrd="0" presId="urn:microsoft.com/office/officeart/2005/8/layout/orgChart1"/>
    <dgm:cxn modelId="{01A307E7-1F30-403B-85A0-66DF0ADFB405}" type="presOf" srcId="{3065849C-289D-4CC4-96B7-ACA12864BB00}" destId="{9205E30C-D334-439E-AD6C-BE82A89F69BD}" srcOrd="0" destOrd="0" presId="urn:microsoft.com/office/officeart/2005/8/layout/orgChart1"/>
    <dgm:cxn modelId="{4C1563EA-633B-4356-8A26-E302CA7F2C26}" type="presOf" srcId="{4F0FE772-FF9A-4432-9389-ED94C70AD124}" destId="{A67717DD-131A-474A-A037-1AA63CADA995}" srcOrd="0" destOrd="0" presId="urn:microsoft.com/office/officeart/2005/8/layout/orgChart1"/>
    <dgm:cxn modelId="{3B93E8EB-E466-4159-95DF-15EA3F2A8610}" type="presOf" srcId="{C19105A6-33C9-4E14-884B-44F735DC86B6}" destId="{86C88C97-BE55-41A3-BB90-CBF15D899A98}" srcOrd="1" destOrd="0" presId="urn:microsoft.com/office/officeart/2005/8/layout/orgChart1"/>
    <dgm:cxn modelId="{4490FCF0-6B81-4374-9E26-1905B13E90F7}" srcId="{3B38334E-CA57-4FEC-AA67-FE1229B690B8}" destId="{5CFCC23A-D911-46B2-8EFA-A52D2B2EE470}" srcOrd="1" destOrd="0" parTransId="{CC5CE2A1-0D30-461E-AB9E-3C27445A864F}" sibTransId="{3F7AB7C4-6F64-4AB9-BF0E-CB5AF90954A6}"/>
    <dgm:cxn modelId="{63367C18-4144-47DD-AB3A-5828F7B58AE2}" type="presParOf" srcId="{C5C5F65C-D001-4627-AF1D-7C81E12FA700}" destId="{8B4B85C6-8B6F-460C-B80F-F73C2CFCB59F}" srcOrd="0" destOrd="0" presId="urn:microsoft.com/office/officeart/2005/8/layout/orgChart1"/>
    <dgm:cxn modelId="{26CF6B12-87C6-44D3-94B7-106ABC2F9703}" type="presParOf" srcId="{8B4B85C6-8B6F-460C-B80F-F73C2CFCB59F}" destId="{DC266501-9093-4540-80FF-7F8F43BAEDF6}" srcOrd="0" destOrd="0" presId="urn:microsoft.com/office/officeart/2005/8/layout/orgChart1"/>
    <dgm:cxn modelId="{747CA725-88C7-4B80-8D83-A3D35699A569}" type="presParOf" srcId="{DC266501-9093-4540-80FF-7F8F43BAEDF6}" destId="{627A12EA-0271-4917-BE5E-E4465477647E}" srcOrd="0" destOrd="0" presId="urn:microsoft.com/office/officeart/2005/8/layout/orgChart1"/>
    <dgm:cxn modelId="{8039A63E-6AB5-4314-B7DC-306071E459E8}" type="presParOf" srcId="{DC266501-9093-4540-80FF-7F8F43BAEDF6}" destId="{87F9CD73-F968-4703-8B3B-6B52CDE5FD8E}" srcOrd="1" destOrd="0" presId="urn:microsoft.com/office/officeart/2005/8/layout/orgChart1"/>
    <dgm:cxn modelId="{A267B028-0F31-4A47-9052-9D3192ED5E67}" type="presParOf" srcId="{8B4B85C6-8B6F-460C-B80F-F73C2CFCB59F}" destId="{0EFF353F-F36E-4539-8217-E43A46128E62}" srcOrd="1" destOrd="0" presId="urn:microsoft.com/office/officeart/2005/8/layout/orgChart1"/>
    <dgm:cxn modelId="{13BF1868-6AA5-431E-95F5-28E24C5F194A}" type="presParOf" srcId="{0EFF353F-F36E-4539-8217-E43A46128E62}" destId="{AE22478D-B7D1-4820-8BB0-323781BE2862}" srcOrd="0" destOrd="0" presId="urn:microsoft.com/office/officeart/2005/8/layout/orgChart1"/>
    <dgm:cxn modelId="{22397E91-8C63-43EA-BBEE-B1AB92F54A20}" type="presParOf" srcId="{0EFF353F-F36E-4539-8217-E43A46128E62}" destId="{62CD12E8-C29A-4629-80C6-0C65D2884C0A}" srcOrd="1" destOrd="0" presId="urn:microsoft.com/office/officeart/2005/8/layout/orgChart1"/>
    <dgm:cxn modelId="{A20D49CD-A884-485F-90CD-29D3C72B6C80}" type="presParOf" srcId="{62CD12E8-C29A-4629-80C6-0C65D2884C0A}" destId="{0F4B31FD-A6D4-4220-94BB-2E156796D8AA}" srcOrd="0" destOrd="0" presId="urn:microsoft.com/office/officeart/2005/8/layout/orgChart1"/>
    <dgm:cxn modelId="{B1F64679-C066-489A-B992-CA41E9AFB8FF}" type="presParOf" srcId="{0F4B31FD-A6D4-4220-94BB-2E156796D8AA}" destId="{9DEB5BA7-7525-4063-B342-F5224A45952F}" srcOrd="0" destOrd="0" presId="urn:microsoft.com/office/officeart/2005/8/layout/orgChart1"/>
    <dgm:cxn modelId="{A9DC3765-EA16-4875-A042-7712A8050FDF}" type="presParOf" srcId="{0F4B31FD-A6D4-4220-94BB-2E156796D8AA}" destId="{904193EC-0F3C-4075-A228-5057305B42B8}" srcOrd="1" destOrd="0" presId="urn:microsoft.com/office/officeart/2005/8/layout/orgChart1"/>
    <dgm:cxn modelId="{1F3C7BF7-38E0-494E-AC3F-E9EC6E160BB6}" type="presParOf" srcId="{62CD12E8-C29A-4629-80C6-0C65D2884C0A}" destId="{E47E9344-DCC0-4F20-AFA9-64BC992DEA4C}" srcOrd="1" destOrd="0" presId="urn:microsoft.com/office/officeart/2005/8/layout/orgChart1"/>
    <dgm:cxn modelId="{EAFDA1B5-84B4-48E5-A1B5-05A0C73D7B51}" type="presParOf" srcId="{E47E9344-DCC0-4F20-AFA9-64BC992DEA4C}" destId="{DC618070-80D2-4424-932F-B9AD3E31EFD9}" srcOrd="0" destOrd="0" presId="urn:microsoft.com/office/officeart/2005/8/layout/orgChart1"/>
    <dgm:cxn modelId="{5BF0B19B-6FDD-4AFA-8ACC-4F0833AC7EFC}" type="presParOf" srcId="{E47E9344-DCC0-4F20-AFA9-64BC992DEA4C}" destId="{53E3CCDF-B989-4E90-9DAD-B77246D43E25}" srcOrd="1" destOrd="0" presId="urn:microsoft.com/office/officeart/2005/8/layout/orgChart1"/>
    <dgm:cxn modelId="{765CEDC6-3E98-4189-9429-8680E30E92CC}" type="presParOf" srcId="{53E3CCDF-B989-4E90-9DAD-B77246D43E25}" destId="{CAD25282-D1F1-4BD2-A15A-E916FE2BAE94}" srcOrd="0" destOrd="0" presId="urn:microsoft.com/office/officeart/2005/8/layout/orgChart1"/>
    <dgm:cxn modelId="{5766D78A-2078-4079-8713-EBF7114E319D}" type="presParOf" srcId="{CAD25282-D1F1-4BD2-A15A-E916FE2BAE94}" destId="{B243AA89-5763-49B7-B575-99FE3FE8A32F}" srcOrd="0" destOrd="0" presId="urn:microsoft.com/office/officeart/2005/8/layout/orgChart1"/>
    <dgm:cxn modelId="{335A5487-7217-4DC8-AACD-3EACC7ADF8D5}" type="presParOf" srcId="{CAD25282-D1F1-4BD2-A15A-E916FE2BAE94}" destId="{6C5B3FB4-239A-48E9-86A0-F705546F9865}" srcOrd="1" destOrd="0" presId="urn:microsoft.com/office/officeart/2005/8/layout/orgChart1"/>
    <dgm:cxn modelId="{B5E85CA0-DC8E-46B0-B052-775C8C220E8A}" type="presParOf" srcId="{53E3CCDF-B989-4E90-9DAD-B77246D43E25}" destId="{62A4575A-F636-4B72-9751-73029A3D9EC3}" srcOrd="1" destOrd="0" presId="urn:microsoft.com/office/officeart/2005/8/layout/orgChart1"/>
    <dgm:cxn modelId="{C5522B56-5846-48E7-9EC9-6F432A05DA43}" type="presParOf" srcId="{62A4575A-F636-4B72-9751-73029A3D9EC3}" destId="{73745A1C-EAD8-48E4-AC88-AB643E8E66E9}" srcOrd="0" destOrd="0" presId="urn:microsoft.com/office/officeart/2005/8/layout/orgChart1"/>
    <dgm:cxn modelId="{EFBF67FF-5DC5-4295-B57B-A41868F600AC}" type="presParOf" srcId="{62A4575A-F636-4B72-9751-73029A3D9EC3}" destId="{7E811740-244A-4769-BE7C-7AF6328E5F7F}" srcOrd="1" destOrd="0" presId="urn:microsoft.com/office/officeart/2005/8/layout/orgChart1"/>
    <dgm:cxn modelId="{19CDCFE8-F467-406B-8DAE-86B2BE5240ED}" type="presParOf" srcId="{7E811740-244A-4769-BE7C-7AF6328E5F7F}" destId="{18BEFAE3-B197-43AF-81DA-BF92690992E1}" srcOrd="0" destOrd="0" presId="urn:microsoft.com/office/officeart/2005/8/layout/orgChart1"/>
    <dgm:cxn modelId="{573BB1CE-EFE4-493E-A04E-ED0CF4FD0607}" type="presParOf" srcId="{18BEFAE3-B197-43AF-81DA-BF92690992E1}" destId="{36D7DD12-7814-4A76-85B3-5B003430F2B9}" srcOrd="0" destOrd="0" presId="urn:microsoft.com/office/officeart/2005/8/layout/orgChart1"/>
    <dgm:cxn modelId="{2C356938-936B-4DC4-94E4-F66B2C4EC639}" type="presParOf" srcId="{18BEFAE3-B197-43AF-81DA-BF92690992E1}" destId="{31E64431-2439-4236-80AB-F842D2619F85}" srcOrd="1" destOrd="0" presId="urn:microsoft.com/office/officeart/2005/8/layout/orgChart1"/>
    <dgm:cxn modelId="{5D030D22-8735-498D-805F-737D3DB797EF}" type="presParOf" srcId="{7E811740-244A-4769-BE7C-7AF6328E5F7F}" destId="{2DDE3430-0028-422C-861E-7EC30E570DF1}" srcOrd="1" destOrd="0" presId="urn:microsoft.com/office/officeart/2005/8/layout/orgChart1"/>
    <dgm:cxn modelId="{A14BF281-823B-42D0-A1A7-296CA187F573}" type="presParOf" srcId="{2DDE3430-0028-422C-861E-7EC30E570DF1}" destId="{5E29EE66-C941-4387-9E33-C802ABE992EF}" srcOrd="0" destOrd="0" presId="urn:microsoft.com/office/officeart/2005/8/layout/orgChart1"/>
    <dgm:cxn modelId="{B8E12278-C05E-4902-B0A3-F761AFD2EE2A}" type="presParOf" srcId="{2DDE3430-0028-422C-861E-7EC30E570DF1}" destId="{1B8FB344-F834-4BB4-A6FA-DBD293116E4C}" srcOrd="1" destOrd="0" presId="urn:microsoft.com/office/officeart/2005/8/layout/orgChart1"/>
    <dgm:cxn modelId="{5E7798A5-8613-4CE0-AF17-229304373A92}" type="presParOf" srcId="{1B8FB344-F834-4BB4-A6FA-DBD293116E4C}" destId="{AE45CDC1-9C1B-4C60-93A2-0FEA1CC7085E}" srcOrd="0" destOrd="0" presId="urn:microsoft.com/office/officeart/2005/8/layout/orgChart1"/>
    <dgm:cxn modelId="{E26DD184-C4C1-45AD-A07E-7AAADAF51583}" type="presParOf" srcId="{AE45CDC1-9C1B-4C60-93A2-0FEA1CC7085E}" destId="{A67717DD-131A-474A-A037-1AA63CADA995}" srcOrd="0" destOrd="0" presId="urn:microsoft.com/office/officeart/2005/8/layout/orgChart1"/>
    <dgm:cxn modelId="{D0F145C2-EBAD-4763-95C9-348CCEDD61CF}" type="presParOf" srcId="{AE45CDC1-9C1B-4C60-93A2-0FEA1CC7085E}" destId="{E77823B5-1BE0-4744-A980-68E1C671FE96}" srcOrd="1" destOrd="0" presId="urn:microsoft.com/office/officeart/2005/8/layout/orgChart1"/>
    <dgm:cxn modelId="{18E51594-BE55-47EB-8E69-FF246458B617}" type="presParOf" srcId="{1B8FB344-F834-4BB4-A6FA-DBD293116E4C}" destId="{441AC17B-5A13-4F44-9CFC-AB7CB329B38E}" srcOrd="1" destOrd="0" presId="urn:microsoft.com/office/officeart/2005/8/layout/orgChart1"/>
    <dgm:cxn modelId="{434CE424-1E35-450A-8925-DE838F889F22}" type="presParOf" srcId="{441AC17B-5A13-4F44-9CFC-AB7CB329B38E}" destId="{D6682C75-82F5-4E58-B4A0-AFCC674F072C}" srcOrd="0" destOrd="0" presId="urn:microsoft.com/office/officeart/2005/8/layout/orgChart1"/>
    <dgm:cxn modelId="{8B885590-D6CD-4FB2-AFA2-24BF31C129D0}" type="presParOf" srcId="{441AC17B-5A13-4F44-9CFC-AB7CB329B38E}" destId="{169F176D-9216-41BF-A231-FF9BAAE9C3B2}" srcOrd="1" destOrd="0" presId="urn:microsoft.com/office/officeart/2005/8/layout/orgChart1"/>
    <dgm:cxn modelId="{B9F9CE78-553F-4A46-B3B0-8128A501F5CD}" type="presParOf" srcId="{169F176D-9216-41BF-A231-FF9BAAE9C3B2}" destId="{DB54B732-BA4F-490B-9800-756ACCB795C2}" srcOrd="0" destOrd="0" presId="urn:microsoft.com/office/officeart/2005/8/layout/orgChart1"/>
    <dgm:cxn modelId="{1A310EE7-6515-4231-93CE-C63A574EC885}" type="presParOf" srcId="{DB54B732-BA4F-490B-9800-756ACCB795C2}" destId="{1B0E861F-36D8-487B-8459-E19299C71EF6}" srcOrd="0" destOrd="0" presId="urn:microsoft.com/office/officeart/2005/8/layout/orgChart1"/>
    <dgm:cxn modelId="{A482437B-8901-4A21-9EB4-EC5204870735}" type="presParOf" srcId="{DB54B732-BA4F-490B-9800-756ACCB795C2}" destId="{799B4181-A22C-475A-8014-5542D6D86EEB}" srcOrd="1" destOrd="0" presId="urn:microsoft.com/office/officeart/2005/8/layout/orgChart1"/>
    <dgm:cxn modelId="{7DA22F1B-2A93-4D75-9E0A-1D083BAFC4D7}" type="presParOf" srcId="{169F176D-9216-41BF-A231-FF9BAAE9C3B2}" destId="{EFB5E2AB-1689-472B-BB0F-F38497C885C6}" srcOrd="1" destOrd="0" presId="urn:microsoft.com/office/officeart/2005/8/layout/orgChart1"/>
    <dgm:cxn modelId="{E834A2A9-400D-4DF6-8096-6DD257E133C8}" type="presParOf" srcId="{EFB5E2AB-1689-472B-BB0F-F38497C885C6}" destId="{1FC2B7D9-D9B6-4FF4-8EDC-B09A7C13A77E}" srcOrd="0" destOrd="0" presId="urn:microsoft.com/office/officeart/2005/8/layout/orgChart1"/>
    <dgm:cxn modelId="{4EF33059-F2BC-41B4-9770-39E8B25663E4}" type="presParOf" srcId="{EFB5E2AB-1689-472B-BB0F-F38497C885C6}" destId="{CFBC547C-65EF-4F3C-BB0F-86295E1B93F1}" srcOrd="1" destOrd="0" presId="urn:microsoft.com/office/officeart/2005/8/layout/orgChart1"/>
    <dgm:cxn modelId="{9180D816-4E36-4CDA-AB7F-5BAF6CC509D2}" type="presParOf" srcId="{CFBC547C-65EF-4F3C-BB0F-86295E1B93F1}" destId="{AE0E7E17-7EAF-416E-877C-79127CBDD407}" srcOrd="0" destOrd="0" presId="urn:microsoft.com/office/officeart/2005/8/layout/orgChart1"/>
    <dgm:cxn modelId="{868DDD21-265F-4B6F-83AF-FBCB7867B22C}" type="presParOf" srcId="{AE0E7E17-7EAF-416E-877C-79127CBDD407}" destId="{72BCA13C-589B-453E-8DBA-A260A003C06F}" srcOrd="0" destOrd="0" presId="urn:microsoft.com/office/officeart/2005/8/layout/orgChart1"/>
    <dgm:cxn modelId="{B262DBCA-99A9-4C3D-BAE3-2033F512BAB6}" type="presParOf" srcId="{AE0E7E17-7EAF-416E-877C-79127CBDD407}" destId="{3A59A5BF-328E-43F5-B86D-4730F2F56F1C}" srcOrd="1" destOrd="0" presId="urn:microsoft.com/office/officeart/2005/8/layout/orgChart1"/>
    <dgm:cxn modelId="{9531FF3F-BD1D-4447-87F7-99911C25D0B1}" type="presParOf" srcId="{CFBC547C-65EF-4F3C-BB0F-86295E1B93F1}" destId="{9A4F50AA-9B93-4446-9B4A-072E6333624B}" srcOrd="1" destOrd="0" presId="urn:microsoft.com/office/officeart/2005/8/layout/orgChart1"/>
    <dgm:cxn modelId="{3867A423-9435-4BEA-B43F-A9FAFD8A8005}" type="presParOf" srcId="{CFBC547C-65EF-4F3C-BB0F-86295E1B93F1}" destId="{2259ABD6-BA85-4EE2-8366-CB1C22F99182}" srcOrd="2" destOrd="0" presId="urn:microsoft.com/office/officeart/2005/8/layout/orgChart1"/>
    <dgm:cxn modelId="{4CA2D36D-0CFE-4102-8189-CCD9C6E385EE}" type="presParOf" srcId="{169F176D-9216-41BF-A231-FF9BAAE9C3B2}" destId="{C34DE93D-5E95-45CF-82F5-B8CF179453E3}" srcOrd="2" destOrd="0" presId="urn:microsoft.com/office/officeart/2005/8/layout/orgChart1"/>
    <dgm:cxn modelId="{C60198AC-E8B9-4F4D-B13C-ED2BDFC03D13}" type="presParOf" srcId="{1B8FB344-F834-4BB4-A6FA-DBD293116E4C}" destId="{F4380C73-E62C-411B-9CC5-F59657255B8C}" srcOrd="2" destOrd="0" presId="urn:microsoft.com/office/officeart/2005/8/layout/orgChart1"/>
    <dgm:cxn modelId="{A933B878-8586-4E64-89D1-ECB9EFE8C90B}" type="presParOf" srcId="{7E811740-244A-4769-BE7C-7AF6328E5F7F}" destId="{74AD61DA-9A2E-4B60-AACB-BAF6EBA71150}" srcOrd="2" destOrd="0" presId="urn:microsoft.com/office/officeart/2005/8/layout/orgChart1"/>
    <dgm:cxn modelId="{CE1F520E-80FA-41DA-8039-6A0A994CAAA8}" type="presParOf" srcId="{53E3CCDF-B989-4E90-9DAD-B77246D43E25}" destId="{D3E9E2FE-1981-4EB8-848B-3FDD71008CB2}" srcOrd="2" destOrd="0" presId="urn:microsoft.com/office/officeart/2005/8/layout/orgChart1"/>
    <dgm:cxn modelId="{BC94B22F-32D6-47DC-A6E5-5047D651E6A0}" type="presParOf" srcId="{62CD12E8-C29A-4629-80C6-0C65D2884C0A}" destId="{1C651957-D5E8-427F-98C4-A5EA8F7DF655}" srcOrd="2" destOrd="0" presId="urn:microsoft.com/office/officeart/2005/8/layout/orgChart1"/>
    <dgm:cxn modelId="{37743FB0-7CF3-4FEF-BAE1-9EA02552CA30}" type="presParOf" srcId="{0EFF353F-F36E-4539-8217-E43A46128E62}" destId="{218CBE49-05CB-4BE1-B906-8EBEEE416E7F}" srcOrd="2" destOrd="0" presId="urn:microsoft.com/office/officeart/2005/8/layout/orgChart1"/>
    <dgm:cxn modelId="{EB1A2702-64D0-4C4B-BE89-18EF18A6D66B}" type="presParOf" srcId="{0EFF353F-F36E-4539-8217-E43A46128E62}" destId="{248169A9-51CD-4341-85AD-AEFA1B9DF65D}" srcOrd="3" destOrd="0" presId="urn:microsoft.com/office/officeart/2005/8/layout/orgChart1"/>
    <dgm:cxn modelId="{6789C025-3F26-47E3-98C2-43053C8C5CB8}" type="presParOf" srcId="{248169A9-51CD-4341-85AD-AEFA1B9DF65D}" destId="{ABEA02B2-BA87-4E4B-9C62-B8EF19EEA4D2}" srcOrd="0" destOrd="0" presId="urn:microsoft.com/office/officeart/2005/8/layout/orgChart1"/>
    <dgm:cxn modelId="{67864859-08B0-45D9-972C-4C06672F6CE4}" type="presParOf" srcId="{ABEA02B2-BA87-4E4B-9C62-B8EF19EEA4D2}" destId="{A7FF5569-DAAC-4461-91F7-88963C15C6F6}" srcOrd="0" destOrd="0" presId="urn:microsoft.com/office/officeart/2005/8/layout/orgChart1"/>
    <dgm:cxn modelId="{122639AF-B207-4C6D-8AC6-552A4D99789D}" type="presParOf" srcId="{ABEA02B2-BA87-4E4B-9C62-B8EF19EEA4D2}" destId="{F36AAF65-5CD2-4724-A112-56C6571B617E}" srcOrd="1" destOrd="0" presId="urn:microsoft.com/office/officeart/2005/8/layout/orgChart1"/>
    <dgm:cxn modelId="{C0636AC9-73CA-44B8-81F4-4C7F0E17385F}" type="presParOf" srcId="{248169A9-51CD-4341-85AD-AEFA1B9DF65D}" destId="{3EF2B254-D6E0-4C27-A1C8-B830EEF82D8A}" srcOrd="1" destOrd="0" presId="urn:microsoft.com/office/officeart/2005/8/layout/orgChart1"/>
    <dgm:cxn modelId="{254E0DCF-C351-4DAC-8F56-E3DB10074700}" type="presParOf" srcId="{3EF2B254-D6E0-4C27-A1C8-B830EEF82D8A}" destId="{55884DDD-98F4-407F-A7BD-40DC925CAB82}" srcOrd="0" destOrd="0" presId="urn:microsoft.com/office/officeart/2005/8/layout/orgChart1"/>
    <dgm:cxn modelId="{DA549AF1-5446-4B54-B03C-4C9ABA136FE8}" type="presParOf" srcId="{3EF2B254-D6E0-4C27-A1C8-B830EEF82D8A}" destId="{A74681F8-14AF-460B-9E53-133AC01C8430}" srcOrd="1" destOrd="0" presId="urn:microsoft.com/office/officeart/2005/8/layout/orgChart1"/>
    <dgm:cxn modelId="{D508A120-6E12-4305-BEB8-7C0AEC47FBA1}" type="presParOf" srcId="{A74681F8-14AF-460B-9E53-133AC01C8430}" destId="{E8BAE600-B877-4136-88EE-F01AD8DF5783}" srcOrd="0" destOrd="0" presId="urn:microsoft.com/office/officeart/2005/8/layout/orgChart1"/>
    <dgm:cxn modelId="{99B00E08-1723-4D66-B211-438ECDDE6501}" type="presParOf" srcId="{E8BAE600-B877-4136-88EE-F01AD8DF5783}" destId="{BC28A288-33B3-49D8-A35E-76E7E2FCBE3E}" srcOrd="0" destOrd="0" presId="urn:microsoft.com/office/officeart/2005/8/layout/orgChart1"/>
    <dgm:cxn modelId="{730DD4E9-0EB7-4026-BBF9-8F5D28B54550}" type="presParOf" srcId="{E8BAE600-B877-4136-88EE-F01AD8DF5783}" destId="{86C88C97-BE55-41A3-BB90-CBF15D899A98}" srcOrd="1" destOrd="0" presId="urn:microsoft.com/office/officeart/2005/8/layout/orgChart1"/>
    <dgm:cxn modelId="{E6FA0A72-CFBB-4A5C-A44A-CA4B533B70B4}" type="presParOf" srcId="{A74681F8-14AF-460B-9E53-133AC01C8430}" destId="{2C1836AB-26FA-4124-9AAD-E76D88342AB2}" srcOrd="1" destOrd="0" presId="urn:microsoft.com/office/officeart/2005/8/layout/orgChart1"/>
    <dgm:cxn modelId="{00615179-A311-4AC2-BF28-BD5B90A3F6CE}" type="presParOf" srcId="{2C1836AB-26FA-4124-9AAD-E76D88342AB2}" destId="{B3F21862-0C33-4F7B-88D8-53C412E2CD4F}" srcOrd="0" destOrd="0" presId="urn:microsoft.com/office/officeart/2005/8/layout/orgChart1"/>
    <dgm:cxn modelId="{FFE18AEB-CB7D-4391-9C38-BD559AADEC2D}" type="presParOf" srcId="{2C1836AB-26FA-4124-9AAD-E76D88342AB2}" destId="{CA9BE0DB-80F9-47EF-8089-E4EE70131AC4}" srcOrd="1" destOrd="0" presId="urn:microsoft.com/office/officeart/2005/8/layout/orgChart1"/>
    <dgm:cxn modelId="{D10DB420-D346-4C60-842F-2C70675BE253}" type="presParOf" srcId="{CA9BE0DB-80F9-47EF-8089-E4EE70131AC4}" destId="{96890E0B-5059-40AE-B890-37A45DBBECD5}" srcOrd="0" destOrd="0" presId="urn:microsoft.com/office/officeart/2005/8/layout/orgChart1"/>
    <dgm:cxn modelId="{1FD24185-5116-4C74-ACA7-674B8FACAD9D}" type="presParOf" srcId="{96890E0B-5059-40AE-B890-37A45DBBECD5}" destId="{A1894508-569A-42A7-9AA4-08A5F0135454}" srcOrd="0" destOrd="0" presId="urn:microsoft.com/office/officeart/2005/8/layout/orgChart1"/>
    <dgm:cxn modelId="{7C220E1C-95F2-46D2-B4FF-697C5912CB17}" type="presParOf" srcId="{96890E0B-5059-40AE-B890-37A45DBBECD5}" destId="{374ACD3B-934B-4BE2-8871-7350F0888B10}" srcOrd="1" destOrd="0" presId="urn:microsoft.com/office/officeart/2005/8/layout/orgChart1"/>
    <dgm:cxn modelId="{A7D02951-35A9-4E9E-BAC4-0BF14BC3B5F8}" type="presParOf" srcId="{CA9BE0DB-80F9-47EF-8089-E4EE70131AC4}" destId="{FA71FA9C-EFF7-4A47-96F7-8119B0CCE321}" srcOrd="1" destOrd="0" presId="urn:microsoft.com/office/officeart/2005/8/layout/orgChart1"/>
    <dgm:cxn modelId="{2126478C-70DC-4B87-9DD2-B49AB11F0C6A}" type="presParOf" srcId="{CA9BE0DB-80F9-47EF-8089-E4EE70131AC4}" destId="{052577DF-3B9E-46CE-A54F-2160D32E446A}" srcOrd="2" destOrd="0" presId="urn:microsoft.com/office/officeart/2005/8/layout/orgChart1"/>
    <dgm:cxn modelId="{2B0ECB80-B2EC-4C1F-A8D7-1060FCB5E08A}" type="presParOf" srcId="{2C1836AB-26FA-4124-9AAD-E76D88342AB2}" destId="{E2762014-4850-4D4D-A4CA-731F269BEB46}" srcOrd="2" destOrd="0" presId="urn:microsoft.com/office/officeart/2005/8/layout/orgChart1"/>
    <dgm:cxn modelId="{69250976-02E2-4023-8EAB-FFF1D29B036C}" type="presParOf" srcId="{2C1836AB-26FA-4124-9AAD-E76D88342AB2}" destId="{2F4922FB-3FB6-47EB-AF91-1E33D490D1BC}" srcOrd="3" destOrd="0" presId="urn:microsoft.com/office/officeart/2005/8/layout/orgChart1"/>
    <dgm:cxn modelId="{41BCF649-49E8-4716-9397-6F1D048DE226}" type="presParOf" srcId="{2F4922FB-3FB6-47EB-AF91-1E33D490D1BC}" destId="{03F49599-9CEB-4A88-8AF7-69317EC0B390}" srcOrd="0" destOrd="0" presId="urn:microsoft.com/office/officeart/2005/8/layout/orgChart1"/>
    <dgm:cxn modelId="{436EAF66-90F0-497D-8E21-F42422A52CEA}" type="presParOf" srcId="{03F49599-9CEB-4A88-8AF7-69317EC0B390}" destId="{6CDF686A-D80E-40D8-9AE4-D4A7C735B900}" srcOrd="0" destOrd="0" presId="urn:microsoft.com/office/officeart/2005/8/layout/orgChart1"/>
    <dgm:cxn modelId="{F781DBA7-1B65-4FF2-A851-AA184E92C8BE}" type="presParOf" srcId="{03F49599-9CEB-4A88-8AF7-69317EC0B390}" destId="{6128A6EC-C709-4005-8C6E-2701245F4A97}" srcOrd="1" destOrd="0" presId="urn:microsoft.com/office/officeart/2005/8/layout/orgChart1"/>
    <dgm:cxn modelId="{5DCEC740-D767-48A7-9F3C-8C382B13DD77}" type="presParOf" srcId="{2F4922FB-3FB6-47EB-AF91-1E33D490D1BC}" destId="{91B2934E-604F-4B35-ABB3-39AA6688AB73}" srcOrd="1" destOrd="0" presId="urn:microsoft.com/office/officeart/2005/8/layout/orgChart1"/>
    <dgm:cxn modelId="{49194EC6-33A5-48B5-85E5-76707AA7B748}" type="presParOf" srcId="{91B2934E-604F-4B35-ABB3-39AA6688AB73}" destId="{C07EB839-29E7-4C62-BDED-BC2163177CC2}" srcOrd="0" destOrd="0" presId="urn:microsoft.com/office/officeart/2005/8/layout/orgChart1"/>
    <dgm:cxn modelId="{BC41DB09-7FC0-4818-8126-EC0BF1BE6320}" type="presParOf" srcId="{91B2934E-604F-4B35-ABB3-39AA6688AB73}" destId="{09610BDE-A4E7-4D39-A752-ED008B30958D}" srcOrd="1" destOrd="0" presId="urn:microsoft.com/office/officeart/2005/8/layout/orgChart1"/>
    <dgm:cxn modelId="{160285EA-C891-4558-92C8-ADD392DA7129}" type="presParOf" srcId="{09610BDE-A4E7-4D39-A752-ED008B30958D}" destId="{5333E101-CB23-47ED-AA3D-EB0AEF363FD6}" srcOrd="0" destOrd="0" presId="urn:microsoft.com/office/officeart/2005/8/layout/orgChart1"/>
    <dgm:cxn modelId="{B05F0B8C-A580-40F6-94C2-EC9A04860E7A}" type="presParOf" srcId="{5333E101-CB23-47ED-AA3D-EB0AEF363FD6}" destId="{E489074E-70E0-4A22-901A-B7E5E14F26B6}" srcOrd="0" destOrd="0" presId="urn:microsoft.com/office/officeart/2005/8/layout/orgChart1"/>
    <dgm:cxn modelId="{B16AA303-F635-47BB-8439-FD69A577C601}" type="presParOf" srcId="{5333E101-CB23-47ED-AA3D-EB0AEF363FD6}" destId="{10E5FC74-311B-4D0C-9811-82CBF6099543}" srcOrd="1" destOrd="0" presId="urn:microsoft.com/office/officeart/2005/8/layout/orgChart1"/>
    <dgm:cxn modelId="{F8C9CEB7-89F3-4AF2-9C0C-EC58EC384064}" type="presParOf" srcId="{09610BDE-A4E7-4D39-A752-ED008B30958D}" destId="{30C50586-8C9A-4C79-8334-44E72FCBA439}" srcOrd="1" destOrd="0" presId="urn:microsoft.com/office/officeart/2005/8/layout/orgChart1"/>
    <dgm:cxn modelId="{D8A689A6-BCD6-4D13-A741-F881E5767C3F}" type="presParOf" srcId="{30C50586-8C9A-4C79-8334-44E72FCBA439}" destId="{B4FDF76E-E70D-4B8D-9A31-55D264D69C3B}" srcOrd="0" destOrd="0" presId="urn:microsoft.com/office/officeart/2005/8/layout/orgChart1"/>
    <dgm:cxn modelId="{1099C629-3E5A-4031-9F2E-0E64D35B4287}" type="presParOf" srcId="{30C50586-8C9A-4C79-8334-44E72FCBA439}" destId="{3335393A-E4A1-4B9F-89B1-7821D27DA44C}" srcOrd="1" destOrd="0" presId="urn:microsoft.com/office/officeart/2005/8/layout/orgChart1"/>
    <dgm:cxn modelId="{91E19872-EE8B-4341-B1F4-89B19D987D67}" type="presParOf" srcId="{3335393A-E4A1-4B9F-89B1-7821D27DA44C}" destId="{392B3DED-8FF4-4FD0-B003-9ABF3D45D729}" srcOrd="0" destOrd="0" presId="urn:microsoft.com/office/officeart/2005/8/layout/orgChart1"/>
    <dgm:cxn modelId="{432564CB-6C1B-4F67-AF17-1DA7F8D223CB}" type="presParOf" srcId="{392B3DED-8FF4-4FD0-B003-9ABF3D45D729}" destId="{F9292411-3F3F-4D1C-8015-7C67B6BED135}" srcOrd="0" destOrd="0" presId="urn:microsoft.com/office/officeart/2005/8/layout/orgChart1"/>
    <dgm:cxn modelId="{D3540E2B-C472-4FC6-B138-3EB43C5673DE}" type="presParOf" srcId="{392B3DED-8FF4-4FD0-B003-9ABF3D45D729}" destId="{7C437CBC-CA25-42BF-A820-29B6611D0239}" srcOrd="1" destOrd="0" presId="urn:microsoft.com/office/officeart/2005/8/layout/orgChart1"/>
    <dgm:cxn modelId="{FF2BD46A-C676-49F4-AEB4-F4300148A96A}" type="presParOf" srcId="{3335393A-E4A1-4B9F-89B1-7821D27DA44C}" destId="{E37042B9-4FBA-4058-8458-BAC87F5E8F56}" srcOrd="1" destOrd="0" presId="urn:microsoft.com/office/officeart/2005/8/layout/orgChart1"/>
    <dgm:cxn modelId="{4A2FC532-2B6C-4EE3-8E3C-9EDD56A3CEF6}" type="presParOf" srcId="{3335393A-E4A1-4B9F-89B1-7821D27DA44C}" destId="{2645D782-5DB4-4453-AFB1-CFFB0CFA2299}" srcOrd="2" destOrd="0" presId="urn:microsoft.com/office/officeart/2005/8/layout/orgChart1"/>
    <dgm:cxn modelId="{4F8FDAC9-5A70-4C19-8DD5-D1FB60753118}" type="presParOf" srcId="{30C50586-8C9A-4C79-8334-44E72FCBA439}" destId="{F05131DD-06DC-4FC3-AD8A-061AFF8718FF}" srcOrd="2" destOrd="0" presId="urn:microsoft.com/office/officeart/2005/8/layout/orgChart1"/>
    <dgm:cxn modelId="{75F4BC95-9AA8-4829-9D56-DCD6B8B77294}" type="presParOf" srcId="{30C50586-8C9A-4C79-8334-44E72FCBA439}" destId="{746BB01C-9183-4ADE-A478-5CFE5A8AE8FD}" srcOrd="3" destOrd="0" presId="urn:microsoft.com/office/officeart/2005/8/layout/orgChart1"/>
    <dgm:cxn modelId="{FAE65C89-30DB-47A4-8A7E-91E907ECA085}" type="presParOf" srcId="{746BB01C-9183-4ADE-A478-5CFE5A8AE8FD}" destId="{E9FF9483-7648-4EE1-B154-6F9A8E69917F}" srcOrd="0" destOrd="0" presId="urn:microsoft.com/office/officeart/2005/8/layout/orgChart1"/>
    <dgm:cxn modelId="{6F530AEF-C75F-42E3-8113-595842BBDBB1}" type="presParOf" srcId="{E9FF9483-7648-4EE1-B154-6F9A8E69917F}" destId="{7340D587-9E36-4078-8CD8-942299364027}" srcOrd="0" destOrd="0" presId="urn:microsoft.com/office/officeart/2005/8/layout/orgChart1"/>
    <dgm:cxn modelId="{A0039FEF-C199-4C11-9446-7436985AEB05}" type="presParOf" srcId="{E9FF9483-7648-4EE1-B154-6F9A8E69917F}" destId="{E5FF03E3-C971-4635-AA06-327FF081943B}" srcOrd="1" destOrd="0" presId="urn:microsoft.com/office/officeart/2005/8/layout/orgChart1"/>
    <dgm:cxn modelId="{9F8D5765-FBBD-4DB1-9419-4D39F881A08E}" type="presParOf" srcId="{746BB01C-9183-4ADE-A478-5CFE5A8AE8FD}" destId="{062D11E7-0171-4254-AADF-21AD93C2397F}" srcOrd="1" destOrd="0" presId="urn:microsoft.com/office/officeart/2005/8/layout/orgChart1"/>
    <dgm:cxn modelId="{166790A1-A44E-4E44-BE02-DDA67ECAD86E}" type="presParOf" srcId="{062D11E7-0171-4254-AADF-21AD93C2397F}" destId="{CBCFF060-9856-486F-A98F-98037622712A}" srcOrd="0" destOrd="0" presId="urn:microsoft.com/office/officeart/2005/8/layout/orgChart1"/>
    <dgm:cxn modelId="{59AE77E4-C82E-4A70-81C9-445D10C0D3BF}" type="presParOf" srcId="{062D11E7-0171-4254-AADF-21AD93C2397F}" destId="{3C0CBED1-DE07-4DB5-98BD-7F2AE6425B29}" srcOrd="1" destOrd="0" presId="urn:microsoft.com/office/officeart/2005/8/layout/orgChart1"/>
    <dgm:cxn modelId="{92E13A3B-0713-4F3F-98ED-D4972D337ECD}" type="presParOf" srcId="{3C0CBED1-DE07-4DB5-98BD-7F2AE6425B29}" destId="{42B99EE2-22FE-4F8B-9DEA-A487433D0458}" srcOrd="0" destOrd="0" presId="urn:microsoft.com/office/officeart/2005/8/layout/orgChart1"/>
    <dgm:cxn modelId="{AC0110F7-5E25-471D-BC2B-408277961C49}" type="presParOf" srcId="{42B99EE2-22FE-4F8B-9DEA-A487433D0458}" destId="{9205E30C-D334-439E-AD6C-BE82A89F69BD}" srcOrd="0" destOrd="0" presId="urn:microsoft.com/office/officeart/2005/8/layout/orgChart1"/>
    <dgm:cxn modelId="{98696EEC-DBE6-44BF-8528-E20C5C0FDEAF}" type="presParOf" srcId="{42B99EE2-22FE-4F8B-9DEA-A487433D0458}" destId="{AB8102AC-DD60-4059-BCDD-B95A17087E6F}" srcOrd="1" destOrd="0" presId="urn:microsoft.com/office/officeart/2005/8/layout/orgChart1"/>
    <dgm:cxn modelId="{E5166F7C-B926-4AFB-B0AC-BB17A4B02B60}" type="presParOf" srcId="{3C0CBED1-DE07-4DB5-98BD-7F2AE6425B29}" destId="{41CEFEF4-40E5-4315-8AA7-5C792D63EA14}" srcOrd="1" destOrd="0" presId="urn:microsoft.com/office/officeart/2005/8/layout/orgChart1"/>
    <dgm:cxn modelId="{A2EB789D-19C0-43AD-962C-52ECA1F42CC5}" type="presParOf" srcId="{3C0CBED1-DE07-4DB5-98BD-7F2AE6425B29}" destId="{C77169A5-3777-4048-BFAF-34A42C6685B4}" srcOrd="2" destOrd="0" presId="urn:microsoft.com/office/officeart/2005/8/layout/orgChart1"/>
    <dgm:cxn modelId="{141C736E-877D-4FC1-A573-C5CBBD9819FC}" type="presParOf" srcId="{746BB01C-9183-4ADE-A478-5CFE5A8AE8FD}" destId="{AC0C218B-4F28-4D8E-BA06-E61B97A47127}" srcOrd="2" destOrd="0" presId="urn:microsoft.com/office/officeart/2005/8/layout/orgChart1"/>
    <dgm:cxn modelId="{82DE825B-A683-4F9B-9E7B-6C134CA844A5}" type="presParOf" srcId="{09610BDE-A4E7-4D39-A752-ED008B30958D}" destId="{FF5856D0-79A2-4609-BB22-168EF4848C0D}" srcOrd="2" destOrd="0" presId="urn:microsoft.com/office/officeart/2005/8/layout/orgChart1"/>
    <dgm:cxn modelId="{26C2F6B3-324A-4312-805B-DD3AC6A9AD5B}" type="presParOf" srcId="{91B2934E-604F-4B35-ABB3-39AA6688AB73}" destId="{A025C1E2-9B5C-466B-9D68-05FDAD833780}" srcOrd="2" destOrd="0" presId="urn:microsoft.com/office/officeart/2005/8/layout/orgChart1"/>
    <dgm:cxn modelId="{62E57ABD-49B0-4CBD-9357-E84C6782E7FB}" type="presParOf" srcId="{91B2934E-604F-4B35-ABB3-39AA6688AB73}" destId="{B520ADA0-4849-4F9C-B708-BCFD818A455F}" srcOrd="3" destOrd="0" presId="urn:microsoft.com/office/officeart/2005/8/layout/orgChart1"/>
    <dgm:cxn modelId="{A4D9DBB5-32B7-4761-A6AC-A391CC5844A5}" type="presParOf" srcId="{B520ADA0-4849-4F9C-B708-BCFD818A455F}" destId="{8A0B96FA-4FA1-4F09-A284-279CF6570FB7}" srcOrd="0" destOrd="0" presId="urn:microsoft.com/office/officeart/2005/8/layout/orgChart1"/>
    <dgm:cxn modelId="{9055E5E3-309A-471B-9FE0-E25F94F40304}" type="presParOf" srcId="{8A0B96FA-4FA1-4F09-A284-279CF6570FB7}" destId="{600648F0-2F7D-4554-8E8F-61F9D604FC1C}" srcOrd="0" destOrd="0" presId="urn:microsoft.com/office/officeart/2005/8/layout/orgChart1"/>
    <dgm:cxn modelId="{AE8F779E-82BF-48CF-938A-D0DBA90D4E62}" type="presParOf" srcId="{8A0B96FA-4FA1-4F09-A284-279CF6570FB7}" destId="{D709C62B-E3B2-4F62-93A3-B0F2BA5DB6C8}" srcOrd="1" destOrd="0" presId="urn:microsoft.com/office/officeart/2005/8/layout/orgChart1"/>
    <dgm:cxn modelId="{C1C1E70A-C56D-4BCC-B403-DC7052B3510A}" type="presParOf" srcId="{B520ADA0-4849-4F9C-B708-BCFD818A455F}" destId="{160578A8-2FBC-483B-9F02-171267AF8134}" srcOrd="1" destOrd="0" presId="urn:microsoft.com/office/officeart/2005/8/layout/orgChart1"/>
    <dgm:cxn modelId="{7C3DDE57-8B3F-4731-A36D-98525C85561F}" type="presParOf" srcId="{B520ADA0-4849-4F9C-B708-BCFD818A455F}" destId="{3D5A86B4-C8F5-4A1A-97E0-B45F5CE61520}" srcOrd="2" destOrd="0" presId="urn:microsoft.com/office/officeart/2005/8/layout/orgChart1"/>
    <dgm:cxn modelId="{7605B1AE-69FC-43E7-A8BA-6A2E9557E842}" type="presParOf" srcId="{2F4922FB-3FB6-47EB-AF91-1E33D490D1BC}" destId="{D4522FAD-D3F8-4E9D-A4F3-37F5D07B798D}" srcOrd="2" destOrd="0" presId="urn:microsoft.com/office/officeart/2005/8/layout/orgChart1"/>
    <dgm:cxn modelId="{AA9A9768-27CD-493B-B3EA-2D0FD045299A}" type="presParOf" srcId="{A74681F8-14AF-460B-9E53-133AC01C8430}" destId="{C649A8DC-926F-46D8-A251-768A63BF52B8}" srcOrd="2" destOrd="0" presId="urn:microsoft.com/office/officeart/2005/8/layout/orgChart1"/>
    <dgm:cxn modelId="{3B3AFB27-38D7-4D5C-BD12-9C187D199DD0}" type="presParOf" srcId="{248169A9-51CD-4341-85AD-AEFA1B9DF65D}" destId="{0484E48B-A2DB-47B8-ACD9-0FEF736A4016}" srcOrd="2" destOrd="0" presId="urn:microsoft.com/office/officeart/2005/8/layout/orgChart1"/>
    <dgm:cxn modelId="{192B2309-DA5A-47E9-9726-DE88090DF200}" type="presParOf" srcId="{8B4B85C6-8B6F-460C-B80F-F73C2CFCB59F}" destId="{7B45C213-3FA8-4E6E-B003-A0ED59AB375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58A948-03EC-4BE4-991B-E0A2B5FD067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B95AA0-A4E7-4140-BE2C-5906A1B79E4B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2800" b="1" dirty="0"/>
            <a:t>Aaron</a:t>
          </a:r>
        </a:p>
        <a:p>
          <a:r>
            <a:rPr lang="en-US" sz="1600" b="1" dirty="0"/>
            <a:t>1Ch 6:3</a:t>
          </a:r>
        </a:p>
      </dgm:t>
    </dgm:pt>
    <dgm:pt modelId="{D206F136-307F-411D-A241-B281E6B047D7}" type="parTrans" cxnId="{A6746676-D369-4BCB-9724-0C3F33B89A4F}">
      <dgm:prSet/>
      <dgm:spPr/>
      <dgm:t>
        <a:bodyPr/>
        <a:lstStyle/>
        <a:p>
          <a:endParaRPr lang="en-US"/>
        </a:p>
      </dgm:t>
    </dgm:pt>
    <dgm:pt modelId="{5CBA5507-8E95-418D-9069-393CFB3D4B5D}" type="sibTrans" cxnId="{A6746676-D369-4BCB-9724-0C3F33B89A4F}">
      <dgm:prSet/>
      <dgm:spPr/>
      <dgm:t>
        <a:bodyPr/>
        <a:lstStyle/>
        <a:p>
          <a:endParaRPr lang="en-US"/>
        </a:p>
      </dgm:t>
    </dgm:pt>
    <dgm:pt modelId="{E2E2863F-6AF7-4C0B-ABAA-179D82115E9A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Eleazar</a:t>
          </a:r>
          <a:endParaRPr lang="en-US" sz="1600" b="1" dirty="0"/>
        </a:p>
        <a:p>
          <a:r>
            <a:rPr lang="en-US" sz="1400" b="1" dirty="0"/>
            <a:t>1Ch 6:3</a:t>
          </a:r>
        </a:p>
      </dgm:t>
    </dgm:pt>
    <dgm:pt modelId="{010C5741-4CB1-4C29-8F94-EF8CF1F1F7B1}" type="parTrans" cxnId="{BFF3BE53-0767-4A4B-B5CB-ED9C618AC3C7}">
      <dgm:prSet/>
      <dgm:spPr/>
      <dgm:t>
        <a:bodyPr/>
        <a:lstStyle/>
        <a:p>
          <a:endParaRPr lang="en-US"/>
        </a:p>
      </dgm:t>
    </dgm:pt>
    <dgm:pt modelId="{4BCCADF6-E465-438A-ACCA-15C43419267B}" type="sibTrans" cxnId="{BFF3BE53-0767-4A4B-B5CB-ED9C618AC3C7}">
      <dgm:prSet/>
      <dgm:spPr/>
      <dgm:t>
        <a:bodyPr/>
        <a:lstStyle/>
        <a:p>
          <a:endParaRPr lang="en-US"/>
        </a:p>
      </dgm:t>
    </dgm:pt>
    <dgm:pt modelId="{767DDB64-C7F6-42D6-A5EB-EAD6C583DC0E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Ithamar</a:t>
          </a:r>
          <a:endParaRPr lang="en-US" sz="1600" b="1" dirty="0"/>
        </a:p>
        <a:p>
          <a:r>
            <a:rPr lang="en-US" sz="1400" b="1" dirty="0"/>
            <a:t>1Ch 6:3</a:t>
          </a:r>
        </a:p>
      </dgm:t>
    </dgm:pt>
    <dgm:pt modelId="{35D15B8C-864F-450B-BA5E-F453ECF80E0F}" type="parTrans" cxnId="{84344D39-8424-4114-B8E6-42A2CBE0CA0C}">
      <dgm:prSet/>
      <dgm:spPr/>
      <dgm:t>
        <a:bodyPr/>
        <a:lstStyle/>
        <a:p>
          <a:endParaRPr lang="en-US"/>
        </a:p>
      </dgm:t>
    </dgm:pt>
    <dgm:pt modelId="{A231EDC5-DE19-4A50-BAC1-E6FE9EF1EA9B}" type="sibTrans" cxnId="{84344D39-8424-4114-B8E6-42A2CBE0CA0C}">
      <dgm:prSet/>
      <dgm:spPr/>
      <dgm:t>
        <a:bodyPr/>
        <a:lstStyle/>
        <a:p>
          <a:endParaRPr lang="en-US"/>
        </a:p>
      </dgm:t>
    </dgm:pt>
    <dgm:pt modelId="{DF2B4F5D-812D-4634-BB33-8A90B5F60880}">
      <dgm:prSet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Zerahiah</a:t>
          </a:r>
          <a:endParaRPr lang="en-US" sz="1600" b="1" dirty="0"/>
        </a:p>
        <a:p>
          <a:r>
            <a:rPr lang="en-US" sz="1400" b="1" dirty="0"/>
            <a:t>1Ch 6:6</a:t>
          </a:r>
        </a:p>
      </dgm:t>
    </dgm:pt>
    <dgm:pt modelId="{D2A7F408-893F-4B85-A457-452DFEA46A52}" type="parTrans" cxnId="{2890E042-B55D-4DAA-82FB-C761F981A011}">
      <dgm:prSet/>
      <dgm:spPr/>
      <dgm:t>
        <a:bodyPr/>
        <a:lstStyle/>
        <a:p>
          <a:endParaRPr lang="en-US"/>
        </a:p>
      </dgm:t>
    </dgm:pt>
    <dgm:pt modelId="{45BB55CC-FA5D-457F-AA77-74504D0F1E2C}" type="sibTrans" cxnId="{2890E042-B55D-4DAA-82FB-C761F981A011}">
      <dgm:prSet/>
      <dgm:spPr/>
      <dgm:t>
        <a:bodyPr/>
        <a:lstStyle/>
        <a:p>
          <a:endParaRPr lang="en-US"/>
        </a:p>
      </dgm:t>
    </dgm:pt>
    <dgm:pt modelId="{5D60257A-48A7-49DF-B1EA-BB003BA8D7C6}">
      <dgm:prSet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Meriaoth</a:t>
          </a:r>
          <a:endParaRPr lang="en-US" sz="1600" b="1" dirty="0"/>
        </a:p>
        <a:p>
          <a:r>
            <a:rPr lang="en-US" sz="1400" b="1" dirty="0"/>
            <a:t>1Ch 6:6</a:t>
          </a:r>
        </a:p>
      </dgm:t>
    </dgm:pt>
    <dgm:pt modelId="{32DDA4E1-D6AF-4666-B0EA-8230A76987FA}" type="parTrans" cxnId="{0F1A9308-0132-481B-9A0B-7CEB93DB9E60}">
      <dgm:prSet/>
      <dgm:spPr/>
      <dgm:t>
        <a:bodyPr/>
        <a:lstStyle/>
        <a:p>
          <a:endParaRPr lang="en-US"/>
        </a:p>
      </dgm:t>
    </dgm:pt>
    <dgm:pt modelId="{BE8F2DA0-62E4-4E2B-99F8-F85E81E3E0F1}" type="sibTrans" cxnId="{0F1A9308-0132-481B-9A0B-7CEB93DB9E60}">
      <dgm:prSet/>
      <dgm:spPr/>
      <dgm:t>
        <a:bodyPr/>
        <a:lstStyle/>
        <a:p>
          <a:endParaRPr lang="en-US"/>
        </a:p>
      </dgm:t>
    </dgm:pt>
    <dgm:pt modelId="{4F0FE772-FF9A-4432-9389-ED94C70AD124}">
      <dgm:prSet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Amariah</a:t>
          </a:r>
          <a:endParaRPr lang="en-US" sz="1600" b="1" dirty="0"/>
        </a:p>
        <a:p>
          <a:r>
            <a:rPr lang="en-US" sz="1400" b="1" dirty="0"/>
            <a:t>1Ch 6:7</a:t>
          </a:r>
        </a:p>
      </dgm:t>
    </dgm:pt>
    <dgm:pt modelId="{CBF2FFC7-0C41-4B9F-8662-87509E7CF844}" type="parTrans" cxnId="{BD4CFDDA-C108-4F57-B24A-F76DC84BD83C}">
      <dgm:prSet/>
      <dgm:spPr/>
      <dgm:t>
        <a:bodyPr/>
        <a:lstStyle/>
        <a:p>
          <a:endParaRPr lang="en-US"/>
        </a:p>
      </dgm:t>
    </dgm:pt>
    <dgm:pt modelId="{C1DD6A4D-6714-4BCB-BD65-EE5753C1A184}" type="sibTrans" cxnId="{BD4CFDDA-C108-4F57-B24A-F76DC84BD83C}">
      <dgm:prSet/>
      <dgm:spPr/>
      <dgm:t>
        <a:bodyPr/>
        <a:lstStyle/>
        <a:p>
          <a:endParaRPr lang="en-US"/>
        </a:p>
      </dgm:t>
    </dgm:pt>
    <dgm:pt modelId="{BA090987-2823-49F9-8FA4-68D4A1F5EE60}">
      <dgm:prSet custT="1"/>
      <dgm:spPr>
        <a:solidFill>
          <a:srgbClr val="00B0F0"/>
        </a:solidFill>
      </dgm:spPr>
      <dgm:t>
        <a:bodyPr/>
        <a:lstStyle/>
        <a:p>
          <a:r>
            <a:rPr lang="en-US" sz="1600" b="1" dirty="0" err="1"/>
            <a:t>Ahitub</a:t>
          </a:r>
          <a:endParaRPr lang="en-US" sz="1600" b="1" dirty="0"/>
        </a:p>
        <a:p>
          <a:r>
            <a:rPr lang="en-US" sz="1400" b="1" dirty="0"/>
            <a:t>1Ch 6:7</a:t>
          </a:r>
        </a:p>
      </dgm:t>
    </dgm:pt>
    <dgm:pt modelId="{A74B6258-F897-4265-92ED-5AEE5086C814}" type="parTrans" cxnId="{7AD9766E-2E13-400C-B69A-46992ADE7D83}">
      <dgm:prSet/>
      <dgm:spPr/>
      <dgm:t>
        <a:bodyPr/>
        <a:lstStyle/>
        <a:p>
          <a:endParaRPr lang="en-US"/>
        </a:p>
      </dgm:t>
    </dgm:pt>
    <dgm:pt modelId="{93DBC73C-5244-4532-A816-2A6438E49517}" type="sibTrans" cxnId="{7AD9766E-2E13-400C-B69A-46992ADE7D83}">
      <dgm:prSet/>
      <dgm:spPr/>
      <dgm:t>
        <a:bodyPr/>
        <a:lstStyle/>
        <a:p>
          <a:endParaRPr lang="en-US"/>
        </a:p>
      </dgm:t>
    </dgm:pt>
    <dgm:pt modelId="{C19105A6-33C9-4E14-884B-44F735DC86B6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/>
            <a:t>Eli</a:t>
          </a:r>
        </a:p>
        <a:p>
          <a:r>
            <a:rPr lang="en-US" sz="1400" b="1" dirty="0"/>
            <a:t>1Sa 1:9</a:t>
          </a:r>
        </a:p>
      </dgm:t>
    </dgm:pt>
    <dgm:pt modelId="{D69ACEE7-B6E0-41AC-8E3B-933E285B69C3}" type="parTrans" cxnId="{F172B49D-0E94-4546-9974-08D072542969}">
      <dgm:prSet/>
      <dgm:spPr/>
      <dgm:t>
        <a:bodyPr/>
        <a:lstStyle/>
        <a:p>
          <a:endParaRPr lang="en-US"/>
        </a:p>
      </dgm:t>
    </dgm:pt>
    <dgm:pt modelId="{864B4ECE-427A-4FC8-B9C6-3D43653AB70E}" type="sibTrans" cxnId="{F172B49D-0E94-4546-9974-08D072542969}">
      <dgm:prSet/>
      <dgm:spPr/>
      <dgm:t>
        <a:bodyPr/>
        <a:lstStyle/>
        <a:p>
          <a:endParaRPr lang="en-US"/>
        </a:p>
      </dgm:t>
    </dgm:pt>
    <dgm:pt modelId="{9219B0C5-F99C-4F13-8A42-C72049C62306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Hophni</a:t>
          </a:r>
          <a:endParaRPr lang="en-US" sz="1600" b="1" dirty="0"/>
        </a:p>
        <a:p>
          <a:r>
            <a:rPr lang="en-US" sz="1400" b="1" dirty="0"/>
            <a:t> 1Sa 1:3</a:t>
          </a:r>
          <a:r>
            <a:rPr lang="en-US" sz="1000" dirty="0"/>
            <a:t>	</a:t>
          </a:r>
        </a:p>
      </dgm:t>
    </dgm:pt>
    <dgm:pt modelId="{FAABBE01-BE2B-48E5-910D-C76A435542A5}" type="parTrans" cxnId="{CF6FB93F-BA05-42FF-B716-A52FC1D3A5BB}">
      <dgm:prSet/>
      <dgm:spPr/>
      <dgm:t>
        <a:bodyPr/>
        <a:lstStyle/>
        <a:p>
          <a:endParaRPr lang="en-US"/>
        </a:p>
      </dgm:t>
    </dgm:pt>
    <dgm:pt modelId="{CB928D2F-2DE4-409D-B852-09FF081A5525}" type="sibTrans" cxnId="{CF6FB93F-BA05-42FF-B716-A52FC1D3A5BB}">
      <dgm:prSet/>
      <dgm:spPr/>
      <dgm:t>
        <a:bodyPr/>
        <a:lstStyle/>
        <a:p>
          <a:endParaRPr lang="en-US"/>
        </a:p>
      </dgm:t>
    </dgm:pt>
    <dgm:pt modelId="{3B38334E-CA57-4FEC-AA67-FE1229B690B8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/>
            <a:t>Phineas</a:t>
          </a:r>
        </a:p>
        <a:p>
          <a:r>
            <a:rPr lang="en-US" sz="1400" b="1" dirty="0"/>
            <a:t>1Sa 1:3</a:t>
          </a:r>
        </a:p>
      </dgm:t>
    </dgm:pt>
    <dgm:pt modelId="{EFC121CE-A4EA-4868-A896-ED1E94CD890B}" type="parTrans" cxnId="{6CC1B5C1-A930-4414-816F-6F773922B203}">
      <dgm:prSet/>
      <dgm:spPr/>
      <dgm:t>
        <a:bodyPr/>
        <a:lstStyle/>
        <a:p>
          <a:endParaRPr lang="en-US"/>
        </a:p>
      </dgm:t>
    </dgm:pt>
    <dgm:pt modelId="{F51451DC-0163-4E06-918E-556366C24423}" type="sibTrans" cxnId="{6CC1B5C1-A930-4414-816F-6F773922B203}">
      <dgm:prSet/>
      <dgm:spPr/>
      <dgm:t>
        <a:bodyPr/>
        <a:lstStyle/>
        <a:p>
          <a:endParaRPr lang="en-US"/>
        </a:p>
      </dgm:t>
    </dgm:pt>
    <dgm:pt modelId="{2A464385-FEDF-415B-99D8-458CCB3E896B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Ahitub</a:t>
          </a:r>
          <a:endParaRPr lang="en-US" sz="1600" b="1" dirty="0"/>
        </a:p>
        <a:p>
          <a:r>
            <a:rPr lang="en-US" sz="1400" b="1" dirty="0"/>
            <a:t>1Sa 14:3</a:t>
          </a:r>
        </a:p>
      </dgm:t>
    </dgm:pt>
    <dgm:pt modelId="{641D074F-CCC1-401B-A6B5-E24CCB904F9F}" type="parTrans" cxnId="{A0ADF499-2DF6-4B80-89A3-71346974E87A}">
      <dgm:prSet/>
      <dgm:spPr/>
      <dgm:t>
        <a:bodyPr/>
        <a:lstStyle/>
        <a:p>
          <a:endParaRPr lang="en-US"/>
        </a:p>
      </dgm:t>
    </dgm:pt>
    <dgm:pt modelId="{85D206E1-B763-412D-93C2-B0E6ECED4A4B}" type="sibTrans" cxnId="{A0ADF499-2DF6-4B80-89A3-71346974E87A}">
      <dgm:prSet/>
      <dgm:spPr/>
      <dgm:t>
        <a:bodyPr/>
        <a:lstStyle/>
        <a:p>
          <a:endParaRPr lang="en-US"/>
        </a:p>
      </dgm:t>
    </dgm:pt>
    <dgm:pt modelId="{5CFCC23A-D911-46B2-8EFA-A52D2B2EE470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/>
            <a:t>Ichabod</a:t>
          </a:r>
        </a:p>
        <a:p>
          <a:r>
            <a:rPr lang="en-US" sz="1400" b="1" dirty="0"/>
            <a:t>1Sa 4:21</a:t>
          </a:r>
        </a:p>
      </dgm:t>
    </dgm:pt>
    <dgm:pt modelId="{CC5CE2A1-0D30-461E-AB9E-3C27445A864F}" type="parTrans" cxnId="{4490FCF0-6B81-4374-9E26-1905B13E90F7}">
      <dgm:prSet/>
      <dgm:spPr/>
      <dgm:t>
        <a:bodyPr/>
        <a:lstStyle/>
        <a:p>
          <a:endParaRPr lang="en-US"/>
        </a:p>
      </dgm:t>
    </dgm:pt>
    <dgm:pt modelId="{3F7AB7C4-6F64-4AB9-BF0E-CB5AF90954A6}" type="sibTrans" cxnId="{4490FCF0-6B81-4374-9E26-1905B13E90F7}">
      <dgm:prSet/>
      <dgm:spPr/>
      <dgm:t>
        <a:bodyPr/>
        <a:lstStyle/>
        <a:p>
          <a:endParaRPr lang="en-US"/>
        </a:p>
      </dgm:t>
    </dgm:pt>
    <dgm:pt modelId="{D2F4C136-F59F-4556-B408-E7F1B69597CB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Ahiah</a:t>
          </a:r>
          <a:endParaRPr lang="en-US" sz="1600" b="1" dirty="0"/>
        </a:p>
        <a:p>
          <a:r>
            <a:rPr lang="en-US" sz="1400" b="1" dirty="0"/>
            <a:t>1Sa 14:3</a:t>
          </a:r>
        </a:p>
      </dgm:t>
    </dgm:pt>
    <dgm:pt modelId="{968A0A51-3661-4BFE-8E8D-4926BF39C892}" type="parTrans" cxnId="{4A0A4972-FDB9-4222-9D30-624CC81E4CE1}">
      <dgm:prSet/>
      <dgm:spPr/>
      <dgm:t>
        <a:bodyPr/>
        <a:lstStyle/>
        <a:p>
          <a:endParaRPr lang="en-US"/>
        </a:p>
      </dgm:t>
    </dgm:pt>
    <dgm:pt modelId="{80DF4EF3-ECCE-4453-B14C-6A15C6E58398}" type="sibTrans" cxnId="{4A0A4972-FDB9-4222-9D30-624CC81E4CE1}">
      <dgm:prSet/>
      <dgm:spPr/>
      <dgm:t>
        <a:bodyPr/>
        <a:lstStyle/>
        <a:p>
          <a:endParaRPr lang="en-US"/>
        </a:p>
      </dgm:t>
    </dgm:pt>
    <dgm:pt modelId="{2D6E22A4-B536-4865-BC82-75A067F29005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/>
            <a:t>Abimelech</a:t>
          </a:r>
        </a:p>
        <a:p>
          <a:r>
            <a:rPr lang="en-US" sz="1400" b="1" dirty="0"/>
            <a:t>1Sa 22:9</a:t>
          </a:r>
        </a:p>
      </dgm:t>
    </dgm:pt>
    <dgm:pt modelId="{A8DFDBFF-8672-4138-8BB9-6AA611D88595}" type="parTrans" cxnId="{B9090852-E184-4173-A6B3-A1FCCB7BCB1A}">
      <dgm:prSet/>
      <dgm:spPr/>
      <dgm:t>
        <a:bodyPr/>
        <a:lstStyle/>
        <a:p>
          <a:endParaRPr lang="en-US"/>
        </a:p>
      </dgm:t>
    </dgm:pt>
    <dgm:pt modelId="{86E14AB0-1E2D-4588-A493-BC5F12BD6DE1}" type="sibTrans" cxnId="{B9090852-E184-4173-A6B3-A1FCCB7BCB1A}">
      <dgm:prSet/>
      <dgm:spPr/>
      <dgm:t>
        <a:bodyPr/>
        <a:lstStyle/>
        <a:p>
          <a:endParaRPr lang="en-US"/>
        </a:p>
      </dgm:t>
    </dgm:pt>
    <dgm:pt modelId="{3065849C-289D-4CC4-96B7-ACA12864BB00}">
      <dgm:prSet custT="1"/>
      <dgm:spPr>
        <a:solidFill>
          <a:srgbClr val="FF0000"/>
        </a:solidFill>
      </dgm:spPr>
      <dgm:t>
        <a:bodyPr/>
        <a:lstStyle/>
        <a:p>
          <a:r>
            <a:rPr lang="en-US" sz="1600" b="1" dirty="0" err="1"/>
            <a:t>Abiathar</a:t>
          </a:r>
          <a:endParaRPr lang="en-US" sz="1600" b="1" dirty="0"/>
        </a:p>
        <a:p>
          <a:r>
            <a:rPr lang="en-US" sz="1400" b="1" dirty="0"/>
            <a:t>1Sa 22:20; 1Ch 24:3</a:t>
          </a:r>
        </a:p>
      </dgm:t>
    </dgm:pt>
    <dgm:pt modelId="{D4F50569-1641-4F8D-8055-732BFE45EDAC}" type="parTrans" cxnId="{7108A859-E26C-49A8-B0D3-CA59FAE1C897}">
      <dgm:prSet/>
      <dgm:spPr/>
      <dgm:t>
        <a:bodyPr/>
        <a:lstStyle/>
        <a:p>
          <a:endParaRPr lang="en-US"/>
        </a:p>
      </dgm:t>
    </dgm:pt>
    <dgm:pt modelId="{DB18E462-58B5-41F2-A92F-8977C9AD3A7B}" type="sibTrans" cxnId="{7108A859-E26C-49A8-B0D3-CA59FAE1C897}">
      <dgm:prSet/>
      <dgm:spPr/>
      <dgm:t>
        <a:bodyPr/>
        <a:lstStyle/>
        <a:p>
          <a:endParaRPr lang="en-US"/>
        </a:p>
      </dgm:t>
    </dgm:pt>
    <dgm:pt modelId="{67F7E9C1-7DD6-45A1-80EC-AF3E9F02E686}">
      <dgm:prSet custT="1"/>
      <dgm:spPr>
        <a:solidFill>
          <a:srgbClr val="00B0F0"/>
        </a:solidFill>
        <a:ln>
          <a:solidFill>
            <a:srgbClr val="0070C0"/>
          </a:solidFill>
        </a:ln>
      </dgm:spPr>
      <dgm:t>
        <a:bodyPr/>
        <a:lstStyle/>
        <a:p>
          <a:r>
            <a:rPr lang="en-US" sz="1600" b="1" dirty="0"/>
            <a:t>Zadok</a:t>
          </a:r>
        </a:p>
        <a:p>
          <a:r>
            <a:rPr lang="en-US" sz="1400" b="1" dirty="0"/>
            <a:t>1Ch 6:8</a:t>
          </a:r>
        </a:p>
      </dgm:t>
    </dgm:pt>
    <dgm:pt modelId="{D3EB0A54-CFBC-4844-B2AA-5B66BD494436}" type="parTrans" cxnId="{63FCB110-235E-44A5-863D-6DD25BB9E16A}">
      <dgm:prSet/>
      <dgm:spPr/>
      <dgm:t>
        <a:bodyPr/>
        <a:lstStyle/>
        <a:p>
          <a:endParaRPr lang="en-US"/>
        </a:p>
      </dgm:t>
    </dgm:pt>
    <dgm:pt modelId="{3FE78D82-29CC-47DB-A908-6F9F8E092B91}" type="sibTrans" cxnId="{63FCB110-235E-44A5-863D-6DD25BB9E16A}">
      <dgm:prSet/>
      <dgm:spPr/>
      <dgm:t>
        <a:bodyPr/>
        <a:lstStyle/>
        <a:p>
          <a:endParaRPr lang="en-US"/>
        </a:p>
      </dgm:t>
    </dgm:pt>
    <dgm:pt modelId="{C5C5F65C-D001-4627-AF1D-7C81E12FA700}" type="pres">
      <dgm:prSet presAssocID="{D058A948-03EC-4BE4-991B-E0A2B5FD067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B4B85C6-8B6F-460C-B80F-F73C2CFCB59F}" type="pres">
      <dgm:prSet presAssocID="{11B95AA0-A4E7-4140-BE2C-5906A1B79E4B}" presName="hierRoot1" presStyleCnt="0">
        <dgm:presLayoutVars>
          <dgm:hierBranch val="init"/>
        </dgm:presLayoutVars>
      </dgm:prSet>
      <dgm:spPr/>
    </dgm:pt>
    <dgm:pt modelId="{DC266501-9093-4540-80FF-7F8F43BAEDF6}" type="pres">
      <dgm:prSet presAssocID="{11B95AA0-A4E7-4140-BE2C-5906A1B79E4B}" presName="rootComposite1" presStyleCnt="0"/>
      <dgm:spPr/>
    </dgm:pt>
    <dgm:pt modelId="{627A12EA-0271-4917-BE5E-E4465477647E}" type="pres">
      <dgm:prSet presAssocID="{11B95AA0-A4E7-4140-BE2C-5906A1B79E4B}" presName="rootText1" presStyleLbl="node0" presStyleIdx="0" presStyleCnt="1" custScaleX="719512" custScaleY="465555">
        <dgm:presLayoutVars>
          <dgm:chPref val="3"/>
        </dgm:presLayoutVars>
      </dgm:prSet>
      <dgm:spPr/>
    </dgm:pt>
    <dgm:pt modelId="{87F9CD73-F968-4703-8B3B-6B52CDE5FD8E}" type="pres">
      <dgm:prSet presAssocID="{11B95AA0-A4E7-4140-BE2C-5906A1B79E4B}" presName="rootConnector1" presStyleLbl="node1" presStyleIdx="0" presStyleCnt="0"/>
      <dgm:spPr/>
    </dgm:pt>
    <dgm:pt modelId="{0EFF353F-F36E-4539-8217-E43A46128E62}" type="pres">
      <dgm:prSet presAssocID="{11B95AA0-A4E7-4140-BE2C-5906A1B79E4B}" presName="hierChild2" presStyleCnt="0"/>
      <dgm:spPr/>
    </dgm:pt>
    <dgm:pt modelId="{AE22478D-B7D1-4820-8BB0-323781BE2862}" type="pres">
      <dgm:prSet presAssocID="{010C5741-4CB1-4C29-8F94-EF8CF1F1F7B1}" presName="Name37" presStyleLbl="parChTrans1D2" presStyleIdx="0" presStyleCnt="2"/>
      <dgm:spPr/>
    </dgm:pt>
    <dgm:pt modelId="{62CD12E8-C29A-4629-80C6-0C65D2884C0A}" type="pres">
      <dgm:prSet presAssocID="{E2E2863F-6AF7-4C0B-ABAA-179D82115E9A}" presName="hierRoot2" presStyleCnt="0">
        <dgm:presLayoutVars>
          <dgm:hierBranch val="init"/>
        </dgm:presLayoutVars>
      </dgm:prSet>
      <dgm:spPr/>
    </dgm:pt>
    <dgm:pt modelId="{0F4B31FD-A6D4-4220-94BB-2E156796D8AA}" type="pres">
      <dgm:prSet presAssocID="{E2E2863F-6AF7-4C0B-ABAA-179D82115E9A}" presName="rootComposite" presStyleCnt="0"/>
      <dgm:spPr/>
    </dgm:pt>
    <dgm:pt modelId="{9DEB5BA7-7525-4063-B342-F5224A45952F}" type="pres">
      <dgm:prSet presAssocID="{E2E2863F-6AF7-4C0B-ABAA-179D82115E9A}" presName="rootText" presStyleLbl="node2" presStyleIdx="0" presStyleCnt="2" custScaleX="458180" custScaleY="339084">
        <dgm:presLayoutVars>
          <dgm:chPref val="3"/>
        </dgm:presLayoutVars>
      </dgm:prSet>
      <dgm:spPr/>
    </dgm:pt>
    <dgm:pt modelId="{904193EC-0F3C-4075-A228-5057305B42B8}" type="pres">
      <dgm:prSet presAssocID="{E2E2863F-6AF7-4C0B-ABAA-179D82115E9A}" presName="rootConnector" presStyleLbl="node2" presStyleIdx="0" presStyleCnt="2"/>
      <dgm:spPr/>
    </dgm:pt>
    <dgm:pt modelId="{E47E9344-DCC0-4F20-AFA9-64BC992DEA4C}" type="pres">
      <dgm:prSet presAssocID="{E2E2863F-6AF7-4C0B-ABAA-179D82115E9A}" presName="hierChild4" presStyleCnt="0"/>
      <dgm:spPr/>
    </dgm:pt>
    <dgm:pt modelId="{DC618070-80D2-4424-932F-B9AD3E31EFD9}" type="pres">
      <dgm:prSet presAssocID="{D2A7F408-893F-4B85-A457-452DFEA46A52}" presName="Name37" presStyleLbl="parChTrans1D3" presStyleIdx="0" presStyleCnt="2"/>
      <dgm:spPr/>
    </dgm:pt>
    <dgm:pt modelId="{53E3CCDF-B989-4E90-9DAD-B77246D43E25}" type="pres">
      <dgm:prSet presAssocID="{DF2B4F5D-812D-4634-BB33-8A90B5F60880}" presName="hierRoot2" presStyleCnt="0">
        <dgm:presLayoutVars>
          <dgm:hierBranch val="init"/>
        </dgm:presLayoutVars>
      </dgm:prSet>
      <dgm:spPr/>
    </dgm:pt>
    <dgm:pt modelId="{CAD25282-D1F1-4BD2-A15A-E916FE2BAE94}" type="pres">
      <dgm:prSet presAssocID="{DF2B4F5D-812D-4634-BB33-8A90B5F60880}" presName="rootComposite" presStyleCnt="0"/>
      <dgm:spPr/>
    </dgm:pt>
    <dgm:pt modelId="{B243AA89-5763-49B7-B575-99FE3FE8A32F}" type="pres">
      <dgm:prSet presAssocID="{DF2B4F5D-812D-4634-BB33-8A90B5F60880}" presName="rootText" presStyleLbl="node3" presStyleIdx="0" presStyleCnt="2" custScaleX="360493" custScaleY="357575">
        <dgm:presLayoutVars>
          <dgm:chPref val="3"/>
        </dgm:presLayoutVars>
      </dgm:prSet>
      <dgm:spPr/>
    </dgm:pt>
    <dgm:pt modelId="{6C5B3FB4-239A-48E9-86A0-F705546F9865}" type="pres">
      <dgm:prSet presAssocID="{DF2B4F5D-812D-4634-BB33-8A90B5F60880}" presName="rootConnector" presStyleLbl="node3" presStyleIdx="0" presStyleCnt="2"/>
      <dgm:spPr/>
    </dgm:pt>
    <dgm:pt modelId="{62A4575A-F636-4B72-9751-73029A3D9EC3}" type="pres">
      <dgm:prSet presAssocID="{DF2B4F5D-812D-4634-BB33-8A90B5F60880}" presName="hierChild4" presStyleCnt="0"/>
      <dgm:spPr/>
    </dgm:pt>
    <dgm:pt modelId="{73745A1C-EAD8-48E4-AC88-AB643E8E66E9}" type="pres">
      <dgm:prSet presAssocID="{32DDA4E1-D6AF-4666-B0EA-8230A76987FA}" presName="Name37" presStyleLbl="parChTrans1D4" presStyleIdx="0" presStyleCnt="11"/>
      <dgm:spPr/>
    </dgm:pt>
    <dgm:pt modelId="{7E811740-244A-4769-BE7C-7AF6328E5F7F}" type="pres">
      <dgm:prSet presAssocID="{5D60257A-48A7-49DF-B1EA-BB003BA8D7C6}" presName="hierRoot2" presStyleCnt="0">
        <dgm:presLayoutVars>
          <dgm:hierBranch val="init"/>
        </dgm:presLayoutVars>
      </dgm:prSet>
      <dgm:spPr/>
    </dgm:pt>
    <dgm:pt modelId="{18BEFAE3-B197-43AF-81DA-BF92690992E1}" type="pres">
      <dgm:prSet presAssocID="{5D60257A-48A7-49DF-B1EA-BB003BA8D7C6}" presName="rootComposite" presStyleCnt="0"/>
      <dgm:spPr/>
    </dgm:pt>
    <dgm:pt modelId="{36D7DD12-7814-4A76-85B3-5B003430F2B9}" type="pres">
      <dgm:prSet presAssocID="{5D60257A-48A7-49DF-B1EA-BB003BA8D7C6}" presName="rootText" presStyleLbl="node4" presStyleIdx="0" presStyleCnt="11" custScaleX="360493" custScaleY="374747">
        <dgm:presLayoutVars>
          <dgm:chPref val="3"/>
        </dgm:presLayoutVars>
      </dgm:prSet>
      <dgm:spPr/>
    </dgm:pt>
    <dgm:pt modelId="{31E64431-2439-4236-80AB-F842D2619F85}" type="pres">
      <dgm:prSet presAssocID="{5D60257A-48A7-49DF-B1EA-BB003BA8D7C6}" presName="rootConnector" presStyleLbl="node4" presStyleIdx="0" presStyleCnt="11"/>
      <dgm:spPr/>
    </dgm:pt>
    <dgm:pt modelId="{2DDE3430-0028-422C-861E-7EC30E570DF1}" type="pres">
      <dgm:prSet presAssocID="{5D60257A-48A7-49DF-B1EA-BB003BA8D7C6}" presName="hierChild4" presStyleCnt="0"/>
      <dgm:spPr/>
    </dgm:pt>
    <dgm:pt modelId="{5E29EE66-C941-4387-9E33-C802ABE992EF}" type="pres">
      <dgm:prSet presAssocID="{CBF2FFC7-0C41-4B9F-8662-87509E7CF844}" presName="Name37" presStyleLbl="parChTrans1D4" presStyleIdx="1" presStyleCnt="11"/>
      <dgm:spPr/>
    </dgm:pt>
    <dgm:pt modelId="{1B8FB344-F834-4BB4-A6FA-DBD293116E4C}" type="pres">
      <dgm:prSet presAssocID="{4F0FE772-FF9A-4432-9389-ED94C70AD124}" presName="hierRoot2" presStyleCnt="0">
        <dgm:presLayoutVars>
          <dgm:hierBranch val="init"/>
        </dgm:presLayoutVars>
      </dgm:prSet>
      <dgm:spPr/>
    </dgm:pt>
    <dgm:pt modelId="{AE45CDC1-9C1B-4C60-93A2-0FEA1CC7085E}" type="pres">
      <dgm:prSet presAssocID="{4F0FE772-FF9A-4432-9389-ED94C70AD124}" presName="rootComposite" presStyleCnt="0"/>
      <dgm:spPr/>
    </dgm:pt>
    <dgm:pt modelId="{A67717DD-131A-474A-A037-1AA63CADA995}" type="pres">
      <dgm:prSet presAssocID="{4F0FE772-FF9A-4432-9389-ED94C70AD124}" presName="rootText" presStyleLbl="node4" presStyleIdx="1" presStyleCnt="11" custScaleX="364528" custScaleY="372563">
        <dgm:presLayoutVars>
          <dgm:chPref val="3"/>
        </dgm:presLayoutVars>
      </dgm:prSet>
      <dgm:spPr/>
    </dgm:pt>
    <dgm:pt modelId="{E77823B5-1BE0-4744-A980-68E1C671FE96}" type="pres">
      <dgm:prSet presAssocID="{4F0FE772-FF9A-4432-9389-ED94C70AD124}" presName="rootConnector" presStyleLbl="node4" presStyleIdx="1" presStyleCnt="11"/>
      <dgm:spPr/>
    </dgm:pt>
    <dgm:pt modelId="{441AC17B-5A13-4F44-9CFC-AB7CB329B38E}" type="pres">
      <dgm:prSet presAssocID="{4F0FE772-FF9A-4432-9389-ED94C70AD124}" presName="hierChild4" presStyleCnt="0"/>
      <dgm:spPr/>
    </dgm:pt>
    <dgm:pt modelId="{D6682C75-82F5-4E58-B4A0-AFCC674F072C}" type="pres">
      <dgm:prSet presAssocID="{A74B6258-F897-4265-92ED-5AEE5086C814}" presName="Name37" presStyleLbl="parChTrans1D4" presStyleIdx="2" presStyleCnt="11"/>
      <dgm:spPr/>
    </dgm:pt>
    <dgm:pt modelId="{169F176D-9216-41BF-A231-FF9BAAE9C3B2}" type="pres">
      <dgm:prSet presAssocID="{BA090987-2823-49F9-8FA4-68D4A1F5EE60}" presName="hierRoot2" presStyleCnt="0">
        <dgm:presLayoutVars>
          <dgm:hierBranch val="init"/>
        </dgm:presLayoutVars>
      </dgm:prSet>
      <dgm:spPr/>
    </dgm:pt>
    <dgm:pt modelId="{DB54B732-BA4F-490B-9800-756ACCB795C2}" type="pres">
      <dgm:prSet presAssocID="{BA090987-2823-49F9-8FA4-68D4A1F5EE60}" presName="rootComposite" presStyleCnt="0"/>
      <dgm:spPr/>
    </dgm:pt>
    <dgm:pt modelId="{1B0E861F-36D8-487B-8459-E19299C71EF6}" type="pres">
      <dgm:prSet presAssocID="{BA090987-2823-49F9-8FA4-68D4A1F5EE60}" presName="rootText" presStyleLbl="node4" presStyleIdx="2" presStyleCnt="11" custScaleX="332830" custScaleY="399137">
        <dgm:presLayoutVars>
          <dgm:chPref val="3"/>
        </dgm:presLayoutVars>
      </dgm:prSet>
      <dgm:spPr/>
    </dgm:pt>
    <dgm:pt modelId="{799B4181-A22C-475A-8014-5542D6D86EEB}" type="pres">
      <dgm:prSet presAssocID="{BA090987-2823-49F9-8FA4-68D4A1F5EE60}" presName="rootConnector" presStyleLbl="node4" presStyleIdx="2" presStyleCnt="11"/>
      <dgm:spPr/>
    </dgm:pt>
    <dgm:pt modelId="{EFB5E2AB-1689-472B-BB0F-F38497C885C6}" type="pres">
      <dgm:prSet presAssocID="{BA090987-2823-49F9-8FA4-68D4A1F5EE60}" presName="hierChild4" presStyleCnt="0"/>
      <dgm:spPr/>
    </dgm:pt>
    <dgm:pt modelId="{1FC2B7D9-D9B6-4FF4-8EDC-B09A7C13A77E}" type="pres">
      <dgm:prSet presAssocID="{D3EB0A54-CFBC-4844-B2AA-5B66BD494436}" presName="Name37" presStyleLbl="parChTrans1D4" presStyleIdx="3" presStyleCnt="11"/>
      <dgm:spPr/>
    </dgm:pt>
    <dgm:pt modelId="{CFBC547C-65EF-4F3C-BB0F-86295E1B93F1}" type="pres">
      <dgm:prSet presAssocID="{67F7E9C1-7DD6-45A1-80EC-AF3E9F02E686}" presName="hierRoot2" presStyleCnt="0">
        <dgm:presLayoutVars>
          <dgm:hierBranch val="init"/>
        </dgm:presLayoutVars>
      </dgm:prSet>
      <dgm:spPr/>
    </dgm:pt>
    <dgm:pt modelId="{AE0E7E17-7EAF-416E-877C-79127CBDD407}" type="pres">
      <dgm:prSet presAssocID="{67F7E9C1-7DD6-45A1-80EC-AF3E9F02E686}" presName="rootComposite" presStyleCnt="0"/>
      <dgm:spPr/>
    </dgm:pt>
    <dgm:pt modelId="{72BCA13C-589B-453E-8DBA-A260A003C06F}" type="pres">
      <dgm:prSet presAssocID="{67F7E9C1-7DD6-45A1-80EC-AF3E9F02E686}" presName="rootText" presStyleLbl="node4" presStyleIdx="3" presStyleCnt="11" custScaleX="387319" custScaleY="398308">
        <dgm:presLayoutVars>
          <dgm:chPref val="3"/>
        </dgm:presLayoutVars>
      </dgm:prSet>
      <dgm:spPr/>
    </dgm:pt>
    <dgm:pt modelId="{3A59A5BF-328E-43F5-B86D-4730F2F56F1C}" type="pres">
      <dgm:prSet presAssocID="{67F7E9C1-7DD6-45A1-80EC-AF3E9F02E686}" presName="rootConnector" presStyleLbl="node4" presStyleIdx="3" presStyleCnt="11"/>
      <dgm:spPr/>
    </dgm:pt>
    <dgm:pt modelId="{9A4F50AA-9B93-4446-9B4A-072E6333624B}" type="pres">
      <dgm:prSet presAssocID="{67F7E9C1-7DD6-45A1-80EC-AF3E9F02E686}" presName="hierChild4" presStyleCnt="0"/>
      <dgm:spPr/>
    </dgm:pt>
    <dgm:pt modelId="{2259ABD6-BA85-4EE2-8366-CB1C22F99182}" type="pres">
      <dgm:prSet presAssocID="{67F7E9C1-7DD6-45A1-80EC-AF3E9F02E686}" presName="hierChild5" presStyleCnt="0"/>
      <dgm:spPr/>
    </dgm:pt>
    <dgm:pt modelId="{C34DE93D-5E95-45CF-82F5-B8CF179453E3}" type="pres">
      <dgm:prSet presAssocID="{BA090987-2823-49F9-8FA4-68D4A1F5EE60}" presName="hierChild5" presStyleCnt="0"/>
      <dgm:spPr/>
    </dgm:pt>
    <dgm:pt modelId="{F4380C73-E62C-411B-9CC5-F59657255B8C}" type="pres">
      <dgm:prSet presAssocID="{4F0FE772-FF9A-4432-9389-ED94C70AD124}" presName="hierChild5" presStyleCnt="0"/>
      <dgm:spPr/>
    </dgm:pt>
    <dgm:pt modelId="{74AD61DA-9A2E-4B60-AACB-BAF6EBA71150}" type="pres">
      <dgm:prSet presAssocID="{5D60257A-48A7-49DF-B1EA-BB003BA8D7C6}" presName="hierChild5" presStyleCnt="0"/>
      <dgm:spPr/>
    </dgm:pt>
    <dgm:pt modelId="{D3E9E2FE-1981-4EB8-848B-3FDD71008CB2}" type="pres">
      <dgm:prSet presAssocID="{DF2B4F5D-812D-4634-BB33-8A90B5F60880}" presName="hierChild5" presStyleCnt="0"/>
      <dgm:spPr/>
    </dgm:pt>
    <dgm:pt modelId="{1C651957-D5E8-427F-98C4-A5EA8F7DF655}" type="pres">
      <dgm:prSet presAssocID="{E2E2863F-6AF7-4C0B-ABAA-179D82115E9A}" presName="hierChild5" presStyleCnt="0"/>
      <dgm:spPr/>
    </dgm:pt>
    <dgm:pt modelId="{218CBE49-05CB-4BE1-B906-8EBEEE416E7F}" type="pres">
      <dgm:prSet presAssocID="{35D15B8C-864F-450B-BA5E-F453ECF80E0F}" presName="Name37" presStyleLbl="parChTrans1D2" presStyleIdx="1" presStyleCnt="2"/>
      <dgm:spPr/>
    </dgm:pt>
    <dgm:pt modelId="{248169A9-51CD-4341-85AD-AEFA1B9DF65D}" type="pres">
      <dgm:prSet presAssocID="{767DDB64-C7F6-42D6-A5EB-EAD6C583DC0E}" presName="hierRoot2" presStyleCnt="0">
        <dgm:presLayoutVars>
          <dgm:hierBranch val="init"/>
        </dgm:presLayoutVars>
      </dgm:prSet>
      <dgm:spPr/>
    </dgm:pt>
    <dgm:pt modelId="{ABEA02B2-BA87-4E4B-9C62-B8EF19EEA4D2}" type="pres">
      <dgm:prSet presAssocID="{767DDB64-C7F6-42D6-A5EB-EAD6C583DC0E}" presName="rootComposite" presStyleCnt="0"/>
      <dgm:spPr/>
    </dgm:pt>
    <dgm:pt modelId="{A7FF5569-DAAC-4461-91F7-88963C15C6F6}" type="pres">
      <dgm:prSet presAssocID="{767DDB64-C7F6-42D6-A5EB-EAD6C583DC0E}" presName="rootText" presStyleLbl="node2" presStyleIdx="1" presStyleCnt="2" custScaleX="487371" custScaleY="366116" custLinFactX="100000" custLinFactNeighborX="186355" custLinFactNeighborY="194">
        <dgm:presLayoutVars>
          <dgm:chPref val="3"/>
        </dgm:presLayoutVars>
      </dgm:prSet>
      <dgm:spPr/>
    </dgm:pt>
    <dgm:pt modelId="{F36AAF65-5CD2-4724-A112-56C6571B617E}" type="pres">
      <dgm:prSet presAssocID="{767DDB64-C7F6-42D6-A5EB-EAD6C583DC0E}" presName="rootConnector" presStyleLbl="node2" presStyleIdx="1" presStyleCnt="2"/>
      <dgm:spPr/>
    </dgm:pt>
    <dgm:pt modelId="{3EF2B254-D6E0-4C27-A1C8-B830EEF82D8A}" type="pres">
      <dgm:prSet presAssocID="{767DDB64-C7F6-42D6-A5EB-EAD6C583DC0E}" presName="hierChild4" presStyleCnt="0"/>
      <dgm:spPr/>
    </dgm:pt>
    <dgm:pt modelId="{55884DDD-98F4-407F-A7BD-40DC925CAB82}" type="pres">
      <dgm:prSet presAssocID="{D69ACEE7-B6E0-41AC-8E3B-933E285B69C3}" presName="Name37" presStyleLbl="parChTrans1D3" presStyleIdx="1" presStyleCnt="2"/>
      <dgm:spPr/>
    </dgm:pt>
    <dgm:pt modelId="{A74681F8-14AF-460B-9E53-133AC01C8430}" type="pres">
      <dgm:prSet presAssocID="{C19105A6-33C9-4E14-884B-44F735DC86B6}" presName="hierRoot2" presStyleCnt="0">
        <dgm:presLayoutVars>
          <dgm:hierBranch val="init"/>
        </dgm:presLayoutVars>
      </dgm:prSet>
      <dgm:spPr/>
    </dgm:pt>
    <dgm:pt modelId="{E8BAE600-B877-4136-88EE-F01AD8DF5783}" type="pres">
      <dgm:prSet presAssocID="{C19105A6-33C9-4E14-884B-44F735DC86B6}" presName="rootComposite" presStyleCnt="0"/>
      <dgm:spPr/>
    </dgm:pt>
    <dgm:pt modelId="{BC28A288-33B3-49D8-A35E-76E7E2FCBE3E}" type="pres">
      <dgm:prSet presAssocID="{C19105A6-33C9-4E14-884B-44F735DC86B6}" presName="rootText" presStyleLbl="node3" presStyleIdx="1" presStyleCnt="2" custScaleX="359861" custScaleY="356044" custLinFactX="100000" custLinFactNeighborX="173228" custLinFactNeighborY="5057">
        <dgm:presLayoutVars>
          <dgm:chPref val="3"/>
        </dgm:presLayoutVars>
      </dgm:prSet>
      <dgm:spPr/>
    </dgm:pt>
    <dgm:pt modelId="{86C88C97-BE55-41A3-BB90-CBF15D899A98}" type="pres">
      <dgm:prSet presAssocID="{C19105A6-33C9-4E14-884B-44F735DC86B6}" presName="rootConnector" presStyleLbl="node3" presStyleIdx="1" presStyleCnt="2"/>
      <dgm:spPr/>
    </dgm:pt>
    <dgm:pt modelId="{2C1836AB-26FA-4124-9AAD-E76D88342AB2}" type="pres">
      <dgm:prSet presAssocID="{C19105A6-33C9-4E14-884B-44F735DC86B6}" presName="hierChild4" presStyleCnt="0"/>
      <dgm:spPr/>
    </dgm:pt>
    <dgm:pt modelId="{B3F21862-0C33-4F7B-88D8-53C412E2CD4F}" type="pres">
      <dgm:prSet presAssocID="{FAABBE01-BE2B-48E5-910D-C76A435542A5}" presName="Name37" presStyleLbl="parChTrans1D4" presStyleIdx="4" presStyleCnt="11"/>
      <dgm:spPr/>
    </dgm:pt>
    <dgm:pt modelId="{CA9BE0DB-80F9-47EF-8089-E4EE70131AC4}" type="pres">
      <dgm:prSet presAssocID="{9219B0C5-F99C-4F13-8A42-C72049C62306}" presName="hierRoot2" presStyleCnt="0">
        <dgm:presLayoutVars>
          <dgm:hierBranch val="init"/>
        </dgm:presLayoutVars>
      </dgm:prSet>
      <dgm:spPr/>
    </dgm:pt>
    <dgm:pt modelId="{96890E0B-5059-40AE-B890-37A45DBBECD5}" type="pres">
      <dgm:prSet presAssocID="{9219B0C5-F99C-4F13-8A42-C72049C62306}" presName="rootComposite" presStyleCnt="0"/>
      <dgm:spPr/>
    </dgm:pt>
    <dgm:pt modelId="{A1894508-569A-42A7-9AA4-08A5F0135454}" type="pres">
      <dgm:prSet presAssocID="{9219B0C5-F99C-4F13-8A42-C72049C62306}" presName="rootText" presStyleLbl="node4" presStyleIdx="4" presStyleCnt="11" custScaleX="329914" custScaleY="333780" custLinFactNeighborX="26971" custLinFactNeighborY="39910">
        <dgm:presLayoutVars>
          <dgm:chPref val="3"/>
        </dgm:presLayoutVars>
      </dgm:prSet>
      <dgm:spPr/>
    </dgm:pt>
    <dgm:pt modelId="{374ACD3B-934B-4BE2-8871-7350F0888B10}" type="pres">
      <dgm:prSet presAssocID="{9219B0C5-F99C-4F13-8A42-C72049C62306}" presName="rootConnector" presStyleLbl="node4" presStyleIdx="4" presStyleCnt="11"/>
      <dgm:spPr/>
    </dgm:pt>
    <dgm:pt modelId="{FA71FA9C-EFF7-4A47-96F7-8119B0CCE321}" type="pres">
      <dgm:prSet presAssocID="{9219B0C5-F99C-4F13-8A42-C72049C62306}" presName="hierChild4" presStyleCnt="0"/>
      <dgm:spPr/>
    </dgm:pt>
    <dgm:pt modelId="{052577DF-3B9E-46CE-A54F-2160D32E446A}" type="pres">
      <dgm:prSet presAssocID="{9219B0C5-F99C-4F13-8A42-C72049C62306}" presName="hierChild5" presStyleCnt="0"/>
      <dgm:spPr/>
    </dgm:pt>
    <dgm:pt modelId="{E2762014-4850-4D4D-A4CA-731F269BEB46}" type="pres">
      <dgm:prSet presAssocID="{EFC121CE-A4EA-4868-A896-ED1E94CD890B}" presName="Name37" presStyleLbl="parChTrans1D4" presStyleIdx="5" presStyleCnt="11"/>
      <dgm:spPr/>
    </dgm:pt>
    <dgm:pt modelId="{2F4922FB-3FB6-47EB-AF91-1E33D490D1BC}" type="pres">
      <dgm:prSet presAssocID="{3B38334E-CA57-4FEC-AA67-FE1229B690B8}" presName="hierRoot2" presStyleCnt="0">
        <dgm:presLayoutVars>
          <dgm:hierBranch val="init"/>
        </dgm:presLayoutVars>
      </dgm:prSet>
      <dgm:spPr/>
    </dgm:pt>
    <dgm:pt modelId="{03F49599-9CEB-4A88-8AF7-69317EC0B390}" type="pres">
      <dgm:prSet presAssocID="{3B38334E-CA57-4FEC-AA67-FE1229B690B8}" presName="rootComposite" presStyleCnt="0"/>
      <dgm:spPr/>
    </dgm:pt>
    <dgm:pt modelId="{6CDF686A-D80E-40D8-9AE4-D4A7C735B900}" type="pres">
      <dgm:prSet presAssocID="{3B38334E-CA57-4FEC-AA67-FE1229B690B8}" presName="rootText" presStyleLbl="node4" presStyleIdx="5" presStyleCnt="11" custScaleX="453637" custScaleY="390836" custLinFactX="3068" custLinFactNeighborX="100000" custLinFactNeighborY="0">
        <dgm:presLayoutVars>
          <dgm:chPref val="3"/>
        </dgm:presLayoutVars>
      </dgm:prSet>
      <dgm:spPr/>
    </dgm:pt>
    <dgm:pt modelId="{6128A6EC-C709-4005-8C6E-2701245F4A97}" type="pres">
      <dgm:prSet presAssocID="{3B38334E-CA57-4FEC-AA67-FE1229B690B8}" presName="rootConnector" presStyleLbl="node4" presStyleIdx="5" presStyleCnt="11"/>
      <dgm:spPr/>
    </dgm:pt>
    <dgm:pt modelId="{91B2934E-604F-4B35-ABB3-39AA6688AB73}" type="pres">
      <dgm:prSet presAssocID="{3B38334E-CA57-4FEC-AA67-FE1229B690B8}" presName="hierChild4" presStyleCnt="0"/>
      <dgm:spPr/>
    </dgm:pt>
    <dgm:pt modelId="{C07EB839-29E7-4C62-BDED-BC2163177CC2}" type="pres">
      <dgm:prSet presAssocID="{641D074F-CCC1-401B-A6B5-E24CCB904F9F}" presName="Name37" presStyleLbl="parChTrans1D4" presStyleIdx="6" presStyleCnt="11"/>
      <dgm:spPr/>
    </dgm:pt>
    <dgm:pt modelId="{09610BDE-A4E7-4D39-A752-ED008B30958D}" type="pres">
      <dgm:prSet presAssocID="{2A464385-FEDF-415B-99D8-458CCB3E896B}" presName="hierRoot2" presStyleCnt="0">
        <dgm:presLayoutVars>
          <dgm:hierBranch val="init"/>
        </dgm:presLayoutVars>
      </dgm:prSet>
      <dgm:spPr/>
    </dgm:pt>
    <dgm:pt modelId="{5333E101-CB23-47ED-AA3D-EB0AEF363FD6}" type="pres">
      <dgm:prSet presAssocID="{2A464385-FEDF-415B-99D8-458CCB3E896B}" presName="rootComposite" presStyleCnt="0"/>
      <dgm:spPr/>
    </dgm:pt>
    <dgm:pt modelId="{E489074E-70E0-4A22-901A-B7E5E14F26B6}" type="pres">
      <dgm:prSet presAssocID="{2A464385-FEDF-415B-99D8-458CCB3E896B}" presName="rootText" presStyleLbl="node4" presStyleIdx="6" presStyleCnt="11" custScaleX="359547" custScaleY="358643">
        <dgm:presLayoutVars>
          <dgm:chPref val="3"/>
        </dgm:presLayoutVars>
      </dgm:prSet>
      <dgm:spPr/>
    </dgm:pt>
    <dgm:pt modelId="{10E5FC74-311B-4D0C-9811-82CBF6099543}" type="pres">
      <dgm:prSet presAssocID="{2A464385-FEDF-415B-99D8-458CCB3E896B}" presName="rootConnector" presStyleLbl="node4" presStyleIdx="6" presStyleCnt="11"/>
      <dgm:spPr/>
    </dgm:pt>
    <dgm:pt modelId="{30C50586-8C9A-4C79-8334-44E72FCBA439}" type="pres">
      <dgm:prSet presAssocID="{2A464385-FEDF-415B-99D8-458CCB3E896B}" presName="hierChild4" presStyleCnt="0"/>
      <dgm:spPr/>
    </dgm:pt>
    <dgm:pt modelId="{B4FDF76E-E70D-4B8D-9A31-55D264D69C3B}" type="pres">
      <dgm:prSet presAssocID="{968A0A51-3661-4BFE-8E8D-4926BF39C892}" presName="Name37" presStyleLbl="parChTrans1D4" presStyleIdx="7" presStyleCnt="11"/>
      <dgm:spPr/>
    </dgm:pt>
    <dgm:pt modelId="{3335393A-E4A1-4B9F-89B1-7821D27DA44C}" type="pres">
      <dgm:prSet presAssocID="{D2F4C136-F59F-4556-B408-E7F1B69597CB}" presName="hierRoot2" presStyleCnt="0">
        <dgm:presLayoutVars>
          <dgm:hierBranch val="init"/>
        </dgm:presLayoutVars>
      </dgm:prSet>
      <dgm:spPr/>
    </dgm:pt>
    <dgm:pt modelId="{392B3DED-8FF4-4FD0-B003-9ABF3D45D729}" type="pres">
      <dgm:prSet presAssocID="{D2F4C136-F59F-4556-B408-E7F1B69597CB}" presName="rootComposite" presStyleCnt="0"/>
      <dgm:spPr/>
    </dgm:pt>
    <dgm:pt modelId="{F9292411-3F3F-4D1C-8015-7C67B6BED135}" type="pres">
      <dgm:prSet presAssocID="{D2F4C136-F59F-4556-B408-E7F1B69597CB}" presName="rootText" presStyleLbl="node4" presStyleIdx="7" presStyleCnt="11" custScaleX="322600" custScaleY="322323">
        <dgm:presLayoutVars>
          <dgm:chPref val="3"/>
        </dgm:presLayoutVars>
      </dgm:prSet>
      <dgm:spPr/>
    </dgm:pt>
    <dgm:pt modelId="{7C437CBC-CA25-42BF-A820-29B6611D0239}" type="pres">
      <dgm:prSet presAssocID="{D2F4C136-F59F-4556-B408-E7F1B69597CB}" presName="rootConnector" presStyleLbl="node4" presStyleIdx="7" presStyleCnt="11"/>
      <dgm:spPr/>
    </dgm:pt>
    <dgm:pt modelId="{E37042B9-4FBA-4058-8458-BAC87F5E8F56}" type="pres">
      <dgm:prSet presAssocID="{D2F4C136-F59F-4556-B408-E7F1B69597CB}" presName="hierChild4" presStyleCnt="0"/>
      <dgm:spPr/>
    </dgm:pt>
    <dgm:pt modelId="{2645D782-5DB4-4453-AFB1-CFFB0CFA2299}" type="pres">
      <dgm:prSet presAssocID="{D2F4C136-F59F-4556-B408-E7F1B69597CB}" presName="hierChild5" presStyleCnt="0"/>
      <dgm:spPr/>
    </dgm:pt>
    <dgm:pt modelId="{F05131DD-06DC-4FC3-AD8A-061AFF8718FF}" type="pres">
      <dgm:prSet presAssocID="{A8DFDBFF-8672-4138-8BB9-6AA611D88595}" presName="Name37" presStyleLbl="parChTrans1D4" presStyleIdx="8" presStyleCnt="11"/>
      <dgm:spPr/>
    </dgm:pt>
    <dgm:pt modelId="{746BB01C-9183-4ADE-A478-5CFE5A8AE8FD}" type="pres">
      <dgm:prSet presAssocID="{2D6E22A4-B536-4865-BC82-75A067F29005}" presName="hierRoot2" presStyleCnt="0">
        <dgm:presLayoutVars>
          <dgm:hierBranch val="init"/>
        </dgm:presLayoutVars>
      </dgm:prSet>
      <dgm:spPr/>
    </dgm:pt>
    <dgm:pt modelId="{E9FF9483-7648-4EE1-B154-6F9A8E69917F}" type="pres">
      <dgm:prSet presAssocID="{2D6E22A4-B536-4865-BC82-75A067F29005}" presName="rootComposite" presStyleCnt="0"/>
      <dgm:spPr/>
    </dgm:pt>
    <dgm:pt modelId="{7340D587-9E36-4078-8CD8-942299364027}" type="pres">
      <dgm:prSet presAssocID="{2D6E22A4-B536-4865-BC82-75A067F29005}" presName="rootText" presStyleLbl="node4" presStyleIdx="8" presStyleCnt="11" custScaleX="502908" custScaleY="312465">
        <dgm:presLayoutVars>
          <dgm:chPref val="3"/>
        </dgm:presLayoutVars>
      </dgm:prSet>
      <dgm:spPr/>
    </dgm:pt>
    <dgm:pt modelId="{E5FF03E3-C971-4635-AA06-327FF081943B}" type="pres">
      <dgm:prSet presAssocID="{2D6E22A4-B536-4865-BC82-75A067F29005}" presName="rootConnector" presStyleLbl="node4" presStyleIdx="8" presStyleCnt="11"/>
      <dgm:spPr/>
    </dgm:pt>
    <dgm:pt modelId="{062D11E7-0171-4254-AADF-21AD93C2397F}" type="pres">
      <dgm:prSet presAssocID="{2D6E22A4-B536-4865-BC82-75A067F29005}" presName="hierChild4" presStyleCnt="0"/>
      <dgm:spPr/>
    </dgm:pt>
    <dgm:pt modelId="{CBCFF060-9856-486F-A98F-98037622712A}" type="pres">
      <dgm:prSet presAssocID="{D4F50569-1641-4F8D-8055-732BFE45EDAC}" presName="Name37" presStyleLbl="parChTrans1D4" presStyleIdx="9" presStyleCnt="11"/>
      <dgm:spPr/>
    </dgm:pt>
    <dgm:pt modelId="{3C0CBED1-DE07-4DB5-98BD-7F2AE6425B29}" type="pres">
      <dgm:prSet presAssocID="{3065849C-289D-4CC4-96B7-ACA12864BB00}" presName="hierRoot2" presStyleCnt="0">
        <dgm:presLayoutVars>
          <dgm:hierBranch val="init"/>
        </dgm:presLayoutVars>
      </dgm:prSet>
      <dgm:spPr/>
    </dgm:pt>
    <dgm:pt modelId="{42B99EE2-22FE-4F8B-9DEA-A487433D0458}" type="pres">
      <dgm:prSet presAssocID="{3065849C-289D-4CC4-96B7-ACA12864BB00}" presName="rootComposite" presStyleCnt="0"/>
      <dgm:spPr/>
    </dgm:pt>
    <dgm:pt modelId="{9205E30C-D334-439E-AD6C-BE82A89F69BD}" type="pres">
      <dgm:prSet presAssocID="{3065849C-289D-4CC4-96B7-ACA12864BB00}" presName="rootText" presStyleLbl="node4" presStyleIdx="9" presStyleCnt="11" custScaleX="529584" custScaleY="383158">
        <dgm:presLayoutVars>
          <dgm:chPref val="3"/>
        </dgm:presLayoutVars>
      </dgm:prSet>
      <dgm:spPr/>
    </dgm:pt>
    <dgm:pt modelId="{AB8102AC-DD60-4059-BCDD-B95A17087E6F}" type="pres">
      <dgm:prSet presAssocID="{3065849C-289D-4CC4-96B7-ACA12864BB00}" presName="rootConnector" presStyleLbl="node4" presStyleIdx="9" presStyleCnt="11"/>
      <dgm:spPr/>
    </dgm:pt>
    <dgm:pt modelId="{41CEFEF4-40E5-4315-8AA7-5C792D63EA14}" type="pres">
      <dgm:prSet presAssocID="{3065849C-289D-4CC4-96B7-ACA12864BB00}" presName="hierChild4" presStyleCnt="0"/>
      <dgm:spPr/>
    </dgm:pt>
    <dgm:pt modelId="{C77169A5-3777-4048-BFAF-34A42C6685B4}" type="pres">
      <dgm:prSet presAssocID="{3065849C-289D-4CC4-96B7-ACA12864BB00}" presName="hierChild5" presStyleCnt="0"/>
      <dgm:spPr/>
    </dgm:pt>
    <dgm:pt modelId="{AC0C218B-4F28-4D8E-BA06-E61B97A47127}" type="pres">
      <dgm:prSet presAssocID="{2D6E22A4-B536-4865-BC82-75A067F29005}" presName="hierChild5" presStyleCnt="0"/>
      <dgm:spPr/>
    </dgm:pt>
    <dgm:pt modelId="{FF5856D0-79A2-4609-BB22-168EF4848C0D}" type="pres">
      <dgm:prSet presAssocID="{2A464385-FEDF-415B-99D8-458CCB3E896B}" presName="hierChild5" presStyleCnt="0"/>
      <dgm:spPr/>
    </dgm:pt>
    <dgm:pt modelId="{A025C1E2-9B5C-466B-9D68-05FDAD833780}" type="pres">
      <dgm:prSet presAssocID="{CC5CE2A1-0D30-461E-AB9E-3C27445A864F}" presName="Name37" presStyleLbl="parChTrans1D4" presStyleIdx="10" presStyleCnt="11"/>
      <dgm:spPr/>
    </dgm:pt>
    <dgm:pt modelId="{B520ADA0-4849-4F9C-B708-BCFD818A455F}" type="pres">
      <dgm:prSet presAssocID="{5CFCC23A-D911-46B2-8EFA-A52D2B2EE470}" presName="hierRoot2" presStyleCnt="0">
        <dgm:presLayoutVars>
          <dgm:hierBranch val="init"/>
        </dgm:presLayoutVars>
      </dgm:prSet>
      <dgm:spPr/>
    </dgm:pt>
    <dgm:pt modelId="{8A0B96FA-4FA1-4F09-A284-279CF6570FB7}" type="pres">
      <dgm:prSet presAssocID="{5CFCC23A-D911-46B2-8EFA-A52D2B2EE470}" presName="rootComposite" presStyleCnt="0"/>
      <dgm:spPr/>
    </dgm:pt>
    <dgm:pt modelId="{600648F0-2F7D-4554-8E8F-61F9D604FC1C}" type="pres">
      <dgm:prSet presAssocID="{5CFCC23A-D911-46B2-8EFA-A52D2B2EE470}" presName="rootText" presStyleLbl="node4" presStyleIdx="10" presStyleCnt="11" custScaleX="345953" custScaleY="377736" custLinFactX="100000" custLinFactNeighborX="134675" custLinFactNeighborY="10696">
        <dgm:presLayoutVars>
          <dgm:chPref val="3"/>
        </dgm:presLayoutVars>
      </dgm:prSet>
      <dgm:spPr/>
    </dgm:pt>
    <dgm:pt modelId="{D709C62B-E3B2-4F62-93A3-B0F2BA5DB6C8}" type="pres">
      <dgm:prSet presAssocID="{5CFCC23A-D911-46B2-8EFA-A52D2B2EE470}" presName="rootConnector" presStyleLbl="node4" presStyleIdx="10" presStyleCnt="11"/>
      <dgm:spPr/>
    </dgm:pt>
    <dgm:pt modelId="{160578A8-2FBC-483B-9F02-171267AF8134}" type="pres">
      <dgm:prSet presAssocID="{5CFCC23A-D911-46B2-8EFA-A52D2B2EE470}" presName="hierChild4" presStyleCnt="0"/>
      <dgm:spPr/>
    </dgm:pt>
    <dgm:pt modelId="{3D5A86B4-C8F5-4A1A-97E0-B45F5CE61520}" type="pres">
      <dgm:prSet presAssocID="{5CFCC23A-D911-46B2-8EFA-A52D2B2EE470}" presName="hierChild5" presStyleCnt="0"/>
      <dgm:spPr/>
    </dgm:pt>
    <dgm:pt modelId="{D4522FAD-D3F8-4E9D-A4F3-37F5D07B798D}" type="pres">
      <dgm:prSet presAssocID="{3B38334E-CA57-4FEC-AA67-FE1229B690B8}" presName="hierChild5" presStyleCnt="0"/>
      <dgm:spPr/>
    </dgm:pt>
    <dgm:pt modelId="{C649A8DC-926F-46D8-A251-768A63BF52B8}" type="pres">
      <dgm:prSet presAssocID="{C19105A6-33C9-4E14-884B-44F735DC86B6}" presName="hierChild5" presStyleCnt="0"/>
      <dgm:spPr/>
    </dgm:pt>
    <dgm:pt modelId="{0484E48B-A2DB-47B8-ACD9-0FEF736A4016}" type="pres">
      <dgm:prSet presAssocID="{767DDB64-C7F6-42D6-A5EB-EAD6C583DC0E}" presName="hierChild5" presStyleCnt="0"/>
      <dgm:spPr/>
    </dgm:pt>
    <dgm:pt modelId="{7B45C213-3FA8-4E6E-B003-A0ED59AB375E}" type="pres">
      <dgm:prSet presAssocID="{11B95AA0-A4E7-4140-BE2C-5906A1B79E4B}" presName="hierChild3" presStyleCnt="0"/>
      <dgm:spPr/>
    </dgm:pt>
  </dgm:ptLst>
  <dgm:cxnLst>
    <dgm:cxn modelId="{67945406-4D2C-4CDE-A1A6-CA68FA113916}" type="presOf" srcId="{D058A948-03EC-4BE4-991B-E0A2B5FD067D}" destId="{C5C5F65C-D001-4627-AF1D-7C81E12FA700}" srcOrd="0" destOrd="0" presId="urn:microsoft.com/office/officeart/2005/8/layout/orgChart1"/>
    <dgm:cxn modelId="{0F1A9308-0132-481B-9A0B-7CEB93DB9E60}" srcId="{DF2B4F5D-812D-4634-BB33-8A90B5F60880}" destId="{5D60257A-48A7-49DF-B1EA-BB003BA8D7C6}" srcOrd="0" destOrd="0" parTransId="{32DDA4E1-D6AF-4666-B0EA-8230A76987FA}" sibTransId="{BE8F2DA0-62E4-4E2B-99F8-F85E81E3E0F1}"/>
    <dgm:cxn modelId="{9CFDFA0E-BD11-4CAA-811E-B18B54962DAB}" type="presOf" srcId="{2A464385-FEDF-415B-99D8-458CCB3E896B}" destId="{E489074E-70E0-4A22-901A-B7E5E14F26B6}" srcOrd="0" destOrd="0" presId="urn:microsoft.com/office/officeart/2005/8/layout/orgChart1"/>
    <dgm:cxn modelId="{B6075410-6C14-44CE-98DB-5250959566C2}" type="presOf" srcId="{2A464385-FEDF-415B-99D8-458CCB3E896B}" destId="{10E5FC74-311B-4D0C-9811-82CBF6099543}" srcOrd="1" destOrd="0" presId="urn:microsoft.com/office/officeart/2005/8/layout/orgChart1"/>
    <dgm:cxn modelId="{63FCB110-235E-44A5-863D-6DD25BB9E16A}" srcId="{BA090987-2823-49F9-8FA4-68D4A1F5EE60}" destId="{67F7E9C1-7DD6-45A1-80EC-AF3E9F02E686}" srcOrd="0" destOrd="0" parTransId="{D3EB0A54-CFBC-4844-B2AA-5B66BD494436}" sibTransId="{3FE78D82-29CC-47DB-A908-6F9F8E092B91}"/>
    <dgm:cxn modelId="{9B1A451A-8D1A-40FB-9967-B88F5F76F0AA}" type="presOf" srcId="{5CFCC23A-D911-46B2-8EFA-A52D2B2EE470}" destId="{600648F0-2F7D-4554-8E8F-61F9D604FC1C}" srcOrd="0" destOrd="0" presId="urn:microsoft.com/office/officeart/2005/8/layout/orgChart1"/>
    <dgm:cxn modelId="{3E8B2B1B-72AF-4BAD-B39C-281C85F60091}" type="presOf" srcId="{67F7E9C1-7DD6-45A1-80EC-AF3E9F02E686}" destId="{72BCA13C-589B-453E-8DBA-A260A003C06F}" srcOrd="0" destOrd="0" presId="urn:microsoft.com/office/officeart/2005/8/layout/orgChart1"/>
    <dgm:cxn modelId="{D61EC01F-82CC-407D-A820-DAC5A3B81B07}" type="presOf" srcId="{BA090987-2823-49F9-8FA4-68D4A1F5EE60}" destId="{1B0E861F-36D8-487B-8459-E19299C71EF6}" srcOrd="0" destOrd="0" presId="urn:microsoft.com/office/officeart/2005/8/layout/orgChart1"/>
    <dgm:cxn modelId="{B9EC0332-BC9B-499A-A908-89B7B665471C}" type="presOf" srcId="{641D074F-CCC1-401B-A6B5-E24CCB904F9F}" destId="{C07EB839-29E7-4C62-BDED-BC2163177CC2}" srcOrd="0" destOrd="0" presId="urn:microsoft.com/office/officeart/2005/8/layout/orgChart1"/>
    <dgm:cxn modelId="{F3D32932-FFC2-4294-95D7-05B158493DAC}" type="presOf" srcId="{D3EB0A54-CFBC-4844-B2AA-5B66BD494436}" destId="{1FC2B7D9-D9B6-4FF4-8EDC-B09A7C13A77E}" srcOrd="0" destOrd="0" presId="urn:microsoft.com/office/officeart/2005/8/layout/orgChart1"/>
    <dgm:cxn modelId="{0D9AC937-43EA-44BC-8967-9B8A9A13FA77}" type="presOf" srcId="{67F7E9C1-7DD6-45A1-80EC-AF3E9F02E686}" destId="{3A59A5BF-328E-43F5-B86D-4730F2F56F1C}" srcOrd="1" destOrd="0" presId="urn:microsoft.com/office/officeart/2005/8/layout/orgChart1"/>
    <dgm:cxn modelId="{84344D39-8424-4114-B8E6-42A2CBE0CA0C}" srcId="{11B95AA0-A4E7-4140-BE2C-5906A1B79E4B}" destId="{767DDB64-C7F6-42D6-A5EB-EAD6C583DC0E}" srcOrd="1" destOrd="0" parTransId="{35D15B8C-864F-450B-BA5E-F453ECF80E0F}" sibTransId="{A231EDC5-DE19-4A50-BAC1-E6FE9EF1EA9B}"/>
    <dgm:cxn modelId="{28D5563C-EF0C-4626-BE04-A6F1FAF2FDC2}" type="presOf" srcId="{5D60257A-48A7-49DF-B1EA-BB003BA8D7C6}" destId="{36D7DD12-7814-4A76-85B3-5B003430F2B9}" srcOrd="0" destOrd="0" presId="urn:microsoft.com/office/officeart/2005/8/layout/orgChart1"/>
    <dgm:cxn modelId="{310B823D-E224-4110-BE3C-3E2E06FC4495}" type="presOf" srcId="{BA090987-2823-49F9-8FA4-68D4A1F5EE60}" destId="{799B4181-A22C-475A-8014-5542D6D86EEB}" srcOrd="1" destOrd="0" presId="urn:microsoft.com/office/officeart/2005/8/layout/orgChart1"/>
    <dgm:cxn modelId="{6A8D7A3F-5C15-447F-B2C9-FCA222356893}" type="presOf" srcId="{DF2B4F5D-812D-4634-BB33-8A90B5F60880}" destId="{B243AA89-5763-49B7-B575-99FE3FE8A32F}" srcOrd="0" destOrd="0" presId="urn:microsoft.com/office/officeart/2005/8/layout/orgChart1"/>
    <dgm:cxn modelId="{344DA03F-A39B-4BF0-9F4B-2B071AFF5232}" type="presOf" srcId="{767DDB64-C7F6-42D6-A5EB-EAD6C583DC0E}" destId="{A7FF5569-DAAC-4461-91F7-88963C15C6F6}" srcOrd="0" destOrd="0" presId="urn:microsoft.com/office/officeart/2005/8/layout/orgChart1"/>
    <dgm:cxn modelId="{CF6FB93F-BA05-42FF-B716-A52FC1D3A5BB}" srcId="{C19105A6-33C9-4E14-884B-44F735DC86B6}" destId="{9219B0C5-F99C-4F13-8A42-C72049C62306}" srcOrd="0" destOrd="0" parTransId="{FAABBE01-BE2B-48E5-910D-C76A435542A5}" sibTransId="{CB928D2F-2DE4-409D-B852-09FF081A5525}"/>
    <dgm:cxn modelId="{691AD93F-A8FE-4630-A931-A81D5C624B1A}" type="presOf" srcId="{D2F4C136-F59F-4556-B408-E7F1B69597CB}" destId="{7C437CBC-CA25-42BF-A820-29B6611D0239}" srcOrd="1" destOrd="0" presId="urn:microsoft.com/office/officeart/2005/8/layout/orgChart1"/>
    <dgm:cxn modelId="{D14EF53F-626B-4F5B-876A-E98C93B2AE7B}" type="presOf" srcId="{E2E2863F-6AF7-4C0B-ABAA-179D82115E9A}" destId="{904193EC-0F3C-4075-A228-5057305B42B8}" srcOrd="1" destOrd="0" presId="urn:microsoft.com/office/officeart/2005/8/layout/orgChart1"/>
    <dgm:cxn modelId="{9B2B895B-28FC-4B5C-802B-430959622CCE}" type="presOf" srcId="{11B95AA0-A4E7-4140-BE2C-5906A1B79E4B}" destId="{87F9CD73-F968-4703-8B3B-6B52CDE5FD8E}" srcOrd="1" destOrd="0" presId="urn:microsoft.com/office/officeart/2005/8/layout/orgChart1"/>
    <dgm:cxn modelId="{8F757F5D-FB7D-4F07-8CD3-E932195682A6}" type="presOf" srcId="{D2F4C136-F59F-4556-B408-E7F1B69597CB}" destId="{F9292411-3F3F-4D1C-8015-7C67B6BED135}" srcOrd="0" destOrd="0" presId="urn:microsoft.com/office/officeart/2005/8/layout/orgChart1"/>
    <dgm:cxn modelId="{67F0065E-5F59-4616-A4C4-88D9EF615F47}" type="presOf" srcId="{C19105A6-33C9-4E14-884B-44F735DC86B6}" destId="{BC28A288-33B3-49D8-A35E-76E7E2FCBE3E}" srcOrd="0" destOrd="0" presId="urn:microsoft.com/office/officeart/2005/8/layout/orgChart1"/>
    <dgm:cxn modelId="{2890E042-B55D-4DAA-82FB-C761F981A011}" srcId="{E2E2863F-6AF7-4C0B-ABAA-179D82115E9A}" destId="{DF2B4F5D-812D-4634-BB33-8A90B5F60880}" srcOrd="0" destOrd="0" parTransId="{D2A7F408-893F-4B85-A457-452DFEA46A52}" sibTransId="{45BB55CC-FA5D-457F-AA77-74504D0F1E2C}"/>
    <dgm:cxn modelId="{7870E967-6E44-417D-8014-51F3C536EF69}" type="presOf" srcId="{3065849C-289D-4CC4-96B7-ACA12864BB00}" destId="{AB8102AC-DD60-4059-BCDD-B95A17087E6F}" srcOrd="1" destOrd="0" presId="urn:microsoft.com/office/officeart/2005/8/layout/orgChart1"/>
    <dgm:cxn modelId="{7AD9766E-2E13-400C-B69A-46992ADE7D83}" srcId="{4F0FE772-FF9A-4432-9389-ED94C70AD124}" destId="{BA090987-2823-49F9-8FA4-68D4A1F5EE60}" srcOrd="0" destOrd="0" parTransId="{A74B6258-F897-4265-92ED-5AEE5086C814}" sibTransId="{93DBC73C-5244-4532-A816-2A6438E49517}"/>
    <dgm:cxn modelId="{69BFC050-AB4F-4C9D-A685-21C04530D1A2}" type="presOf" srcId="{9219B0C5-F99C-4F13-8A42-C72049C62306}" destId="{A1894508-569A-42A7-9AA4-08A5F0135454}" srcOrd="0" destOrd="0" presId="urn:microsoft.com/office/officeart/2005/8/layout/orgChart1"/>
    <dgm:cxn modelId="{B9090852-E184-4173-A6B3-A1FCCB7BCB1A}" srcId="{2A464385-FEDF-415B-99D8-458CCB3E896B}" destId="{2D6E22A4-B536-4865-BC82-75A067F29005}" srcOrd="1" destOrd="0" parTransId="{A8DFDBFF-8672-4138-8BB9-6AA611D88595}" sibTransId="{86E14AB0-1E2D-4588-A493-BC5F12BD6DE1}"/>
    <dgm:cxn modelId="{4A0A4972-FDB9-4222-9D30-624CC81E4CE1}" srcId="{2A464385-FEDF-415B-99D8-458CCB3E896B}" destId="{D2F4C136-F59F-4556-B408-E7F1B69597CB}" srcOrd="0" destOrd="0" parTransId="{968A0A51-3661-4BFE-8E8D-4926BF39C892}" sibTransId="{80DF4EF3-ECCE-4453-B14C-6A15C6E58398}"/>
    <dgm:cxn modelId="{BFF3BE53-0767-4A4B-B5CB-ED9C618AC3C7}" srcId="{11B95AA0-A4E7-4140-BE2C-5906A1B79E4B}" destId="{E2E2863F-6AF7-4C0B-ABAA-179D82115E9A}" srcOrd="0" destOrd="0" parTransId="{010C5741-4CB1-4C29-8F94-EF8CF1F1F7B1}" sibTransId="{4BCCADF6-E465-438A-ACCA-15C43419267B}"/>
    <dgm:cxn modelId="{A6746676-D369-4BCB-9724-0C3F33B89A4F}" srcId="{D058A948-03EC-4BE4-991B-E0A2B5FD067D}" destId="{11B95AA0-A4E7-4140-BE2C-5906A1B79E4B}" srcOrd="0" destOrd="0" parTransId="{D206F136-307F-411D-A241-B281E6B047D7}" sibTransId="{5CBA5507-8E95-418D-9069-393CFB3D4B5D}"/>
    <dgm:cxn modelId="{98BAE178-EF44-453F-A3D4-21D48AD98F7A}" type="presOf" srcId="{A8DFDBFF-8672-4138-8BB9-6AA611D88595}" destId="{F05131DD-06DC-4FC3-AD8A-061AFF8718FF}" srcOrd="0" destOrd="0" presId="urn:microsoft.com/office/officeart/2005/8/layout/orgChart1"/>
    <dgm:cxn modelId="{3A8E9E79-07F2-4208-AA18-6D9E086DE797}" type="presOf" srcId="{D69ACEE7-B6E0-41AC-8E3B-933E285B69C3}" destId="{55884DDD-98F4-407F-A7BD-40DC925CAB82}" srcOrd="0" destOrd="0" presId="urn:microsoft.com/office/officeart/2005/8/layout/orgChart1"/>
    <dgm:cxn modelId="{7108A859-E26C-49A8-B0D3-CA59FAE1C897}" srcId="{2D6E22A4-B536-4865-BC82-75A067F29005}" destId="{3065849C-289D-4CC4-96B7-ACA12864BB00}" srcOrd="0" destOrd="0" parTransId="{D4F50569-1641-4F8D-8055-732BFE45EDAC}" sibTransId="{DB18E462-58B5-41F2-A92F-8977C9AD3A7B}"/>
    <dgm:cxn modelId="{F6F2645A-9BED-46B3-A932-597C0BEDBCFB}" type="presOf" srcId="{5D60257A-48A7-49DF-B1EA-BB003BA8D7C6}" destId="{31E64431-2439-4236-80AB-F842D2619F85}" srcOrd="1" destOrd="0" presId="urn:microsoft.com/office/officeart/2005/8/layout/orgChart1"/>
    <dgm:cxn modelId="{8D7FD17D-8ECF-431A-BA63-5781EB951293}" type="presOf" srcId="{D2A7F408-893F-4B85-A457-452DFEA46A52}" destId="{DC618070-80D2-4424-932F-B9AD3E31EFD9}" srcOrd="0" destOrd="0" presId="urn:microsoft.com/office/officeart/2005/8/layout/orgChart1"/>
    <dgm:cxn modelId="{71188881-F1B5-472C-A7E8-1C7DE34068E3}" type="presOf" srcId="{3B38334E-CA57-4FEC-AA67-FE1229B690B8}" destId="{6128A6EC-C709-4005-8C6E-2701245F4A97}" srcOrd="1" destOrd="0" presId="urn:microsoft.com/office/officeart/2005/8/layout/orgChart1"/>
    <dgm:cxn modelId="{112BA082-E12C-4994-B9A8-B7231688971A}" type="presOf" srcId="{968A0A51-3661-4BFE-8E8D-4926BF39C892}" destId="{B4FDF76E-E70D-4B8D-9A31-55D264D69C3B}" srcOrd="0" destOrd="0" presId="urn:microsoft.com/office/officeart/2005/8/layout/orgChart1"/>
    <dgm:cxn modelId="{CBEBDE85-7EBB-4A43-B203-04B850A18226}" type="presOf" srcId="{32DDA4E1-D6AF-4666-B0EA-8230A76987FA}" destId="{73745A1C-EAD8-48E4-AC88-AB643E8E66E9}" srcOrd="0" destOrd="0" presId="urn:microsoft.com/office/officeart/2005/8/layout/orgChart1"/>
    <dgm:cxn modelId="{D7B7708F-5AE9-4125-B323-3CC063157BB7}" type="presOf" srcId="{35D15B8C-864F-450B-BA5E-F453ECF80E0F}" destId="{218CBE49-05CB-4BE1-B906-8EBEEE416E7F}" srcOrd="0" destOrd="0" presId="urn:microsoft.com/office/officeart/2005/8/layout/orgChart1"/>
    <dgm:cxn modelId="{A0ADF499-2DF6-4B80-89A3-71346974E87A}" srcId="{3B38334E-CA57-4FEC-AA67-FE1229B690B8}" destId="{2A464385-FEDF-415B-99D8-458CCB3E896B}" srcOrd="0" destOrd="0" parTransId="{641D074F-CCC1-401B-A6B5-E24CCB904F9F}" sibTransId="{85D206E1-B763-412D-93C2-B0E6ECED4A4B}"/>
    <dgm:cxn modelId="{F172B49D-0E94-4546-9974-08D072542969}" srcId="{767DDB64-C7F6-42D6-A5EB-EAD6C583DC0E}" destId="{C19105A6-33C9-4E14-884B-44F735DC86B6}" srcOrd="0" destOrd="0" parTransId="{D69ACEE7-B6E0-41AC-8E3B-933E285B69C3}" sibTransId="{864B4ECE-427A-4FC8-B9C6-3D43653AB70E}"/>
    <dgm:cxn modelId="{FBA752A3-488A-4A57-B3BE-93C29E7CEFAD}" type="presOf" srcId="{D4F50569-1641-4F8D-8055-732BFE45EDAC}" destId="{CBCFF060-9856-486F-A98F-98037622712A}" srcOrd="0" destOrd="0" presId="urn:microsoft.com/office/officeart/2005/8/layout/orgChart1"/>
    <dgm:cxn modelId="{BAF5D9A7-BB08-4DED-9FC2-9EF976A13107}" type="presOf" srcId="{767DDB64-C7F6-42D6-A5EB-EAD6C583DC0E}" destId="{F36AAF65-5CD2-4724-A112-56C6571B617E}" srcOrd="1" destOrd="0" presId="urn:microsoft.com/office/officeart/2005/8/layout/orgChart1"/>
    <dgm:cxn modelId="{CE196CAC-9484-4451-A742-DAB24D72BDAD}" type="presOf" srcId="{5CFCC23A-D911-46B2-8EFA-A52D2B2EE470}" destId="{D709C62B-E3B2-4F62-93A3-B0F2BA5DB6C8}" srcOrd="1" destOrd="0" presId="urn:microsoft.com/office/officeart/2005/8/layout/orgChart1"/>
    <dgm:cxn modelId="{5172EFAC-E532-49BA-871F-1C62FC2E7050}" type="presOf" srcId="{4F0FE772-FF9A-4432-9389-ED94C70AD124}" destId="{E77823B5-1BE0-4744-A980-68E1C671FE96}" srcOrd="1" destOrd="0" presId="urn:microsoft.com/office/officeart/2005/8/layout/orgChart1"/>
    <dgm:cxn modelId="{E652A7B2-43F5-4C10-86FD-3B0F84505594}" type="presOf" srcId="{A74B6258-F897-4265-92ED-5AEE5086C814}" destId="{D6682C75-82F5-4E58-B4A0-AFCC674F072C}" srcOrd="0" destOrd="0" presId="urn:microsoft.com/office/officeart/2005/8/layout/orgChart1"/>
    <dgm:cxn modelId="{4B2C98BC-21EA-422B-B7C4-BB555F2E7EE1}" type="presOf" srcId="{CBF2FFC7-0C41-4B9F-8662-87509E7CF844}" destId="{5E29EE66-C941-4387-9E33-C802ABE992EF}" srcOrd="0" destOrd="0" presId="urn:microsoft.com/office/officeart/2005/8/layout/orgChart1"/>
    <dgm:cxn modelId="{BF4C1FBD-5DD7-495B-9359-F731DF5D4463}" type="presOf" srcId="{2D6E22A4-B536-4865-BC82-75A067F29005}" destId="{E5FF03E3-C971-4635-AA06-327FF081943B}" srcOrd="1" destOrd="0" presId="urn:microsoft.com/office/officeart/2005/8/layout/orgChart1"/>
    <dgm:cxn modelId="{FA8644BF-6FF3-42B3-A84E-7D1A6763822D}" type="presOf" srcId="{2D6E22A4-B536-4865-BC82-75A067F29005}" destId="{7340D587-9E36-4078-8CD8-942299364027}" srcOrd="0" destOrd="0" presId="urn:microsoft.com/office/officeart/2005/8/layout/orgChart1"/>
    <dgm:cxn modelId="{6CC1B5C1-A930-4414-816F-6F773922B203}" srcId="{C19105A6-33C9-4E14-884B-44F735DC86B6}" destId="{3B38334E-CA57-4FEC-AA67-FE1229B690B8}" srcOrd="1" destOrd="0" parTransId="{EFC121CE-A4EA-4868-A896-ED1E94CD890B}" sibTransId="{F51451DC-0163-4E06-918E-556366C24423}"/>
    <dgm:cxn modelId="{1E8BC7C1-A138-41B1-9E62-F57F30C8C64D}" type="presOf" srcId="{010C5741-4CB1-4C29-8F94-EF8CF1F1F7B1}" destId="{AE22478D-B7D1-4820-8BB0-323781BE2862}" srcOrd="0" destOrd="0" presId="urn:microsoft.com/office/officeart/2005/8/layout/orgChart1"/>
    <dgm:cxn modelId="{5AA0FAC1-267F-4101-84D1-2B39C88E7F4E}" type="presOf" srcId="{CC5CE2A1-0D30-461E-AB9E-3C27445A864F}" destId="{A025C1E2-9B5C-466B-9D68-05FDAD833780}" srcOrd="0" destOrd="0" presId="urn:microsoft.com/office/officeart/2005/8/layout/orgChart1"/>
    <dgm:cxn modelId="{2952ADCB-7551-418D-B79C-3DFC9FC52013}" type="presOf" srcId="{E2E2863F-6AF7-4C0B-ABAA-179D82115E9A}" destId="{9DEB5BA7-7525-4063-B342-F5224A45952F}" srcOrd="0" destOrd="0" presId="urn:microsoft.com/office/officeart/2005/8/layout/orgChart1"/>
    <dgm:cxn modelId="{67900CCD-C010-4866-9EB3-6DA37A8690FC}" type="presOf" srcId="{11B95AA0-A4E7-4140-BE2C-5906A1B79E4B}" destId="{627A12EA-0271-4917-BE5E-E4465477647E}" srcOrd="0" destOrd="0" presId="urn:microsoft.com/office/officeart/2005/8/layout/orgChart1"/>
    <dgm:cxn modelId="{E9F1E1CF-D989-46ED-A8AF-C9818C2236F0}" type="presOf" srcId="{FAABBE01-BE2B-48E5-910D-C76A435542A5}" destId="{B3F21862-0C33-4F7B-88D8-53C412E2CD4F}" srcOrd="0" destOrd="0" presId="urn:microsoft.com/office/officeart/2005/8/layout/orgChart1"/>
    <dgm:cxn modelId="{8303C0D4-ED13-49C9-AB69-0048544C93A7}" type="presOf" srcId="{DF2B4F5D-812D-4634-BB33-8A90B5F60880}" destId="{6C5B3FB4-239A-48E9-86A0-F705546F9865}" srcOrd="1" destOrd="0" presId="urn:microsoft.com/office/officeart/2005/8/layout/orgChart1"/>
    <dgm:cxn modelId="{5EFBF5D6-5170-4B91-B2A4-AF15B2D1FE9D}" type="presOf" srcId="{9219B0C5-F99C-4F13-8A42-C72049C62306}" destId="{374ACD3B-934B-4BE2-8871-7350F0888B10}" srcOrd="1" destOrd="0" presId="urn:microsoft.com/office/officeart/2005/8/layout/orgChart1"/>
    <dgm:cxn modelId="{EAA237D7-AF3A-4440-8C2A-AA7BDD4BC126}" type="presOf" srcId="{3B38334E-CA57-4FEC-AA67-FE1229B690B8}" destId="{6CDF686A-D80E-40D8-9AE4-D4A7C735B900}" srcOrd="0" destOrd="0" presId="urn:microsoft.com/office/officeart/2005/8/layout/orgChart1"/>
    <dgm:cxn modelId="{BD4CFDDA-C108-4F57-B24A-F76DC84BD83C}" srcId="{5D60257A-48A7-49DF-B1EA-BB003BA8D7C6}" destId="{4F0FE772-FF9A-4432-9389-ED94C70AD124}" srcOrd="0" destOrd="0" parTransId="{CBF2FFC7-0C41-4B9F-8662-87509E7CF844}" sibTransId="{C1DD6A4D-6714-4BCB-BD65-EE5753C1A184}"/>
    <dgm:cxn modelId="{B5877FDE-ED2D-4F54-BE94-B9B362C18268}" type="presOf" srcId="{EFC121CE-A4EA-4868-A896-ED1E94CD890B}" destId="{E2762014-4850-4D4D-A4CA-731F269BEB46}" srcOrd="0" destOrd="0" presId="urn:microsoft.com/office/officeart/2005/8/layout/orgChart1"/>
    <dgm:cxn modelId="{01A307E7-1F30-403B-85A0-66DF0ADFB405}" type="presOf" srcId="{3065849C-289D-4CC4-96B7-ACA12864BB00}" destId="{9205E30C-D334-439E-AD6C-BE82A89F69BD}" srcOrd="0" destOrd="0" presId="urn:microsoft.com/office/officeart/2005/8/layout/orgChart1"/>
    <dgm:cxn modelId="{4C1563EA-633B-4356-8A26-E302CA7F2C26}" type="presOf" srcId="{4F0FE772-FF9A-4432-9389-ED94C70AD124}" destId="{A67717DD-131A-474A-A037-1AA63CADA995}" srcOrd="0" destOrd="0" presId="urn:microsoft.com/office/officeart/2005/8/layout/orgChart1"/>
    <dgm:cxn modelId="{3B93E8EB-E466-4159-95DF-15EA3F2A8610}" type="presOf" srcId="{C19105A6-33C9-4E14-884B-44F735DC86B6}" destId="{86C88C97-BE55-41A3-BB90-CBF15D899A98}" srcOrd="1" destOrd="0" presId="urn:microsoft.com/office/officeart/2005/8/layout/orgChart1"/>
    <dgm:cxn modelId="{4490FCF0-6B81-4374-9E26-1905B13E90F7}" srcId="{3B38334E-CA57-4FEC-AA67-FE1229B690B8}" destId="{5CFCC23A-D911-46B2-8EFA-A52D2B2EE470}" srcOrd="1" destOrd="0" parTransId="{CC5CE2A1-0D30-461E-AB9E-3C27445A864F}" sibTransId="{3F7AB7C4-6F64-4AB9-BF0E-CB5AF90954A6}"/>
    <dgm:cxn modelId="{63367C18-4144-47DD-AB3A-5828F7B58AE2}" type="presParOf" srcId="{C5C5F65C-D001-4627-AF1D-7C81E12FA700}" destId="{8B4B85C6-8B6F-460C-B80F-F73C2CFCB59F}" srcOrd="0" destOrd="0" presId="urn:microsoft.com/office/officeart/2005/8/layout/orgChart1"/>
    <dgm:cxn modelId="{26CF6B12-87C6-44D3-94B7-106ABC2F9703}" type="presParOf" srcId="{8B4B85C6-8B6F-460C-B80F-F73C2CFCB59F}" destId="{DC266501-9093-4540-80FF-7F8F43BAEDF6}" srcOrd="0" destOrd="0" presId="urn:microsoft.com/office/officeart/2005/8/layout/orgChart1"/>
    <dgm:cxn modelId="{747CA725-88C7-4B80-8D83-A3D35699A569}" type="presParOf" srcId="{DC266501-9093-4540-80FF-7F8F43BAEDF6}" destId="{627A12EA-0271-4917-BE5E-E4465477647E}" srcOrd="0" destOrd="0" presId="urn:microsoft.com/office/officeart/2005/8/layout/orgChart1"/>
    <dgm:cxn modelId="{8039A63E-6AB5-4314-B7DC-306071E459E8}" type="presParOf" srcId="{DC266501-9093-4540-80FF-7F8F43BAEDF6}" destId="{87F9CD73-F968-4703-8B3B-6B52CDE5FD8E}" srcOrd="1" destOrd="0" presId="urn:microsoft.com/office/officeart/2005/8/layout/orgChart1"/>
    <dgm:cxn modelId="{A267B028-0F31-4A47-9052-9D3192ED5E67}" type="presParOf" srcId="{8B4B85C6-8B6F-460C-B80F-F73C2CFCB59F}" destId="{0EFF353F-F36E-4539-8217-E43A46128E62}" srcOrd="1" destOrd="0" presId="urn:microsoft.com/office/officeart/2005/8/layout/orgChart1"/>
    <dgm:cxn modelId="{13BF1868-6AA5-431E-95F5-28E24C5F194A}" type="presParOf" srcId="{0EFF353F-F36E-4539-8217-E43A46128E62}" destId="{AE22478D-B7D1-4820-8BB0-323781BE2862}" srcOrd="0" destOrd="0" presId="urn:microsoft.com/office/officeart/2005/8/layout/orgChart1"/>
    <dgm:cxn modelId="{22397E91-8C63-43EA-BBEE-B1AB92F54A20}" type="presParOf" srcId="{0EFF353F-F36E-4539-8217-E43A46128E62}" destId="{62CD12E8-C29A-4629-80C6-0C65D2884C0A}" srcOrd="1" destOrd="0" presId="urn:microsoft.com/office/officeart/2005/8/layout/orgChart1"/>
    <dgm:cxn modelId="{A20D49CD-A884-485F-90CD-29D3C72B6C80}" type="presParOf" srcId="{62CD12E8-C29A-4629-80C6-0C65D2884C0A}" destId="{0F4B31FD-A6D4-4220-94BB-2E156796D8AA}" srcOrd="0" destOrd="0" presId="urn:microsoft.com/office/officeart/2005/8/layout/orgChart1"/>
    <dgm:cxn modelId="{B1F64679-C066-489A-B992-CA41E9AFB8FF}" type="presParOf" srcId="{0F4B31FD-A6D4-4220-94BB-2E156796D8AA}" destId="{9DEB5BA7-7525-4063-B342-F5224A45952F}" srcOrd="0" destOrd="0" presId="urn:microsoft.com/office/officeart/2005/8/layout/orgChart1"/>
    <dgm:cxn modelId="{A9DC3765-EA16-4875-A042-7712A8050FDF}" type="presParOf" srcId="{0F4B31FD-A6D4-4220-94BB-2E156796D8AA}" destId="{904193EC-0F3C-4075-A228-5057305B42B8}" srcOrd="1" destOrd="0" presId="urn:microsoft.com/office/officeart/2005/8/layout/orgChart1"/>
    <dgm:cxn modelId="{1F3C7BF7-38E0-494E-AC3F-E9EC6E160BB6}" type="presParOf" srcId="{62CD12E8-C29A-4629-80C6-0C65D2884C0A}" destId="{E47E9344-DCC0-4F20-AFA9-64BC992DEA4C}" srcOrd="1" destOrd="0" presId="urn:microsoft.com/office/officeart/2005/8/layout/orgChart1"/>
    <dgm:cxn modelId="{EAFDA1B5-84B4-48E5-A1B5-05A0C73D7B51}" type="presParOf" srcId="{E47E9344-DCC0-4F20-AFA9-64BC992DEA4C}" destId="{DC618070-80D2-4424-932F-B9AD3E31EFD9}" srcOrd="0" destOrd="0" presId="urn:microsoft.com/office/officeart/2005/8/layout/orgChart1"/>
    <dgm:cxn modelId="{5BF0B19B-6FDD-4AFA-8ACC-4F0833AC7EFC}" type="presParOf" srcId="{E47E9344-DCC0-4F20-AFA9-64BC992DEA4C}" destId="{53E3CCDF-B989-4E90-9DAD-B77246D43E25}" srcOrd="1" destOrd="0" presId="urn:microsoft.com/office/officeart/2005/8/layout/orgChart1"/>
    <dgm:cxn modelId="{765CEDC6-3E98-4189-9429-8680E30E92CC}" type="presParOf" srcId="{53E3CCDF-B989-4E90-9DAD-B77246D43E25}" destId="{CAD25282-D1F1-4BD2-A15A-E916FE2BAE94}" srcOrd="0" destOrd="0" presId="urn:microsoft.com/office/officeart/2005/8/layout/orgChart1"/>
    <dgm:cxn modelId="{5766D78A-2078-4079-8713-EBF7114E319D}" type="presParOf" srcId="{CAD25282-D1F1-4BD2-A15A-E916FE2BAE94}" destId="{B243AA89-5763-49B7-B575-99FE3FE8A32F}" srcOrd="0" destOrd="0" presId="urn:microsoft.com/office/officeart/2005/8/layout/orgChart1"/>
    <dgm:cxn modelId="{335A5487-7217-4DC8-AACD-3EACC7ADF8D5}" type="presParOf" srcId="{CAD25282-D1F1-4BD2-A15A-E916FE2BAE94}" destId="{6C5B3FB4-239A-48E9-86A0-F705546F9865}" srcOrd="1" destOrd="0" presId="urn:microsoft.com/office/officeart/2005/8/layout/orgChart1"/>
    <dgm:cxn modelId="{B5E85CA0-DC8E-46B0-B052-775C8C220E8A}" type="presParOf" srcId="{53E3CCDF-B989-4E90-9DAD-B77246D43E25}" destId="{62A4575A-F636-4B72-9751-73029A3D9EC3}" srcOrd="1" destOrd="0" presId="urn:microsoft.com/office/officeart/2005/8/layout/orgChart1"/>
    <dgm:cxn modelId="{C5522B56-5846-48E7-9EC9-6F432A05DA43}" type="presParOf" srcId="{62A4575A-F636-4B72-9751-73029A3D9EC3}" destId="{73745A1C-EAD8-48E4-AC88-AB643E8E66E9}" srcOrd="0" destOrd="0" presId="urn:microsoft.com/office/officeart/2005/8/layout/orgChart1"/>
    <dgm:cxn modelId="{EFBF67FF-5DC5-4295-B57B-A41868F600AC}" type="presParOf" srcId="{62A4575A-F636-4B72-9751-73029A3D9EC3}" destId="{7E811740-244A-4769-BE7C-7AF6328E5F7F}" srcOrd="1" destOrd="0" presId="urn:microsoft.com/office/officeart/2005/8/layout/orgChart1"/>
    <dgm:cxn modelId="{19CDCFE8-F467-406B-8DAE-86B2BE5240ED}" type="presParOf" srcId="{7E811740-244A-4769-BE7C-7AF6328E5F7F}" destId="{18BEFAE3-B197-43AF-81DA-BF92690992E1}" srcOrd="0" destOrd="0" presId="urn:microsoft.com/office/officeart/2005/8/layout/orgChart1"/>
    <dgm:cxn modelId="{573BB1CE-EFE4-493E-A04E-ED0CF4FD0607}" type="presParOf" srcId="{18BEFAE3-B197-43AF-81DA-BF92690992E1}" destId="{36D7DD12-7814-4A76-85B3-5B003430F2B9}" srcOrd="0" destOrd="0" presId="urn:microsoft.com/office/officeart/2005/8/layout/orgChart1"/>
    <dgm:cxn modelId="{2C356938-936B-4DC4-94E4-F66B2C4EC639}" type="presParOf" srcId="{18BEFAE3-B197-43AF-81DA-BF92690992E1}" destId="{31E64431-2439-4236-80AB-F842D2619F85}" srcOrd="1" destOrd="0" presId="urn:microsoft.com/office/officeart/2005/8/layout/orgChart1"/>
    <dgm:cxn modelId="{5D030D22-8735-498D-805F-737D3DB797EF}" type="presParOf" srcId="{7E811740-244A-4769-BE7C-7AF6328E5F7F}" destId="{2DDE3430-0028-422C-861E-7EC30E570DF1}" srcOrd="1" destOrd="0" presId="urn:microsoft.com/office/officeart/2005/8/layout/orgChart1"/>
    <dgm:cxn modelId="{A14BF281-823B-42D0-A1A7-296CA187F573}" type="presParOf" srcId="{2DDE3430-0028-422C-861E-7EC30E570DF1}" destId="{5E29EE66-C941-4387-9E33-C802ABE992EF}" srcOrd="0" destOrd="0" presId="urn:microsoft.com/office/officeart/2005/8/layout/orgChart1"/>
    <dgm:cxn modelId="{B8E12278-C05E-4902-B0A3-F761AFD2EE2A}" type="presParOf" srcId="{2DDE3430-0028-422C-861E-7EC30E570DF1}" destId="{1B8FB344-F834-4BB4-A6FA-DBD293116E4C}" srcOrd="1" destOrd="0" presId="urn:microsoft.com/office/officeart/2005/8/layout/orgChart1"/>
    <dgm:cxn modelId="{5E7798A5-8613-4CE0-AF17-229304373A92}" type="presParOf" srcId="{1B8FB344-F834-4BB4-A6FA-DBD293116E4C}" destId="{AE45CDC1-9C1B-4C60-93A2-0FEA1CC7085E}" srcOrd="0" destOrd="0" presId="urn:microsoft.com/office/officeart/2005/8/layout/orgChart1"/>
    <dgm:cxn modelId="{E26DD184-C4C1-45AD-A07E-7AAADAF51583}" type="presParOf" srcId="{AE45CDC1-9C1B-4C60-93A2-0FEA1CC7085E}" destId="{A67717DD-131A-474A-A037-1AA63CADA995}" srcOrd="0" destOrd="0" presId="urn:microsoft.com/office/officeart/2005/8/layout/orgChart1"/>
    <dgm:cxn modelId="{D0F145C2-EBAD-4763-95C9-348CCEDD61CF}" type="presParOf" srcId="{AE45CDC1-9C1B-4C60-93A2-0FEA1CC7085E}" destId="{E77823B5-1BE0-4744-A980-68E1C671FE96}" srcOrd="1" destOrd="0" presId="urn:microsoft.com/office/officeart/2005/8/layout/orgChart1"/>
    <dgm:cxn modelId="{18E51594-BE55-47EB-8E69-FF246458B617}" type="presParOf" srcId="{1B8FB344-F834-4BB4-A6FA-DBD293116E4C}" destId="{441AC17B-5A13-4F44-9CFC-AB7CB329B38E}" srcOrd="1" destOrd="0" presId="urn:microsoft.com/office/officeart/2005/8/layout/orgChart1"/>
    <dgm:cxn modelId="{434CE424-1E35-450A-8925-DE838F889F22}" type="presParOf" srcId="{441AC17B-5A13-4F44-9CFC-AB7CB329B38E}" destId="{D6682C75-82F5-4E58-B4A0-AFCC674F072C}" srcOrd="0" destOrd="0" presId="urn:microsoft.com/office/officeart/2005/8/layout/orgChart1"/>
    <dgm:cxn modelId="{8B885590-D6CD-4FB2-AFA2-24BF31C129D0}" type="presParOf" srcId="{441AC17B-5A13-4F44-9CFC-AB7CB329B38E}" destId="{169F176D-9216-41BF-A231-FF9BAAE9C3B2}" srcOrd="1" destOrd="0" presId="urn:microsoft.com/office/officeart/2005/8/layout/orgChart1"/>
    <dgm:cxn modelId="{B9F9CE78-553F-4A46-B3B0-8128A501F5CD}" type="presParOf" srcId="{169F176D-9216-41BF-A231-FF9BAAE9C3B2}" destId="{DB54B732-BA4F-490B-9800-756ACCB795C2}" srcOrd="0" destOrd="0" presId="urn:microsoft.com/office/officeart/2005/8/layout/orgChart1"/>
    <dgm:cxn modelId="{1A310EE7-6515-4231-93CE-C63A574EC885}" type="presParOf" srcId="{DB54B732-BA4F-490B-9800-756ACCB795C2}" destId="{1B0E861F-36D8-487B-8459-E19299C71EF6}" srcOrd="0" destOrd="0" presId="urn:microsoft.com/office/officeart/2005/8/layout/orgChart1"/>
    <dgm:cxn modelId="{A482437B-8901-4A21-9EB4-EC5204870735}" type="presParOf" srcId="{DB54B732-BA4F-490B-9800-756ACCB795C2}" destId="{799B4181-A22C-475A-8014-5542D6D86EEB}" srcOrd="1" destOrd="0" presId="urn:microsoft.com/office/officeart/2005/8/layout/orgChart1"/>
    <dgm:cxn modelId="{7DA22F1B-2A93-4D75-9E0A-1D083BAFC4D7}" type="presParOf" srcId="{169F176D-9216-41BF-A231-FF9BAAE9C3B2}" destId="{EFB5E2AB-1689-472B-BB0F-F38497C885C6}" srcOrd="1" destOrd="0" presId="urn:microsoft.com/office/officeart/2005/8/layout/orgChart1"/>
    <dgm:cxn modelId="{E834A2A9-400D-4DF6-8096-6DD257E133C8}" type="presParOf" srcId="{EFB5E2AB-1689-472B-BB0F-F38497C885C6}" destId="{1FC2B7D9-D9B6-4FF4-8EDC-B09A7C13A77E}" srcOrd="0" destOrd="0" presId="urn:microsoft.com/office/officeart/2005/8/layout/orgChart1"/>
    <dgm:cxn modelId="{4EF33059-F2BC-41B4-9770-39E8B25663E4}" type="presParOf" srcId="{EFB5E2AB-1689-472B-BB0F-F38497C885C6}" destId="{CFBC547C-65EF-4F3C-BB0F-86295E1B93F1}" srcOrd="1" destOrd="0" presId="urn:microsoft.com/office/officeart/2005/8/layout/orgChart1"/>
    <dgm:cxn modelId="{9180D816-4E36-4CDA-AB7F-5BAF6CC509D2}" type="presParOf" srcId="{CFBC547C-65EF-4F3C-BB0F-86295E1B93F1}" destId="{AE0E7E17-7EAF-416E-877C-79127CBDD407}" srcOrd="0" destOrd="0" presId="urn:microsoft.com/office/officeart/2005/8/layout/orgChart1"/>
    <dgm:cxn modelId="{868DDD21-265F-4B6F-83AF-FBCB7867B22C}" type="presParOf" srcId="{AE0E7E17-7EAF-416E-877C-79127CBDD407}" destId="{72BCA13C-589B-453E-8DBA-A260A003C06F}" srcOrd="0" destOrd="0" presId="urn:microsoft.com/office/officeart/2005/8/layout/orgChart1"/>
    <dgm:cxn modelId="{B262DBCA-99A9-4C3D-BAE3-2033F512BAB6}" type="presParOf" srcId="{AE0E7E17-7EAF-416E-877C-79127CBDD407}" destId="{3A59A5BF-328E-43F5-B86D-4730F2F56F1C}" srcOrd="1" destOrd="0" presId="urn:microsoft.com/office/officeart/2005/8/layout/orgChart1"/>
    <dgm:cxn modelId="{9531FF3F-BD1D-4447-87F7-99911C25D0B1}" type="presParOf" srcId="{CFBC547C-65EF-4F3C-BB0F-86295E1B93F1}" destId="{9A4F50AA-9B93-4446-9B4A-072E6333624B}" srcOrd="1" destOrd="0" presId="urn:microsoft.com/office/officeart/2005/8/layout/orgChart1"/>
    <dgm:cxn modelId="{3867A423-9435-4BEA-B43F-A9FAFD8A8005}" type="presParOf" srcId="{CFBC547C-65EF-4F3C-BB0F-86295E1B93F1}" destId="{2259ABD6-BA85-4EE2-8366-CB1C22F99182}" srcOrd="2" destOrd="0" presId="urn:microsoft.com/office/officeart/2005/8/layout/orgChart1"/>
    <dgm:cxn modelId="{4CA2D36D-0CFE-4102-8189-CCD9C6E385EE}" type="presParOf" srcId="{169F176D-9216-41BF-A231-FF9BAAE9C3B2}" destId="{C34DE93D-5E95-45CF-82F5-B8CF179453E3}" srcOrd="2" destOrd="0" presId="urn:microsoft.com/office/officeart/2005/8/layout/orgChart1"/>
    <dgm:cxn modelId="{C60198AC-E8B9-4F4D-B13C-ED2BDFC03D13}" type="presParOf" srcId="{1B8FB344-F834-4BB4-A6FA-DBD293116E4C}" destId="{F4380C73-E62C-411B-9CC5-F59657255B8C}" srcOrd="2" destOrd="0" presId="urn:microsoft.com/office/officeart/2005/8/layout/orgChart1"/>
    <dgm:cxn modelId="{A933B878-8586-4E64-89D1-ECB9EFE8C90B}" type="presParOf" srcId="{7E811740-244A-4769-BE7C-7AF6328E5F7F}" destId="{74AD61DA-9A2E-4B60-AACB-BAF6EBA71150}" srcOrd="2" destOrd="0" presId="urn:microsoft.com/office/officeart/2005/8/layout/orgChart1"/>
    <dgm:cxn modelId="{CE1F520E-80FA-41DA-8039-6A0A994CAAA8}" type="presParOf" srcId="{53E3CCDF-B989-4E90-9DAD-B77246D43E25}" destId="{D3E9E2FE-1981-4EB8-848B-3FDD71008CB2}" srcOrd="2" destOrd="0" presId="urn:microsoft.com/office/officeart/2005/8/layout/orgChart1"/>
    <dgm:cxn modelId="{BC94B22F-32D6-47DC-A6E5-5047D651E6A0}" type="presParOf" srcId="{62CD12E8-C29A-4629-80C6-0C65D2884C0A}" destId="{1C651957-D5E8-427F-98C4-A5EA8F7DF655}" srcOrd="2" destOrd="0" presId="urn:microsoft.com/office/officeart/2005/8/layout/orgChart1"/>
    <dgm:cxn modelId="{37743FB0-7CF3-4FEF-BAE1-9EA02552CA30}" type="presParOf" srcId="{0EFF353F-F36E-4539-8217-E43A46128E62}" destId="{218CBE49-05CB-4BE1-B906-8EBEEE416E7F}" srcOrd="2" destOrd="0" presId="urn:microsoft.com/office/officeart/2005/8/layout/orgChart1"/>
    <dgm:cxn modelId="{EB1A2702-64D0-4C4B-BE89-18EF18A6D66B}" type="presParOf" srcId="{0EFF353F-F36E-4539-8217-E43A46128E62}" destId="{248169A9-51CD-4341-85AD-AEFA1B9DF65D}" srcOrd="3" destOrd="0" presId="urn:microsoft.com/office/officeart/2005/8/layout/orgChart1"/>
    <dgm:cxn modelId="{6789C025-3F26-47E3-98C2-43053C8C5CB8}" type="presParOf" srcId="{248169A9-51CD-4341-85AD-AEFA1B9DF65D}" destId="{ABEA02B2-BA87-4E4B-9C62-B8EF19EEA4D2}" srcOrd="0" destOrd="0" presId="urn:microsoft.com/office/officeart/2005/8/layout/orgChart1"/>
    <dgm:cxn modelId="{67864859-08B0-45D9-972C-4C06672F6CE4}" type="presParOf" srcId="{ABEA02B2-BA87-4E4B-9C62-B8EF19EEA4D2}" destId="{A7FF5569-DAAC-4461-91F7-88963C15C6F6}" srcOrd="0" destOrd="0" presId="urn:microsoft.com/office/officeart/2005/8/layout/orgChart1"/>
    <dgm:cxn modelId="{122639AF-B207-4C6D-8AC6-552A4D99789D}" type="presParOf" srcId="{ABEA02B2-BA87-4E4B-9C62-B8EF19EEA4D2}" destId="{F36AAF65-5CD2-4724-A112-56C6571B617E}" srcOrd="1" destOrd="0" presId="urn:microsoft.com/office/officeart/2005/8/layout/orgChart1"/>
    <dgm:cxn modelId="{C0636AC9-73CA-44B8-81F4-4C7F0E17385F}" type="presParOf" srcId="{248169A9-51CD-4341-85AD-AEFA1B9DF65D}" destId="{3EF2B254-D6E0-4C27-A1C8-B830EEF82D8A}" srcOrd="1" destOrd="0" presId="urn:microsoft.com/office/officeart/2005/8/layout/orgChart1"/>
    <dgm:cxn modelId="{254E0DCF-C351-4DAC-8F56-E3DB10074700}" type="presParOf" srcId="{3EF2B254-D6E0-4C27-A1C8-B830EEF82D8A}" destId="{55884DDD-98F4-407F-A7BD-40DC925CAB82}" srcOrd="0" destOrd="0" presId="urn:microsoft.com/office/officeart/2005/8/layout/orgChart1"/>
    <dgm:cxn modelId="{DA549AF1-5446-4B54-B03C-4C9ABA136FE8}" type="presParOf" srcId="{3EF2B254-D6E0-4C27-A1C8-B830EEF82D8A}" destId="{A74681F8-14AF-460B-9E53-133AC01C8430}" srcOrd="1" destOrd="0" presId="urn:microsoft.com/office/officeart/2005/8/layout/orgChart1"/>
    <dgm:cxn modelId="{D508A120-6E12-4305-BEB8-7C0AEC47FBA1}" type="presParOf" srcId="{A74681F8-14AF-460B-9E53-133AC01C8430}" destId="{E8BAE600-B877-4136-88EE-F01AD8DF5783}" srcOrd="0" destOrd="0" presId="urn:microsoft.com/office/officeart/2005/8/layout/orgChart1"/>
    <dgm:cxn modelId="{99B00E08-1723-4D66-B211-438ECDDE6501}" type="presParOf" srcId="{E8BAE600-B877-4136-88EE-F01AD8DF5783}" destId="{BC28A288-33B3-49D8-A35E-76E7E2FCBE3E}" srcOrd="0" destOrd="0" presId="urn:microsoft.com/office/officeart/2005/8/layout/orgChart1"/>
    <dgm:cxn modelId="{730DD4E9-0EB7-4026-BBF9-8F5D28B54550}" type="presParOf" srcId="{E8BAE600-B877-4136-88EE-F01AD8DF5783}" destId="{86C88C97-BE55-41A3-BB90-CBF15D899A98}" srcOrd="1" destOrd="0" presId="urn:microsoft.com/office/officeart/2005/8/layout/orgChart1"/>
    <dgm:cxn modelId="{E6FA0A72-CFBB-4A5C-A44A-CA4B533B70B4}" type="presParOf" srcId="{A74681F8-14AF-460B-9E53-133AC01C8430}" destId="{2C1836AB-26FA-4124-9AAD-E76D88342AB2}" srcOrd="1" destOrd="0" presId="urn:microsoft.com/office/officeart/2005/8/layout/orgChart1"/>
    <dgm:cxn modelId="{00615179-A311-4AC2-BF28-BD5B90A3F6CE}" type="presParOf" srcId="{2C1836AB-26FA-4124-9AAD-E76D88342AB2}" destId="{B3F21862-0C33-4F7B-88D8-53C412E2CD4F}" srcOrd="0" destOrd="0" presId="urn:microsoft.com/office/officeart/2005/8/layout/orgChart1"/>
    <dgm:cxn modelId="{FFE18AEB-CB7D-4391-9C38-BD559AADEC2D}" type="presParOf" srcId="{2C1836AB-26FA-4124-9AAD-E76D88342AB2}" destId="{CA9BE0DB-80F9-47EF-8089-E4EE70131AC4}" srcOrd="1" destOrd="0" presId="urn:microsoft.com/office/officeart/2005/8/layout/orgChart1"/>
    <dgm:cxn modelId="{D10DB420-D346-4C60-842F-2C70675BE253}" type="presParOf" srcId="{CA9BE0DB-80F9-47EF-8089-E4EE70131AC4}" destId="{96890E0B-5059-40AE-B890-37A45DBBECD5}" srcOrd="0" destOrd="0" presId="urn:microsoft.com/office/officeart/2005/8/layout/orgChart1"/>
    <dgm:cxn modelId="{1FD24185-5116-4C74-ACA7-674B8FACAD9D}" type="presParOf" srcId="{96890E0B-5059-40AE-B890-37A45DBBECD5}" destId="{A1894508-569A-42A7-9AA4-08A5F0135454}" srcOrd="0" destOrd="0" presId="urn:microsoft.com/office/officeart/2005/8/layout/orgChart1"/>
    <dgm:cxn modelId="{7C220E1C-95F2-46D2-B4FF-697C5912CB17}" type="presParOf" srcId="{96890E0B-5059-40AE-B890-37A45DBBECD5}" destId="{374ACD3B-934B-4BE2-8871-7350F0888B10}" srcOrd="1" destOrd="0" presId="urn:microsoft.com/office/officeart/2005/8/layout/orgChart1"/>
    <dgm:cxn modelId="{A7D02951-35A9-4E9E-BAC4-0BF14BC3B5F8}" type="presParOf" srcId="{CA9BE0DB-80F9-47EF-8089-E4EE70131AC4}" destId="{FA71FA9C-EFF7-4A47-96F7-8119B0CCE321}" srcOrd="1" destOrd="0" presId="urn:microsoft.com/office/officeart/2005/8/layout/orgChart1"/>
    <dgm:cxn modelId="{2126478C-70DC-4B87-9DD2-B49AB11F0C6A}" type="presParOf" srcId="{CA9BE0DB-80F9-47EF-8089-E4EE70131AC4}" destId="{052577DF-3B9E-46CE-A54F-2160D32E446A}" srcOrd="2" destOrd="0" presId="urn:microsoft.com/office/officeart/2005/8/layout/orgChart1"/>
    <dgm:cxn modelId="{2B0ECB80-B2EC-4C1F-A8D7-1060FCB5E08A}" type="presParOf" srcId="{2C1836AB-26FA-4124-9AAD-E76D88342AB2}" destId="{E2762014-4850-4D4D-A4CA-731F269BEB46}" srcOrd="2" destOrd="0" presId="urn:microsoft.com/office/officeart/2005/8/layout/orgChart1"/>
    <dgm:cxn modelId="{69250976-02E2-4023-8EAB-FFF1D29B036C}" type="presParOf" srcId="{2C1836AB-26FA-4124-9AAD-E76D88342AB2}" destId="{2F4922FB-3FB6-47EB-AF91-1E33D490D1BC}" srcOrd="3" destOrd="0" presId="urn:microsoft.com/office/officeart/2005/8/layout/orgChart1"/>
    <dgm:cxn modelId="{41BCF649-49E8-4716-9397-6F1D048DE226}" type="presParOf" srcId="{2F4922FB-3FB6-47EB-AF91-1E33D490D1BC}" destId="{03F49599-9CEB-4A88-8AF7-69317EC0B390}" srcOrd="0" destOrd="0" presId="urn:microsoft.com/office/officeart/2005/8/layout/orgChart1"/>
    <dgm:cxn modelId="{436EAF66-90F0-497D-8E21-F42422A52CEA}" type="presParOf" srcId="{03F49599-9CEB-4A88-8AF7-69317EC0B390}" destId="{6CDF686A-D80E-40D8-9AE4-D4A7C735B900}" srcOrd="0" destOrd="0" presId="urn:microsoft.com/office/officeart/2005/8/layout/orgChart1"/>
    <dgm:cxn modelId="{F781DBA7-1B65-4FF2-A851-AA184E92C8BE}" type="presParOf" srcId="{03F49599-9CEB-4A88-8AF7-69317EC0B390}" destId="{6128A6EC-C709-4005-8C6E-2701245F4A97}" srcOrd="1" destOrd="0" presId="urn:microsoft.com/office/officeart/2005/8/layout/orgChart1"/>
    <dgm:cxn modelId="{5DCEC740-D767-48A7-9F3C-8C382B13DD77}" type="presParOf" srcId="{2F4922FB-3FB6-47EB-AF91-1E33D490D1BC}" destId="{91B2934E-604F-4B35-ABB3-39AA6688AB73}" srcOrd="1" destOrd="0" presId="urn:microsoft.com/office/officeart/2005/8/layout/orgChart1"/>
    <dgm:cxn modelId="{49194EC6-33A5-48B5-85E5-76707AA7B748}" type="presParOf" srcId="{91B2934E-604F-4B35-ABB3-39AA6688AB73}" destId="{C07EB839-29E7-4C62-BDED-BC2163177CC2}" srcOrd="0" destOrd="0" presId="urn:microsoft.com/office/officeart/2005/8/layout/orgChart1"/>
    <dgm:cxn modelId="{BC41DB09-7FC0-4818-8126-EC0BF1BE6320}" type="presParOf" srcId="{91B2934E-604F-4B35-ABB3-39AA6688AB73}" destId="{09610BDE-A4E7-4D39-A752-ED008B30958D}" srcOrd="1" destOrd="0" presId="urn:microsoft.com/office/officeart/2005/8/layout/orgChart1"/>
    <dgm:cxn modelId="{160285EA-C891-4558-92C8-ADD392DA7129}" type="presParOf" srcId="{09610BDE-A4E7-4D39-A752-ED008B30958D}" destId="{5333E101-CB23-47ED-AA3D-EB0AEF363FD6}" srcOrd="0" destOrd="0" presId="urn:microsoft.com/office/officeart/2005/8/layout/orgChart1"/>
    <dgm:cxn modelId="{B05F0B8C-A580-40F6-94C2-EC9A04860E7A}" type="presParOf" srcId="{5333E101-CB23-47ED-AA3D-EB0AEF363FD6}" destId="{E489074E-70E0-4A22-901A-B7E5E14F26B6}" srcOrd="0" destOrd="0" presId="urn:microsoft.com/office/officeart/2005/8/layout/orgChart1"/>
    <dgm:cxn modelId="{B16AA303-F635-47BB-8439-FD69A577C601}" type="presParOf" srcId="{5333E101-CB23-47ED-AA3D-EB0AEF363FD6}" destId="{10E5FC74-311B-4D0C-9811-82CBF6099543}" srcOrd="1" destOrd="0" presId="urn:microsoft.com/office/officeart/2005/8/layout/orgChart1"/>
    <dgm:cxn modelId="{F8C9CEB7-89F3-4AF2-9C0C-EC58EC384064}" type="presParOf" srcId="{09610BDE-A4E7-4D39-A752-ED008B30958D}" destId="{30C50586-8C9A-4C79-8334-44E72FCBA439}" srcOrd="1" destOrd="0" presId="urn:microsoft.com/office/officeart/2005/8/layout/orgChart1"/>
    <dgm:cxn modelId="{D8A689A6-BCD6-4D13-A741-F881E5767C3F}" type="presParOf" srcId="{30C50586-8C9A-4C79-8334-44E72FCBA439}" destId="{B4FDF76E-E70D-4B8D-9A31-55D264D69C3B}" srcOrd="0" destOrd="0" presId="urn:microsoft.com/office/officeart/2005/8/layout/orgChart1"/>
    <dgm:cxn modelId="{1099C629-3E5A-4031-9F2E-0E64D35B4287}" type="presParOf" srcId="{30C50586-8C9A-4C79-8334-44E72FCBA439}" destId="{3335393A-E4A1-4B9F-89B1-7821D27DA44C}" srcOrd="1" destOrd="0" presId="urn:microsoft.com/office/officeart/2005/8/layout/orgChart1"/>
    <dgm:cxn modelId="{91E19872-EE8B-4341-B1F4-89B19D987D67}" type="presParOf" srcId="{3335393A-E4A1-4B9F-89B1-7821D27DA44C}" destId="{392B3DED-8FF4-4FD0-B003-9ABF3D45D729}" srcOrd="0" destOrd="0" presId="urn:microsoft.com/office/officeart/2005/8/layout/orgChart1"/>
    <dgm:cxn modelId="{432564CB-6C1B-4F67-AF17-1DA7F8D223CB}" type="presParOf" srcId="{392B3DED-8FF4-4FD0-B003-9ABF3D45D729}" destId="{F9292411-3F3F-4D1C-8015-7C67B6BED135}" srcOrd="0" destOrd="0" presId="urn:microsoft.com/office/officeart/2005/8/layout/orgChart1"/>
    <dgm:cxn modelId="{D3540E2B-C472-4FC6-B138-3EB43C5673DE}" type="presParOf" srcId="{392B3DED-8FF4-4FD0-B003-9ABF3D45D729}" destId="{7C437CBC-CA25-42BF-A820-29B6611D0239}" srcOrd="1" destOrd="0" presId="urn:microsoft.com/office/officeart/2005/8/layout/orgChart1"/>
    <dgm:cxn modelId="{FF2BD46A-C676-49F4-AEB4-F4300148A96A}" type="presParOf" srcId="{3335393A-E4A1-4B9F-89B1-7821D27DA44C}" destId="{E37042B9-4FBA-4058-8458-BAC87F5E8F56}" srcOrd="1" destOrd="0" presId="urn:microsoft.com/office/officeart/2005/8/layout/orgChart1"/>
    <dgm:cxn modelId="{4A2FC532-2B6C-4EE3-8E3C-9EDD56A3CEF6}" type="presParOf" srcId="{3335393A-E4A1-4B9F-89B1-7821D27DA44C}" destId="{2645D782-5DB4-4453-AFB1-CFFB0CFA2299}" srcOrd="2" destOrd="0" presId="urn:microsoft.com/office/officeart/2005/8/layout/orgChart1"/>
    <dgm:cxn modelId="{4F8FDAC9-5A70-4C19-8DD5-D1FB60753118}" type="presParOf" srcId="{30C50586-8C9A-4C79-8334-44E72FCBA439}" destId="{F05131DD-06DC-4FC3-AD8A-061AFF8718FF}" srcOrd="2" destOrd="0" presId="urn:microsoft.com/office/officeart/2005/8/layout/orgChart1"/>
    <dgm:cxn modelId="{75F4BC95-9AA8-4829-9D56-DCD6B8B77294}" type="presParOf" srcId="{30C50586-8C9A-4C79-8334-44E72FCBA439}" destId="{746BB01C-9183-4ADE-A478-5CFE5A8AE8FD}" srcOrd="3" destOrd="0" presId="urn:microsoft.com/office/officeart/2005/8/layout/orgChart1"/>
    <dgm:cxn modelId="{FAE65C89-30DB-47A4-8A7E-91E907ECA085}" type="presParOf" srcId="{746BB01C-9183-4ADE-A478-5CFE5A8AE8FD}" destId="{E9FF9483-7648-4EE1-B154-6F9A8E69917F}" srcOrd="0" destOrd="0" presId="urn:microsoft.com/office/officeart/2005/8/layout/orgChart1"/>
    <dgm:cxn modelId="{6F530AEF-C75F-42E3-8113-595842BBDBB1}" type="presParOf" srcId="{E9FF9483-7648-4EE1-B154-6F9A8E69917F}" destId="{7340D587-9E36-4078-8CD8-942299364027}" srcOrd="0" destOrd="0" presId="urn:microsoft.com/office/officeart/2005/8/layout/orgChart1"/>
    <dgm:cxn modelId="{A0039FEF-C199-4C11-9446-7436985AEB05}" type="presParOf" srcId="{E9FF9483-7648-4EE1-B154-6F9A8E69917F}" destId="{E5FF03E3-C971-4635-AA06-327FF081943B}" srcOrd="1" destOrd="0" presId="urn:microsoft.com/office/officeart/2005/8/layout/orgChart1"/>
    <dgm:cxn modelId="{9F8D5765-FBBD-4DB1-9419-4D39F881A08E}" type="presParOf" srcId="{746BB01C-9183-4ADE-A478-5CFE5A8AE8FD}" destId="{062D11E7-0171-4254-AADF-21AD93C2397F}" srcOrd="1" destOrd="0" presId="urn:microsoft.com/office/officeart/2005/8/layout/orgChart1"/>
    <dgm:cxn modelId="{166790A1-A44E-4E44-BE02-DDA67ECAD86E}" type="presParOf" srcId="{062D11E7-0171-4254-AADF-21AD93C2397F}" destId="{CBCFF060-9856-486F-A98F-98037622712A}" srcOrd="0" destOrd="0" presId="urn:microsoft.com/office/officeart/2005/8/layout/orgChart1"/>
    <dgm:cxn modelId="{59AE77E4-C82E-4A70-81C9-445D10C0D3BF}" type="presParOf" srcId="{062D11E7-0171-4254-AADF-21AD93C2397F}" destId="{3C0CBED1-DE07-4DB5-98BD-7F2AE6425B29}" srcOrd="1" destOrd="0" presId="urn:microsoft.com/office/officeart/2005/8/layout/orgChart1"/>
    <dgm:cxn modelId="{92E13A3B-0713-4F3F-98ED-D4972D337ECD}" type="presParOf" srcId="{3C0CBED1-DE07-4DB5-98BD-7F2AE6425B29}" destId="{42B99EE2-22FE-4F8B-9DEA-A487433D0458}" srcOrd="0" destOrd="0" presId="urn:microsoft.com/office/officeart/2005/8/layout/orgChart1"/>
    <dgm:cxn modelId="{AC0110F7-5E25-471D-BC2B-408277961C49}" type="presParOf" srcId="{42B99EE2-22FE-4F8B-9DEA-A487433D0458}" destId="{9205E30C-D334-439E-AD6C-BE82A89F69BD}" srcOrd="0" destOrd="0" presId="urn:microsoft.com/office/officeart/2005/8/layout/orgChart1"/>
    <dgm:cxn modelId="{98696EEC-DBE6-44BF-8528-E20C5C0FDEAF}" type="presParOf" srcId="{42B99EE2-22FE-4F8B-9DEA-A487433D0458}" destId="{AB8102AC-DD60-4059-BCDD-B95A17087E6F}" srcOrd="1" destOrd="0" presId="urn:microsoft.com/office/officeart/2005/8/layout/orgChart1"/>
    <dgm:cxn modelId="{E5166F7C-B926-4AFB-B0AC-BB17A4B02B60}" type="presParOf" srcId="{3C0CBED1-DE07-4DB5-98BD-7F2AE6425B29}" destId="{41CEFEF4-40E5-4315-8AA7-5C792D63EA14}" srcOrd="1" destOrd="0" presId="urn:microsoft.com/office/officeart/2005/8/layout/orgChart1"/>
    <dgm:cxn modelId="{A2EB789D-19C0-43AD-962C-52ECA1F42CC5}" type="presParOf" srcId="{3C0CBED1-DE07-4DB5-98BD-7F2AE6425B29}" destId="{C77169A5-3777-4048-BFAF-34A42C6685B4}" srcOrd="2" destOrd="0" presId="urn:microsoft.com/office/officeart/2005/8/layout/orgChart1"/>
    <dgm:cxn modelId="{141C736E-877D-4FC1-A573-C5CBBD9819FC}" type="presParOf" srcId="{746BB01C-9183-4ADE-A478-5CFE5A8AE8FD}" destId="{AC0C218B-4F28-4D8E-BA06-E61B97A47127}" srcOrd="2" destOrd="0" presId="urn:microsoft.com/office/officeart/2005/8/layout/orgChart1"/>
    <dgm:cxn modelId="{82DE825B-A683-4F9B-9E7B-6C134CA844A5}" type="presParOf" srcId="{09610BDE-A4E7-4D39-A752-ED008B30958D}" destId="{FF5856D0-79A2-4609-BB22-168EF4848C0D}" srcOrd="2" destOrd="0" presId="urn:microsoft.com/office/officeart/2005/8/layout/orgChart1"/>
    <dgm:cxn modelId="{26C2F6B3-324A-4312-805B-DD3AC6A9AD5B}" type="presParOf" srcId="{91B2934E-604F-4B35-ABB3-39AA6688AB73}" destId="{A025C1E2-9B5C-466B-9D68-05FDAD833780}" srcOrd="2" destOrd="0" presId="urn:microsoft.com/office/officeart/2005/8/layout/orgChart1"/>
    <dgm:cxn modelId="{62E57ABD-49B0-4CBD-9357-E84C6782E7FB}" type="presParOf" srcId="{91B2934E-604F-4B35-ABB3-39AA6688AB73}" destId="{B520ADA0-4849-4F9C-B708-BCFD818A455F}" srcOrd="3" destOrd="0" presId="urn:microsoft.com/office/officeart/2005/8/layout/orgChart1"/>
    <dgm:cxn modelId="{A4D9DBB5-32B7-4761-A6AC-A391CC5844A5}" type="presParOf" srcId="{B520ADA0-4849-4F9C-B708-BCFD818A455F}" destId="{8A0B96FA-4FA1-4F09-A284-279CF6570FB7}" srcOrd="0" destOrd="0" presId="urn:microsoft.com/office/officeart/2005/8/layout/orgChart1"/>
    <dgm:cxn modelId="{9055E5E3-309A-471B-9FE0-E25F94F40304}" type="presParOf" srcId="{8A0B96FA-4FA1-4F09-A284-279CF6570FB7}" destId="{600648F0-2F7D-4554-8E8F-61F9D604FC1C}" srcOrd="0" destOrd="0" presId="urn:microsoft.com/office/officeart/2005/8/layout/orgChart1"/>
    <dgm:cxn modelId="{AE8F779E-82BF-48CF-938A-D0DBA90D4E62}" type="presParOf" srcId="{8A0B96FA-4FA1-4F09-A284-279CF6570FB7}" destId="{D709C62B-E3B2-4F62-93A3-B0F2BA5DB6C8}" srcOrd="1" destOrd="0" presId="urn:microsoft.com/office/officeart/2005/8/layout/orgChart1"/>
    <dgm:cxn modelId="{C1C1E70A-C56D-4BCC-B403-DC7052B3510A}" type="presParOf" srcId="{B520ADA0-4849-4F9C-B708-BCFD818A455F}" destId="{160578A8-2FBC-483B-9F02-171267AF8134}" srcOrd="1" destOrd="0" presId="urn:microsoft.com/office/officeart/2005/8/layout/orgChart1"/>
    <dgm:cxn modelId="{7C3DDE57-8B3F-4731-A36D-98525C85561F}" type="presParOf" srcId="{B520ADA0-4849-4F9C-B708-BCFD818A455F}" destId="{3D5A86B4-C8F5-4A1A-97E0-B45F5CE61520}" srcOrd="2" destOrd="0" presId="urn:microsoft.com/office/officeart/2005/8/layout/orgChart1"/>
    <dgm:cxn modelId="{7605B1AE-69FC-43E7-A8BA-6A2E9557E842}" type="presParOf" srcId="{2F4922FB-3FB6-47EB-AF91-1E33D490D1BC}" destId="{D4522FAD-D3F8-4E9D-A4F3-37F5D07B798D}" srcOrd="2" destOrd="0" presId="urn:microsoft.com/office/officeart/2005/8/layout/orgChart1"/>
    <dgm:cxn modelId="{AA9A9768-27CD-493B-B3EA-2D0FD045299A}" type="presParOf" srcId="{A74681F8-14AF-460B-9E53-133AC01C8430}" destId="{C649A8DC-926F-46D8-A251-768A63BF52B8}" srcOrd="2" destOrd="0" presId="urn:microsoft.com/office/officeart/2005/8/layout/orgChart1"/>
    <dgm:cxn modelId="{3B3AFB27-38D7-4D5C-BD12-9C187D199DD0}" type="presParOf" srcId="{248169A9-51CD-4341-85AD-AEFA1B9DF65D}" destId="{0484E48B-A2DB-47B8-ACD9-0FEF736A4016}" srcOrd="2" destOrd="0" presId="urn:microsoft.com/office/officeart/2005/8/layout/orgChart1"/>
    <dgm:cxn modelId="{192B2309-DA5A-47E9-9726-DE88090DF200}" type="presParOf" srcId="{8B4B85C6-8B6F-460C-B80F-F73C2CFCB59F}" destId="{7B45C213-3FA8-4E6E-B003-A0ED59AB375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5C1E2-9B5C-466B-9D68-05FDAD833780}">
      <dsp:nvSpPr>
        <dsp:cNvPr id="0" name=""/>
        <dsp:cNvSpPr/>
      </dsp:nvSpPr>
      <dsp:spPr>
        <a:xfrm>
          <a:off x="5559492" y="2763733"/>
          <a:ext cx="10597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97895"/>
              </a:lnTo>
              <a:lnTo>
                <a:pt x="1059703" y="97895"/>
              </a:lnTo>
              <a:lnTo>
                <a:pt x="1059703" y="1324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FF060-9856-486F-A98F-98037622712A}">
      <dsp:nvSpPr>
        <dsp:cNvPr id="0" name=""/>
        <dsp:cNvSpPr/>
      </dsp:nvSpPr>
      <dsp:spPr>
        <a:xfrm>
          <a:off x="4519453" y="4052446"/>
          <a:ext cx="248353" cy="384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4497"/>
              </a:lnTo>
              <a:lnTo>
                <a:pt x="248353" y="3844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5131DD-06DC-4FC3-AD8A-061AFF8718FF}">
      <dsp:nvSpPr>
        <dsp:cNvPr id="0" name=""/>
        <dsp:cNvSpPr/>
      </dsp:nvSpPr>
      <dsp:spPr>
        <a:xfrm>
          <a:off x="4616123" y="3423237"/>
          <a:ext cx="5656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0288"/>
              </a:lnTo>
              <a:lnTo>
                <a:pt x="565604" y="80288"/>
              </a:lnTo>
              <a:lnTo>
                <a:pt x="565604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DF76E-E70D-4B8D-9A31-55D264D69C3B}">
      <dsp:nvSpPr>
        <dsp:cNvPr id="0" name=""/>
        <dsp:cNvSpPr/>
      </dsp:nvSpPr>
      <dsp:spPr>
        <a:xfrm>
          <a:off x="3753711" y="3423237"/>
          <a:ext cx="862411" cy="91440"/>
        </a:xfrm>
        <a:custGeom>
          <a:avLst/>
          <a:gdLst/>
          <a:ahLst/>
          <a:cxnLst/>
          <a:rect l="0" t="0" r="0" b="0"/>
          <a:pathLst>
            <a:path>
              <a:moveTo>
                <a:pt x="862411" y="45720"/>
              </a:moveTo>
              <a:lnTo>
                <a:pt x="862411" y="80288"/>
              </a:lnTo>
              <a:lnTo>
                <a:pt x="0" y="80288"/>
              </a:lnTo>
              <a:lnTo>
                <a:pt x="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EB839-29E7-4C62-BDED-BC2163177CC2}">
      <dsp:nvSpPr>
        <dsp:cNvPr id="0" name=""/>
        <dsp:cNvSpPr/>
      </dsp:nvSpPr>
      <dsp:spPr>
        <a:xfrm>
          <a:off x="4616123" y="2763733"/>
          <a:ext cx="943369" cy="91440"/>
        </a:xfrm>
        <a:custGeom>
          <a:avLst/>
          <a:gdLst/>
          <a:ahLst/>
          <a:cxnLst/>
          <a:rect l="0" t="0" r="0" b="0"/>
          <a:pathLst>
            <a:path>
              <a:moveTo>
                <a:pt x="943369" y="45720"/>
              </a:moveTo>
              <a:lnTo>
                <a:pt x="943369" y="80288"/>
              </a:lnTo>
              <a:lnTo>
                <a:pt x="0" y="80288"/>
              </a:lnTo>
              <a:lnTo>
                <a:pt x="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762014-4850-4D4D-A4CA-731F269BEB46}">
      <dsp:nvSpPr>
        <dsp:cNvPr id="0" name=""/>
        <dsp:cNvSpPr/>
      </dsp:nvSpPr>
      <dsp:spPr>
        <a:xfrm>
          <a:off x="5496333" y="2059561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71963"/>
              </a:lnTo>
              <a:lnTo>
                <a:pt x="63158" y="71963"/>
              </a:lnTo>
              <a:lnTo>
                <a:pt x="63158" y="1065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21862-0C33-4F7B-88D8-53C412E2CD4F}">
      <dsp:nvSpPr>
        <dsp:cNvPr id="0" name=""/>
        <dsp:cNvSpPr/>
      </dsp:nvSpPr>
      <dsp:spPr>
        <a:xfrm>
          <a:off x="3950014" y="2105281"/>
          <a:ext cx="1592039" cy="126508"/>
        </a:xfrm>
        <a:custGeom>
          <a:avLst/>
          <a:gdLst/>
          <a:ahLst/>
          <a:cxnLst/>
          <a:rect l="0" t="0" r="0" b="0"/>
          <a:pathLst>
            <a:path>
              <a:moveTo>
                <a:pt x="1592039" y="0"/>
              </a:moveTo>
              <a:lnTo>
                <a:pt x="1592039" y="91940"/>
              </a:lnTo>
              <a:lnTo>
                <a:pt x="0" y="91940"/>
              </a:lnTo>
              <a:lnTo>
                <a:pt x="0" y="12650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884DDD-98F4-407F-A7BD-40DC925CAB82}">
      <dsp:nvSpPr>
        <dsp:cNvPr id="0" name=""/>
        <dsp:cNvSpPr/>
      </dsp:nvSpPr>
      <dsp:spPr>
        <a:xfrm>
          <a:off x="5496333" y="1396330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88937" y="45720"/>
              </a:moveTo>
              <a:lnTo>
                <a:pt x="88937" y="88293"/>
              </a:lnTo>
              <a:lnTo>
                <a:pt x="45720" y="88293"/>
              </a:lnTo>
              <a:lnTo>
                <a:pt x="45720" y="1228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8CBE49-05CB-4BE1-B906-8EBEEE416E7F}">
      <dsp:nvSpPr>
        <dsp:cNvPr id="0" name=""/>
        <dsp:cNvSpPr/>
      </dsp:nvSpPr>
      <dsp:spPr>
        <a:xfrm>
          <a:off x="3648120" y="724206"/>
          <a:ext cx="19371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0607"/>
              </a:lnTo>
              <a:lnTo>
                <a:pt x="1937150" y="80607"/>
              </a:lnTo>
              <a:lnTo>
                <a:pt x="1937150" y="115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2B7D9-D9B6-4FF4-8EDC-B09A7C13A77E}">
      <dsp:nvSpPr>
        <dsp:cNvPr id="0" name=""/>
        <dsp:cNvSpPr/>
      </dsp:nvSpPr>
      <dsp:spPr>
        <a:xfrm>
          <a:off x="2167362" y="4149570"/>
          <a:ext cx="164362" cy="396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6966"/>
              </a:lnTo>
              <a:lnTo>
                <a:pt x="164362" y="3969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682C75-82F5-4E58-B4A0-AFCC674F072C}">
      <dsp:nvSpPr>
        <dsp:cNvPr id="0" name=""/>
        <dsp:cNvSpPr/>
      </dsp:nvSpPr>
      <dsp:spPr>
        <a:xfrm>
          <a:off x="2559943" y="3377689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29EE66-C941-4387-9E33-C802ABE992EF}">
      <dsp:nvSpPr>
        <dsp:cNvPr id="0" name=""/>
        <dsp:cNvSpPr/>
      </dsp:nvSpPr>
      <dsp:spPr>
        <a:xfrm>
          <a:off x="2559943" y="2695272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45A1C-EAD8-48E4-AC88-AB643E8E66E9}">
      <dsp:nvSpPr>
        <dsp:cNvPr id="0" name=""/>
        <dsp:cNvSpPr/>
      </dsp:nvSpPr>
      <dsp:spPr>
        <a:xfrm>
          <a:off x="2559943" y="2009259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18070-80D2-4424-932F-B9AD3E31EFD9}">
      <dsp:nvSpPr>
        <dsp:cNvPr id="0" name=""/>
        <dsp:cNvSpPr/>
      </dsp:nvSpPr>
      <dsp:spPr>
        <a:xfrm>
          <a:off x="2559943" y="1351513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22478D-B7D1-4820-8BB0-323781BE2862}">
      <dsp:nvSpPr>
        <dsp:cNvPr id="0" name=""/>
        <dsp:cNvSpPr/>
      </dsp:nvSpPr>
      <dsp:spPr>
        <a:xfrm>
          <a:off x="2605663" y="724206"/>
          <a:ext cx="1042456" cy="91440"/>
        </a:xfrm>
        <a:custGeom>
          <a:avLst/>
          <a:gdLst/>
          <a:ahLst/>
          <a:cxnLst/>
          <a:rect l="0" t="0" r="0" b="0"/>
          <a:pathLst>
            <a:path>
              <a:moveTo>
                <a:pt x="1042456" y="45720"/>
              </a:moveTo>
              <a:lnTo>
                <a:pt x="1042456" y="80288"/>
              </a:lnTo>
              <a:lnTo>
                <a:pt x="0" y="80288"/>
              </a:lnTo>
              <a:lnTo>
                <a:pt x="0" y="1148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7A12EA-0271-4917-BE5E-E4465477647E}">
      <dsp:nvSpPr>
        <dsp:cNvPr id="0" name=""/>
        <dsp:cNvSpPr/>
      </dsp:nvSpPr>
      <dsp:spPr>
        <a:xfrm>
          <a:off x="2463722" y="3570"/>
          <a:ext cx="2368795" cy="766356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Aaron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1Ch 6:3</a:t>
          </a:r>
        </a:p>
      </dsp:txBody>
      <dsp:txXfrm>
        <a:off x="2463722" y="3570"/>
        <a:ext cx="2368795" cy="766356"/>
      </dsp:txXfrm>
    </dsp:sp>
    <dsp:sp modelId="{9DEB5BA7-7525-4063-B342-F5224A45952F}">
      <dsp:nvSpPr>
        <dsp:cNvPr id="0" name=""/>
        <dsp:cNvSpPr/>
      </dsp:nvSpPr>
      <dsp:spPr>
        <a:xfrm>
          <a:off x="1851447" y="839063"/>
          <a:ext cx="1508432" cy="55817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Eleazar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6:3</a:t>
          </a:r>
        </a:p>
      </dsp:txBody>
      <dsp:txXfrm>
        <a:off x="1851447" y="839063"/>
        <a:ext cx="1508432" cy="558170"/>
      </dsp:txXfrm>
    </dsp:sp>
    <dsp:sp modelId="{B243AA89-5763-49B7-B575-99FE3FE8A32F}">
      <dsp:nvSpPr>
        <dsp:cNvPr id="0" name=""/>
        <dsp:cNvSpPr/>
      </dsp:nvSpPr>
      <dsp:spPr>
        <a:xfrm>
          <a:off x="2012251" y="1466370"/>
          <a:ext cx="1186824" cy="588608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Zerahiah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6:6</a:t>
          </a:r>
        </a:p>
      </dsp:txBody>
      <dsp:txXfrm>
        <a:off x="2012251" y="1466370"/>
        <a:ext cx="1186824" cy="588608"/>
      </dsp:txXfrm>
    </dsp:sp>
    <dsp:sp modelId="{36D7DD12-7814-4A76-85B3-5B003430F2B9}">
      <dsp:nvSpPr>
        <dsp:cNvPr id="0" name=""/>
        <dsp:cNvSpPr/>
      </dsp:nvSpPr>
      <dsp:spPr>
        <a:xfrm>
          <a:off x="2012251" y="2124116"/>
          <a:ext cx="1186824" cy="61687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Meriaoth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6:6</a:t>
          </a:r>
        </a:p>
      </dsp:txBody>
      <dsp:txXfrm>
        <a:off x="2012251" y="2124116"/>
        <a:ext cx="1186824" cy="616875"/>
      </dsp:txXfrm>
    </dsp:sp>
    <dsp:sp modelId="{A67717DD-131A-474A-A037-1AA63CADA995}">
      <dsp:nvSpPr>
        <dsp:cNvPr id="0" name=""/>
        <dsp:cNvSpPr/>
      </dsp:nvSpPr>
      <dsp:spPr>
        <a:xfrm>
          <a:off x="2005609" y="2810128"/>
          <a:ext cx="1200108" cy="61328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Amariah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6:7</a:t>
          </a:r>
        </a:p>
      </dsp:txBody>
      <dsp:txXfrm>
        <a:off x="2005609" y="2810128"/>
        <a:ext cx="1200108" cy="613280"/>
      </dsp:txXfrm>
    </dsp:sp>
    <dsp:sp modelId="{1B0E861F-36D8-487B-8459-E19299C71EF6}">
      <dsp:nvSpPr>
        <dsp:cNvPr id="0" name=""/>
        <dsp:cNvSpPr/>
      </dsp:nvSpPr>
      <dsp:spPr>
        <a:xfrm>
          <a:off x="2057787" y="3492546"/>
          <a:ext cx="1095751" cy="657024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Ahitub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6:7</a:t>
          </a:r>
        </a:p>
      </dsp:txBody>
      <dsp:txXfrm>
        <a:off x="2057787" y="3492546"/>
        <a:ext cx="1095751" cy="657024"/>
      </dsp:txXfrm>
    </dsp:sp>
    <dsp:sp modelId="{72BCA13C-589B-453E-8DBA-A260A003C06F}">
      <dsp:nvSpPr>
        <dsp:cNvPr id="0" name=""/>
        <dsp:cNvSpPr/>
      </dsp:nvSpPr>
      <dsp:spPr>
        <a:xfrm>
          <a:off x="2331725" y="4218707"/>
          <a:ext cx="1275141" cy="655659"/>
        </a:xfrm>
        <a:prstGeom prst="rect">
          <a:avLst/>
        </a:prstGeom>
        <a:solidFill>
          <a:srgbClr val="00B0F0"/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Zadok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6:8</a:t>
          </a:r>
        </a:p>
      </dsp:txBody>
      <dsp:txXfrm>
        <a:off x="2331725" y="4218707"/>
        <a:ext cx="1275141" cy="655659"/>
      </dsp:txXfrm>
    </dsp:sp>
    <dsp:sp modelId="{A7FF5569-DAAC-4461-91F7-88963C15C6F6}">
      <dsp:nvSpPr>
        <dsp:cNvPr id="0" name=""/>
        <dsp:cNvSpPr/>
      </dsp:nvSpPr>
      <dsp:spPr>
        <a:xfrm>
          <a:off x="4783003" y="839382"/>
          <a:ext cx="1604535" cy="60266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Ithamar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6:3</a:t>
          </a:r>
        </a:p>
      </dsp:txBody>
      <dsp:txXfrm>
        <a:off x="4783003" y="839382"/>
        <a:ext cx="1604535" cy="602668"/>
      </dsp:txXfrm>
    </dsp:sp>
    <dsp:sp modelId="{BC28A288-33B3-49D8-A35E-76E7E2FCBE3E}">
      <dsp:nvSpPr>
        <dsp:cNvPr id="0" name=""/>
        <dsp:cNvSpPr/>
      </dsp:nvSpPr>
      <dsp:spPr>
        <a:xfrm>
          <a:off x="4949682" y="1519192"/>
          <a:ext cx="1184743" cy="58608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Eli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1:9</a:t>
          </a:r>
        </a:p>
      </dsp:txBody>
      <dsp:txXfrm>
        <a:off x="4949682" y="1519192"/>
        <a:ext cx="1184743" cy="586088"/>
      </dsp:txXfrm>
    </dsp:sp>
    <dsp:sp modelId="{A1894508-569A-42A7-9AA4-08A5F0135454}">
      <dsp:nvSpPr>
        <dsp:cNvPr id="0" name=""/>
        <dsp:cNvSpPr/>
      </dsp:nvSpPr>
      <dsp:spPr>
        <a:xfrm>
          <a:off x="3406938" y="2231790"/>
          <a:ext cx="1086151" cy="549439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Hophni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 1Sa 1:3</a:t>
          </a:r>
          <a:r>
            <a:rPr lang="en-US" sz="1000" kern="1200" dirty="0"/>
            <a:t>	</a:t>
          </a:r>
        </a:p>
      </dsp:txBody>
      <dsp:txXfrm>
        <a:off x="3406938" y="2231790"/>
        <a:ext cx="1086151" cy="549439"/>
      </dsp:txXfrm>
    </dsp:sp>
    <dsp:sp modelId="{6CDF686A-D80E-40D8-9AE4-D4A7C735B900}">
      <dsp:nvSpPr>
        <dsp:cNvPr id="0" name=""/>
        <dsp:cNvSpPr/>
      </dsp:nvSpPr>
      <dsp:spPr>
        <a:xfrm>
          <a:off x="4812755" y="2166093"/>
          <a:ext cx="1493475" cy="64336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Phineas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1:3</a:t>
          </a:r>
        </a:p>
      </dsp:txBody>
      <dsp:txXfrm>
        <a:off x="4812755" y="2166093"/>
        <a:ext cx="1493475" cy="643360"/>
      </dsp:txXfrm>
    </dsp:sp>
    <dsp:sp modelId="{E489074E-70E0-4A22-901A-B7E5E14F26B6}">
      <dsp:nvSpPr>
        <dsp:cNvPr id="0" name=""/>
        <dsp:cNvSpPr/>
      </dsp:nvSpPr>
      <dsp:spPr>
        <a:xfrm>
          <a:off x="4024268" y="2878590"/>
          <a:ext cx="1183709" cy="590366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Ahitub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14:3</a:t>
          </a:r>
        </a:p>
      </dsp:txBody>
      <dsp:txXfrm>
        <a:off x="4024268" y="2878590"/>
        <a:ext cx="1183709" cy="590366"/>
      </dsp:txXfrm>
    </dsp:sp>
    <dsp:sp modelId="{F9292411-3F3F-4D1C-8015-7C67B6BED135}">
      <dsp:nvSpPr>
        <dsp:cNvPr id="0" name=""/>
        <dsp:cNvSpPr/>
      </dsp:nvSpPr>
      <dsp:spPr>
        <a:xfrm>
          <a:off x="3222675" y="3538094"/>
          <a:ext cx="1062072" cy="53058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Ahiah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14:3</a:t>
          </a:r>
        </a:p>
      </dsp:txBody>
      <dsp:txXfrm>
        <a:off x="3222675" y="3538094"/>
        <a:ext cx="1062072" cy="530580"/>
      </dsp:txXfrm>
    </dsp:sp>
    <dsp:sp modelId="{7340D587-9E36-4078-8CD8-942299364027}">
      <dsp:nvSpPr>
        <dsp:cNvPr id="0" name=""/>
        <dsp:cNvSpPr/>
      </dsp:nvSpPr>
      <dsp:spPr>
        <a:xfrm>
          <a:off x="4353884" y="3538094"/>
          <a:ext cx="1655686" cy="514352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Abimelech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22:9</a:t>
          </a:r>
        </a:p>
      </dsp:txBody>
      <dsp:txXfrm>
        <a:off x="4353884" y="3538094"/>
        <a:ext cx="1655686" cy="514352"/>
      </dsp:txXfrm>
    </dsp:sp>
    <dsp:sp modelId="{9205E30C-D334-439E-AD6C-BE82A89F69BD}">
      <dsp:nvSpPr>
        <dsp:cNvPr id="0" name=""/>
        <dsp:cNvSpPr/>
      </dsp:nvSpPr>
      <dsp:spPr>
        <a:xfrm>
          <a:off x="4767806" y="4121583"/>
          <a:ext cx="1743510" cy="630721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Abiathar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22:20; 1Ch 24:3</a:t>
          </a:r>
        </a:p>
      </dsp:txBody>
      <dsp:txXfrm>
        <a:off x="4767806" y="4121583"/>
        <a:ext cx="1743510" cy="630721"/>
      </dsp:txXfrm>
    </dsp:sp>
    <dsp:sp modelId="{600648F0-2F7D-4554-8E8F-61F9D604FC1C}">
      <dsp:nvSpPr>
        <dsp:cNvPr id="0" name=""/>
        <dsp:cNvSpPr/>
      </dsp:nvSpPr>
      <dsp:spPr>
        <a:xfrm>
          <a:off x="6049718" y="2896197"/>
          <a:ext cx="1138955" cy="621796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Ichabod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4:21</a:t>
          </a:r>
        </a:p>
      </dsp:txBody>
      <dsp:txXfrm>
        <a:off x="6049718" y="2896197"/>
        <a:ext cx="1138955" cy="6217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25C1E2-9B5C-466B-9D68-05FDAD833780}">
      <dsp:nvSpPr>
        <dsp:cNvPr id="0" name=""/>
        <dsp:cNvSpPr/>
      </dsp:nvSpPr>
      <dsp:spPr>
        <a:xfrm>
          <a:off x="5559492" y="2763733"/>
          <a:ext cx="10597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97895"/>
              </a:lnTo>
              <a:lnTo>
                <a:pt x="1059703" y="97895"/>
              </a:lnTo>
              <a:lnTo>
                <a:pt x="1059703" y="13246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CFF060-9856-486F-A98F-98037622712A}">
      <dsp:nvSpPr>
        <dsp:cNvPr id="0" name=""/>
        <dsp:cNvSpPr/>
      </dsp:nvSpPr>
      <dsp:spPr>
        <a:xfrm>
          <a:off x="4519453" y="4052446"/>
          <a:ext cx="248353" cy="3844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4497"/>
              </a:lnTo>
              <a:lnTo>
                <a:pt x="248353" y="38449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5131DD-06DC-4FC3-AD8A-061AFF8718FF}">
      <dsp:nvSpPr>
        <dsp:cNvPr id="0" name=""/>
        <dsp:cNvSpPr/>
      </dsp:nvSpPr>
      <dsp:spPr>
        <a:xfrm>
          <a:off x="4616123" y="3423237"/>
          <a:ext cx="56560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0288"/>
              </a:lnTo>
              <a:lnTo>
                <a:pt x="565604" y="80288"/>
              </a:lnTo>
              <a:lnTo>
                <a:pt x="565604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DF76E-E70D-4B8D-9A31-55D264D69C3B}">
      <dsp:nvSpPr>
        <dsp:cNvPr id="0" name=""/>
        <dsp:cNvSpPr/>
      </dsp:nvSpPr>
      <dsp:spPr>
        <a:xfrm>
          <a:off x="3753711" y="3423237"/>
          <a:ext cx="862411" cy="91440"/>
        </a:xfrm>
        <a:custGeom>
          <a:avLst/>
          <a:gdLst/>
          <a:ahLst/>
          <a:cxnLst/>
          <a:rect l="0" t="0" r="0" b="0"/>
          <a:pathLst>
            <a:path>
              <a:moveTo>
                <a:pt x="862411" y="45720"/>
              </a:moveTo>
              <a:lnTo>
                <a:pt x="862411" y="80288"/>
              </a:lnTo>
              <a:lnTo>
                <a:pt x="0" y="80288"/>
              </a:lnTo>
              <a:lnTo>
                <a:pt x="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7EB839-29E7-4C62-BDED-BC2163177CC2}">
      <dsp:nvSpPr>
        <dsp:cNvPr id="0" name=""/>
        <dsp:cNvSpPr/>
      </dsp:nvSpPr>
      <dsp:spPr>
        <a:xfrm>
          <a:off x="4616123" y="2763733"/>
          <a:ext cx="943369" cy="91440"/>
        </a:xfrm>
        <a:custGeom>
          <a:avLst/>
          <a:gdLst/>
          <a:ahLst/>
          <a:cxnLst/>
          <a:rect l="0" t="0" r="0" b="0"/>
          <a:pathLst>
            <a:path>
              <a:moveTo>
                <a:pt x="943369" y="45720"/>
              </a:moveTo>
              <a:lnTo>
                <a:pt x="943369" y="80288"/>
              </a:lnTo>
              <a:lnTo>
                <a:pt x="0" y="80288"/>
              </a:lnTo>
              <a:lnTo>
                <a:pt x="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762014-4850-4D4D-A4CA-731F269BEB46}">
      <dsp:nvSpPr>
        <dsp:cNvPr id="0" name=""/>
        <dsp:cNvSpPr/>
      </dsp:nvSpPr>
      <dsp:spPr>
        <a:xfrm>
          <a:off x="5496333" y="2059561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71963"/>
              </a:lnTo>
              <a:lnTo>
                <a:pt x="63158" y="71963"/>
              </a:lnTo>
              <a:lnTo>
                <a:pt x="63158" y="106532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3F21862-0C33-4F7B-88D8-53C412E2CD4F}">
      <dsp:nvSpPr>
        <dsp:cNvPr id="0" name=""/>
        <dsp:cNvSpPr/>
      </dsp:nvSpPr>
      <dsp:spPr>
        <a:xfrm>
          <a:off x="3950014" y="2105281"/>
          <a:ext cx="1592039" cy="126508"/>
        </a:xfrm>
        <a:custGeom>
          <a:avLst/>
          <a:gdLst/>
          <a:ahLst/>
          <a:cxnLst/>
          <a:rect l="0" t="0" r="0" b="0"/>
          <a:pathLst>
            <a:path>
              <a:moveTo>
                <a:pt x="1592039" y="0"/>
              </a:moveTo>
              <a:lnTo>
                <a:pt x="1592039" y="91940"/>
              </a:lnTo>
              <a:lnTo>
                <a:pt x="0" y="91940"/>
              </a:lnTo>
              <a:lnTo>
                <a:pt x="0" y="12650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884DDD-98F4-407F-A7BD-40DC925CAB82}">
      <dsp:nvSpPr>
        <dsp:cNvPr id="0" name=""/>
        <dsp:cNvSpPr/>
      </dsp:nvSpPr>
      <dsp:spPr>
        <a:xfrm>
          <a:off x="5496333" y="1396330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88937" y="45720"/>
              </a:moveTo>
              <a:lnTo>
                <a:pt x="88937" y="88293"/>
              </a:lnTo>
              <a:lnTo>
                <a:pt x="45720" y="88293"/>
              </a:lnTo>
              <a:lnTo>
                <a:pt x="45720" y="12286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8CBE49-05CB-4BE1-B906-8EBEEE416E7F}">
      <dsp:nvSpPr>
        <dsp:cNvPr id="0" name=""/>
        <dsp:cNvSpPr/>
      </dsp:nvSpPr>
      <dsp:spPr>
        <a:xfrm>
          <a:off x="3648120" y="724206"/>
          <a:ext cx="193715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80607"/>
              </a:lnTo>
              <a:lnTo>
                <a:pt x="1937150" y="80607"/>
              </a:lnTo>
              <a:lnTo>
                <a:pt x="1937150" y="1151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2B7D9-D9B6-4FF4-8EDC-B09A7C13A77E}">
      <dsp:nvSpPr>
        <dsp:cNvPr id="0" name=""/>
        <dsp:cNvSpPr/>
      </dsp:nvSpPr>
      <dsp:spPr>
        <a:xfrm>
          <a:off x="2167362" y="4149570"/>
          <a:ext cx="164362" cy="3969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6966"/>
              </a:lnTo>
              <a:lnTo>
                <a:pt x="164362" y="39696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682C75-82F5-4E58-B4A0-AFCC674F072C}">
      <dsp:nvSpPr>
        <dsp:cNvPr id="0" name=""/>
        <dsp:cNvSpPr/>
      </dsp:nvSpPr>
      <dsp:spPr>
        <a:xfrm>
          <a:off x="2559943" y="3377689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29EE66-C941-4387-9E33-C802ABE992EF}">
      <dsp:nvSpPr>
        <dsp:cNvPr id="0" name=""/>
        <dsp:cNvSpPr/>
      </dsp:nvSpPr>
      <dsp:spPr>
        <a:xfrm>
          <a:off x="2559943" y="2695272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745A1C-EAD8-48E4-AC88-AB643E8E66E9}">
      <dsp:nvSpPr>
        <dsp:cNvPr id="0" name=""/>
        <dsp:cNvSpPr/>
      </dsp:nvSpPr>
      <dsp:spPr>
        <a:xfrm>
          <a:off x="2559943" y="2009259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618070-80D2-4424-932F-B9AD3E31EFD9}">
      <dsp:nvSpPr>
        <dsp:cNvPr id="0" name=""/>
        <dsp:cNvSpPr/>
      </dsp:nvSpPr>
      <dsp:spPr>
        <a:xfrm>
          <a:off x="2559943" y="1351513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1485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22478D-B7D1-4820-8BB0-323781BE2862}">
      <dsp:nvSpPr>
        <dsp:cNvPr id="0" name=""/>
        <dsp:cNvSpPr/>
      </dsp:nvSpPr>
      <dsp:spPr>
        <a:xfrm>
          <a:off x="2605663" y="724206"/>
          <a:ext cx="1042456" cy="91440"/>
        </a:xfrm>
        <a:custGeom>
          <a:avLst/>
          <a:gdLst/>
          <a:ahLst/>
          <a:cxnLst/>
          <a:rect l="0" t="0" r="0" b="0"/>
          <a:pathLst>
            <a:path>
              <a:moveTo>
                <a:pt x="1042456" y="45720"/>
              </a:moveTo>
              <a:lnTo>
                <a:pt x="1042456" y="80288"/>
              </a:lnTo>
              <a:lnTo>
                <a:pt x="0" y="80288"/>
              </a:lnTo>
              <a:lnTo>
                <a:pt x="0" y="1148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7A12EA-0271-4917-BE5E-E4465477647E}">
      <dsp:nvSpPr>
        <dsp:cNvPr id="0" name=""/>
        <dsp:cNvSpPr/>
      </dsp:nvSpPr>
      <dsp:spPr>
        <a:xfrm>
          <a:off x="2463722" y="3570"/>
          <a:ext cx="2368795" cy="766356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Aaron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1Ch 6:3</a:t>
          </a:r>
        </a:p>
      </dsp:txBody>
      <dsp:txXfrm>
        <a:off x="2463722" y="3570"/>
        <a:ext cx="2368795" cy="766356"/>
      </dsp:txXfrm>
    </dsp:sp>
    <dsp:sp modelId="{9DEB5BA7-7525-4063-B342-F5224A45952F}">
      <dsp:nvSpPr>
        <dsp:cNvPr id="0" name=""/>
        <dsp:cNvSpPr/>
      </dsp:nvSpPr>
      <dsp:spPr>
        <a:xfrm>
          <a:off x="1851447" y="839063"/>
          <a:ext cx="1508432" cy="55817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Eleazar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6:3</a:t>
          </a:r>
        </a:p>
      </dsp:txBody>
      <dsp:txXfrm>
        <a:off x="1851447" y="839063"/>
        <a:ext cx="1508432" cy="558170"/>
      </dsp:txXfrm>
    </dsp:sp>
    <dsp:sp modelId="{B243AA89-5763-49B7-B575-99FE3FE8A32F}">
      <dsp:nvSpPr>
        <dsp:cNvPr id="0" name=""/>
        <dsp:cNvSpPr/>
      </dsp:nvSpPr>
      <dsp:spPr>
        <a:xfrm>
          <a:off x="2012251" y="1466370"/>
          <a:ext cx="1186824" cy="588608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Zerahiah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6:6</a:t>
          </a:r>
        </a:p>
      </dsp:txBody>
      <dsp:txXfrm>
        <a:off x="2012251" y="1466370"/>
        <a:ext cx="1186824" cy="588608"/>
      </dsp:txXfrm>
    </dsp:sp>
    <dsp:sp modelId="{36D7DD12-7814-4A76-85B3-5B003430F2B9}">
      <dsp:nvSpPr>
        <dsp:cNvPr id="0" name=""/>
        <dsp:cNvSpPr/>
      </dsp:nvSpPr>
      <dsp:spPr>
        <a:xfrm>
          <a:off x="2012251" y="2124116"/>
          <a:ext cx="1186824" cy="616875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Meriaoth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6:6</a:t>
          </a:r>
        </a:p>
      </dsp:txBody>
      <dsp:txXfrm>
        <a:off x="2012251" y="2124116"/>
        <a:ext cx="1186824" cy="616875"/>
      </dsp:txXfrm>
    </dsp:sp>
    <dsp:sp modelId="{A67717DD-131A-474A-A037-1AA63CADA995}">
      <dsp:nvSpPr>
        <dsp:cNvPr id="0" name=""/>
        <dsp:cNvSpPr/>
      </dsp:nvSpPr>
      <dsp:spPr>
        <a:xfrm>
          <a:off x="2005609" y="2810128"/>
          <a:ext cx="1200108" cy="61328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Amariah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6:7</a:t>
          </a:r>
        </a:p>
      </dsp:txBody>
      <dsp:txXfrm>
        <a:off x="2005609" y="2810128"/>
        <a:ext cx="1200108" cy="613280"/>
      </dsp:txXfrm>
    </dsp:sp>
    <dsp:sp modelId="{1B0E861F-36D8-487B-8459-E19299C71EF6}">
      <dsp:nvSpPr>
        <dsp:cNvPr id="0" name=""/>
        <dsp:cNvSpPr/>
      </dsp:nvSpPr>
      <dsp:spPr>
        <a:xfrm>
          <a:off x="2057787" y="3492546"/>
          <a:ext cx="1095751" cy="657024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Ahitub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6:7</a:t>
          </a:r>
        </a:p>
      </dsp:txBody>
      <dsp:txXfrm>
        <a:off x="2057787" y="3492546"/>
        <a:ext cx="1095751" cy="657024"/>
      </dsp:txXfrm>
    </dsp:sp>
    <dsp:sp modelId="{72BCA13C-589B-453E-8DBA-A260A003C06F}">
      <dsp:nvSpPr>
        <dsp:cNvPr id="0" name=""/>
        <dsp:cNvSpPr/>
      </dsp:nvSpPr>
      <dsp:spPr>
        <a:xfrm>
          <a:off x="2331725" y="4218707"/>
          <a:ext cx="1275141" cy="655659"/>
        </a:xfrm>
        <a:prstGeom prst="rect">
          <a:avLst/>
        </a:prstGeom>
        <a:solidFill>
          <a:srgbClr val="00B0F0"/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Zadok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6:8</a:t>
          </a:r>
        </a:p>
      </dsp:txBody>
      <dsp:txXfrm>
        <a:off x="2331725" y="4218707"/>
        <a:ext cx="1275141" cy="655659"/>
      </dsp:txXfrm>
    </dsp:sp>
    <dsp:sp modelId="{A7FF5569-DAAC-4461-91F7-88963C15C6F6}">
      <dsp:nvSpPr>
        <dsp:cNvPr id="0" name=""/>
        <dsp:cNvSpPr/>
      </dsp:nvSpPr>
      <dsp:spPr>
        <a:xfrm>
          <a:off x="4783003" y="839382"/>
          <a:ext cx="1604535" cy="60266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Ithamar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1Ch 6:3</a:t>
          </a:r>
        </a:p>
      </dsp:txBody>
      <dsp:txXfrm>
        <a:off x="4783003" y="839382"/>
        <a:ext cx="1604535" cy="602668"/>
      </dsp:txXfrm>
    </dsp:sp>
    <dsp:sp modelId="{BC28A288-33B3-49D8-A35E-76E7E2FCBE3E}">
      <dsp:nvSpPr>
        <dsp:cNvPr id="0" name=""/>
        <dsp:cNvSpPr/>
      </dsp:nvSpPr>
      <dsp:spPr>
        <a:xfrm>
          <a:off x="4949682" y="1519192"/>
          <a:ext cx="1184743" cy="586088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Eli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1:9</a:t>
          </a:r>
        </a:p>
      </dsp:txBody>
      <dsp:txXfrm>
        <a:off x="4949682" y="1519192"/>
        <a:ext cx="1184743" cy="586088"/>
      </dsp:txXfrm>
    </dsp:sp>
    <dsp:sp modelId="{A1894508-569A-42A7-9AA4-08A5F0135454}">
      <dsp:nvSpPr>
        <dsp:cNvPr id="0" name=""/>
        <dsp:cNvSpPr/>
      </dsp:nvSpPr>
      <dsp:spPr>
        <a:xfrm>
          <a:off x="3406938" y="2231790"/>
          <a:ext cx="1086151" cy="549439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Hophni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 1Sa 1:3</a:t>
          </a:r>
          <a:r>
            <a:rPr lang="en-US" sz="1000" kern="1200" dirty="0"/>
            <a:t>	</a:t>
          </a:r>
        </a:p>
      </dsp:txBody>
      <dsp:txXfrm>
        <a:off x="3406938" y="2231790"/>
        <a:ext cx="1086151" cy="549439"/>
      </dsp:txXfrm>
    </dsp:sp>
    <dsp:sp modelId="{6CDF686A-D80E-40D8-9AE4-D4A7C735B900}">
      <dsp:nvSpPr>
        <dsp:cNvPr id="0" name=""/>
        <dsp:cNvSpPr/>
      </dsp:nvSpPr>
      <dsp:spPr>
        <a:xfrm>
          <a:off x="4812755" y="2166093"/>
          <a:ext cx="1493475" cy="64336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Phineas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1:3</a:t>
          </a:r>
        </a:p>
      </dsp:txBody>
      <dsp:txXfrm>
        <a:off x="4812755" y="2166093"/>
        <a:ext cx="1493475" cy="643360"/>
      </dsp:txXfrm>
    </dsp:sp>
    <dsp:sp modelId="{E489074E-70E0-4A22-901A-B7E5E14F26B6}">
      <dsp:nvSpPr>
        <dsp:cNvPr id="0" name=""/>
        <dsp:cNvSpPr/>
      </dsp:nvSpPr>
      <dsp:spPr>
        <a:xfrm>
          <a:off x="4024268" y="2878590"/>
          <a:ext cx="1183709" cy="590366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Ahitub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14:3</a:t>
          </a:r>
        </a:p>
      </dsp:txBody>
      <dsp:txXfrm>
        <a:off x="4024268" y="2878590"/>
        <a:ext cx="1183709" cy="590366"/>
      </dsp:txXfrm>
    </dsp:sp>
    <dsp:sp modelId="{F9292411-3F3F-4D1C-8015-7C67B6BED135}">
      <dsp:nvSpPr>
        <dsp:cNvPr id="0" name=""/>
        <dsp:cNvSpPr/>
      </dsp:nvSpPr>
      <dsp:spPr>
        <a:xfrm>
          <a:off x="3222675" y="3538094"/>
          <a:ext cx="1062072" cy="530580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Ahiah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14:3</a:t>
          </a:r>
        </a:p>
      </dsp:txBody>
      <dsp:txXfrm>
        <a:off x="3222675" y="3538094"/>
        <a:ext cx="1062072" cy="530580"/>
      </dsp:txXfrm>
    </dsp:sp>
    <dsp:sp modelId="{7340D587-9E36-4078-8CD8-942299364027}">
      <dsp:nvSpPr>
        <dsp:cNvPr id="0" name=""/>
        <dsp:cNvSpPr/>
      </dsp:nvSpPr>
      <dsp:spPr>
        <a:xfrm>
          <a:off x="4353884" y="3538094"/>
          <a:ext cx="1655686" cy="514352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Abimelech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22:9</a:t>
          </a:r>
        </a:p>
      </dsp:txBody>
      <dsp:txXfrm>
        <a:off x="4353884" y="3538094"/>
        <a:ext cx="1655686" cy="514352"/>
      </dsp:txXfrm>
    </dsp:sp>
    <dsp:sp modelId="{9205E30C-D334-439E-AD6C-BE82A89F69BD}">
      <dsp:nvSpPr>
        <dsp:cNvPr id="0" name=""/>
        <dsp:cNvSpPr/>
      </dsp:nvSpPr>
      <dsp:spPr>
        <a:xfrm>
          <a:off x="4767806" y="4121583"/>
          <a:ext cx="1743510" cy="630721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/>
            <a:t>Abiathar</a:t>
          </a:r>
          <a:endParaRPr lang="en-US" sz="1600" b="1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22:20; 1Ch 24:3</a:t>
          </a:r>
        </a:p>
      </dsp:txBody>
      <dsp:txXfrm>
        <a:off x="4767806" y="4121583"/>
        <a:ext cx="1743510" cy="630721"/>
      </dsp:txXfrm>
    </dsp:sp>
    <dsp:sp modelId="{600648F0-2F7D-4554-8E8F-61F9D604FC1C}">
      <dsp:nvSpPr>
        <dsp:cNvPr id="0" name=""/>
        <dsp:cNvSpPr/>
      </dsp:nvSpPr>
      <dsp:spPr>
        <a:xfrm>
          <a:off x="6049718" y="2896197"/>
          <a:ext cx="1138955" cy="621796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Ichabod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1Sa 4:21</a:t>
          </a:r>
        </a:p>
      </dsp:txBody>
      <dsp:txXfrm>
        <a:off x="6049718" y="2896197"/>
        <a:ext cx="1138955" cy="6217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4958162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4274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8151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0" y="0"/>
            <a:ext cx="9144000" cy="46913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9" name="Shape 9"/>
          <p:cNvCxnSpPr/>
          <p:nvPr/>
        </p:nvCxnSpPr>
        <p:spPr>
          <a:xfrm>
            <a:off x="0" y="4662139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685800" y="2490375"/>
            <a:ext cx="7772400" cy="219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4572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72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685800" y="4836035"/>
            <a:ext cx="7772400" cy="1032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l" rtl="0">
              <a:spcBef>
                <a:spcPts val="0"/>
              </a:spcBef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ITLE_AND_BODY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0"/>
            <a:ext cx="9144000" cy="1532999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14" name="Shape 14"/>
          <p:cNvCxnSpPr/>
          <p:nvPr/>
        </p:nvCxnSpPr>
        <p:spPr>
          <a:xfrm>
            <a:off x="0" y="1503833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Shape 1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rtl="0">
              <a:defRPr sz="3600"/>
            </a:lvl1pPr>
            <a:lvl2pPr rtl="0">
              <a:defRPr sz="3600"/>
            </a:lvl2pPr>
            <a:lvl3pPr rtl="0">
              <a:defRPr sz="3600"/>
            </a:lvl3pPr>
            <a:lvl4pPr rtl="0">
              <a:defRPr sz="3600"/>
            </a:lvl4pPr>
            <a:lvl5pPr rtl="0">
              <a:defRPr sz="3600"/>
            </a:lvl5pPr>
            <a:lvl6pPr rtl="0">
              <a:defRPr sz="3600"/>
            </a:lvl6pPr>
            <a:lvl7pPr rtl="0">
              <a:defRPr sz="3600"/>
            </a:lvl7pPr>
            <a:lvl8pPr rtl="0">
              <a:defRPr sz="3600"/>
            </a:lvl8pPr>
            <a:lvl9pPr rtl="0">
              <a:defRPr sz="3600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0"/>
            <a:ext cx="9144000" cy="15329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19" name="Shape 19"/>
          <p:cNvCxnSpPr/>
          <p:nvPr/>
        </p:nvCxnSpPr>
        <p:spPr>
          <a:xfrm>
            <a:off x="0" y="1503833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_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/>
        </p:nvSpPr>
        <p:spPr>
          <a:xfrm>
            <a:off x="0" y="0"/>
            <a:ext cx="9144000" cy="1532999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25" name="Shape 25"/>
          <p:cNvCxnSpPr/>
          <p:nvPr/>
        </p:nvCxnSpPr>
        <p:spPr>
          <a:xfrm>
            <a:off x="0" y="1503833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1800" b="0">
                <a:solidFill>
                  <a:schemeClr val="dk2"/>
                </a:solidFill>
              </a:defRPr>
            </a:lvl1pPr>
            <a:lvl2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1800" b="0">
                <a:solidFill>
                  <a:schemeClr val="dk2"/>
                </a:solidFill>
              </a:defRPr>
            </a:lvl2pPr>
            <a:lvl3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1800" b="0">
                <a:solidFill>
                  <a:schemeClr val="dk2"/>
                </a:solidFill>
              </a:defRPr>
            </a:lvl3pPr>
            <a:lvl4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1800" b="0">
                <a:solidFill>
                  <a:schemeClr val="dk2"/>
                </a:solidFill>
              </a:defRPr>
            </a:lvl4pPr>
            <a:lvl5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1800" b="0">
                <a:solidFill>
                  <a:schemeClr val="dk2"/>
                </a:solidFill>
              </a:defRPr>
            </a:lvl5pPr>
            <a:lvl6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1800" b="0">
                <a:solidFill>
                  <a:schemeClr val="dk2"/>
                </a:solidFill>
              </a:defRPr>
            </a:lvl6pPr>
            <a:lvl7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66666"/>
              <a:buFont typeface="Arial"/>
              <a:buChar char="•"/>
              <a:defRPr sz="1800" b="0">
                <a:solidFill>
                  <a:schemeClr val="dk2"/>
                </a:solidFill>
              </a:defRPr>
            </a:lvl7pPr>
            <a:lvl8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ourier New"/>
              <a:buChar char="o"/>
              <a:defRPr sz="1800" b="0">
                <a:solidFill>
                  <a:schemeClr val="dk2"/>
                </a:solidFill>
              </a:defRPr>
            </a:lvl8pPr>
            <a:lvl9pPr marL="28575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Wingdings"/>
              <a:buChar char="§"/>
              <a:defRPr sz="1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274" y="0"/>
            <a:ext cx="9144000" cy="58752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cxnSp>
        <p:nvCxnSpPr>
          <p:cNvPr id="30" name="Shape 30"/>
          <p:cNvCxnSpPr/>
          <p:nvPr/>
        </p:nvCxnSpPr>
        <p:spPr>
          <a:xfrm>
            <a:off x="0" y="5845828"/>
            <a:ext cx="9144000" cy="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ctrTitle"/>
          </p:nvPr>
        </p:nvSpPr>
        <p:spPr>
          <a:xfrm>
            <a:off x="685800" y="2111123"/>
            <a:ext cx="7772400" cy="15464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304800" algn="ctr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48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subTitle" idx="1"/>
          </p:nvPr>
        </p:nvSpPr>
        <p:spPr>
          <a:xfrm>
            <a:off x="685800" y="3786737"/>
            <a:ext cx="7772400" cy="10463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190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  <a:defRPr sz="3000" b="0" i="0" u="none" strike="noStrike" cap="none" baseline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x" type="tx">
  <p:cSld name="TITLE_AND_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marL="742950" indent="-285750" rtl="0">
              <a:defRPr/>
            </a:lvl2pPr>
            <a:lvl3pPr marL="1143000" indent="-228600" rtl="0">
              <a:defRPr/>
            </a:lvl3pPr>
            <a:lvl4pPr marL="1600200" indent="-228600"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ColTx" type="twoColTx">
  <p:cSld name="TITLE_AND_TWO_COLUMNS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2"/>
          </p:nvPr>
        </p:nvSpPr>
        <p:spPr>
          <a:xfrm>
            <a:off x="4692273" y="1600200"/>
            <a:ext cx="3994525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 sz="1800"/>
            </a:lvl5pPr>
            <a:lvl6pPr rtl="0">
              <a:defRPr sz="1800"/>
            </a:lvl6pPr>
            <a:lvl7pPr rtl="0">
              <a:defRPr sz="1800"/>
            </a:lvl7pPr>
            <a:lvl8pPr rtl="0">
              <a:defRPr sz="1800"/>
            </a:lvl8pPr>
            <a:lvl9pPr rtl="0"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algn="l" rtl="0">
              <a:spcBef>
                <a:spcPts val="0"/>
              </a:spcBef>
              <a:buSzPct val="100000"/>
              <a:buFont typeface="Arial"/>
              <a:buNone/>
              <a:defRPr sz="3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_ONLY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457200" y="5875078"/>
            <a:ext cx="8229600" cy="69269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1pPr>
            <a:lvl2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2pPr>
            <a:lvl3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3pPr>
            <a:lvl4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4pPr>
            <a:lvl5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5pPr>
            <a:lvl6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6pPr>
            <a:lvl7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66666"/>
              <a:buFont typeface="Arial"/>
              <a:buChar char="•"/>
              <a:defRPr sz="1800">
                <a:solidFill>
                  <a:schemeClr val="dk1"/>
                </a:solidFill>
              </a:defRPr>
            </a:lvl7pPr>
            <a:lvl8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urier New"/>
              <a:buChar char="o"/>
              <a:defRPr sz="1800">
                <a:solidFill>
                  <a:schemeClr val="dk1"/>
                </a:solidFill>
              </a:defRPr>
            </a:lvl8pPr>
            <a:lvl9pPr marL="285750" indent="-28575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/>
              <a:buChar char="§"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lt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indent="2286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None/>
              <a:defRPr sz="3600" b="1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96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indent="-342900" algn="l" rtl="0">
              <a:spcBef>
                <a:spcPts val="600"/>
              </a:spcBef>
              <a:buClr>
                <a:schemeClr val="dk1"/>
              </a:buClr>
              <a:buSzPct val="166666"/>
              <a:buFont typeface="Arial"/>
              <a:buChar char="•"/>
              <a:defRPr sz="30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indent="-285750" algn="l" rtl="0">
              <a:spcBef>
                <a:spcPts val="480"/>
              </a:spcBef>
              <a:buClr>
                <a:schemeClr val="dk1"/>
              </a:buClr>
              <a:buSzPct val="100000"/>
              <a:buFont typeface="Courier New"/>
              <a:buChar char="o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indent="-228600" algn="l" rtl="0">
              <a:spcBef>
                <a:spcPts val="480"/>
              </a:spcBef>
              <a:buClr>
                <a:schemeClr val="dk1"/>
              </a:buClr>
              <a:buSzPct val="100000"/>
              <a:buFont typeface="Wingdings"/>
              <a:buChar char="§"/>
              <a:defRPr sz="24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971800" indent="-228600" algn="l" rtl="0">
              <a:spcBef>
                <a:spcPts val="360"/>
              </a:spcBef>
              <a:buClr>
                <a:schemeClr val="dk1"/>
              </a:buClr>
              <a:buSzPct val="166666"/>
              <a:buFont typeface="Arial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4290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Courier New"/>
              <a:buChar char="o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886200" indent="-228600" algn="l" rtl="0">
              <a:spcBef>
                <a:spcPts val="360"/>
              </a:spcBef>
              <a:buClr>
                <a:schemeClr val="dk1"/>
              </a:buClr>
              <a:buSzPct val="100000"/>
              <a:buFont typeface="Wingdings"/>
              <a:buChar char="§"/>
              <a:defRPr sz="1800" b="0" i="0" u="none" strike="noStrike" cap="none" baseline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ctrTitle"/>
          </p:nvPr>
        </p:nvSpPr>
        <p:spPr>
          <a:xfrm>
            <a:off x="286603" y="1869743"/>
            <a:ext cx="8488907" cy="2761767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sz="6000" dirty="0" err="1"/>
              <a:t>Zadok</a:t>
            </a:r>
            <a:r>
              <a:rPr lang="en-US" sz="6000" dirty="0"/>
              <a:t>: The </a:t>
            </a:r>
            <a:r>
              <a:rPr lang="en-US" sz="6000"/>
              <a:t>Faithful 				 Priest</a:t>
            </a:r>
            <a:endParaRPr sz="4400" dirty="0"/>
          </a:p>
        </p:txBody>
      </p:sp>
      <p:sp>
        <p:nvSpPr>
          <p:cNvPr id="52" name="Shape 52"/>
          <p:cNvSpPr txBox="1">
            <a:spLocks noGrp="1"/>
          </p:cNvSpPr>
          <p:nvPr>
            <p:ph type="subTitle" idx="1"/>
          </p:nvPr>
        </p:nvSpPr>
        <p:spPr>
          <a:xfrm>
            <a:off x="685800" y="4778063"/>
            <a:ext cx="7772400" cy="207993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2400" i="1" dirty="0"/>
              <a:t>And I will raise me up a faithful priest, that shall do according to that which is in mine heart and in my mind: and I will build him a sure house; and he shall walk before mine anointed for ever. </a:t>
            </a:r>
            <a:r>
              <a:rPr lang="en-US" sz="2400" dirty="0"/>
              <a:t>(1Sa 2:35)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r>
              <a:rPr lang="nl" dirty="0"/>
              <a:t>
</a:t>
            </a:r>
          </a:p>
        </p:txBody>
      </p:sp>
    </p:spTree>
    <p:extLst>
      <p:ext uri="{BB962C8B-B14F-4D97-AF65-F5344CB8AC3E}">
        <p14:creationId xmlns:p14="http://schemas.microsoft.com/office/powerpoint/2010/main" val="322757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24C6E-B4CE-4E9B-9054-C59517CCD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          </a:t>
            </a:r>
            <a:r>
              <a:rPr lang="en-US" sz="1600" dirty="0"/>
              <a:t>Genealogy of Aaron</a:t>
            </a:r>
            <a:br>
              <a:rPr lang="en-US" dirty="0"/>
            </a:br>
            <a:r>
              <a:rPr lang="en-US" dirty="0"/>
              <a:t>			      </a:t>
            </a:r>
            <a:r>
              <a:rPr lang="en-US" sz="1600" dirty="0"/>
              <a:t>(Abridged)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5E7B3-6E21-4E05-9A8A-2B4BED0CA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39E2EC8-5A14-42C7-B6C2-4BEBF396B7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8110327"/>
              </p:ext>
            </p:extLst>
          </p:nvPr>
        </p:nvGraphicFramePr>
        <p:xfrm>
          <a:off x="692459" y="1689962"/>
          <a:ext cx="8362764" cy="4877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7570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457200" y="298712"/>
            <a:ext cx="8229600" cy="11430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r>
              <a:rPr lang="en-US" dirty="0"/>
              <a:t>  	      A Tale of Two Priests</a:t>
            </a:r>
            <a:br>
              <a:rPr lang="en-US" dirty="0"/>
            </a:br>
            <a:r>
              <a:rPr lang="en-US" dirty="0"/>
              <a:t>	     </a:t>
            </a:r>
            <a:r>
              <a:rPr lang="en-US" sz="3200" dirty="0"/>
              <a:t>Numbers 25 &amp; 1 Samuel 2</a:t>
            </a:r>
            <a:endParaRPr sz="3200" dirty="0"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350850" y="1547648"/>
            <a:ext cx="8442299" cy="5310352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chemeClr val="accent3"/>
                </a:solidFill>
              </a:rPr>
              <a:t>			</a:t>
            </a:r>
            <a:endParaRPr lang="en-US" sz="1800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5565011"/>
              </p:ext>
            </p:extLst>
          </p:nvPr>
        </p:nvGraphicFramePr>
        <p:xfrm>
          <a:off x="0" y="1547648"/>
          <a:ext cx="9144000" cy="5310352"/>
        </p:xfrm>
        <a:graphic>
          <a:graphicData uri="http://schemas.openxmlformats.org/drawingml/2006/table">
            <a:tbl>
              <a:tblPr firstRow="1" bandRow="1"/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5936">
                <a:tc>
                  <a:txBody>
                    <a:bodyPr/>
                    <a:lstStyle/>
                    <a:p>
                      <a:r>
                        <a:rPr lang="en-US" sz="2000" b="1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Why was God angry? </a:t>
                      </a:r>
                      <a:endParaRPr lang="en-US" sz="20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Israel joined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themselves with Baal </a:t>
                      </a:r>
                      <a:r>
                        <a:rPr lang="en-US" b="0" baseline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Peor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, committing idolatry and sexual immorality (</a:t>
                      </a:r>
                      <a:r>
                        <a:rPr lang="en-US" b="0" baseline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Num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25:3) 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Eli’s sons, </a:t>
                      </a:r>
                      <a:r>
                        <a:rPr lang="en-US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Hophni</a:t>
                      </a:r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&amp;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Phineas, took the best of the sacrifices meant for God for themselves (1Sa 2:15-17)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0451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How</a:t>
                      </a:r>
                      <a:r>
                        <a:rPr lang="en-US" sz="2000" b="1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was God’s tabernacle defiled? </a:t>
                      </a:r>
                      <a:endParaRPr lang="en-US" sz="20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Zimri</a:t>
                      </a:r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, a </a:t>
                      </a:r>
                      <a:r>
                        <a:rPr lang="en-US" b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Simeonite</a:t>
                      </a:r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, laid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with a </a:t>
                      </a:r>
                      <a:r>
                        <a:rPr lang="en-US" b="0" baseline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Midianitish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woman in front of those gathered at the door of the tabernacle (</a:t>
                      </a:r>
                      <a:r>
                        <a:rPr lang="en-US" b="0" baseline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Num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25:6)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Eli’s sons laid with the women that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assembled at the door of the tabernacle (1Sa 2:22)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5936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How</a:t>
                      </a:r>
                      <a:r>
                        <a:rPr lang="en-US" sz="2000" b="1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did the priest react? </a:t>
                      </a:r>
                      <a:endParaRPr lang="en-US" sz="20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Phineas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rose up and took action against those that angered God (</a:t>
                      </a:r>
                      <a:r>
                        <a:rPr lang="en-US" b="0" baseline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Num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25:7-8)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Eli sat at the door of the temple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, took no effective action against his sons </a:t>
                      </a:r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(1Sa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1:9; 2:23-25)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2093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What was</a:t>
                      </a:r>
                      <a:r>
                        <a:rPr lang="en-US" sz="2000" b="1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God’s estimation of this priest? </a:t>
                      </a:r>
                      <a:endParaRPr lang="en-US" sz="20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Phineas was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zealous on God’s behalf (</a:t>
                      </a:r>
                      <a:r>
                        <a:rPr lang="en-US" b="0" baseline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Num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25:11)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Eli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loved his sons more than he loved God, and he scorned the things God desired (1Sa 2:29)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5936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How did</a:t>
                      </a:r>
                      <a:r>
                        <a:rPr lang="en-US" sz="2000" b="1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God reward the priest for their action? </a:t>
                      </a:r>
                      <a:endParaRPr lang="en-US" sz="2000" b="1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A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covenant of peace, an everlasting priesthood, and righteousness imputed to him forevermore (</a:t>
                      </a:r>
                      <a:r>
                        <a:rPr lang="en-US" b="0" baseline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Num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25:12-13; </a:t>
                      </a:r>
                      <a:r>
                        <a:rPr lang="en-US" b="0" baseline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Psa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106:30-31)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Descendants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will die by the sword, the priesthood removed, considered guilty for his apathy. (1Sa 2:31-33; </a:t>
                      </a:r>
                      <a:r>
                        <a:rPr lang="en-US" b="0" baseline="0" dirty="0" err="1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Exo</a:t>
                      </a:r>
                      <a:r>
                        <a:rPr lang="en-US" b="0" baseline="0" dirty="0">
                          <a:solidFill>
                            <a:schemeClr val="bg2">
                              <a:lumMod val="75000"/>
                            </a:schemeClr>
                          </a:solidFill>
                        </a:rPr>
                        <a:t> 34:7)</a:t>
                      </a:r>
                      <a:endParaRPr lang="en-US" b="0" dirty="0">
                        <a:solidFill>
                          <a:schemeClr val="bg2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24C6E-B4CE-4E9B-9054-C59517CCD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Genealogy of Aaron</a:t>
            </a:r>
            <a:br>
              <a:rPr lang="en-US" dirty="0"/>
            </a:br>
            <a:r>
              <a:rPr lang="en-US" dirty="0"/>
              <a:t>			(Abridged)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5E7B3-6E21-4E05-9A8A-2B4BED0CA3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39E2EC8-5A14-42C7-B6C2-4BEBF396B790}"/>
              </a:ext>
            </a:extLst>
          </p:cNvPr>
          <p:cNvGraphicFramePr/>
          <p:nvPr>
            <p:extLst/>
          </p:nvPr>
        </p:nvGraphicFramePr>
        <p:xfrm>
          <a:off x="692459" y="1689962"/>
          <a:ext cx="8362764" cy="48779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13246831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Theme">
  <a:themeElements>
    <a:clrScheme name="Custom 233">
      <a:dk1>
        <a:srgbClr val="000000"/>
      </a:dk1>
      <a:lt1>
        <a:srgbClr val="FFFFFF"/>
      </a:lt1>
      <a:dk2>
        <a:srgbClr val="2388DB"/>
      </a:dk2>
      <a:lt2>
        <a:srgbClr val="BBD7F8"/>
      </a:lt2>
      <a:accent1>
        <a:srgbClr val="80B606"/>
      </a:accent1>
      <a:accent2>
        <a:srgbClr val="E29F1D"/>
      </a:accent2>
      <a:accent3>
        <a:srgbClr val="1D6FB2"/>
      </a:accent3>
      <a:accent4>
        <a:srgbClr val="3FAC98"/>
      </a:accent4>
      <a:accent5>
        <a:srgbClr val="5B57BB"/>
      </a:accent5>
      <a:accent6>
        <a:srgbClr val="D1505E"/>
      </a:accent6>
      <a:hlink>
        <a:srgbClr val="185DA2"/>
      </a:hlink>
      <a:folHlink>
        <a:srgbClr val="0048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28575</TotalTime>
  <Words>388</Words>
  <Application>Microsoft Office PowerPoint</Application>
  <PresentationFormat>On-screen Show (4:3)</PresentationFormat>
  <Paragraphs>97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Courier New</vt:lpstr>
      <vt:lpstr>Wingdings</vt:lpstr>
      <vt:lpstr>Custom Theme</vt:lpstr>
      <vt:lpstr>Custom Theme</vt:lpstr>
      <vt:lpstr>Zadok: The Faithful      Priest</vt:lpstr>
      <vt:lpstr>            Genealogy of Aaron          (Abridged)</vt:lpstr>
      <vt:lpstr>         A Tale of Two Priests       Numbers 25 &amp; 1 Samuel 2</vt:lpstr>
      <vt:lpstr>  Genealogy of Aaron    (Abridged)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  the Priesthood</dc:title>
  <dc:creator>Sam Taylor</dc:creator>
  <cp:lastModifiedBy>Sam Taylor</cp:lastModifiedBy>
  <cp:revision>345</cp:revision>
  <dcterms:modified xsi:type="dcterms:W3CDTF">2017-09-22T04:04:50Z</dcterms:modified>
</cp:coreProperties>
</file>