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1" r:id="rId2"/>
  </p:sldMasterIdLst>
  <p:notesMasterIdLst>
    <p:notesMasterId r:id="rId5"/>
  </p:notesMasterIdLst>
  <p:sldIdLst>
    <p:sldId id="263" r:id="rId3"/>
    <p:sldId id="264" r:id="rId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521415D9-36F7-43E2-AB2F-B90AF26B5E84}">
      <p14:sectionLst xmlns:p14="http://schemas.microsoft.com/office/powerpoint/2010/main">
        <p14:section name="Default Section" id="{D80BBFFE-2E8D-47AC-BCA2-2188288F7E4F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95816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427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0"/>
            <a:ext cx="9144000" cy="4691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9" name="Shape 9"/>
          <p:cNvCxnSpPr/>
          <p:nvPr/>
        </p:nvCxnSpPr>
        <p:spPr>
          <a:xfrm>
            <a:off x="0" y="4662139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2490375"/>
            <a:ext cx="7772400" cy="219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4836035"/>
            <a:ext cx="7772400" cy="103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 sz="3600"/>
            </a:lvl1pPr>
            <a:lvl2pPr rtl="0">
              <a:defRPr sz="3600"/>
            </a:lvl2pPr>
            <a:lvl3pPr rtl="0">
              <a:defRPr sz="3600"/>
            </a:lvl3pPr>
            <a:lvl4pPr rtl="0">
              <a:defRPr sz="3600"/>
            </a:lvl4pPr>
            <a:lvl5pPr rtl="0">
              <a:defRPr sz="3600"/>
            </a:lvl5pPr>
            <a:lvl6pPr rtl="0">
              <a:defRPr sz="3600"/>
            </a:lvl6pPr>
            <a:lvl7pPr rtl="0">
              <a:defRPr sz="3600"/>
            </a:lvl7pPr>
            <a:lvl8pPr rtl="0">
              <a:defRPr sz="3600"/>
            </a:lvl8pPr>
            <a:lvl9pPr rtl="0">
              <a:defRPr sz="36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9" name="Shape 19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25" name="Shape 25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1pPr>
            <a:lvl2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2pPr>
            <a:lvl3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3pPr>
            <a:lvl4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4pPr>
            <a:lvl5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5pPr>
            <a:lvl6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6pPr>
            <a:lvl7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7pPr>
            <a:lvl8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8pPr>
            <a:lvl9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274" y="0"/>
            <a:ext cx="9144000" cy="58752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x="0" y="5845828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286603" y="1869743"/>
            <a:ext cx="8488907" cy="276176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6000" dirty="0" err="1"/>
              <a:t>Zadok</a:t>
            </a:r>
            <a:r>
              <a:rPr lang="en-US" sz="6000" dirty="0"/>
              <a:t>: The </a:t>
            </a:r>
            <a:r>
              <a:rPr lang="en-US" sz="6000"/>
              <a:t>Faithful 				 Priest</a:t>
            </a:r>
            <a:endParaRPr sz="4400" dirty="0"/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685800" y="4778063"/>
            <a:ext cx="7772400" cy="207993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400" i="1" dirty="0"/>
              <a:t>And I will raise me up a faithful priest, that shall do according to that which is in mine heart and in my mind: and I will build him a sure house; and he shall walk before mine anointed for ever. </a:t>
            </a:r>
            <a:r>
              <a:rPr lang="en-US" sz="2400" dirty="0"/>
              <a:t>(1Sa 2:35)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nl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2275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</a:t>
            </a:r>
            <a:br>
              <a:rPr lang="en-US" dirty="0"/>
            </a:br>
            <a:r>
              <a:rPr lang="en-US" dirty="0"/>
              <a:t> How to Rededicate Yourself to God</a:t>
            </a:r>
            <a:br>
              <a:rPr lang="en-US" dirty="0"/>
            </a:br>
            <a:r>
              <a:rPr lang="en-US" dirty="0"/>
              <a:t>		1 Chronicles 15-16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45465"/>
            <a:ext cx="8229600" cy="531253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Listen to the spiritual advice of a friend or elder in your meeting (15:12-13)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Set yourself apart from what’s distracting you (15:12,14)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Acknowledge your faults – humbly (15:14-15)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Get together with fellow believers to praise God (15:25-28)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Promise your complete service to God, hold nothing back! (burnt offering) (16:2)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Recognize that God accepts what you offer, despite your imperfections, on the basis that you offer with a sincere heart (peace offering) (16:2)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Take special time to consider the sacrifice of Christ that allowed you the chance to approach God in prayer and thanksgiving (16:3)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75000"/>
                  </a:schemeClr>
                </a:solidFill>
              </a:rPr>
              <a:t>Don’t reserve your dedication to God for ecclesial events, keep sharpening the sword of the spirit with your family and friends in Christ! (16:39-40)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FF0000"/>
                </a:solidFill>
              </a:rPr>
              <a:t>I beseech you therefore, brethren, by the mercies of God, that ye present your bodies a living sacrifice, holy, acceptable unto God, which is your reasonable service. And be not conformed to this world: but be ye transformed by the renewing of your mind, that ye may prove what is that good, and acceptable, and perfect, will of God</a:t>
            </a:r>
            <a:r>
              <a:rPr lang="en-US" sz="1700" i="1" dirty="0">
                <a:solidFill>
                  <a:srgbClr val="FF0000"/>
                </a:solidFill>
              </a:rPr>
              <a:t>. </a:t>
            </a:r>
            <a:r>
              <a:rPr lang="en-US" sz="1800" dirty="0">
                <a:solidFill>
                  <a:srgbClr val="FF0000"/>
                </a:solidFill>
              </a:rPr>
              <a:t>(Rom 12:1-2)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98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Theme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4723</TotalTime>
  <Words>273</Words>
  <Application>Microsoft Office PowerPoint</Application>
  <PresentationFormat>On-screen Show (4:3)</PresentationFormat>
  <Paragraphs>27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Courier New</vt:lpstr>
      <vt:lpstr>Wingdings</vt:lpstr>
      <vt:lpstr>Custom Theme</vt:lpstr>
      <vt:lpstr>Custom Theme</vt:lpstr>
      <vt:lpstr>Zadok: The Faithful      Priest</vt:lpstr>
      <vt:lpstr>    How to Rededicate Yourself to God   1 Chronicles 15-16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 the Priesthood</dc:title>
  <dc:creator>Sam Taylor</dc:creator>
  <cp:lastModifiedBy>Sam Taylor</cp:lastModifiedBy>
  <cp:revision>323</cp:revision>
  <dcterms:modified xsi:type="dcterms:W3CDTF">2017-09-24T19:41:36Z</dcterms:modified>
</cp:coreProperties>
</file>