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4" r:id="rId3"/>
    <p:sldId id="258" r:id="rId4"/>
    <p:sldId id="259" r:id="rId5"/>
    <p:sldId id="260" r:id="rId6"/>
    <p:sldId id="263" r:id="rId7"/>
    <p:sldId id="261" r:id="rId8"/>
    <p:sldId id="267" r:id="rId9"/>
    <p:sldId id="262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660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329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060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34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3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06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44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8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7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34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fld id="{AEFA4E16-88DD-42C2-9234-806C9BC448CF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17/08/2018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fld id="{31B47256-6F2C-4392-8F72-B7C7032A14B5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2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7824" y="332656"/>
            <a:ext cx="3974393" cy="1440160"/>
          </a:xfrm>
          <a:solidFill>
            <a:schemeClr val="bg1">
              <a:alpha val="68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CA" sz="2800" b="1" dirty="0" smtClean="0">
                <a:solidFill>
                  <a:schemeClr val="tx1"/>
                </a:solidFill>
              </a:rPr>
              <a:t>Exhortation – Class 1</a:t>
            </a:r>
            <a:endParaRPr lang="en-CA" sz="2800" b="1" dirty="0" smtClean="0">
              <a:solidFill>
                <a:schemeClr val="tx1"/>
              </a:solidFill>
            </a:endParaRPr>
          </a:p>
          <a:p>
            <a:r>
              <a:rPr lang="en-CA" sz="2400" b="1" dirty="0" err="1" smtClean="0">
                <a:solidFill>
                  <a:schemeClr val="tx1"/>
                </a:solidFill>
              </a:rPr>
              <a:t>Whatshan</a:t>
            </a:r>
            <a:r>
              <a:rPr lang="en-CA" sz="2400" b="1" dirty="0" smtClean="0">
                <a:solidFill>
                  <a:schemeClr val="tx1"/>
                </a:solidFill>
              </a:rPr>
              <a:t> Lake Bible School</a:t>
            </a:r>
          </a:p>
          <a:p>
            <a:r>
              <a:rPr lang="en-CA" sz="2400" b="1" dirty="0" smtClean="0">
                <a:solidFill>
                  <a:schemeClr val="tx1"/>
                </a:solidFill>
              </a:rPr>
              <a:t>August 2018</a:t>
            </a:r>
            <a:endParaRPr lang="en-CA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64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YHWH stirred up the Spirits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Haggai 1:13-14 KJV</a:t>
            </a:r>
          </a:p>
          <a:p>
            <a:r>
              <a:rPr lang="en-CA" dirty="0"/>
              <a:t>13  Then </a:t>
            </a:r>
            <a:r>
              <a:rPr lang="en-CA" dirty="0" err="1"/>
              <a:t>spake</a:t>
            </a:r>
            <a:r>
              <a:rPr lang="en-CA" dirty="0"/>
              <a:t> Haggai the LORD'S messenger in the LORD'S message unto the people, saying</a:t>
            </a:r>
            <a:r>
              <a:rPr lang="en-CA" b="1" dirty="0"/>
              <a:t>, I </a:t>
            </a:r>
            <a:r>
              <a:rPr lang="en-CA" b="1" i="1" dirty="0"/>
              <a:t>am</a:t>
            </a:r>
            <a:r>
              <a:rPr lang="en-CA" b="1" dirty="0"/>
              <a:t> with you, </a:t>
            </a:r>
            <a:r>
              <a:rPr lang="en-CA" b="1" dirty="0" err="1"/>
              <a:t>saith</a:t>
            </a:r>
            <a:r>
              <a:rPr lang="en-CA" b="1" dirty="0"/>
              <a:t> the LORD.</a:t>
            </a:r>
          </a:p>
          <a:p>
            <a:r>
              <a:rPr lang="en-CA" dirty="0"/>
              <a:t>14  And the </a:t>
            </a:r>
            <a:r>
              <a:rPr lang="en-CA" b="1" dirty="0"/>
              <a:t>LORD stirred up the spirit </a:t>
            </a:r>
            <a:r>
              <a:rPr lang="en-CA" dirty="0"/>
              <a:t>of Zerubbabel the son of </a:t>
            </a:r>
            <a:r>
              <a:rPr lang="en-CA" dirty="0" err="1"/>
              <a:t>Shealtiel</a:t>
            </a:r>
            <a:r>
              <a:rPr lang="en-CA" dirty="0"/>
              <a:t>, governor of Judah, and </a:t>
            </a:r>
            <a:r>
              <a:rPr lang="en-CA" b="1" dirty="0"/>
              <a:t>the spirit of Joshua</a:t>
            </a:r>
            <a:r>
              <a:rPr lang="en-CA" dirty="0"/>
              <a:t> the son of </a:t>
            </a:r>
            <a:r>
              <a:rPr lang="en-CA" dirty="0" err="1"/>
              <a:t>Josedech</a:t>
            </a:r>
            <a:r>
              <a:rPr lang="en-CA" dirty="0"/>
              <a:t>, the high priest, and </a:t>
            </a:r>
            <a:r>
              <a:rPr lang="en-CA" b="1" dirty="0"/>
              <a:t>the spirit of all the remnant of the people</a:t>
            </a:r>
            <a:r>
              <a:rPr lang="en-CA" dirty="0"/>
              <a:t>; and </a:t>
            </a:r>
            <a:r>
              <a:rPr lang="en-CA" b="1" dirty="0"/>
              <a:t>they came and did work </a:t>
            </a:r>
            <a:r>
              <a:rPr lang="en-CA" dirty="0"/>
              <a:t>in the house of the LORD of hosts, their God,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899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Turn unto me and I will turn unto you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Zechariah 1:1-3 KJV</a:t>
            </a:r>
          </a:p>
          <a:p>
            <a:r>
              <a:rPr lang="en-CA" dirty="0"/>
              <a:t>1  In the eighth month, in the second year of Darius, came the word of the LORD unto Zechariah, the son of </a:t>
            </a:r>
            <a:r>
              <a:rPr lang="en-CA" dirty="0" err="1"/>
              <a:t>Berechiah</a:t>
            </a:r>
            <a:r>
              <a:rPr lang="en-CA" dirty="0"/>
              <a:t>, the son of </a:t>
            </a:r>
            <a:r>
              <a:rPr lang="en-CA" dirty="0" err="1"/>
              <a:t>Iddo</a:t>
            </a:r>
            <a:r>
              <a:rPr lang="en-CA" dirty="0"/>
              <a:t> the prophet, saying,</a:t>
            </a:r>
          </a:p>
          <a:p>
            <a:r>
              <a:rPr lang="en-CA" dirty="0"/>
              <a:t>2  The LORD hath been sore displeased with your fathers.</a:t>
            </a:r>
          </a:p>
          <a:p>
            <a:r>
              <a:rPr lang="en-CA" dirty="0"/>
              <a:t>3  Therefore say thou unto them, Thus </a:t>
            </a:r>
            <a:r>
              <a:rPr lang="en-CA" dirty="0" err="1"/>
              <a:t>saith</a:t>
            </a:r>
            <a:r>
              <a:rPr lang="en-CA" dirty="0"/>
              <a:t> the LORD of hosts; </a:t>
            </a:r>
            <a:r>
              <a:rPr lang="en-CA" b="1" dirty="0"/>
              <a:t>Turn ye unto me, </a:t>
            </a:r>
            <a:r>
              <a:rPr lang="en-CA" b="1" dirty="0" err="1"/>
              <a:t>saith</a:t>
            </a:r>
            <a:r>
              <a:rPr lang="en-CA" b="1" dirty="0"/>
              <a:t> the LORD of hosts, and I will turn unto you</a:t>
            </a:r>
            <a:r>
              <a:rPr lang="en-CA" dirty="0"/>
              <a:t>, </a:t>
            </a:r>
            <a:r>
              <a:rPr lang="en-CA" dirty="0" err="1"/>
              <a:t>saith</a:t>
            </a:r>
            <a:r>
              <a:rPr lang="en-CA" dirty="0"/>
              <a:t> the LORD of hosts.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68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The Day of Small Things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Zechariah 4:9-10 KJV</a:t>
            </a:r>
          </a:p>
          <a:p>
            <a:r>
              <a:rPr lang="en-CA" dirty="0"/>
              <a:t>9  The hands of Zerubbabel have laid the foundation of this house; his hands shall also finish it; </a:t>
            </a:r>
            <a:r>
              <a:rPr lang="en-CA" b="1" dirty="0"/>
              <a:t>and thou shalt know that the LORD of hosts hath sent me unto you.</a:t>
            </a:r>
          </a:p>
          <a:p>
            <a:r>
              <a:rPr lang="en-CA" dirty="0"/>
              <a:t>10  </a:t>
            </a:r>
            <a:r>
              <a:rPr lang="en-CA" b="1" dirty="0"/>
              <a:t>For who hath despised the day of small things? </a:t>
            </a:r>
            <a:r>
              <a:rPr lang="en-CA" dirty="0"/>
              <a:t>for they shall rejoice, and shall see the plummet in the hand of Zerubbabel </a:t>
            </a:r>
            <a:r>
              <a:rPr lang="en-CA" i="1" dirty="0"/>
              <a:t>with</a:t>
            </a:r>
            <a:r>
              <a:rPr lang="en-CA" dirty="0"/>
              <a:t> those seven</a:t>
            </a:r>
            <a:r>
              <a:rPr lang="en-CA" b="1" dirty="0"/>
              <a:t>; they </a:t>
            </a:r>
            <a:r>
              <a:rPr lang="en-CA" b="1" i="1" dirty="0"/>
              <a:t>are</a:t>
            </a:r>
            <a:r>
              <a:rPr lang="en-CA" b="1" dirty="0"/>
              <a:t> the eyes of the LORD, which run to and fro through the whole earth.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0759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The Chastening of the LORD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Hebrews 12:5-6 KJV</a:t>
            </a:r>
          </a:p>
          <a:p>
            <a:r>
              <a:rPr lang="en-CA" dirty="0"/>
              <a:t>5  And ye have forgotten the exhortation which </a:t>
            </a:r>
            <a:r>
              <a:rPr lang="en-CA" dirty="0" err="1"/>
              <a:t>speaketh</a:t>
            </a:r>
            <a:r>
              <a:rPr lang="en-CA" dirty="0"/>
              <a:t> unto you as unto children, </a:t>
            </a:r>
            <a:r>
              <a:rPr lang="en-CA" b="1" dirty="0"/>
              <a:t>My son, despise not thou the chastening of the Lord, nor faint when thou art rebuked of him:</a:t>
            </a:r>
          </a:p>
          <a:p>
            <a:r>
              <a:rPr lang="en-CA" dirty="0"/>
              <a:t>6  </a:t>
            </a:r>
            <a:r>
              <a:rPr lang="en-CA" b="1" dirty="0"/>
              <a:t>For whom the Lord </a:t>
            </a:r>
            <a:r>
              <a:rPr lang="en-CA" b="1" dirty="0" err="1"/>
              <a:t>loveth</a:t>
            </a:r>
            <a:r>
              <a:rPr lang="en-CA" b="1" dirty="0"/>
              <a:t> he </a:t>
            </a:r>
            <a:r>
              <a:rPr lang="en-CA" b="1" dirty="0" err="1"/>
              <a:t>chasteneth</a:t>
            </a:r>
            <a:r>
              <a:rPr lang="en-CA" b="1" dirty="0"/>
              <a:t>, and </a:t>
            </a:r>
            <a:r>
              <a:rPr lang="en-CA" b="1" dirty="0" err="1"/>
              <a:t>scourgeth</a:t>
            </a:r>
            <a:r>
              <a:rPr lang="en-CA" b="1" dirty="0"/>
              <a:t> every son whom he </a:t>
            </a:r>
            <a:r>
              <a:rPr lang="en-CA" b="1" dirty="0" err="1"/>
              <a:t>receiveth</a:t>
            </a:r>
            <a:r>
              <a:rPr lang="en-CA" b="1" dirty="0"/>
              <a:t>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900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Chastened for our Profit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1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Hebrews 12:9-10 KJV</a:t>
            </a:r>
          </a:p>
          <a:p>
            <a:r>
              <a:rPr lang="en-CA" dirty="0"/>
              <a:t>9  Furthermore we have had fathers of our flesh which corrected </a:t>
            </a:r>
            <a:r>
              <a:rPr lang="en-CA" i="1" dirty="0"/>
              <a:t>us,</a:t>
            </a:r>
            <a:r>
              <a:rPr lang="en-CA" dirty="0"/>
              <a:t> and we gave </a:t>
            </a:r>
            <a:r>
              <a:rPr lang="en-CA" i="1" dirty="0"/>
              <a:t>them</a:t>
            </a:r>
            <a:r>
              <a:rPr lang="en-CA" dirty="0"/>
              <a:t> reverence: shall we not much rather be in subjection unto the Father of spirits, and live?</a:t>
            </a:r>
          </a:p>
          <a:p>
            <a:r>
              <a:rPr lang="en-CA" dirty="0"/>
              <a:t>10  For they verily for a few days chastened </a:t>
            </a:r>
            <a:r>
              <a:rPr lang="en-CA" i="1" dirty="0"/>
              <a:t>us</a:t>
            </a:r>
            <a:r>
              <a:rPr lang="en-CA" dirty="0"/>
              <a:t> after their own pleasure; </a:t>
            </a:r>
            <a:r>
              <a:rPr lang="en-CA" b="1" dirty="0"/>
              <a:t>but he for </a:t>
            </a:r>
            <a:r>
              <a:rPr lang="en-CA" b="1" i="1" dirty="0"/>
              <a:t>our</a:t>
            </a:r>
            <a:r>
              <a:rPr lang="en-CA" b="1" dirty="0"/>
              <a:t> profit, that </a:t>
            </a:r>
            <a:r>
              <a:rPr lang="en-CA" b="1" i="1" dirty="0"/>
              <a:t>we</a:t>
            </a:r>
            <a:r>
              <a:rPr lang="en-CA" b="1" dirty="0"/>
              <a:t> might be partakers of his holiness</a:t>
            </a:r>
            <a:r>
              <a:rPr lang="en-CA" dirty="0"/>
              <a:t>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7070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The Peaceable fruit of Righteousness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Hebrews 12:11-13 KJV</a:t>
            </a:r>
          </a:p>
          <a:p>
            <a:r>
              <a:rPr lang="en-CA" dirty="0"/>
              <a:t>11  Now no chastening for the present </a:t>
            </a:r>
            <a:r>
              <a:rPr lang="en-CA" dirty="0" err="1"/>
              <a:t>seemeth</a:t>
            </a:r>
            <a:r>
              <a:rPr lang="en-CA" dirty="0"/>
              <a:t> to be joyous, but grievous: nevertheless </a:t>
            </a:r>
            <a:r>
              <a:rPr lang="en-CA" b="1" dirty="0"/>
              <a:t>afterward it </a:t>
            </a:r>
            <a:r>
              <a:rPr lang="en-CA" b="1" dirty="0" err="1"/>
              <a:t>yieldeth</a:t>
            </a:r>
            <a:r>
              <a:rPr lang="en-CA" b="1" dirty="0"/>
              <a:t> the peaceable fruit of righteousness unto them which are exercised thereby.</a:t>
            </a:r>
          </a:p>
          <a:p>
            <a:r>
              <a:rPr lang="en-CA" dirty="0"/>
              <a:t>12  Wherefore lift up the hands which hang down, and the feeble knees;</a:t>
            </a:r>
          </a:p>
          <a:p>
            <a:r>
              <a:rPr lang="en-CA" dirty="0"/>
              <a:t>13  And make straight paths for your feet, lest that which is lame be turned out of the way; </a:t>
            </a:r>
            <a:r>
              <a:rPr lang="en-CA" b="1" dirty="0"/>
              <a:t>but let it rather be healed.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1855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b="1" dirty="0" smtClean="0"/>
              <a:t>Follow peace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/>
              <a:t>Hebrews 12:14-15 KJV</a:t>
            </a:r>
          </a:p>
          <a:p>
            <a:r>
              <a:rPr lang="en-CA" dirty="0"/>
              <a:t>14  </a:t>
            </a:r>
            <a:r>
              <a:rPr lang="en-CA" b="1" dirty="0"/>
              <a:t>Follow peace with all </a:t>
            </a:r>
            <a:r>
              <a:rPr lang="en-CA" b="1" i="1" dirty="0"/>
              <a:t>men,</a:t>
            </a:r>
            <a:r>
              <a:rPr lang="en-CA" b="1" dirty="0"/>
              <a:t> and holiness, without which no man shall see the Lord:</a:t>
            </a:r>
          </a:p>
          <a:p>
            <a:r>
              <a:rPr lang="en-CA" dirty="0"/>
              <a:t>15  Looking diligently </a:t>
            </a:r>
            <a:r>
              <a:rPr lang="en-CA" b="1" dirty="0"/>
              <a:t>lest any man fail of the grace of God;</a:t>
            </a:r>
            <a:r>
              <a:rPr lang="en-CA" dirty="0"/>
              <a:t> lest any root of bitterness springing up trouble </a:t>
            </a:r>
            <a:r>
              <a:rPr lang="en-CA" i="1" dirty="0"/>
              <a:t>you,</a:t>
            </a:r>
            <a:r>
              <a:rPr lang="en-CA" dirty="0"/>
              <a:t> and thereby many be defiled;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61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I love, I rebuke and chasten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CA" b="1" dirty="0"/>
              <a:t>Revelation 3:19-22 KJV</a:t>
            </a:r>
          </a:p>
          <a:p>
            <a:r>
              <a:rPr lang="en-CA" dirty="0"/>
              <a:t>19 </a:t>
            </a:r>
            <a:r>
              <a:rPr lang="en-CA" b="1" dirty="0"/>
              <a:t> As many as I love, I rebuke and chasten: be zealous therefore, and repent.</a:t>
            </a:r>
          </a:p>
          <a:p>
            <a:r>
              <a:rPr lang="en-CA" dirty="0"/>
              <a:t>20  Behold, I stand at the door, and knock: if any man hear my voice, and open the door, I will come in to him, and will sup with him, and he with me.</a:t>
            </a:r>
          </a:p>
          <a:p>
            <a:r>
              <a:rPr lang="en-CA" dirty="0"/>
              <a:t>21  </a:t>
            </a:r>
            <a:r>
              <a:rPr lang="en-CA" b="1" dirty="0"/>
              <a:t>To him that </a:t>
            </a:r>
            <a:r>
              <a:rPr lang="en-CA" b="1" dirty="0" err="1"/>
              <a:t>overcometh</a:t>
            </a:r>
            <a:r>
              <a:rPr lang="en-CA" b="1" dirty="0"/>
              <a:t> will I grant to sit with me in my throne, even as I also overcame, and am set down with my Father in his throne.</a:t>
            </a:r>
          </a:p>
          <a:p>
            <a:r>
              <a:rPr lang="en-CA" dirty="0"/>
              <a:t>22  He that hath an ear, let him hear what the Spirit </a:t>
            </a:r>
            <a:r>
              <a:rPr lang="en-CA" dirty="0" err="1"/>
              <a:t>saith</a:t>
            </a:r>
            <a:r>
              <a:rPr lang="en-CA" dirty="0"/>
              <a:t> unto the churches.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9165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b="1" dirty="0" smtClean="0"/>
              <a:t>Peace I leave with you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7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CA" b="1" dirty="0"/>
              <a:t>John 14:27 KJV</a:t>
            </a:r>
          </a:p>
          <a:p>
            <a:r>
              <a:rPr lang="en-CA" dirty="0"/>
              <a:t>27  </a:t>
            </a:r>
            <a:r>
              <a:rPr lang="en-CA" b="1" dirty="0"/>
              <a:t>Peace I leave with you, my peace I give unto you</a:t>
            </a:r>
            <a:r>
              <a:rPr lang="en-CA" dirty="0"/>
              <a:t>: not as the world giveth, give I unto you. Let not your heart be troubled, neither let it be afraid.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971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“I make Peace”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705" y="1600200"/>
            <a:ext cx="7406589" cy="3268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sz="2700" b="1" dirty="0"/>
              <a:t>Isaiah 45:6-7 KJV</a:t>
            </a:r>
          </a:p>
          <a:p>
            <a:r>
              <a:rPr lang="en-CA" sz="2700" dirty="0"/>
              <a:t>6  That they may know from the rising of the sun, and from the west, that </a:t>
            </a:r>
            <a:r>
              <a:rPr lang="en-CA" sz="2700" i="1" dirty="0"/>
              <a:t>there is</a:t>
            </a:r>
            <a:r>
              <a:rPr lang="en-CA" sz="2700" dirty="0"/>
              <a:t> none beside me. </a:t>
            </a:r>
            <a:r>
              <a:rPr lang="en-CA" sz="2700" b="1" dirty="0"/>
              <a:t>I </a:t>
            </a:r>
            <a:r>
              <a:rPr lang="en-CA" sz="2700" b="1" i="1" dirty="0"/>
              <a:t>am</a:t>
            </a:r>
            <a:r>
              <a:rPr lang="en-CA" sz="2700" b="1" dirty="0"/>
              <a:t> the LORD, and </a:t>
            </a:r>
            <a:r>
              <a:rPr lang="en-CA" sz="2700" b="1" i="1" dirty="0"/>
              <a:t>there is</a:t>
            </a:r>
            <a:r>
              <a:rPr lang="en-CA" sz="2700" b="1" dirty="0"/>
              <a:t> none else.</a:t>
            </a:r>
          </a:p>
          <a:p>
            <a:r>
              <a:rPr lang="en-CA" sz="2700" dirty="0"/>
              <a:t>7  I form the light, and create darkness: </a:t>
            </a:r>
            <a:r>
              <a:rPr lang="en-CA" sz="2700" b="1" dirty="0"/>
              <a:t>I make peace, and create evil: I the LORD do all these </a:t>
            </a:r>
            <a:r>
              <a:rPr lang="en-CA" sz="2700" b="1" i="1" dirty="0"/>
              <a:t>things.</a:t>
            </a:r>
            <a:endParaRPr lang="en-CA" sz="2700" b="1" dirty="0"/>
          </a:p>
          <a:p>
            <a:endParaRPr lang="x-none" sz="2700"/>
          </a:p>
          <a:p>
            <a:endParaRPr lang="en-CA" sz="2700" dirty="0"/>
          </a:p>
        </p:txBody>
      </p:sp>
    </p:spTree>
    <p:extLst>
      <p:ext uri="{BB962C8B-B14F-4D97-AF65-F5344CB8AC3E}">
        <p14:creationId xmlns:p14="http://schemas.microsoft.com/office/powerpoint/2010/main" val="247197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Strife in the Ecclesia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Ezra 3:12-13 KJV</a:t>
            </a:r>
          </a:p>
          <a:p>
            <a:r>
              <a:rPr lang="en-CA" dirty="0"/>
              <a:t>12  But many of the priests and Levites and chief of the fathers, </a:t>
            </a:r>
            <a:r>
              <a:rPr lang="en-CA" i="1" dirty="0"/>
              <a:t>who were</a:t>
            </a:r>
            <a:r>
              <a:rPr lang="en-CA" dirty="0"/>
              <a:t> ancient men, that had seen the first house, when the foundation of this house was laid before their eyes, </a:t>
            </a:r>
            <a:r>
              <a:rPr lang="en-CA" b="1" dirty="0"/>
              <a:t>wept with a loud voice; and many shouted aloud for joy:</a:t>
            </a:r>
          </a:p>
          <a:p>
            <a:r>
              <a:rPr lang="en-CA" dirty="0"/>
              <a:t>13  So that the people </a:t>
            </a:r>
            <a:r>
              <a:rPr lang="en-CA" b="1" dirty="0"/>
              <a:t>could not discern the noise of the shout of joy from the noise of the weeping of the people:</a:t>
            </a:r>
            <a:r>
              <a:rPr lang="en-CA" dirty="0"/>
              <a:t> for the people shouted with a loud shout, and the noise was heard afar off.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0873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The Work of YHWH Ceased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CA" b="1" dirty="0"/>
              <a:t>Ezra 4:23-24 KJV</a:t>
            </a:r>
          </a:p>
          <a:p>
            <a:r>
              <a:rPr lang="en-CA" dirty="0"/>
              <a:t>23  Now when the copy of king Artaxerxes' letter </a:t>
            </a:r>
            <a:r>
              <a:rPr lang="en-CA" i="1" dirty="0"/>
              <a:t>was</a:t>
            </a:r>
            <a:r>
              <a:rPr lang="en-CA" dirty="0"/>
              <a:t> read before </a:t>
            </a:r>
            <a:r>
              <a:rPr lang="en-CA" dirty="0" err="1"/>
              <a:t>Rehum</a:t>
            </a:r>
            <a:r>
              <a:rPr lang="en-CA" dirty="0"/>
              <a:t>, and </a:t>
            </a:r>
            <a:r>
              <a:rPr lang="en-CA" dirty="0" err="1"/>
              <a:t>Shimshai</a:t>
            </a:r>
            <a:r>
              <a:rPr lang="en-CA" dirty="0"/>
              <a:t> the scribe, and their companions, they went up in haste to Jerusalem unto the Jews, and </a:t>
            </a:r>
            <a:r>
              <a:rPr lang="en-CA" b="1" dirty="0"/>
              <a:t>made them to cease by force and power.</a:t>
            </a:r>
          </a:p>
          <a:p>
            <a:r>
              <a:rPr lang="en-CA" dirty="0"/>
              <a:t>24  </a:t>
            </a:r>
            <a:r>
              <a:rPr lang="en-CA" b="1" dirty="0"/>
              <a:t>Then ceased the work of the house of God which </a:t>
            </a:r>
            <a:r>
              <a:rPr lang="en-CA" b="1" i="1" dirty="0"/>
              <a:t>is</a:t>
            </a:r>
            <a:r>
              <a:rPr lang="en-CA" b="1" dirty="0"/>
              <a:t> at Jerusalem. </a:t>
            </a:r>
            <a:r>
              <a:rPr lang="en-CA" dirty="0"/>
              <a:t>So it ceased unto the second year of the reign of Darius king of Persia.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054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The Time is not Come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Haggai 1:2-4 KJV</a:t>
            </a:r>
          </a:p>
          <a:p>
            <a:r>
              <a:rPr lang="en-CA" dirty="0"/>
              <a:t>2  Thus </a:t>
            </a:r>
            <a:r>
              <a:rPr lang="en-CA" dirty="0" err="1"/>
              <a:t>speaketh</a:t>
            </a:r>
            <a:r>
              <a:rPr lang="en-CA" dirty="0"/>
              <a:t> the LORD of hosts, saying, This people say</a:t>
            </a:r>
            <a:r>
              <a:rPr lang="en-CA" b="1" dirty="0"/>
              <a:t>, The time is not come, the time that the LORD'S house should be built.</a:t>
            </a:r>
          </a:p>
          <a:p>
            <a:r>
              <a:rPr lang="en-CA" dirty="0"/>
              <a:t>3  Then came </a:t>
            </a:r>
            <a:r>
              <a:rPr lang="en-CA" b="1" dirty="0"/>
              <a:t>the word of the LORD by Haggai </a:t>
            </a:r>
            <a:r>
              <a:rPr lang="en-CA" dirty="0"/>
              <a:t>the prophet, saying,</a:t>
            </a:r>
          </a:p>
          <a:p>
            <a:r>
              <a:rPr lang="en-CA" dirty="0"/>
              <a:t>4 </a:t>
            </a:r>
            <a:r>
              <a:rPr lang="en-CA" b="1" dirty="0"/>
              <a:t> </a:t>
            </a:r>
            <a:r>
              <a:rPr lang="en-CA" b="1" i="1" dirty="0"/>
              <a:t>Is it</a:t>
            </a:r>
            <a:r>
              <a:rPr lang="en-CA" b="1" dirty="0"/>
              <a:t> time for you, O ye, to dwell in your </a:t>
            </a:r>
            <a:r>
              <a:rPr lang="en-CA" b="1" dirty="0" err="1"/>
              <a:t>cieled</a:t>
            </a:r>
            <a:r>
              <a:rPr lang="en-CA" b="1" dirty="0"/>
              <a:t> houses, and this house </a:t>
            </a:r>
            <a:r>
              <a:rPr lang="en-CA" b="1" i="1" dirty="0"/>
              <a:t>lie</a:t>
            </a:r>
            <a:r>
              <a:rPr lang="en-CA" b="1" dirty="0"/>
              <a:t> waste?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9727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Runaway Inflation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sz="2800" b="1" dirty="0"/>
              <a:t>Haggai 1:9-10 KJV</a:t>
            </a:r>
          </a:p>
          <a:p>
            <a:r>
              <a:rPr lang="en-CA" sz="2800" dirty="0"/>
              <a:t>9  Ye looked for much, and, lo, </a:t>
            </a:r>
            <a:r>
              <a:rPr lang="en-CA" sz="2800" i="1" dirty="0"/>
              <a:t>it came</a:t>
            </a:r>
            <a:r>
              <a:rPr lang="en-CA" sz="2800" dirty="0"/>
              <a:t> to little; and when ye brought </a:t>
            </a:r>
            <a:r>
              <a:rPr lang="en-CA" sz="2800" i="1" dirty="0"/>
              <a:t>it</a:t>
            </a:r>
            <a:r>
              <a:rPr lang="en-CA" sz="2800" dirty="0"/>
              <a:t> home, </a:t>
            </a:r>
            <a:r>
              <a:rPr lang="en-CA" sz="2800" b="1" dirty="0"/>
              <a:t>I did blow upon it. Why? </a:t>
            </a:r>
            <a:r>
              <a:rPr lang="en-CA" sz="2800" b="1" dirty="0" err="1"/>
              <a:t>saith</a:t>
            </a:r>
            <a:r>
              <a:rPr lang="en-CA" sz="2800" b="1" dirty="0"/>
              <a:t> the LORD of hosts. Because of mine house that </a:t>
            </a:r>
            <a:r>
              <a:rPr lang="en-CA" sz="2800" b="1" i="1" dirty="0"/>
              <a:t>is</a:t>
            </a:r>
            <a:r>
              <a:rPr lang="en-CA" sz="2800" b="1" dirty="0"/>
              <a:t> waste, and ye run every man unto his own house.</a:t>
            </a:r>
          </a:p>
          <a:p>
            <a:r>
              <a:rPr lang="en-CA" sz="2800" dirty="0"/>
              <a:t>10  Therefore the heaven over you is stayed from dew, and the earth is stayed </a:t>
            </a:r>
            <a:r>
              <a:rPr lang="en-CA" sz="2800" i="1" dirty="0"/>
              <a:t>from</a:t>
            </a:r>
            <a:r>
              <a:rPr lang="en-CA" sz="2800" dirty="0"/>
              <a:t> her fruit.</a:t>
            </a:r>
          </a:p>
          <a:p>
            <a:endParaRPr lang="x-none" sz="280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491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Consider your Ways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/>
              <a:t>Haggai 1:5-6 KJV</a:t>
            </a:r>
          </a:p>
          <a:p>
            <a:r>
              <a:rPr lang="en-CA" dirty="0"/>
              <a:t>5  Now therefore thus </a:t>
            </a:r>
            <a:r>
              <a:rPr lang="en-CA" dirty="0" err="1"/>
              <a:t>saith</a:t>
            </a:r>
            <a:r>
              <a:rPr lang="en-CA" dirty="0"/>
              <a:t> the LORD of hosts; </a:t>
            </a:r>
            <a:r>
              <a:rPr lang="en-CA" b="1" dirty="0"/>
              <a:t>Consider your ways.</a:t>
            </a:r>
          </a:p>
          <a:p>
            <a:r>
              <a:rPr lang="en-CA" dirty="0"/>
              <a:t>6  Ye have sown much, and bring in little; ye eat, but ye have not enough; ye drink, but ye are not filled with drink; ye clothe you, but there is none warm; and </a:t>
            </a:r>
            <a:r>
              <a:rPr lang="en-CA" b="1" dirty="0"/>
              <a:t>he that </a:t>
            </a:r>
            <a:r>
              <a:rPr lang="en-CA" b="1" dirty="0" err="1"/>
              <a:t>earneth</a:t>
            </a:r>
            <a:r>
              <a:rPr lang="en-CA" b="1" dirty="0"/>
              <a:t> wages </a:t>
            </a:r>
            <a:r>
              <a:rPr lang="en-CA" b="1" dirty="0" err="1"/>
              <a:t>earneth</a:t>
            </a:r>
            <a:r>
              <a:rPr lang="en-CA" b="1" dirty="0"/>
              <a:t> wages </a:t>
            </a:r>
            <a:r>
              <a:rPr lang="en-CA" b="1" i="1" dirty="0"/>
              <a:t>to put it</a:t>
            </a:r>
            <a:r>
              <a:rPr lang="en-CA" b="1" dirty="0"/>
              <a:t> into a bag with holes.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633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No peace … because of the affliction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CA" b="1" dirty="0"/>
              <a:t>Zechariah 8:9-10 KJV</a:t>
            </a:r>
          </a:p>
          <a:p>
            <a:r>
              <a:rPr lang="en-CA" dirty="0"/>
              <a:t>9  Thus </a:t>
            </a:r>
            <a:r>
              <a:rPr lang="en-CA" dirty="0" err="1"/>
              <a:t>saith</a:t>
            </a:r>
            <a:r>
              <a:rPr lang="en-CA" dirty="0"/>
              <a:t> the LORD of hosts; Let your hands be strong, ye that hear in these days these words by the mouth of the prophets, which </a:t>
            </a:r>
            <a:r>
              <a:rPr lang="en-CA" i="1" dirty="0"/>
              <a:t>were</a:t>
            </a:r>
            <a:r>
              <a:rPr lang="en-CA" dirty="0"/>
              <a:t> in the day </a:t>
            </a:r>
            <a:r>
              <a:rPr lang="en-CA" i="1" dirty="0"/>
              <a:t>that</a:t>
            </a:r>
            <a:r>
              <a:rPr lang="en-CA" dirty="0"/>
              <a:t> the foundation of the house of the LORD of hosts was laid, that the temple might be built.</a:t>
            </a:r>
          </a:p>
          <a:p>
            <a:r>
              <a:rPr lang="en-CA" dirty="0"/>
              <a:t>10  For before these days there was no hire for man, nor any hire for beast; </a:t>
            </a:r>
            <a:r>
              <a:rPr lang="en-CA" b="1" dirty="0"/>
              <a:t>neither </a:t>
            </a:r>
            <a:r>
              <a:rPr lang="en-CA" b="1" i="1" dirty="0"/>
              <a:t>was there any</a:t>
            </a:r>
            <a:r>
              <a:rPr lang="en-CA" b="1" dirty="0"/>
              <a:t> peace to him that went out or came in because of the affliction:</a:t>
            </a:r>
            <a:r>
              <a:rPr lang="en-CA" dirty="0"/>
              <a:t> for I set all men every one against his neighbour.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2729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Get back to Work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CA" b="1" dirty="0"/>
              <a:t>Haggai 1:7-8 KJV</a:t>
            </a:r>
          </a:p>
          <a:p>
            <a:r>
              <a:rPr lang="en-CA" dirty="0"/>
              <a:t>7  Thus </a:t>
            </a:r>
            <a:r>
              <a:rPr lang="en-CA" dirty="0" err="1"/>
              <a:t>saith</a:t>
            </a:r>
            <a:r>
              <a:rPr lang="en-CA" dirty="0"/>
              <a:t> the LORD of hosts; Consider your ways.</a:t>
            </a:r>
          </a:p>
          <a:p>
            <a:r>
              <a:rPr lang="en-CA" dirty="0"/>
              <a:t>8  Go up to the mountain, </a:t>
            </a:r>
            <a:r>
              <a:rPr lang="en-CA" b="1" dirty="0"/>
              <a:t>and bring wood, and build the house; and I will take pleasure in it</a:t>
            </a:r>
            <a:r>
              <a:rPr lang="en-CA" dirty="0"/>
              <a:t>, and I will be glorified, </a:t>
            </a:r>
            <a:r>
              <a:rPr lang="en-CA" dirty="0" err="1"/>
              <a:t>saith</a:t>
            </a:r>
            <a:r>
              <a:rPr lang="en-CA" dirty="0"/>
              <a:t> the LORD.</a:t>
            </a:r>
          </a:p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509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160</Words>
  <Application>Microsoft Office PowerPoint</Application>
  <PresentationFormat>On-screen Show (4:3)</PresentationFormat>
  <Paragraphs>75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1_Office Theme</vt:lpstr>
      <vt:lpstr>PowerPoint Presentation</vt:lpstr>
      <vt:lpstr>“I make Peace”</vt:lpstr>
      <vt:lpstr>Strife in the Ecclesia</vt:lpstr>
      <vt:lpstr>The Work of YHWH Ceased</vt:lpstr>
      <vt:lpstr>The Time is not Come</vt:lpstr>
      <vt:lpstr>Runaway Inflation</vt:lpstr>
      <vt:lpstr>Consider your Ways</vt:lpstr>
      <vt:lpstr>No peace … because of the affliction</vt:lpstr>
      <vt:lpstr>Get back to Work</vt:lpstr>
      <vt:lpstr>YHWH stirred up the Spirits</vt:lpstr>
      <vt:lpstr>Turn unto me and I will turn unto you</vt:lpstr>
      <vt:lpstr>The Day of Small Things</vt:lpstr>
      <vt:lpstr>The Chastening of the LORD</vt:lpstr>
      <vt:lpstr>Chastened for our Profit</vt:lpstr>
      <vt:lpstr>The Peaceable fruit of Righteousness</vt:lpstr>
      <vt:lpstr>Follow peace</vt:lpstr>
      <vt:lpstr>I love, I rebuke and chasten</vt:lpstr>
      <vt:lpstr>Peace I leave with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Abel</dc:creator>
  <cp:lastModifiedBy>Frank Abel</cp:lastModifiedBy>
  <cp:revision>11</cp:revision>
  <dcterms:created xsi:type="dcterms:W3CDTF">2018-07-22T19:49:51Z</dcterms:created>
  <dcterms:modified xsi:type="dcterms:W3CDTF">2018-08-17T05:19:44Z</dcterms:modified>
</cp:coreProperties>
</file>