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  <p:sldMasterId id="2147484681" r:id="rId2"/>
    <p:sldMasterId id="2147484742" r:id="rId3"/>
    <p:sldMasterId id="2147484802" r:id="rId4"/>
    <p:sldMasterId id="2147484814" r:id="rId5"/>
    <p:sldMasterId id="2147484874" r:id="rId6"/>
    <p:sldMasterId id="2147484898" r:id="rId7"/>
    <p:sldMasterId id="2147484910" r:id="rId8"/>
    <p:sldMasterId id="2147484922" r:id="rId9"/>
    <p:sldMasterId id="2147484934" r:id="rId10"/>
  </p:sldMasterIdLst>
  <p:notesMasterIdLst>
    <p:notesMasterId r:id="rId30"/>
  </p:notesMasterIdLst>
  <p:sldIdLst>
    <p:sldId id="424" r:id="rId11"/>
    <p:sldId id="406" r:id="rId12"/>
    <p:sldId id="420" r:id="rId13"/>
    <p:sldId id="394" r:id="rId14"/>
    <p:sldId id="670" r:id="rId15"/>
    <p:sldId id="632" r:id="rId16"/>
    <p:sldId id="414" r:id="rId17"/>
    <p:sldId id="415" r:id="rId18"/>
    <p:sldId id="408" r:id="rId19"/>
    <p:sldId id="423" r:id="rId20"/>
    <p:sldId id="671" r:id="rId21"/>
    <p:sldId id="416" r:id="rId22"/>
    <p:sldId id="361" r:id="rId23"/>
    <p:sldId id="672" r:id="rId24"/>
    <p:sldId id="421" r:id="rId25"/>
    <p:sldId id="410" r:id="rId26"/>
    <p:sldId id="507" r:id="rId27"/>
    <p:sldId id="454" r:id="rId28"/>
    <p:sldId id="450" r:id="rId29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0000"/>
    <a:srgbClr val="006600"/>
    <a:srgbClr val="F3FFC9"/>
    <a:srgbClr val="F6FFD5"/>
    <a:srgbClr val="FDFED6"/>
    <a:srgbClr val="F4FFD5"/>
    <a:srgbClr val="C43C12"/>
    <a:srgbClr val="DA4314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0" autoAdjust="0"/>
    <p:restoredTop sz="93891" autoAdjust="0"/>
  </p:normalViewPr>
  <p:slideViewPr>
    <p:cSldViewPr snapToGrid="0">
      <p:cViewPr>
        <p:scale>
          <a:sx n="60" d="100"/>
          <a:sy n="60" d="100"/>
        </p:scale>
        <p:origin x="85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4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F44F1BF-2706-476A-92D2-09537382235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ACD27C-647F-4F09-A2C6-ED8D1FCAE57B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023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57FD32-4A9B-48E7-8F48-B8581009289E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05D1E-86E8-4067-97AF-A338DBD132F7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66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12</a:t>
            </a:fld>
            <a:endParaRPr lang="en-A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6FDE64-83C8-4878-A3BC-752B92666D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755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</a:rPr>
              <a:pPr/>
              <a:t>15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5B8D2-5D28-45FA-BA1B-07FFE691A127}" type="slidenum">
              <a:rPr lang="en-AU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en-AU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05D1E-86E8-4067-97AF-A338DBD132F7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05D1E-86E8-4067-97AF-A338DBD132F7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223CD-DD25-404A-AC5C-868655259E3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z="1800" dirty="0"/>
              <a:t>The power of the political body of Europe (sea beast) under the influence of the Catholic church to persecute the saints was 1260 days</a:t>
            </a:r>
          </a:p>
          <a:p>
            <a:pPr>
              <a:buFontTx/>
              <a:buChar char="•"/>
            </a:pPr>
            <a:r>
              <a:rPr lang="en-US" sz="1800" dirty="0"/>
              <a:t>From </a:t>
            </a:r>
            <a:r>
              <a:rPr lang="en-US" sz="1800" dirty="0" err="1"/>
              <a:t>Phocus</a:t>
            </a:r>
            <a:r>
              <a:rPr lang="en-US" sz="1800" dirty="0"/>
              <a:t> – until Napoleon removed their power, and Garibaldi took the Papal states (during the vial judgments of the book of revelation)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D69D3-B23C-4863-B78A-EAC6F5F3BF89}" type="slidenum">
              <a:rPr lang="en-US" smtClean="0">
                <a:latin typeface="Arial" pitchFamily="34" charset="0"/>
              </a:rPr>
              <a:pPr/>
              <a:t>2</a:t>
            </a:fld>
            <a:endParaRPr lang="en-US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CD27C-647F-4F09-A2C6-ED8D1FCAE57B}" type="slidenum">
              <a:rPr lang="en-AU" smtClean="0">
                <a:latin typeface="Arial" pitchFamily="34" charset="0"/>
              </a:rPr>
              <a:pPr/>
              <a:t>3</a:t>
            </a:fld>
            <a:endParaRPr lang="en-AU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50A67-971F-4342-A9F4-A974D9D3E202}" type="slidenum">
              <a:rPr lang="en-AU" smtClean="0">
                <a:latin typeface="Arial" pitchFamily="34" charset="0"/>
              </a:rPr>
              <a:pPr/>
              <a:t>4</a:t>
            </a:fld>
            <a:endParaRPr lang="en-AU"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BFCA89-C805-433B-A8AD-95C49F2313D1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183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BFCA89-C805-433B-A8AD-95C49F2313D1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869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68F13-990A-4262-9529-50D4AD47419F}" type="slidenum">
              <a:rPr lang="en-AU">
                <a:latin typeface="Arial" pitchFamily="34" charset="0"/>
              </a:rPr>
              <a:pPr/>
              <a:t>7</a:t>
            </a:fld>
            <a:endParaRPr lang="en-AU"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8</a:t>
            </a:fld>
            <a:endParaRPr lang="en-A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57FD32-4A9B-48E7-8F48-B8581009289E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DAFCD-DDB9-4A1C-A7C1-F92EEF7F47E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D15E9-078B-4F18-9CD3-09A509DFAEA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F7A57-B928-4885-B78D-C176278192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408101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A9F8C-162D-41EC-BFB2-4C50D0B15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6139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F9964-B9D3-425C-9AE7-1D7E81CFF7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695496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56358-0B8C-4D7A-AAC2-1A80BC13B1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640584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9B661-DD37-4703-B34E-9250B1A17E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56306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00489-910D-4108-808E-FBCD869C54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07852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F8C0-63C0-4A9C-BB34-C0B1EB9382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37938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42B83-64B0-4F85-911E-C42DD8DDD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72316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0E26D-1A93-4E00-9A9F-BBD00D617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11712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CCAE-1D0D-4CD5-97CC-E2D3BF2F8F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1962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A0423-1478-45D7-BA77-3C3C1DE485A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0CBF-EAB1-4959-8D9A-B892DE18D7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9125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7A07A-3C80-4329-957A-B03044D7AD0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EEF86-9DDB-4AF1-A68F-872A5889ECB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8BCC6-BEBC-4E3F-9F57-E7B7652D870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9EAAB-E76F-4BF0-9E42-7AA97E2DFF3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851AC-C2FC-4FC1-B03F-204FCCA1868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738A9-74D0-4A1A-B288-C1BE4982376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D96B3-3A13-44B2-81BB-A53693303D4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84459-5F6B-4CC8-969F-3E3AE204C06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716D6-A9F9-4E2C-ACE4-38DFF644CD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C6BAC-F66D-44C0-92EC-0EAAEDA2601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5B3FE-3C91-4696-B2B6-3FBC37FA912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3C6EB-CB71-482B-8061-FAB16AAC372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CAF5F-3C09-4D0D-B204-B683A6F6F83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42348-AA3B-4EF4-943A-7541FD6BF82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FB59F-243D-4E9C-9601-8345C0172D1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94F3C-ED62-4E11-86AF-DF17BC3FB4C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7C4A7-C664-4E05-A0A3-8FDD508F4D9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003BE-CF69-4385-972D-DC1DFB7A09E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54DDB-BD18-44B2-8362-3168627796E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2A4B-23CD-4DA2-96D7-50CA2AC9993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A2263-81C8-42A2-A91A-3D883720D29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ADE3-703D-4607-B971-E0037C105D8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5714E-07E9-4D65-9823-2A4ADA72028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3928C-9DB0-4D7D-BA15-92436E18438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63DC6-20A6-4F37-B03A-07A5D2BD8E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E76BF-ED71-4487-BC25-39D50237DB5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3349F-3469-4991-B1FD-AB533BCAC32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77E3A-D3D5-4195-B81C-DC3676F5F0A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533ED-0367-427F-9D33-5A9D7E28045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39DA1-257A-45E6-916D-F10CDFA03EC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6897-A103-4215-A291-AE87A182E4C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6821C-B503-4C5E-83B6-94CCB7CF9D5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C5418-698E-4A89-83F0-A82CA66B21B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1477B-D3FA-4C14-ABCD-DBA06F0990A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B8E63-182A-4AA7-A891-AE2BE4FE60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2AB0B-50E1-4D2A-A1B3-E52BA42AF69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0243A-FFC6-4048-AB6B-C646EE608E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477E-046A-4D79-9431-D11D9FF347F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75DF5-A34A-4FA2-9E3E-E8C3899B404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B1B0-A3C0-49BA-B4DA-10AC6A4D3D0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87A2-701D-40B3-90C1-46DF85A841E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DBEC-70ED-48FA-ABDF-4FDE7854B7F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0B30-4C2F-4036-B211-2B6F9D3D8D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5E57-7097-48F8-80B1-5AD43A834B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E748E-9748-4A0E-8293-85454185995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84A8-3AE7-4144-91D5-AFFF5C2A1DF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06750-445B-445C-B353-BB16E3985ED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0D5C-887F-4D67-A90A-DEAA12639B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0243A-FFC6-4048-AB6B-C646EE608E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477E-046A-4D79-9431-D11D9FF347F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75DF5-A34A-4FA2-9E3E-E8C3899B404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B1B0-A3C0-49BA-B4DA-10AC6A4D3D0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5D292-D8C3-46CA-83FF-69E02A35460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87A2-701D-40B3-90C1-46DF85A841E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0B30-4C2F-4036-B211-2B6F9D3D8D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5E57-7097-48F8-80B1-5AD43A834B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E748E-9748-4A0E-8293-85454185995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84A8-3AE7-4144-91D5-AFFF5C2A1DF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06750-445B-445C-B353-BB16E3985ED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0D5C-887F-4D67-A90A-DEAA12639B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9BC73-C415-4FC4-8F45-F5982340EC0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0122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A4A2E-91AF-4E08-A18C-55DAEB80CEF4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43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3EB91-B573-4E0C-AE8B-DB41B7C5DB18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4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AB693-F0D5-4F1A-89C1-B936CB28CCE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BDC2E-EEE4-41E7-8C4D-D9AF06E06D09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344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4EB3E-4AFB-4A1E-9DB5-8CDD73CE7C00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3807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C7DD5-64E9-4BE5-BF21-BC749257A563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308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11E16-CA0B-45E7-97D2-E78507077BB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620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018C-EDFE-4BDB-80F6-642E471C6E27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125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9A15-6B6D-47F9-80C1-77C6B25DF8F7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21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CDA4D-EAE1-4CFC-A3EE-B72209EB137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613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92FE9-46E5-4123-93A7-DF39FD8F60F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29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64B396-E926-417C-A3FA-81E9926663EE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71355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B5078-AEFB-46D2-91F5-60E88C095D05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05062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75C47-D6DF-480C-B4C9-5538B2BC1F4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94031-3699-4CA1-B639-E8CC2E1208D3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958235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5AA95-0BED-4E17-9AFC-60C406C18A5B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070868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8C955-D7AE-46FC-B870-B45FE4A212E0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486395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4FBCC-7664-4D06-93E8-4129B563237D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67278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76A81-EB78-498F-9698-48DF5479A45D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83022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8310D-42BE-494F-A1C6-3067FE1A3FCB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18956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1DC9A-8D9F-48C9-910D-E1BA3A670F5A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72640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733BD-1B2C-4D1B-AD67-D79D4694B817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05870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40A83-3554-4EAF-A2CC-97FC5B5C3DDC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72715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FEDBD-EF31-4531-9282-9D2B997E9616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95799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27A81-CD12-4DDE-A404-22F822A2656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4C0C7-D4A2-4478-A7D3-5EEAA948BA95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13854"/>
      </p:ext>
    </p:extLst>
  </p:cSld>
  <p:clrMapOvr>
    <a:masterClrMapping/>
  </p:clrMapOvr>
  <p:transition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6320A-26E3-4414-85AF-D019E2EFC001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72533"/>
      </p:ext>
    </p:extLst>
  </p:cSld>
  <p:clrMapOvr>
    <a:masterClrMapping/>
  </p:clrMapOvr>
  <p:transition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6E0B7-AB0B-412C-B894-579CB0564A0A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94211"/>
      </p:ext>
    </p:extLst>
  </p:cSld>
  <p:clrMapOvr>
    <a:masterClrMapping/>
  </p:clrMapOvr>
  <p:transition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7CB6B-7DA0-4D63-9003-A49989F0F936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47258"/>
      </p:ext>
    </p:extLst>
  </p:cSld>
  <p:clrMapOvr>
    <a:masterClrMapping/>
  </p:clrMapOvr>
  <p:transition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DA87B-C74F-430B-B737-F6E019332ABD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8724"/>
      </p:ext>
    </p:extLst>
  </p:cSld>
  <p:clrMapOvr>
    <a:masterClrMapping/>
  </p:clrMapOvr>
  <p:transition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B5B61-A795-4CB0-95E2-EE5BB2FBFD3E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428650"/>
      </p:ext>
    </p:extLst>
  </p:cSld>
  <p:clrMapOvr>
    <a:masterClrMapping/>
  </p:clrMapOvr>
  <p:transition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7E078-F355-4615-8F5F-14E0FA4B44AE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64777"/>
      </p:ext>
    </p:extLst>
  </p:cSld>
  <p:clrMapOvr>
    <a:masterClrMapping/>
  </p:clrMapOvr>
  <p:transition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1EB5C-3BFA-4FB5-9BFB-650846FF4C0E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6443"/>
      </p:ext>
    </p:extLst>
  </p:cSld>
  <p:clrMapOvr>
    <a:masterClrMapping/>
  </p:clrMapOvr>
  <p:transition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E659B-E79D-4742-850C-1DBC2A86B43E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72515"/>
      </p:ext>
    </p:extLst>
  </p:cSld>
  <p:clrMapOvr>
    <a:masterClrMapping/>
  </p:clrMapOvr>
  <p:transition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89A8CB-4B1D-4D2C-AE6A-784A7DE4D19C}" type="slidenum">
              <a:rPr lang="en-US">
                <a:solidFill>
                  <a:srgbClr val="CC3300"/>
                </a:solidFill>
              </a:rPr>
              <a:pPr/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626292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646982A-6A6D-4AEC-A0CD-89E5B2458B8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36" r:id="rId1"/>
    <p:sldLayoutId id="2147484637" r:id="rId2"/>
    <p:sldLayoutId id="2147484638" r:id="rId3"/>
    <p:sldLayoutId id="2147484639" r:id="rId4"/>
    <p:sldLayoutId id="2147484640" r:id="rId5"/>
    <p:sldLayoutId id="2147484641" r:id="rId6"/>
    <p:sldLayoutId id="2147484642" r:id="rId7"/>
    <p:sldLayoutId id="2147484643" r:id="rId8"/>
    <p:sldLayoutId id="2147484644" r:id="rId9"/>
    <p:sldLayoutId id="2147484645" r:id="rId10"/>
    <p:sldLayoutId id="21474846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F897A81A-6141-45B5-8198-2D5FFEFB1D45}" type="slidenum">
              <a:rPr lang="en-US">
                <a:solidFill>
                  <a:srgbClr val="000000"/>
                </a:solidFill>
                <a:cs typeface="Arial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40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5" r:id="rId1"/>
    <p:sldLayoutId id="2147484936" r:id="rId2"/>
    <p:sldLayoutId id="2147484937" r:id="rId3"/>
    <p:sldLayoutId id="2147484938" r:id="rId4"/>
    <p:sldLayoutId id="2147484939" r:id="rId5"/>
    <p:sldLayoutId id="2147484940" r:id="rId6"/>
    <p:sldLayoutId id="2147484941" r:id="rId7"/>
    <p:sldLayoutId id="2147484942" r:id="rId8"/>
    <p:sldLayoutId id="2147484943" r:id="rId9"/>
    <p:sldLayoutId id="2147484944" r:id="rId10"/>
    <p:sldLayoutId id="2147484945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D03DA4DE-A91F-4412-BBCC-9F84A4DD411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2" r:id="rId1"/>
    <p:sldLayoutId id="2147484683" r:id="rId2"/>
    <p:sldLayoutId id="2147484684" r:id="rId3"/>
    <p:sldLayoutId id="2147484685" r:id="rId4"/>
    <p:sldLayoutId id="2147484686" r:id="rId5"/>
    <p:sldLayoutId id="2147484687" r:id="rId6"/>
    <p:sldLayoutId id="2147484688" r:id="rId7"/>
    <p:sldLayoutId id="2147484689" r:id="rId8"/>
    <p:sldLayoutId id="2147484690" r:id="rId9"/>
    <p:sldLayoutId id="2147484691" r:id="rId10"/>
    <p:sldLayoutId id="2147484692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C43CF01-63F6-452B-92FB-E5AAD49691F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43" r:id="rId1"/>
    <p:sldLayoutId id="2147484744" r:id="rId2"/>
    <p:sldLayoutId id="2147484745" r:id="rId3"/>
    <p:sldLayoutId id="2147484746" r:id="rId4"/>
    <p:sldLayoutId id="2147484747" r:id="rId5"/>
    <p:sldLayoutId id="2147484748" r:id="rId6"/>
    <p:sldLayoutId id="2147484749" r:id="rId7"/>
    <p:sldLayoutId id="2147484750" r:id="rId8"/>
    <p:sldLayoutId id="2147484751" r:id="rId9"/>
    <p:sldLayoutId id="2147484752" r:id="rId10"/>
    <p:sldLayoutId id="21474847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95D6AB9-F14A-4EA3-8146-AF9D775F1714}" type="slidenum">
              <a:rPr lang="en-AU">
                <a:solidFill>
                  <a:srgbClr val="FFFFFF"/>
                </a:solidFill>
                <a:latin typeface="Arial" charset="0"/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03" r:id="rId1"/>
    <p:sldLayoutId id="2147484804" r:id="rId2"/>
    <p:sldLayoutId id="2147484805" r:id="rId3"/>
    <p:sldLayoutId id="2147484806" r:id="rId4"/>
    <p:sldLayoutId id="2147484807" r:id="rId5"/>
    <p:sldLayoutId id="2147484808" r:id="rId6"/>
    <p:sldLayoutId id="2147484809" r:id="rId7"/>
    <p:sldLayoutId id="2147484810" r:id="rId8"/>
    <p:sldLayoutId id="2147484811" r:id="rId9"/>
    <p:sldLayoutId id="2147484812" r:id="rId10"/>
    <p:sldLayoutId id="214748481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140C4D2-AA12-48FA-91CD-ADD544FF656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15" r:id="rId1"/>
    <p:sldLayoutId id="2147484816" r:id="rId2"/>
    <p:sldLayoutId id="2147484817" r:id="rId3"/>
    <p:sldLayoutId id="2147484818" r:id="rId4"/>
    <p:sldLayoutId id="2147484819" r:id="rId5"/>
    <p:sldLayoutId id="2147484820" r:id="rId6"/>
    <p:sldLayoutId id="2147484821" r:id="rId7"/>
    <p:sldLayoutId id="2147484822" r:id="rId8"/>
    <p:sldLayoutId id="2147484823" r:id="rId9"/>
    <p:sldLayoutId id="2147484824" r:id="rId10"/>
    <p:sldLayoutId id="21474848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140C4D2-AA12-48FA-91CD-ADD544FF656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75" r:id="rId1"/>
    <p:sldLayoutId id="2147484876" r:id="rId2"/>
    <p:sldLayoutId id="2147484877" r:id="rId3"/>
    <p:sldLayoutId id="2147484878" r:id="rId4"/>
    <p:sldLayoutId id="2147484879" r:id="rId5"/>
    <p:sldLayoutId id="2147484880" r:id="rId6"/>
    <p:sldLayoutId id="2147484881" r:id="rId7"/>
    <p:sldLayoutId id="2147484882" r:id="rId8"/>
    <p:sldLayoutId id="2147484883" r:id="rId9"/>
    <p:sldLayoutId id="2147484884" r:id="rId10"/>
    <p:sldLayoutId id="21474848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807D02-7C5C-4A92-B8FB-6E3E17A28A50}" type="slidenum">
              <a:rPr lang="en-AU">
                <a:solidFill>
                  <a:srgbClr val="000000"/>
                </a:solidFill>
                <a:latin typeface="Arial"/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56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99" r:id="rId1"/>
    <p:sldLayoutId id="2147484900" r:id="rId2"/>
    <p:sldLayoutId id="2147484901" r:id="rId3"/>
    <p:sldLayoutId id="2147484902" r:id="rId4"/>
    <p:sldLayoutId id="2147484903" r:id="rId5"/>
    <p:sldLayoutId id="2147484904" r:id="rId6"/>
    <p:sldLayoutId id="2147484905" r:id="rId7"/>
    <p:sldLayoutId id="2147484906" r:id="rId8"/>
    <p:sldLayoutId id="2147484907" r:id="rId9"/>
    <p:sldLayoutId id="2147484908" r:id="rId10"/>
    <p:sldLayoutId id="21474849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8A20D-AAF8-4991-9FBF-0A6C1A44E9D4}" type="slidenum">
              <a:rPr lang="en-A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143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911" r:id="rId1"/>
    <p:sldLayoutId id="2147484912" r:id="rId2"/>
    <p:sldLayoutId id="2147484913" r:id="rId3"/>
    <p:sldLayoutId id="2147484914" r:id="rId4"/>
    <p:sldLayoutId id="2147484915" r:id="rId5"/>
    <p:sldLayoutId id="2147484916" r:id="rId6"/>
    <p:sldLayoutId id="2147484917" r:id="rId7"/>
    <p:sldLayoutId id="2147484918" r:id="rId8"/>
    <p:sldLayoutId id="2147484919" r:id="rId9"/>
    <p:sldLayoutId id="2147484920" r:id="rId10"/>
    <p:sldLayoutId id="2147484921" r:id="rId11"/>
  </p:sldLayoutIdLst>
  <p:transition spd="med"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AD3C91-C59D-4EE8-83DC-99EFBB918C5A}" type="slidenum">
              <a:rPr lang="en-US" smtClean="0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9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3" r:id="rId1"/>
    <p:sldLayoutId id="2147484924" r:id="rId2"/>
    <p:sldLayoutId id="2147484925" r:id="rId3"/>
    <p:sldLayoutId id="2147484926" r:id="rId4"/>
    <p:sldLayoutId id="2147484927" r:id="rId5"/>
    <p:sldLayoutId id="2147484928" r:id="rId6"/>
    <p:sldLayoutId id="2147484929" r:id="rId7"/>
    <p:sldLayoutId id="2147484930" r:id="rId8"/>
    <p:sldLayoutId id="2147484931" r:id="rId9"/>
    <p:sldLayoutId id="2147484932" r:id="rId10"/>
    <p:sldLayoutId id="2147484933" r:id="rId11"/>
  </p:sldLayoutIdLst>
  <p:transition>
    <p:wipe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4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84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6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12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5792788"/>
            <a:ext cx="9144000" cy="1065212"/>
          </a:xfrm>
          <a:prstGeom prst="rect">
            <a:avLst/>
          </a:prstGeom>
          <a:gradFill rotWithShape="1">
            <a:gsLst>
              <a:gs pos="0">
                <a:srgbClr val="FFFFBD"/>
              </a:gs>
              <a:gs pos="100000">
                <a:srgbClr val="76765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/>
            </a:endParaRPr>
          </a:p>
        </p:txBody>
      </p:sp>
      <p:pic>
        <p:nvPicPr>
          <p:cNvPr id="30723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33009" t="12094" r="38345" b="15341"/>
          <a:stretch>
            <a:fillRect/>
          </a:stretch>
        </p:blipFill>
        <p:spPr bwMode="auto">
          <a:xfrm>
            <a:off x="0" y="930275"/>
            <a:ext cx="9144000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971550"/>
          </a:xfrm>
          <a:prstGeom prst="rect">
            <a:avLst/>
          </a:prstGeom>
          <a:gradFill rotWithShape="1">
            <a:gsLst>
              <a:gs pos="0">
                <a:srgbClr val="767657"/>
              </a:gs>
              <a:gs pos="100000">
                <a:srgbClr val="FFFF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/>
            </a:endParaRP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6645275" y="2306638"/>
            <a:ext cx="9429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9:13-21</a:t>
            </a:r>
          </a:p>
        </p:txBody>
      </p:sp>
      <p:sp>
        <p:nvSpPr>
          <p:cNvPr id="30726" name="Text Box 23"/>
          <p:cNvSpPr txBox="1">
            <a:spLocks noChangeArrowheads="1"/>
          </p:cNvSpPr>
          <p:nvPr/>
        </p:nvSpPr>
        <p:spPr bwMode="auto">
          <a:xfrm>
            <a:off x="6556375" y="6292850"/>
            <a:ext cx="242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TTG Bible Class 2008</a:t>
            </a:r>
          </a:p>
        </p:txBody>
      </p:sp>
      <p:pic>
        <p:nvPicPr>
          <p:cNvPr id="30727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3059113"/>
            <a:ext cx="1812925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0"/>
            <a:ext cx="91440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07963" y="6334125"/>
            <a:ext cx="31099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Winfield  Bible School  2008</a:t>
            </a:r>
          </a:p>
        </p:txBody>
      </p:sp>
      <p:pic>
        <p:nvPicPr>
          <p:cNvPr id="30733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47298" y="5786438"/>
            <a:ext cx="91440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9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268288" y="5249863"/>
            <a:ext cx="589597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0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1276350" y="3689350"/>
            <a:ext cx="5076825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1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1055688" y="1308100"/>
            <a:ext cx="5076825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2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5880100" y="2333625"/>
            <a:ext cx="552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3" name="Picture 2" descr="Rev%20Scroll"/>
          <p:cNvPicPr>
            <a:picLocks noChangeAspect="1" noChangeArrowheads="1"/>
          </p:cNvPicPr>
          <p:nvPr/>
        </p:nvPicPr>
        <p:blipFill>
          <a:blip r:embed="rId5" cstate="print"/>
          <a:srcRect l="62814" t="46887" r="19128" b="47433"/>
          <a:stretch>
            <a:fillRect/>
          </a:stretch>
        </p:blipFill>
        <p:spPr bwMode="auto">
          <a:xfrm>
            <a:off x="5699125" y="3240088"/>
            <a:ext cx="906463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1072055"/>
            <a:ext cx="8292662" cy="25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44459" y="6574219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3</a:t>
            </a:r>
          </a:p>
        </p:txBody>
      </p:sp>
      <p:pic>
        <p:nvPicPr>
          <p:cNvPr id="32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0616" t="62814" r="48248" b="24973"/>
          <a:stretch>
            <a:fillRect/>
          </a:stretch>
        </p:blipFill>
        <p:spPr bwMode="auto">
          <a:xfrm>
            <a:off x="6621517" y="5408065"/>
            <a:ext cx="977462" cy="4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0616" t="62814" r="48248" b="24973"/>
          <a:stretch>
            <a:fillRect/>
          </a:stretch>
        </p:blipFill>
        <p:spPr bwMode="auto">
          <a:xfrm>
            <a:off x="7173311" y="5423830"/>
            <a:ext cx="977462" cy="4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1063" t="62814" r="47707" b="26813"/>
          <a:stretch>
            <a:fillRect/>
          </a:stretch>
        </p:blipFill>
        <p:spPr bwMode="auto">
          <a:xfrm>
            <a:off x="6448096" y="5218332"/>
            <a:ext cx="1277007" cy="488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6661042" y="5223257"/>
            <a:ext cx="9429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11:1-14</a:t>
            </a:r>
          </a:p>
        </p:txBody>
      </p:sp>
      <p:pic>
        <p:nvPicPr>
          <p:cNvPr id="36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2796" r="38345" b="15341"/>
          <a:stretch>
            <a:fillRect/>
          </a:stretch>
        </p:blipFill>
        <p:spPr bwMode="auto">
          <a:xfrm>
            <a:off x="7598979" y="1434662"/>
            <a:ext cx="1545021" cy="4831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583212" y="1340071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8308426" y="898636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8634252" y="940674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26520" y="15766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39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893267" y="1334816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WordArt 6"/>
          <p:cNvSpPr>
            <a:spLocks noChangeArrowheads="1" noChangeShapeType="1" noTextEdit="1"/>
          </p:cNvSpPr>
          <p:nvPr/>
        </p:nvSpPr>
        <p:spPr bwMode="auto">
          <a:xfrm>
            <a:off x="1040535" y="425668"/>
            <a:ext cx="7157536" cy="13873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“I will give power unto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/>
                <a:uLnTx/>
                <a:uFillTx/>
                <a:latin typeface="Arial Black"/>
                <a:ea typeface="+mn-ea"/>
                <a:cs typeface="Arial"/>
              </a:rPr>
              <a:t> my two witnesses”</a:t>
            </a:r>
          </a:p>
        </p:txBody>
      </p:sp>
      <p:pic>
        <p:nvPicPr>
          <p:cNvPr id="40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672549" y="5969878"/>
            <a:ext cx="509753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6" descr="Taking_of_the_Bastil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13885" y="1751140"/>
            <a:ext cx="6829996" cy="504496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178CBAD-0951-4484-BB73-139BE9B4C1FA}"/>
              </a:ext>
            </a:extLst>
          </p:cNvPr>
          <p:cNvSpPr txBox="1"/>
          <p:nvPr/>
        </p:nvSpPr>
        <p:spPr>
          <a:xfrm>
            <a:off x="4037587" y="1791383"/>
            <a:ext cx="104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000000"/>
                </a:solidFill>
                <a:latin typeface="Arial" charset="0"/>
              </a:rPr>
              <a:t>Study 2</a:t>
            </a:r>
          </a:p>
        </p:txBody>
      </p:sp>
    </p:spTree>
    <p:extLst>
      <p:ext uri="{BB962C8B-B14F-4D97-AF65-F5344CB8AC3E}">
        <p14:creationId xmlns:p14="http://schemas.microsoft.com/office/powerpoint/2010/main" val="3546180158"/>
      </p:ext>
    </p:extLst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3827463" y="2838450"/>
            <a:ext cx="5037137" cy="3949700"/>
            <a:chOff x="3827463" y="2838450"/>
            <a:chExt cx="5037137" cy="3949700"/>
          </a:xfrm>
          <a:solidFill>
            <a:srgbClr val="000000">
              <a:alpha val="50196"/>
            </a:srgbClr>
          </a:solidFill>
        </p:grpSpPr>
        <p:sp>
          <p:nvSpPr>
            <p:cNvPr id="138243" name="Freeform 3"/>
            <p:cNvSpPr>
              <a:spLocks/>
            </p:cNvSpPr>
            <p:nvPr/>
          </p:nvSpPr>
          <p:spPr bwMode="auto">
            <a:xfrm>
              <a:off x="3827463" y="2838450"/>
              <a:ext cx="2544762" cy="2497138"/>
            </a:xfrm>
            <a:custGeom>
              <a:avLst/>
              <a:gdLst>
                <a:gd name="T0" fmla="*/ 2463800 w 1603"/>
                <a:gd name="T1" fmla="*/ 655638 h 1573"/>
                <a:gd name="T2" fmla="*/ 2382837 w 1603"/>
                <a:gd name="T3" fmla="*/ 955675 h 1573"/>
                <a:gd name="T4" fmla="*/ 2354262 w 1603"/>
                <a:gd name="T5" fmla="*/ 1270000 h 1573"/>
                <a:gd name="T6" fmla="*/ 2519362 w 1603"/>
                <a:gd name="T7" fmla="*/ 1406525 h 1573"/>
                <a:gd name="T8" fmla="*/ 2286000 w 1603"/>
                <a:gd name="T9" fmla="*/ 1514475 h 1573"/>
                <a:gd name="T10" fmla="*/ 2217737 w 1603"/>
                <a:gd name="T11" fmla="*/ 1555750 h 1573"/>
                <a:gd name="T12" fmla="*/ 1890712 w 1603"/>
                <a:gd name="T13" fmla="*/ 1528763 h 1573"/>
                <a:gd name="T14" fmla="*/ 1795462 w 1603"/>
                <a:gd name="T15" fmla="*/ 1719263 h 1573"/>
                <a:gd name="T16" fmla="*/ 1700212 w 1603"/>
                <a:gd name="T17" fmla="*/ 1747838 h 1573"/>
                <a:gd name="T18" fmla="*/ 1604962 w 1603"/>
                <a:gd name="T19" fmla="*/ 1679576 h 1573"/>
                <a:gd name="T20" fmla="*/ 1576387 w 1603"/>
                <a:gd name="T21" fmla="*/ 1760538 h 1573"/>
                <a:gd name="T22" fmla="*/ 1631950 w 1603"/>
                <a:gd name="T23" fmla="*/ 1787526 h 1573"/>
                <a:gd name="T24" fmla="*/ 1604962 w 1603"/>
                <a:gd name="T25" fmla="*/ 1816101 h 1573"/>
                <a:gd name="T26" fmla="*/ 1658937 w 1603"/>
                <a:gd name="T27" fmla="*/ 1870076 h 1573"/>
                <a:gd name="T28" fmla="*/ 1754187 w 1603"/>
                <a:gd name="T29" fmla="*/ 2006601 h 1573"/>
                <a:gd name="T30" fmla="*/ 1700212 w 1603"/>
                <a:gd name="T31" fmla="*/ 2211388 h 1573"/>
                <a:gd name="T32" fmla="*/ 1658937 w 1603"/>
                <a:gd name="T33" fmla="*/ 2306638 h 1573"/>
                <a:gd name="T34" fmla="*/ 1590675 w 1603"/>
                <a:gd name="T35" fmla="*/ 2497138 h 1573"/>
                <a:gd name="T36" fmla="*/ 1385887 w 1603"/>
                <a:gd name="T37" fmla="*/ 2265363 h 1573"/>
                <a:gd name="T38" fmla="*/ 1658937 w 1603"/>
                <a:gd name="T39" fmla="*/ 2197101 h 1573"/>
                <a:gd name="T40" fmla="*/ 1631950 w 1603"/>
                <a:gd name="T41" fmla="*/ 2116138 h 1573"/>
                <a:gd name="T42" fmla="*/ 1344612 w 1603"/>
                <a:gd name="T43" fmla="*/ 2074863 h 1573"/>
                <a:gd name="T44" fmla="*/ 1195387 w 1603"/>
                <a:gd name="T45" fmla="*/ 1870076 h 1573"/>
                <a:gd name="T46" fmla="*/ 1071562 w 1603"/>
                <a:gd name="T47" fmla="*/ 1733551 h 1573"/>
                <a:gd name="T48" fmla="*/ 963612 w 1603"/>
                <a:gd name="T49" fmla="*/ 1338263 h 1573"/>
                <a:gd name="T50" fmla="*/ 798512 w 1603"/>
                <a:gd name="T51" fmla="*/ 1214438 h 1573"/>
                <a:gd name="T52" fmla="*/ 593725 w 1603"/>
                <a:gd name="T53" fmla="*/ 1050925 h 1573"/>
                <a:gd name="T54" fmla="*/ 430212 w 1603"/>
                <a:gd name="T55" fmla="*/ 941388 h 1573"/>
                <a:gd name="T56" fmla="*/ 320675 w 1603"/>
                <a:gd name="T57" fmla="*/ 723900 h 1573"/>
                <a:gd name="T58" fmla="*/ 376237 w 1603"/>
                <a:gd name="T59" fmla="*/ 531813 h 1573"/>
                <a:gd name="T60" fmla="*/ 34925 w 1603"/>
                <a:gd name="T61" fmla="*/ 368300 h 1573"/>
                <a:gd name="T62" fmla="*/ 88900 w 1603"/>
                <a:gd name="T63" fmla="*/ 150813 h 1573"/>
                <a:gd name="T64" fmla="*/ 144462 w 1603"/>
                <a:gd name="T65" fmla="*/ 95250 h 1573"/>
                <a:gd name="T66" fmla="*/ 49212 w 1603"/>
                <a:gd name="T67" fmla="*/ 219075 h 1573"/>
                <a:gd name="T68" fmla="*/ 76200 w 1603"/>
                <a:gd name="T69" fmla="*/ 123825 h 1573"/>
                <a:gd name="T70" fmla="*/ 239712 w 1603"/>
                <a:gd name="T71" fmla="*/ 0 h 1573"/>
                <a:gd name="T72" fmla="*/ 307975 w 1603"/>
                <a:gd name="T73" fmla="*/ 55563 h 1573"/>
                <a:gd name="T74" fmla="*/ 635000 w 1603"/>
                <a:gd name="T75" fmla="*/ 68263 h 1573"/>
                <a:gd name="T76" fmla="*/ 922337 w 1603"/>
                <a:gd name="T77" fmla="*/ 450850 h 1573"/>
                <a:gd name="T78" fmla="*/ 976312 w 1603"/>
                <a:gd name="T79" fmla="*/ 519113 h 1573"/>
                <a:gd name="T80" fmla="*/ 1071562 w 1603"/>
                <a:gd name="T81" fmla="*/ 682625 h 1573"/>
                <a:gd name="T82" fmla="*/ 1168400 w 1603"/>
                <a:gd name="T83" fmla="*/ 765175 h 1573"/>
                <a:gd name="T84" fmla="*/ 1195387 w 1603"/>
                <a:gd name="T85" fmla="*/ 765175 h 1573"/>
                <a:gd name="T86" fmla="*/ 1522412 w 1603"/>
                <a:gd name="T87" fmla="*/ 804863 h 1573"/>
                <a:gd name="T88" fmla="*/ 2041525 w 1603"/>
                <a:gd name="T89" fmla="*/ 901700 h 1573"/>
                <a:gd name="T90" fmla="*/ 2014537 w 1603"/>
                <a:gd name="T91" fmla="*/ 833438 h 1573"/>
                <a:gd name="T92" fmla="*/ 2273300 w 1603"/>
                <a:gd name="T93" fmla="*/ 750888 h 1573"/>
                <a:gd name="T94" fmla="*/ 2519362 w 1603"/>
                <a:gd name="T95" fmla="*/ 560388 h 15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3"/>
                <a:gd name="T145" fmla="*/ 0 h 1573"/>
                <a:gd name="T146" fmla="*/ 1603 w 1603"/>
                <a:gd name="T147" fmla="*/ 1573 h 157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3" h="1573">
                  <a:moveTo>
                    <a:pt x="1595" y="310"/>
                  </a:moveTo>
                  <a:cubicBezTo>
                    <a:pt x="1584" y="357"/>
                    <a:pt x="1603" y="395"/>
                    <a:pt x="1552" y="413"/>
                  </a:cubicBezTo>
                  <a:cubicBezTo>
                    <a:pt x="1524" y="456"/>
                    <a:pt x="1526" y="462"/>
                    <a:pt x="1535" y="516"/>
                  </a:cubicBezTo>
                  <a:cubicBezTo>
                    <a:pt x="1514" y="658"/>
                    <a:pt x="1546" y="520"/>
                    <a:pt x="1501" y="602"/>
                  </a:cubicBezTo>
                  <a:cubicBezTo>
                    <a:pt x="1450" y="694"/>
                    <a:pt x="1515" y="622"/>
                    <a:pt x="1458" y="679"/>
                  </a:cubicBezTo>
                  <a:cubicBezTo>
                    <a:pt x="1442" y="724"/>
                    <a:pt x="1430" y="781"/>
                    <a:pt x="1483" y="800"/>
                  </a:cubicBezTo>
                  <a:cubicBezTo>
                    <a:pt x="1489" y="817"/>
                    <a:pt x="1486" y="841"/>
                    <a:pt x="1501" y="851"/>
                  </a:cubicBezTo>
                  <a:cubicBezTo>
                    <a:pt x="1529" y="870"/>
                    <a:pt x="1556" y="875"/>
                    <a:pt x="1587" y="886"/>
                  </a:cubicBezTo>
                  <a:cubicBezTo>
                    <a:pt x="1559" y="895"/>
                    <a:pt x="1537" y="910"/>
                    <a:pt x="1509" y="920"/>
                  </a:cubicBezTo>
                  <a:cubicBezTo>
                    <a:pt x="1475" y="972"/>
                    <a:pt x="1514" y="926"/>
                    <a:pt x="1440" y="954"/>
                  </a:cubicBezTo>
                  <a:cubicBezTo>
                    <a:pt x="1432" y="957"/>
                    <a:pt x="1430" y="968"/>
                    <a:pt x="1423" y="972"/>
                  </a:cubicBezTo>
                  <a:cubicBezTo>
                    <a:pt x="1415" y="977"/>
                    <a:pt x="1406" y="977"/>
                    <a:pt x="1397" y="980"/>
                  </a:cubicBezTo>
                  <a:cubicBezTo>
                    <a:pt x="1349" y="965"/>
                    <a:pt x="1299" y="971"/>
                    <a:pt x="1251" y="954"/>
                  </a:cubicBezTo>
                  <a:cubicBezTo>
                    <a:pt x="1231" y="957"/>
                    <a:pt x="1211" y="958"/>
                    <a:pt x="1191" y="963"/>
                  </a:cubicBezTo>
                  <a:cubicBezTo>
                    <a:pt x="1174" y="967"/>
                    <a:pt x="1140" y="980"/>
                    <a:pt x="1140" y="980"/>
                  </a:cubicBezTo>
                  <a:cubicBezTo>
                    <a:pt x="1128" y="1016"/>
                    <a:pt x="1151" y="1067"/>
                    <a:pt x="1131" y="1083"/>
                  </a:cubicBezTo>
                  <a:cubicBezTo>
                    <a:pt x="1122" y="1090"/>
                    <a:pt x="1108" y="1089"/>
                    <a:pt x="1097" y="1092"/>
                  </a:cubicBezTo>
                  <a:cubicBezTo>
                    <a:pt x="1040" y="1038"/>
                    <a:pt x="1117" y="1101"/>
                    <a:pt x="1071" y="1101"/>
                  </a:cubicBezTo>
                  <a:cubicBezTo>
                    <a:pt x="1062" y="1101"/>
                    <a:pt x="1069" y="1080"/>
                    <a:pt x="1062" y="1075"/>
                  </a:cubicBezTo>
                  <a:cubicBezTo>
                    <a:pt x="1047" y="1065"/>
                    <a:pt x="1028" y="1064"/>
                    <a:pt x="1011" y="1058"/>
                  </a:cubicBezTo>
                  <a:cubicBezTo>
                    <a:pt x="1002" y="1055"/>
                    <a:pt x="985" y="1049"/>
                    <a:pt x="985" y="1049"/>
                  </a:cubicBezTo>
                  <a:cubicBezTo>
                    <a:pt x="988" y="1069"/>
                    <a:pt x="982" y="1092"/>
                    <a:pt x="993" y="1109"/>
                  </a:cubicBezTo>
                  <a:cubicBezTo>
                    <a:pt x="1011" y="1138"/>
                    <a:pt x="1107" y="1199"/>
                    <a:pt x="1036" y="1152"/>
                  </a:cubicBezTo>
                  <a:cubicBezTo>
                    <a:pt x="1033" y="1143"/>
                    <a:pt x="1034" y="1133"/>
                    <a:pt x="1028" y="1126"/>
                  </a:cubicBezTo>
                  <a:cubicBezTo>
                    <a:pt x="1022" y="1118"/>
                    <a:pt x="1009" y="1101"/>
                    <a:pt x="1002" y="1109"/>
                  </a:cubicBezTo>
                  <a:cubicBezTo>
                    <a:pt x="994" y="1118"/>
                    <a:pt x="1008" y="1132"/>
                    <a:pt x="1011" y="1144"/>
                  </a:cubicBezTo>
                  <a:cubicBezTo>
                    <a:pt x="1013" y="1152"/>
                    <a:pt x="1013" y="1163"/>
                    <a:pt x="1019" y="1169"/>
                  </a:cubicBezTo>
                  <a:cubicBezTo>
                    <a:pt x="1025" y="1175"/>
                    <a:pt x="1036" y="1175"/>
                    <a:pt x="1045" y="1178"/>
                  </a:cubicBezTo>
                  <a:cubicBezTo>
                    <a:pt x="1048" y="1195"/>
                    <a:pt x="1044" y="1216"/>
                    <a:pt x="1054" y="1230"/>
                  </a:cubicBezTo>
                  <a:cubicBezTo>
                    <a:pt x="1066" y="1247"/>
                    <a:pt x="1105" y="1264"/>
                    <a:pt x="1105" y="1264"/>
                  </a:cubicBezTo>
                  <a:cubicBezTo>
                    <a:pt x="1129" y="1301"/>
                    <a:pt x="1177" y="1327"/>
                    <a:pt x="1131" y="1384"/>
                  </a:cubicBezTo>
                  <a:cubicBezTo>
                    <a:pt x="1118" y="1400"/>
                    <a:pt x="1091" y="1390"/>
                    <a:pt x="1071" y="1393"/>
                  </a:cubicBezTo>
                  <a:cubicBezTo>
                    <a:pt x="1101" y="1440"/>
                    <a:pt x="1090" y="1405"/>
                    <a:pt x="1062" y="1427"/>
                  </a:cubicBezTo>
                  <a:cubicBezTo>
                    <a:pt x="1054" y="1433"/>
                    <a:pt x="1051" y="1444"/>
                    <a:pt x="1045" y="1453"/>
                  </a:cubicBezTo>
                  <a:cubicBezTo>
                    <a:pt x="1048" y="1470"/>
                    <a:pt x="1073" y="1537"/>
                    <a:pt x="1054" y="1556"/>
                  </a:cubicBezTo>
                  <a:cubicBezTo>
                    <a:pt x="1052" y="1558"/>
                    <a:pt x="1004" y="1572"/>
                    <a:pt x="1002" y="1573"/>
                  </a:cubicBezTo>
                  <a:cubicBezTo>
                    <a:pt x="988" y="1506"/>
                    <a:pt x="984" y="1515"/>
                    <a:pt x="916" y="1505"/>
                  </a:cubicBezTo>
                  <a:cubicBezTo>
                    <a:pt x="902" y="1464"/>
                    <a:pt x="919" y="1443"/>
                    <a:pt x="873" y="1427"/>
                  </a:cubicBezTo>
                  <a:cubicBezTo>
                    <a:pt x="851" y="1394"/>
                    <a:pt x="854" y="1386"/>
                    <a:pt x="882" y="1359"/>
                  </a:cubicBezTo>
                  <a:cubicBezTo>
                    <a:pt x="962" y="1365"/>
                    <a:pt x="983" y="1365"/>
                    <a:pt x="1045" y="1384"/>
                  </a:cubicBezTo>
                  <a:cubicBezTo>
                    <a:pt x="1056" y="1381"/>
                    <a:pt x="1092" y="1377"/>
                    <a:pt x="1079" y="1350"/>
                  </a:cubicBezTo>
                  <a:cubicBezTo>
                    <a:pt x="1078" y="1348"/>
                    <a:pt x="1029" y="1333"/>
                    <a:pt x="1028" y="1333"/>
                  </a:cubicBezTo>
                  <a:cubicBezTo>
                    <a:pt x="991" y="1328"/>
                    <a:pt x="953" y="1327"/>
                    <a:pt x="916" y="1324"/>
                  </a:cubicBezTo>
                  <a:cubicBezTo>
                    <a:pt x="915" y="1324"/>
                    <a:pt x="855" y="1315"/>
                    <a:pt x="847" y="1307"/>
                  </a:cubicBezTo>
                  <a:cubicBezTo>
                    <a:pt x="830" y="1290"/>
                    <a:pt x="826" y="1216"/>
                    <a:pt x="804" y="1195"/>
                  </a:cubicBezTo>
                  <a:cubicBezTo>
                    <a:pt x="791" y="1183"/>
                    <a:pt x="770" y="1184"/>
                    <a:pt x="753" y="1178"/>
                  </a:cubicBezTo>
                  <a:cubicBezTo>
                    <a:pt x="735" y="1126"/>
                    <a:pt x="758" y="1175"/>
                    <a:pt x="718" y="1135"/>
                  </a:cubicBezTo>
                  <a:cubicBezTo>
                    <a:pt x="661" y="1078"/>
                    <a:pt x="744" y="1137"/>
                    <a:pt x="675" y="1092"/>
                  </a:cubicBezTo>
                  <a:cubicBezTo>
                    <a:pt x="672" y="1023"/>
                    <a:pt x="672" y="955"/>
                    <a:pt x="667" y="886"/>
                  </a:cubicBezTo>
                  <a:cubicBezTo>
                    <a:pt x="665" y="861"/>
                    <a:pt x="607" y="843"/>
                    <a:pt x="607" y="843"/>
                  </a:cubicBezTo>
                  <a:cubicBezTo>
                    <a:pt x="582" y="818"/>
                    <a:pt x="591" y="825"/>
                    <a:pt x="555" y="800"/>
                  </a:cubicBezTo>
                  <a:cubicBezTo>
                    <a:pt x="538" y="788"/>
                    <a:pt x="503" y="765"/>
                    <a:pt x="503" y="765"/>
                  </a:cubicBezTo>
                  <a:cubicBezTo>
                    <a:pt x="474" y="722"/>
                    <a:pt x="474" y="723"/>
                    <a:pt x="417" y="714"/>
                  </a:cubicBezTo>
                  <a:cubicBezTo>
                    <a:pt x="406" y="697"/>
                    <a:pt x="392" y="672"/>
                    <a:pt x="374" y="662"/>
                  </a:cubicBezTo>
                  <a:cubicBezTo>
                    <a:pt x="358" y="653"/>
                    <a:pt x="323" y="645"/>
                    <a:pt x="323" y="645"/>
                  </a:cubicBezTo>
                  <a:cubicBezTo>
                    <a:pt x="306" y="628"/>
                    <a:pt x="278" y="616"/>
                    <a:pt x="271" y="593"/>
                  </a:cubicBezTo>
                  <a:cubicBezTo>
                    <a:pt x="260" y="560"/>
                    <a:pt x="269" y="574"/>
                    <a:pt x="245" y="550"/>
                  </a:cubicBezTo>
                  <a:cubicBezTo>
                    <a:pt x="235" y="508"/>
                    <a:pt x="229" y="491"/>
                    <a:pt x="202" y="456"/>
                  </a:cubicBezTo>
                  <a:cubicBezTo>
                    <a:pt x="188" y="411"/>
                    <a:pt x="211" y="422"/>
                    <a:pt x="245" y="387"/>
                  </a:cubicBezTo>
                  <a:cubicBezTo>
                    <a:pt x="242" y="370"/>
                    <a:pt x="242" y="352"/>
                    <a:pt x="237" y="335"/>
                  </a:cubicBezTo>
                  <a:cubicBezTo>
                    <a:pt x="222" y="288"/>
                    <a:pt x="147" y="289"/>
                    <a:pt x="108" y="284"/>
                  </a:cubicBezTo>
                  <a:cubicBezTo>
                    <a:pt x="83" y="245"/>
                    <a:pt x="68" y="242"/>
                    <a:pt x="22" y="232"/>
                  </a:cubicBezTo>
                  <a:cubicBezTo>
                    <a:pt x="25" y="189"/>
                    <a:pt x="21" y="145"/>
                    <a:pt x="31" y="103"/>
                  </a:cubicBezTo>
                  <a:cubicBezTo>
                    <a:pt x="33" y="95"/>
                    <a:pt x="48" y="99"/>
                    <a:pt x="56" y="95"/>
                  </a:cubicBezTo>
                  <a:cubicBezTo>
                    <a:pt x="63" y="91"/>
                    <a:pt x="68" y="84"/>
                    <a:pt x="74" y="78"/>
                  </a:cubicBezTo>
                  <a:cubicBezTo>
                    <a:pt x="80" y="72"/>
                    <a:pt x="99" y="60"/>
                    <a:pt x="91" y="60"/>
                  </a:cubicBezTo>
                  <a:cubicBezTo>
                    <a:pt x="73" y="60"/>
                    <a:pt x="39" y="78"/>
                    <a:pt x="39" y="78"/>
                  </a:cubicBezTo>
                  <a:cubicBezTo>
                    <a:pt x="31" y="89"/>
                    <a:pt x="0" y="122"/>
                    <a:pt x="31" y="138"/>
                  </a:cubicBezTo>
                  <a:cubicBezTo>
                    <a:pt x="39" y="142"/>
                    <a:pt x="37" y="121"/>
                    <a:pt x="39" y="112"/>
                  </a:cubicBezTo>
                  <a:cubicBezTo>
                    <a:pt x="42" y="101"/>
                    <a:pt x="38" y="85"/>
                    <a:pt x="48" y="78"/>
                  </a:cubicBezTo>
                  <a:cubicBezTo>
                    <a:pt x="62" y="68"/>
                    <a:pt x="82" y="72"/>
                    <a:pt x="99" y="69"/>
                  </a:cubicBezTo>
                  <a:cubicBezTo>
                    <a:pt x="111" y="35"/>
                    <a:pt x="120" y="20"/>
                    <a:pt x="151" y="0"/>
                  </a:cubicBezTo>
                  <a:cubicBezTo>
                    <a:pt x="160" y="6"/>
                    <a:pt x="169" y="10"/>
                    <a:pt x="177" y="17"/>
                  </a:cubicBezTo>
                  <a:cubicBezTo>
                    <a:pt x="183" y="22"/>
                    <a:pt x="186" y="34"/>
                    <a:pt x="194" y="35"/>
                  </a:cubicBezTo>
                  <a:cubicBezTo>
                    <a:pt x="208" y="37"/>
                    <a:pt x="247" y="23"/>
                    <a:pt x="263" y="17"/>
                  </a:cubicBezTo>
                  <a:cubicBezTo>
                    <a:pt x="323" y="23"/>
                    <a:pt x="349" y="27"/>
                    <a:pt x="400" y="43"/>
                  </a:cubicBezTo>
                  <a:cubicBezTo>
                    <a:pt x="453" y="78"/>
                    <a:pt x="527" y="91"/>
                    <a:pt x="589" y="103"/>
                  </a:cubicBezTo>
                  <a:cubicBezTo>
                    <a:pt x="638" y="152"/>
                    <a:pt x="599" y="227"/>
                    <a:pt x="581" y="284"/>
                  </a:cubicBezTo>
                  <a:cubicBezTo>
                    <a:pt x="584" y="295"/>
                    <a:pt x="582" y="309"/>
                    <a:pt x="589" y="318"/>
                  </a:cubicBezTo>
                  <a:cubicBezTo>
                    <a:pt x="595" y="325"/>
                    <a:pt x="611" y="319"/>
                    <a:pt x="615" y="327"/>
                  </a:cubicBezTo>
                  <a:cubicBezTo>
                    <a:pt x="624" y="348"/>
                    <a:pt x="612" y="376"/>
                    <a:pt x="624" y="396"/>
                  </a:cubicBezTo>
                  <a:cubicBezTo>
                    <a:pt x="634" y="414"/>
                    <a:pt x="660" y="416"/>
                    <a:pt x="675" y="430"/>
                  </a:cubicBezTo>
                  <a:cubicBezTo>
                    <a:pt x="688" y="443"/>
                    <a:pt x="696" y="461"/>
                    <a:pt x="710" y="473"/>
                  </a:cubicBezTo>
                  <a:cubicBezTo>
                    <a:pt x="717" y="479"/>
                    <a:pt x="727" y="479"/>
                    <a:pt x="736" y="482"/>
                  </a:cubicBezTo>
                  <a:cubicBezTo>
                    <a:pt x="739" y="473"/>
                    <a:pt x="735" y="456"/>
                    <a:pt x="744" y="456"/>
                  </a:cubicBezTo>
                  <a:cubicBezTo>
                    <a:pt x="753" y="456"/>
                    <a:pt x="747" y="476"/>
                    <a:pt x="753" y="482"/>
                  </a:cubicBezTo>
                  <a:cubicBezTo>
                    <a:pt x="759" y="488"/>
                    <a:pt x="769" y="489"/>
                    <a:pt x="778" y="490"/>
                  </a:cubicBezTo>
                  <a:cubicBezTo>
                    <a:pt x="838" y="497"/>
                    <a:pt x="899" y="501"/>
                    <a:pt x="959" y="507"/>
                  </a:cubicBezTo>
                  <a:cubicBezTo>
                    <a:pt x="980" y="630"/>
                    <a:pt x="1020" y="594"/>
                    <a:pt x="1157" y="602"/>
                  </a:cubicBezTo>
                  <a:cubicBezTo>
                    <a:pt x="1202" y="594"/>
                    <a:pt x="1242" y="581"/>
                    <a:pt x="1286" y="568"/>
                  </a:cubicBezTo>
                  <a:cubicBezTo>
                    <a:pt x="1289" y="559"/>
                    <a:pt x="1297" y="550"/>
                    <a:pt x="1294" y="542"/>
                  </a:cubicBezTo>
                  <a:cubicBezTo>
                    <a:pt x="1290" y="533"/>
                    <a:pt x="1260" y="529"/>
                    <a:pt x="1269" y="525"/>
                  </a:cubicBezTo>
                  <a:cubicBezTo>
                    <a:pt x="1296" y="513"/>
                    <a:pt x="1383" y="511"/>
                    <a:pt x="1423" y="499"/>
                  </a:cubicBezTo>
                  <a:cubicBezTo>
                    <a:pt x="1426" y="490"/>
                    <a:pt x="1431" y="482"/>
                    <a:pt x="1432" y="473"/>
                  </a:cubicBezTo>
                  <a:cubicBezTo>
                    <a:pt x="1451" y="320"/>
                    <a:pt x="1410" y="349"/>
                    <a:pt x="1569" y="335"/>
                  </a:cubicBezTo>
                  <a:cubicBezTo>
                    <a:pt x="1575" y="341"/>
                    <a:pt x="1586" y="345"/>
                    <a:pt x="1587" y="353"/>
                  </a:cubicBezTo>
                  <a:cubicBezTo>
                    <a:pt x="1596" y="405"/>
                    <a:pt x="1554" y="377"/>
                    <a:pt x="1535" y="413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244" name="Freeform 4"/>
            <p:cNvSpPr>
              <a:spLocks/>
            </p:cNvSpPr>
            <p:nvPr/>
          </p:nvSpPr>
          <p:spPr bwMode="auto">
            <a:xfrm>
              <a:off x="5003800" y="3617913"/>
              <a:ext cx="3860800" cy="3170237"/>
            </a:xfrm>
            <a:custGeom>
              <a:avLst/>
              <a:gdLst>
                <a:gd name="T0" fmla="*/ 3198812 w 2432"/>
                <a:gd name="T1" fmla="*/ 80962 h 1997"/>
                <a:gd name="T2" fmla="*/ 3062287 w 2432"/>
                <a:gd name="T3" fmla="*/ 258762 h 1997"/>
                <a:gd name="T4" fmla="*/ 2762250 w 2432"/>
                <a:gd name="T5" fmla="*/ 354012 h 1997"/>
                <a:gd name="T6" fmla="*/ 2489200 w 2432"/>
                <a:gd name="T7" fmla="*/ 298450 h 1997"/>
                <a:gd name="T8" fmla="*/ 2270125 w 2432"/>
                <a:gd name="T9" fmla="*/ 271462 h 1997"/>
                <a:gd name="T10" fmla="*/ 2052637 w 2432"/>
                <a:gd name="T11" fmla="*/ 339725 h 1997"/>
                <a:gd name="T12" fmla="*/ 1916113 w 2432"/>
                <a:gd name="T13" fmla="*/ 366712 h 1997"/>
                <a:gd name="T14" fmla="*/ 1684338 w 2432"/>
                <a:gd name="T15" fmla="*/ 530225 h 1997"/>
                <a:gd name="T16" fmla="*/ 1423987 w 2432"/>
                <a:gd name="T17" fmla="*/ 708025 h 1997"/>
                <a:gd name="T18" fmla="*/ 1343025 w 2432"/>
                <a:gd name="T19" fmla="*/ 763587 h 1997"/>
                <a:gd name="T20" fmla="*/ 1260475 w 2432"/>
                <a:gd name="T21" fmla="*/ 831850 h 1997"/>
                <a:gd name="T22" fmla="*/ 973137 w 2432"/>
                <a:gd name="T23" fmla="*/ 981075 h 1997"/>
                <a:gd name="T24" fmla="*/ 1123950 w 2432"/>
                <a:gd name="T25" fmla="*/ 1227137 h 1997"/>
                <a:gd name="T26" fmla="*/ 1069975 w 2432"/>
                <a:gd name="T27" fmla="*/ 1254125 h 1997"/>
                <a:gd name="T28" fmla="*/ 1177925 w 2432"/>
                <a:gd name="T29" fmla="*/ 1349375 h 1997"/>
                <a:gd name="T30" fmla="*/ 1260475 w 2432"/>
                <a:gd name="T31" fmla="*/ 1581150 h 1997"/>
                <a:gd name="T32" fmla="*/ 1519237 w 2432"/>
                <a:gd name="T33" fmla="*/ 1581150 h 1997"/>
                <a:gd name="T34" fmla="*/ 1765300 w 2432"/>
                <a:gd name="T35" fmla="*/ 1581150 h 1997"/>
                <a:gd name="T36" fmla="*/ 1916113 w 2432"/>
                <a:gd name="T37" fmla="*/ 1473200 h 1997"/>
                <a:gd name="T38" fmla="*/ 2160587 w 2432"/>
                <a:gd name="T39" fmla="*/ 1568450 h 1997"/>
                <a:gd name="T40" fmla="*/ 2365375 w 2432"/>
                <a:gd name="T41" fmla="*/ 1458912 h 1997"/>
                <a:gd name="T42" fmla="*/ 2530475 w 2432"/>
                <a:gd name="T43" fmla="*/ 1349375 h 1997"/>
                <a:gd name="T44" fmla="*/ 2625725 w 2432"/>
                <a:gd name="T45" fmla="*/ 1417637 h 1997"/>
                <a:gd name="T46" fmla="*/ 2706687 w 2432"/>
                <a:gd name="T47" fmla="*/ 1649413 h 1997"/>
                <a:gd name="T48" fmla="*/ 2638425 w 2432"/>
                <a:gd name="T49" fmla="*/ 2359025 h 1997"/>
                <a:gd name="T50" fmla="*/ 2530475 w 2432"/>
                <a:gd name="T51" fmla="*/ 2482850 h 1997"/>
                <a:gd name="T52" fmla="*/ 2160587 w 2432"/>
                <a:gd name="T53" fmla="*/ 2524125 h 1997"/>
                <a:gd name="T54" fmla="*/ 1779588 w 2432"/>
                <a:gd name="T55" fmla="*/ 2673350 h 1997"/>
                <a:gd name="T56" fmla="*/ 1655763 w 2432"/>
                <a:gd name="T57" fmla="*/ 2728912 h 1997"/>
                <a:gd name="T58" fmla="*/ 1287462 w 2432"/>
                <a:gd name="T59" fmla="*/ 2605087 h 1997"/>
                <a:gd name="T60" fmla="*/ 987425 w 2432"/>
                <a:gd name="T61" fmla="*/ 2660650 h 1997"/>
                <a:gd name="T62" fmla="*/ 660400 w 2432"/>
                <a:gd name="T63" fmla="*/ 2578100 h 1997"/>
                <a:gd name="T64" fmla="*/ 468313 w 2432"/>
                <a:gd name="T65" fmla="*/ 2455862 h 1997"/>
                <a:gd name="T66" fmla="*/ 209550 w 2432"/>
                <a:gd name="T67" fmla="*/ 2536825 h 1997"/>
                <a:gd name="T68" fmla="*/ 73025 w 2432"/>
                <a:gd name="T69" fmla="*/ 2714625 h 1997"/>
                <a:gd name="T70" fmla="*/ 360362 w 2432"/>
                <a:gd name="T71" fmla="*/ 3109912 h 1997"/>
                <a:gd name="T72" fmla="*/ 523875 w 2432"/>
                <a:gd name="T73" fmla="*/ 3097212 h 1997"/>
                <a:gd name="T74" fmla="*/ 2898775 w 2432"/>
                <a:gd name="T75" fmla="*/ 3097212 h 1997"/>
                <a:gd name="T76" fmla="*/ 3062287 w 2432"/>
                <a:gd name="T77" fmla="*/ 2509837 h 1997"/>
                <a:gd name="T78" fmla="*/ 3184524 w 2432"/>
                <a:gd name="T79" fmla="*/ 1963737 h 1997"/>
                <a:gd name="T80" fmla="*/ 3348038 w 2432"/>
                <a:gd name="T81" fmla="*/ 1541462 h 1997"/>
                <a:gd name="T82" fmla="*/ 3403600 w 2432"/>
                <a:gd name="T83" fmla="*/ 1473200 h 1997"/>
                <a:gd name="T84" fmla="*/ 3540125 w 2432"/>
                <a:gd name="T85" fmla="*/ 1281112 h 1997"/>
                <a:gd name="T86" fmla="*/ 3676650 w 2432"/>
                <a:gd name="T87" fmla="*/ 1144587 h 1997"/>
                <a:gd name="T88" fmla="*/ 3825875 w 2432"/>
                <a:gd name="T89" fmla="*/ 831850 h 1997"/>
                <a:gd name="T90" fmla="*/ 3703638 w 2432"/>
                <a:gd name="T91" fmla="*/ 598487 h 1997"/>
                <a:gd name="T92" fmla="*/ 3376613 w 2432"/>
                <a:gd name="T93" fmla="*/ 530225 h 1997"/>
                <a:gd name="T94" fmla="*/ 3211512 w 2432"/>
                <a:gd name="T95" fmla="*/ 39687 h 1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32"/>
                <a:gd name="T145" fmla="*/ 0 h 1997"/>
                <a:gd name="T146" fmla="*/ 2432 w 2432"/>
                <a:gd name="T147" fmla="*/ 1997 h 1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32" h="1997">
                  <a:moveTo>
                    <a:pt x="2041" y="8"/>
                  </a:moveTo>
                  <a:cubicBezTo>
                    <a:pt x="2000" y="47"/>
                    <a:pt x="2043" y="0"/>
                    <a:pt x="2015" y="51"/>
                  </a:cubicBezTo>
                  <a:cubicBezTo>
                    <a:pt x="1970" y="132"/>
                    <a:pt x="1996" y="78"/>
                    <a:pt x="1963" y="120"/>
                  </a:cubicBezTo>
                  <a:cubicBezTo>
                    <a:pt x="1959" y="125"/>
                    <a:pt x="1939" y="159"/>
                    <a:pt x="1929" y="163"/>
                  </a:cubicBezTo>
                  <a:cubicBezTo>
                    <a:pt x="1913" y="169"/>
                    <a:pt x="1894" y="168"/>
                    <a:pt x="1877" y="171"/>
                  </a:cubicBezTo>
                  <a:cubicBezTo>
                    <a:pt x="1833" y="199"/>
                    <a:pt x="1788" y="206"/>
                    <a:pt x="1740" y="223"/>
                  </a:cubicBezTo>
                  <a:cubicBezTo>
                    <a:pt x="1734" y="222"/>
                    <a:pt x="1633" y="210"/>
                    <a:pt x="1619" y="206"/>
                  </a:cubicBezTo>
                  <a:cubicBezTo>
                    <a:pt x="1602" y="202"/>
                    <a:pt x="1568" y="188"/>
                    <a:pt x="1568" y="188"/>
                  </a:cubicBezTo>
                  <a:cubicBezTo>
                    <a:pt x="1562" y="194"/>
                    <a:pt x="1559" y="205"/>
                    <a:pt x="1551" y="206"/>
                  </a:cubicBezTo>
                  <a:cubicBezTo>
                    <a:pt x="1529" y="210"/>
                    <a:pt x="1460" y="179"/>
                    <a:pt x="1430" y="171"/>
                  </a:cubicBezTo>
                  <a:cubicBezTo>
                    <a:pt x="1321" y="200"/>
                    <a:pt x="1495" y="155"/>
                    <a:pt x="1344" y="188"/>
                  </a:cubicBezTo>
                  <a:cubicBezTo>
                    <a:pt x="1230" y="213"/>
                    <a:pt x="1412" y="178"/>
                    <a:pt x="1293" y="214"/>
                  </a:cubicBezTo>
                  <a:cubicBezTo>
                    <a:pt x="1273" y="220"/>
                    <a:pt x="1252" y="220"/>
                    <a:pt x="1232" y="223"/>
                  </a:cubicBezTo>
                  <a:cubicBezTo>
                    <a:pt x="1224" y="226"/>
                    <a:pt x="1214" y="226"/>
                    <a:pt x="1207" y="231"/>
                  </a:cubicBezTo>
                  <a:cubicBezTo>
                    <a:pt x="1191" y="243"/>
                    <a:pt x="1164" y="274"/>
                    <a:pt x="1164" y="274"/>
                  </a:cubicBezTo>
                  <a:cubicBezTo>
                    <a:pt x="1145" y="329"/>
                    <a:pt x="1110" y="318"/>
                    <a:pt x="1061" y="334"/>
                  </a:cubicBezTo>
                  <a:cubicBezTo>
                    <a:pt x="1013" y="382"/>
                    <a:pt x="933" y="375"/>
                    <a:pt x="871" y="386"/>
                  </a:cubicBezTo>
                  <a:cubicBezTo>
                    <a:pt x="844" y="427"/>
                    <a:pt x="853" y="432"/>
                    <a:pt x="897" y="446"/>
                  </a:cubicBezTo>
                  <a:cubicBezTo>
                    <a:pt x="965" y="425"/>
                    <a:pt x="883" y="459"/>
                    <a:pt x="871" y="463"/>
                  </a:cubicBezTo>
                  <a:cubicBezTo>
                    <a:pt x="863" y="469"/>
                    <a:pt x="852" y="472"/>
                    <a:pt x="846" y="481"/>
                  </a:cubicBezTo>
                  <a:cubicBezTo>
                    <a:pt x="840" y="491"/>
                    <a:pt x="846" y="508"/>
                    <a:pt x="837" y="515"/>
                  </a:cubicBezTo>
                  <a:cubicBezTo>
                    <a:pt x="826" y="524"/>
                    <a:pt x="809" y="522"/>
                    <a:pt x="794" y="524"/>
                  </a:cubicBezTo>
                  <a:cubicBezTo>
                    <a:pt x="754" y="528"/>
                    <a:pt x="714" y="529"/>
                    <a:pt x="674" y="532"/>
                  </a:cubicBezTo>
                  <a:cubicBezTo>
                    <a:pt x="646" y="559"/>
                    <a:pt x="640" y="593"/>
                    <a:pt x="613" y="618"/>
                  </a:cubicBezTo>
                  <a:cubicBezTo>
                    <a:pt x="627" y="683"/>
                    <a:pt x="619" y="663"/>
                    <a:pt x="674" y="644"/>
                  </a:cubicBezTo>
                  <a:cubicBezTo>
                    <a:pt x="688" y="688"/>
                    <a:pt x="698" y="728"/>
                    <a:pt x="708" y="773"/>
                  </a:cubicBezTo>
                  <a:cubicBezTo>
                    <a:pt x="710" y="782"/>
                    <a:pt x="725" y="795"/>
                    <a:pt x="717" y="799"/>
                  </a:cubicBezTo>
                  <a:cubicBezTo>
                    <a:pt x="704" y="806"/>
                    <a:pt x="688" y="793"/>
                    <a:pt x="674" y="790"/>
                  </a:cubicBezTo>
                  <a:cubicBezTo>
                    <a:pt x="680" y="799"/>
                    <a:pt x="683" y="809"/>
                    <a:pt x="691" y="816"/>
                  </a:cubicBezTo>
                  <a:cubicBezTo>
                    <a:pt x="706" y="830"/>
                    <a:pt x="742" y="850"/>
                    <a:pt x="742" y="850"/>
                  </a:cubicBezTo>
                  <a:cubicBezTo>
                    <a:pt x="765" y="917"/>
                    <a:pt x="761" y="942"/>
                    <a:pt x="837" y="962"/>
                  </a:cubicBezTo>
                  <a:cubicBezTo>
                    <a:pt x="819" y="968"/>
                    <a:pt x="777" y="979"/>
                    <a:pt x="794" y="996"/>
                  </a:cubicBezTo>
                  <a:cubicBezTo>
                    <a:pt x="807" y="1008"/>
                    <a:pt x="829" y="1002"/>
                    <a:pt x="846" y="1005"/>
                  </a:cubicBezTo>
                  <a:cubicBezTo>
                    <a:pt x="911" y="991"/>
                    <a:pt x="893" y="971"/>
                    <a:pt x="957" y="996"/>
                  </a:cubicBezTo>
                  <a:cubicBezTo>
                    <a:pt x="973" y="1041"/>
                    <a:pt x="994" y="1026"/>
                    <a:pt x="1035" y="1039"/>
                  </a:cubicBezTo>
                  <a:cubicBezTo>
                    <a:pt x="1075" y="1030"/>
                    <a:pt x="1089" y="1030"/>
                    <a:pt x="1112" y="996"/>
                  </a:cubicBezTo>
                  <a:cubicBezTo>
                    <a:pt x="1115" y="979"/>
                    <a:pt x="1108" y="956"/>
                    <a:pt x="1121" y="945"/>
                  </a:cubicBezTo>
                  <a:cubicBezTo>
                    <a:pt x="1143" y="926"/>
                    <a:pt x="1179" y="937"/>
                    <a:pt x="1207" y="928"/>
                  </a:cubicBezTo>
                  <a:cubicBezTo>
                    <a:pt x="1271" y="948"/>
                    <a:pt x="1197" y="921"/>
                    <a:pt x="1250" y="953"/>
                  </a:cubicBezTo>
                  <a:cubicBezTo>
                    <a:pt x="1281" y="972"/>
                    <a:pt x="1326" y="976"/>
                    <a:pt x="1361" y="988"/>
                  </a:cubicBezTo>
                  <a:cubicBezTo>
                    <a:pt x="1415" y="977"/>
                    <a:pt x="1403" y="969"/>
                    <a:pt x="1447" y="953"/>
                  </a:cubicBezTo>
                  <a:cubicBezTo>
                    <a:pt x="1460" y="940"/>
                    <a:pt x="1479" y="933"/>
                    <a:pt x="1490" y="919"/>
                  </a:cubicBezTo>
                  <a:cubicBezTo>
                    <a:pt x="1535" y="862"/>
                    <a:pt x="1454" y="922"/>
                    <a:pt x="1525" y="876"/>
                  </a:cubicBezTo>
                  <a:cubicBezTo>
                    <a:pt x="1547" y="843"/>
                    <a:pt x="1556" y="838"/>
                    <a:pt x="1594" y="850"/>
                  </a:cubicBezTo>
                  <a:cubicBezTo>
                    <a:pt x="1646" y="833"/>
                    <a:pt x="1615" y="814"/>
                    <a:pt x="1671" y="842"/>
                  </a:cubicBezTo>
                  <a:cubicBezTo>
                    <a:pt x="1665" y="859"/>
                    <a:pt x="1660" y="876"/>
                    <a:pt x="1654" y="893"/>
                  </a:cubicBezTo>
                  <a:cubicBezTo>
                    <a:pt x="1653" y="895"/>
                    <a:pt x="1671" y="943"/>
                    <a:pt x="1671" y="945"/>
                  </a:cubicBezTo>
                  <a:cubicBezTo>
                    <a:pt x="1681" y="984"/>
                    <a:pt x="1683" y="1006"/>
                    <a:pt x="1705" y="1039"/>
                  </a:cubicBezTo>
                  <a:cubicBezTo>
                    <a:pt x="1719" y="1093"/>
                    <a:pt x="1706" y="1143"/>
                    <a:pt x="1688" y="1194"/>
                  </a:cubicBezTo>
                  <a:cubicBezTo>
                    <a:pt x="1678" y="1290"/>
                    <a:pt x="1692" y="1395"/>
                    <a:pt x="1662" y="1486"/>
                  </a:cubicBezTo>
                  <a:cubicBezTo>
                    <a:pt x="1661" y="1489"/>
                    <a:pt x="1647" y="1535"/>
                    <a:pt x="1645" y="1538"/>
                  </a:cubicBezTo>
                  <a:cubicBezTo>
                    <a:pt x="1634" y="1552"/>
                    <a:pt x="1610" y="1558"/>
                    <a:pt x="1594" y="1564"/>
                  </a:cubicBezTo>
                  <a:cubicBezTo>
                    <a:pt x="1572" y="1585"/>
                    <a:pt x="1553" y="1589"/>
                    <a:pt x="1525" y="1598"/>
                  </a:cubicBezTo>
                  <a:cubicBezTo>
                    <a:pt x="1474" y="1631"/>
                    <a:pt x="1415" y="1607"/>
                    <a:pt x="1361" y="1590"/>
                  </a:cubicBezTo>
                  <a:cubicBezTo>
                    <a:pt x="1257" y="1609"/>
                    <a:pt x="1294" y="1590"/>
                    <a:pt x="1241" y="1624"/>
                  </a:cubicBezTo>
                  <a:cubicBezTo>
                    <a:pt x="1217" y="1694"/>
                    <a:pt x="1211" y="1676"/>
                    <a:pt x="1121" y="1684"/>
                  </a:cubicBezTo>
                  <a:cubicBezTo>
                    <a:pt x="1112" y="1690"/>
                    <a:pt x="1104" y="1697"/>
                    <a:pt x="1095" y="1701"/>
                  </a:cubicBezTo>
                  <a:cubicBezTo>
                    <a:pt x="1078" y="1709"/>
                    <a:pt x="1043" y="1719"/>
                    <a:pt x="1043" y="1719"/>
                  </a:cubicBezTo>
                  <a:cubicBezTo>
                    <a:pt x="986" y="1704"/>
                    <a:pt x="941" y="1691"/>
                    <a:pt x="880" y="1684"/>
                  </a:cubicBezTo>
                  <a:cubicBezTo>
                    <a:pt x="857" y="1616"/>
                    <a:pt x="881" y="1630"/>
                    <a:pt x="811" y="1641"/>
                  </a:cubicBezTo>
                  <a:cubicBezTo>
                    <a:pt x="780" y="1689"/>
                    <a:pt x="749" y="1669"/>
                    <a:pt x="699" y="1684"/>
                  </a:cubicBezTo>
                  <a:cubicBezTo>
                    <a:pt x="673" y="1681"/>
                    <a:pt x="647" y="1682"/>
                    <a:pt x="622" y="1676"/>
                  </a:cubicBezTo>
                  <a:cubicBezTo>
                    <a:pt x="584" y="1667"/>
                    <a:pt x="550" y="1639"/>
                    <a:pt x="510" y="1633"/>
                  </a:cubicBezTo>
                  <a:cubicBezTo>
                    <a:pt x="479" y="1629"/>
                    <a:pt x="447" y="1627"/>
                    <a:pt x="416" y="1624"/>
                  </a:cubicBezTo>
                  <a:cubicBezTo>
                    <a:pt x="399" y="1618"/>
                    <a:pt x="378" y="1618"/>
                    <a:pt x="364" y="1607"/>
                  </a:cubicBezTo>
                  <a:cubicBezTo>
                    <a:pt x="333" y="1583"/>
                    <a:pt x="347" y="1563"/>
                    <a:pt x="295" y="1547"/>
                  </a:cubicBezTo>
                  <a:cubicBezTo>
                    <a:pt x="255" y="1550"/>
                    <a:pt x="206" y="1538"/>
                    <a:pt x="175" y="1564"/>
                  </a:cubicBezTo>
                  <a:cubicBezTo>
                    <a:pt x="122" y="1607"/>
                    <a:pt x="195" y="1579"/>
                    <a:pt x="132" y="1598"/>
                  </a:cubicBezTo>
                  <a:cubicBezTo>
                    <a:pt x="103" y="1617"/>
                    <a:pt x="75" y="1622"/>
                    <a:pt x="46" y="1641"/>
                  </a:cubicBezTo>
                  <a:cubicBezTo>
                    <a:pt x="30" y="1687"/>
                    <a:pt x="0" y="1680"/>
                    <a:pt x="46" y="1710"/>
                  </a:cubicBezTo>
                  <a:cubicBezTo>
                    <a:pt x="39" y="1780"/>
                    <a:pt x="28" y="1839"/>
                    <a:pt x="20" y="1908"/>
                  </a:cubicBezTo>
                  <a:cubicBezTo>
                    <a:pt x="44" y="1997"/>
                    <a:pt x="148" y="1947"/>
                    <a:pt x="227" y="1959"/>
                  </a:cubicBezTo>
                  <a:cubicBezTo>
                    <a:pt x="304" y="1986"/>
                    <a:pt x="254" y="1984"/>
                    <a:pt x="304" y="1959"/>
                  </a:cubicBezTo>
                  <a:cubicBezTo>
                    <a:pt x="312" y="1955"/>
                    <a:pt x="321" y="1954"/>
                    <a:pt x="330" y="1951"/>
                  </a:cubicBezTo>
                  <a:cubicBezTo>
                    <a:pt x="737" y="1956"/>
                    <a:pt x="1144" y="1946"/>
                    <a:pt x="1551" y="1959"/>
                  </a:cubicBezTo>
                  <a:cubicBezTo>
                    <a:pt x="1643" y="1956"/>
                    <a:pt x="1734" y="1956"/>
                    <a:pt x="1826" y="1951"/>
                  </a:cubicBezTo>
                  <a:cubicBezTo>
                    <a:pt x="1876" y="1948"/>
                    <a:pt x="1883" y="1824"/>
                    <a:pt x="1894" y="1787"/>
                  </a:cubicBezTo>
                  <a:cubicBezTo>
                    <a:pt x="1900" y="1711"/>
                    <a:pt x="1905" y="1651"/>
                    <a:pt x="1929" y="1581"/>
                  </a:cubicBezTo>
                  <a:cubicBezTo>
                    <a:pt x="1936" y="1491"/>
                    <a:pt x="1952" y="1423"/>
                    <a:pt x="1980" y="1340"/>
                  </a:cubicBezTo>
                  <a:cubicBezTo>
                    <a:pt x="1991" y="1306"/>
                    <a:pt x="2006" y="1237"/>
                    <a:pt x="2006" y="1237"/>
                  </a:cubicBezTo>
                  <a:cubicBezTo>
                    <a:pt x="2012" y="1157"/>
                    <a:pt x="2006" y="1074"/>
                    <a:pt x="2066" y="1014"/>
                  </a:cubicBezTo>
                  <a:cubicBezTo>
                    <a:pt x="2087" y="953"/>
                    <a:pt x="2056" y="1024"/>
                    <a:pt x="2109" y="971"/>
                  </a:cubicBezTo>
                  <a:cubicBezTo>
                    <a:pt x="2115" y="965"/>
                    <a:pt x="2112" y="952"/>
                    <a:pt x="2118" y="945"/>
                  </a:cubicBezTo>
                  <a:cubicBezTo>
                    <a:pt x="2125" y="937"/>
                    <a:pt x="2135" y="934"/>
                    <a:pt x="2144" y="928"/>
                  </a:cubicBezTo>
                  <a:cubicBezTo>
                    <a:pt x="2156" y="889"/>
                    <a:pt x="2187" y="864"/>
                    <a:pt x="2213" y="833"/>
                  </a:cubicBezTo>
                  <a:cubicBezTo>
                    <a:pt x="2220" y="825"/>
                    <a:pt x="2222" y="814"/>
                    <a:pt x="2230" y="807"/>
                  </a:cubicBezTo>
                  <a:cubicBezTo>
                    <a:pt x="2245" y="793"/>
                    <a:pt x="2281" y="773"/>
                    <a:pt x="2281" y="773"/>
                  </a:cubicBezTo>
                  <a:cubicBezTo>
                    <a:pt x="2303" y="710"/>
                    <a:pt x="2272" y="787"/>
                    <a:pt x="2316" y="721"/>
                  </a:cubicBezTo>
                  <a:cubicBezTo>
                    <a:pt x="2365" y="647"/>
                    <a:pt x="2281" y="741"/>
                    <a:pt x="2341" y="678"/>
                  </a:cubicBezTo>
                  <a:cubicBezTo>
                    <a:pt x="2360" y="624"/>
                    <a:pt x="2378" y="571"/>
                    <a:pt x="2410" y="524"/>
                  </a:cubicBezTo>
                  <a:cubicBezTo>
                    <a:pt x="2415" y="486"/>
                    <a:pt x="2432" y="392"/>
                    <a:pt x="2410" y="360"/>
                  </a:cubicBezTo>
                  <a:cubicBezTo>
                    <a:pt x="2405" y="354"/>
                    <a:pt x="2346" y="373"/>
                    <a:pt x="2333" y="377"/>
                  </a:cubicBezTo>
                  <a:cubicBezTo>
                    <a:pt x="2204" y="367"/>
                    <a:pt x="2267" y="381"/>
                    <a:pt x="2204" y="360"/>
                  </a:cubicBezTo>
                  <a:cubicBezTo>
                    <a:pt x="2178" y="352"/>
                    <a:pt x="2127" y="334"/>
                    <a:pt x="2127" y="334"/>
                  </a:cubicBezTo>
                  <a:cubicBezTo>
                    <a:pt x="2079" y="289"/>
                    <a:pt x="2127" y="246"/>
                    <a:pt x="2066" y="206"/>
                  </a:cubicBezTo>
                  <a:cubicBezTo>
                    <a:pt x="2046" y="141"/>
                    <a:pt x="2097" y="51"/>
                    <a:pt x="2023" y="25"/>
                  </a:cubicBezTo>
                  <a:cubicBezTo>
                    <a:pt x="2014" y="55"/>
                    <a:pt x="2022" y="45"/>
                    <a:pt x="2006" y="59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4765" name="Rectangle 19"/>
          <p:cNvSpPr>
            <a:spLocks noChangeArrowheads="1"/>
          </p:cNvSpPr>
          <p:nvPr/>
        </p:nvSpPr>
        <p:spPr bwMode="auto">
          <a:xfrm>
            <a:off x="228600" y="5689600"/>
            <a:ext cx="2235200" cy="9398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9986" y="0"/>
            <a:ext cx="2554014" cy="9616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Picture 2" descr="Third Part"/>
          <p:cNvPicPr>
            <a:picLocks noChangeAspect="1" noChangeArrowheads="1"/>
          </p:cNvPicPr>
          <p:nvPr/>
        </p:nvPicPr>
        <p:blipFill>
          <a:blip r:embed="rId5" cstate="print"/>
          <a:srcRect l="38966" t="14492" r="21379" b="52874"/>
          <a:stretch>
            <a:fillRect/>
          </a:stretch>
        </p:blipFill>
        <p:spPr bwMode="auto">
          <a:xfrm>
            <a:off x="5106755" y="189176"/>
            <a:ext cx="4422632" cy="318464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19985" y="175886"/>
            <a:ext cx="81091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Barbarians invade West     </a:t>
            </a:r>
            <a:r>
              <a:rPr lang="en-AU" sz="2800" b="1" dirty="0">
                <a:solidFill>
                  <a:srgbClr val="000000"/>
                </a:solidFill>
                <a:latin typeface="Tahoma"/>
              </a:rPr>
              <a:t>400 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614" y="5612516"/>
            <a:ext cx="2376000" cy="108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476 AD </a:t>
            </a:r>
            <a:r>
              <a:rPr lang="en-AU" sz="3600" b="1" dirty="0">
                <a:solidFill>
                  <a:srgbClr val="000000"/>
                </a:solidFill>
                <a:latin typeface="Tahoma"/>
              </a:rPr>
              <a:t>Collapses</a:t>
            </a:r>
          </a:p>
        </p:txBody>
      </p:sp>
      <p:sp>
        <p:nvSpPr>
          <p:cNvPr id="23" name="Division 22"/>
          <p:cNvSpPr/>
          <p:nvPr/>
        </p:nvSpPr>
        <p:spPr>
          <a:xfrm>
            <a:off x="5990898" y="394140"/>
            <a:ext cx="540000" cy="252000"/>
          </a:xfrm>
          <a:prstGeom prst="mathDivid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565616" y="1084138"/>
            <a:ext cx="1050040" cy="997146"/>
          </a:xfrm>
          <a:custGeom>
            <a:avLst/>
            <a:gdLst>
              <a:gd name="connsiteX0" fmla="*/ 777923 w 1050040"/>
              <a:gd name="connsiteY0" fmla="*/ 7683 h 997146"/>
              <a:gd name="connsiteX1" fmla="*/ 696036 w 1050040"/>
              <a:gd name="connsiteY1" fmla="*/ 28155 h 997146"/>
              <a:gd name="connsiteX2" fmla="*/ 675564 w 1050040"/>
              <a:gd name="connsiteY2" fmla="*/ 41802 h 997146"/>
              <a:gd name="connsiteX3" fmla="*/ 634621 w 1050040"/>
              <a:gd name="connsiteY3" fmla="*/ 55450 h 997146"/>
              <a:gd name="connsiteX4" fmla="*/ 607326 w 1050040"/>
              <a:gd name="connsiteY4" fmla="*/ 69098 h 997146"/>
              <a:gd name="connsiteX5" fmla="*/ 586854 w 1050040"/>
              <a:gd name="connsiteY5" fmla="*/ 82746 h 997146"/>
              <a:gd name="connsiteX6" fmla="*/ 545911 w 1050040"/>
              <a:gd name="connsiteY6" fmla="*/ 89569 h 997146"/>
              <a:gd name="connsiteX7" fmla="*/ 552735 w 1050040"/>
              <a:gd name="connsiteY7" fmla="*/ 164632 h 997146"/>
              <a:gd name="connsiteX8" fmla="*/ 573206 w 1050040"/>
              <a:gd name="connsiteY8" fmla="*/ 171456 h 997146"/>
              <a:gd name="connsiteX9" fmla="*/ 566382 w 1050040"/>
              <a:gd name="connsiteY9" fmla="*/ 246519 h 997146"/>
              <a:gd name="connsiteX10" fmla="*/ 545911 w 1050040"/>
              <a:gd name="connsiteY10" fmla="*/ 307934 h 997146"/>
              <a:gd name="connsiteX11" fmla="*/ 525439 w 1050040"/>
              <a:gd name="connsiteY11" fmla="*/ 348877 h 997146"/>
              <a:gd name="connsiteX12" fmla="*/ 477672 w 1050040"/>
              <a:gd name="connsiteY12" fmla="*/ 355701 h 997146"/>
              <a:gd name="connsiteX13" fmla="*/ 402609 w 1050040"/>
              <a:gd name="connsiteY13" fmla="*/ 355701 h 997146"/>
              <a:gd name="connsiteX14" fmla="*/ 382138 w 1050040"/>
              <a:gd name="connsiteY14" fmla="*/ 369349 h 997146"/>
              <a:gd name="connsiteX15" fmla="*/ 313899 w 1050040"/>
              <a:gd name="connsiteY15" fmla="*/ 382996 h 997146"/>
              <a:gd name="connsiteX16" fmla="*/ 293427 w 1050040"/>
              <a:gd name="connsiteY16" fmla="*/ 403468 h 997146"/>
              <a:gd name="connsiteX17" fmla="*/ 361666 w 1050040"/>
              <a:gd name="connsiteY17" fmla="*/ 410292 h 997146"/>
              <a:gd name="connsiteX18" fmla="*/ 375314 w 1050040"/>
              <a:gd name="connsiteY18" fmla="*/ 451235 h 997146"/>
              <a:gd name="connsiteX19" fmla="*/ 361666 w 1050040"/>
              <a:gd name="connsiteY19" fmla="*/ 471707 h 997146"/>
              <a:gd name="connsiteX20" fmla="*/ 341194 w 1050040"/>
              <a:gd name="connsiteY20" fmla="*/ 478531 h 997146"/>
              <a:gd name="connsiteX21" fmla="*/ 334370 w 1050040"/>
              <a:gd name="connsiteY21" fmla="*/ 505826 h 997146"/>
              <a:gd name="connsiteX22" fmla="*/ 300251 w 1050040"/>
              <a:gd name="connsiteY22" fmla="*/ 533122 h 997146"/>
              <a:gd name="connsiteX23" fmla="*/ 245660 w 1050040"/>
              <a:gd name="connsiteY23" fmla="*/ 567241 h 997146"/>
              <a:gd name="connsiteX24" fmla="*/ 225188 w 1050040"/>
              <a:gd name="connsiteY24" fmla="*/ 574065 h 997146"/>
              <a:gd name="connsiteX25" fmla="*/ 204717 w 1050040"/>
              <a:gd name="connsiteY25" fmla="*/ 587713 h 997146"/>
              <a:gd name="connsiteX26" fmla="*/ 184245 w 1050040"/>
              <a:gd name="connsiteY26" fmla="*/ 594537 h 997146"/>
              <a:gd name="connsiteX27" fmla="*/ 204717 w 1050040"/>
              <a:gd name="connsiteY27" fmla="*/ 608184 h 997146"/>
              <a:gd name="connsiteX28" fmla="*/ 245660 w 1050040"/>
              <a:gd name="connsiteY28" fmla="*/ 615008 h 997146"/>
              <a:gd name="connsiteX29" fmla="*/ 266132 w 1050040"/>
              <a:gd name="connsiteY29" fmla="*/ 635480 h 997146"/>
              <a:gd name="connsiteX30" fmla="*/ 279779 w 1050040"/>
              <a:gd name="connsiteY30" fmla="*/ 669599 h 997146"/>
              <a:gd name="connsiteX31" fmla="*/ 320723 w 1050040"/>
              <a:gd name="connsiteY31" fmla="*/ 676423 h 997146"/>
              <a:gd name="connsiteX32" fmla="*/ 334370 w 1050040"/>
              <a:gd name="connsiteY32" fmla="*/ 696895 h 997146"/>
              <a:gd name="connsiteX33" fmla="*/ 341194 w 1050040"/>
              <a:gd name="connsiteY33" fmla="*/ 717366 h 997146"/>
              <a:gd name="connsiteX34" fmla="*/ 361666 w 1050040"/>
              <a:gd name="connsiteY34" fmla="*/ 731014 h 997146"/>
              <a:gd name="connsiteX35" fmla="*/ 382138 w 1050040"/>
              <a:gd name="connsiteY35" fmla="*/ 724190 h 997146"/>
              <a:gd name="connsiteX36" fmla="*/ 402609 w 1050040"/>
              <a:gd name="connsiteY36" fmla="*/ 710543 h 997146"/>
              <a:gd name="connsiteX37" fmla="*/ 450376 w 1050040"/>
              <a:gd name="connsiteY37" fmla="*/ 703719 h 997146"/>
              <a:gd name="connsiteX38" fmla="*/ 498144 w 1050040"/>
              <a:gd name="connsiteY38" fmla="*/ 703719 h 997146"/>
              <a:gd name="connsiteX39" fmla="*/ 457200 w 1050040"/>
              <a:gd name="connsiteY39" fmla="*/ 724190 h 997146"/>
              <a:gd name="connsiteX40" fmla="*/ 443553 w 1050040"/>
              <a:gd name="connsiteY40" fmla="*/ 744662 h 997146"/>
              <a:gd name="connsiteX41" fmla="*/ 382138 w 1050040"/>
              <a:gd name="connsiteY41" fmla="*/ 778781 h 997146"/>
              <a:gd name="connsiteX42" fmla="*/ 320723 w 1050040"/>
              <a:gd name="connsiteY42" fmla="*/ 771958 h 997146"/>
              <a:gd name="connsiteX43" fmla="*/ 300251 w 1050040"/>
              <a:gd name="connsiteY43" fmla="*/ 765134 h 997146"/>
              <a:gd name="connsiteX44" fmla="*/ 245660 w 1050040"/>
              <a:gd name="connsiteY44" fmla="*/ 778781 h 997146"/>
              <a:gd name="connsiteX45" fmla="*/ 238836 w 1050040"/>
              <a:gd name="connsiteY45" fmla="*/ 799253 h 997146"/>
              <a:gd name="connsiteX46" fmla="*/ 211541 w 1050040"/>
              <a:gd name="connsiteY46" fmla="*/ 806077 h 997146"/>
              <a:gd name="connsiteX47" fmla="*/ 156950 w 1050040"/>
              <a:gd name="connsiteY47" fmla="*/ 812901 h 997146"/>
              <a:gd name="connsiteX48" fmla="*/ 129654 w 1050040"/>
              <a:gd name="connsiteY48" fmla="*/ 840196 h 997146"/>
              <a:gd name="connsiteX49" fmla="*/ 88711 w 1050040"/>
              <a:gd name="connsiteY49" fmla="*/ 860668 h 997146"/>
              <a:gd name="connsiteX50" fmla="*/ 81887 w 1050040"/>
              <a:gd name="connsiteY50" fmla="*/ 881140 h 997146"/>
              <a:gd name="connsiteX51" fmla="*/ 20472 w 1050040"/>
              <a:gd name="connsiteY51" fmla="*/ 908435 h 997146"/>
              <a:gd name="connsiteX52" fmla="*/ 0 w 1050040"/>
              <a:gd name="connsiteY52" fmla="*/ 922083 h 997146"/>
              <a:gd name="connsiteX53" fmla="*/ 20472 w 1050040"/>
              <a:gd name="connsiteY53" fmla="*/ 935731 h 997146"/>
              <a:gd name="connsiteX54" fmla="*/ 27296 w 1050040"/>
              <a:gd name="connsiteY54" fmla="*/ 956202 h 997146"/>
              <a:gd name="connsiteX55" fmla="*/ 68239 w 1050040"/>
              <a:gd name="connsiteY55" fmla="*/ 942555 h 997146"/>
              <a:gd name="connsiteX56" fmla="*/ 88711 w 1050040"/>
              <a:gd name="connsiteY56" fmla="*/ 935731 h 997146"/>
              <a:gd name="connsiteX57" fmla="*/ 109182 w 1050040"/>
              <a:gd name="connsiteY57" fmla="*/ 922083 h 997146"/>
              <a:gd name="connsiteX58" fmla="*/ 184245 w 1050040"/>
              <a:gd name="connsiteY58" fmla="*/ 928907 h 997146"/>
              <a:gd name="connsiteX59" fmla="*/ 225188 w 1050040"/>
              <a:gd name="connsiteY59" fmla="*/ 963026 h 997146"/>
              <a:gd name="connsiteX60" fmla="*/ 245660 w 1050040"/>
              <a:gd name="connsiteY60" fmla="*/ 969850 h 997146"/>
              <a:gd name="connsiteX61" fmla="*/ 272956 w 1050040"/>
              <a:gd name="connsiteY61" fmla="*/ 942555 h 997146"/>
              <a:gd name="connsiteX62" fmla="*/ 293427 w 1050040"/>
              <a:gd name="connsiteY62" fmla="*/ 928907 h 997146"/>
              <a:gd name="connsiteX63" fmla="*/ 300251 w 1050040"/>
              <a:gd name="connsiteY63" fmla="*/ 908435 h 997146"/>
              <a:gd name="connsiteX64" fmla="*/ 368490 w 1050040"/>
              <a:gd name="connsiteY64" fmla="*/ 901611 h 997146"/>
              <a:gd name="connsiteX65" fmla="*/ 402609 w 1050040"/>
              <a:gd name="connsiteY65" fmla="*/ 935731 h 997146"/>
              <a:gd name="connsiteX66" fmla="*/ 423081 w 1050040"/>
              <a:gd name="connsiteY66" fmla="*/ 949378 h 997146"/>
              <a:gd name="connsiteX67" fmla="*/ 470848 w 1050040"/>
              <a:gd name="connsiteY67" fmla="*/ 942555 h 997146"/>
              <a:gd name="connsiteX68" fmla="*/ 498144 w 1050040"/>
              <a:gd name="connsiteY68" fmla="*/ 949378 h 997146"/>
              <a:gd name="connsiteX69" fmla="*/ 518615 w 1050040"/>
              <a:gd name="connsiteY69" fmla="*/ 942555 h 997146"/>
              <a:gd name="connsiteX70" fmla="*/ 566382 w 1050040"/>
              <a:gd name="connsiteY70" fmla="*/ 928907 h 997146"/>
              <a:gd name="connsiteX71" fmla="*/ 586854 w 1050040"/>
              <a:gd name="connsiteY71" fmla="*/ 915259 h 997146"/>
              <a:gd name="connsiteX72" fmla="*/ 607326 w 1050040"/>
              <a:gd name="connsiteY72" fmla="*/ 922083 h 997146"/>
              <a:gd name="connsiteX73" fmla="*/ 634621 w 1050040"/>
              <a:gd name="connsiteY73" fmla="*/ 928907 h 997146"/>
              <a:gd name="connsiteX74" fmla="*/ 655093 w 1050040"/>
              <a:gd name="connsiteY74" fmla="*/ 949378 h 997146"/>
              <a:gd name="connsiteX75" fmla="*/ 689212 w 1050040"/>
              <a:gd name="connsiteY75" fmla="*/ 983498 h 997146"/>
              <a:gd name="connsiteX76" fmla="*/ 757451 w 1050040"/>
              <a:gd name="connsiteY76" fmla="*/ 990322 h 997146"/>
              <a:gd name="connsiteX77" fmla="*/ 791570 w 1050040"/>
              <a:gd name="connsiteY77" fmla="*/ 997146 h 997146"/>
              <a:gd name="connsiteX78" fmla="*/ 893929 w 1050040"/>
              <a:gd name="connsiteY78" fmla="*/ 976674 h 997146"/>
              <a:gd name="connsiteX79" fmla="*/ 914400 w 1050040"/>
              <a:gd name="connsiteY79" fmla="*/ 969850 h 997146"/>
              <a:gd name="connsiteX80" fmla="*/ 934872 w 1050040"/>
              <a:gd name="connsiteY80" fmla="*/ 963026 h 997146"/>
              <a:gd name="connsiteX81" fmla="*/ 928048 w 1050040"/>
              <a:gd name="connsiteY81" fmla="*/ 908435 h 997146"/>
              <a:gd name="connsiteX82" fmla="*/ 839338 w 1050040"/>
              <a:gd name="connsiteY82" fmla="*/ 887963 h 997146"/>
              <a:gd name="connsiteX83" fmla="*/ 839338 w 1050040"/>
              <a:gd name="connsiteY83" fmla="*/ 833372 h 997146"/>
              <a:gd name="connsiteX84" fmla="*/ 887105 w 1050040"/>
              <a:gd name="connsiteY84" fmla="*/ 826549 h 997146"/>
              <a:gd name="connsiteX85" fmla="*/ 914400 w 1050040"/>
              <a:gd name="connsiteY85" fmla="*/ 819725 h 997146"/>
              <a:gd name="connsiteX86" fmla="*/ 955344 w 1050040"/>
              <a:gd name="connsiteY86" fmla="*/ 806077 h 997146"/>
              <a:gd name="connsiteX87" fmla="*/ 968991 w 1050040"/>
              <a:gd name="connsiteY87" fmla="*/ 785605 h 997146"/>
              <a:gd name="connsiteX88" fmla="*/ 989463 w 1050040"/>
              <a:gd name="connsiteY88" fmla="*/ 771958 h 997146"/>
              <a:gd name="connsiteX89" fmla="*/ 1016759 w 1050040"/>
              <a:gd name="connsiteY89" fmla="*/ 731014 h 997146"/>
              <a:gd name="connsiteX90" fmla="*/ 1023582 w 1050040"/>
              <a:gd name="connsiteY90" fmla="*/ 710543 h 997146"/>
              <a:gd name="connsiteX91" fmla="*/ 1044054 w 1050040"/>
              <a:gd name="connsiteY91" fmla="*/ 669599 h 997146"/>
              <a:gd name="connsiteX92" fmla="*/ 1023582 w 1050040"/>
              <a:gd name="connsiteY92" fmla="*/ 608184 h 997146"/>
              <a:gd name="connsiteX93" fmla="*/ 1016759 w 1050040"/>
              <a:gd name="connsiteY93" fmla="*/ 580889 h 997146"/>
              <a:gd name="connsiteX94" fmla="*/ 996287 w 1050040"/>
              <a:gd name="connsiteY94" fmla="*/ 574065 h 997146"/>
              <a:gd name="connsiteX95" fmla="*/ 866633 w 1050040"/>
              <a:gd name="connsiteY95" fmla="*/ 567241 h 997146"/>
              <a:gd name="connsiteX96" fmla="*/ 859809 w 1050040"/>
              <a:gd name="connsiteY96" fmla="*/ 546769 h 997146"/>
              <a:gd name="connsiteX97" fmla="*/ 887105 w 1050040"/>
              <a:gd name="connsiteY97" fmla="*/ 512650 h 997146"/>
              <a:gd name="connsiteX98" fmla="*/ 893929 w 1050040"/>
              <a:gd name="connsiteY98" fmla="*/ 444411 h 997146"/>
              <a:gd name="connsiteX99" fmla="*/ 873457 w 1050040"/>
              <a:gd name="connsiteY99" fmla="*/ 430763 h 997146"/>
              <a:gd name="connsiteX100" fmla="*/ 866633 w 1050040"/>
              <a:gd name="connsiteY100" fmla="*/ 410292 h 997146"/>
              <a:gd name="connsiteX101" fmla="*/ 907576 w 1050040"/>
              <a:gd name="connsiteY101" fmla="*/ 410292 h 997146"/>
              <a:gd name="connsiteX102" fmla="*/ 914400 w 1050040"/>
              <a:gd name="connsiteY102" fmla="*/ 348877 h 997146"/>
              <a:gd name="connsiteX103" fmla="*/ 893929 w 1050040"/>
              <a:gd name="connsiteY103" fmla="*/ 335229 h 997146"/>
              <a:gd name="connsiteX104" fmla="*/ 859809 w 1050040"/>
              <a:gd name="connsiteY104" fmla="*/ 219223 h 997146"/>
              <a:gd name="connsiteX105" fmla="*/ 839338 w 1050040"/>
              <a:gd name="connsiteY105" fmla="*/ 198752 h 997146"/>
              <a:gd name="connsiteX106" fmla="*/ 812042 w 1050040"/>
              <a:gd name="connsiteY106" fmla="*/ 157808 h 997146"/>
              <a:gd name="connsiteX107" fmla="*/ 784747 w 1050040"/>
              <a:gd name="connsiteY107" fmla="*/ 96393 h 997146"/>
              <a:gd name="connsiteX108" fmla="*/ 777923 w 1050040"/>
              <a:gd name="connsiteY108" fmla="*/ 41802 h 997146"/>
              <a:gd name="connsiteX109" fmla="*/ 777923 w 1050040"/>
              <a:gd name="connsiteY109" fmla="*/ 7683 h 997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50040" h="997146">
                <a:moveTo>
                  <a:pt x="777923" y="7683"/>
                </a:moveTo>
                <a:cubicBezTo>
                  <a:pt x="764275" y="5409"/>
                  <a:pt x="714062" y="16139"/>
                  <a:pt x="696036" y="28155"/>
                </a:cubicBezTo>
                <a:cubicBezTo>
                  <a:pt x="689212" y="32704"/>
                  <a:pt x="683058" y="38471"/>
                  <a:pt x="675564" y="41802"/>
                </a:cubicBezTo>
                <a:cubicBezTo>
                  <a:pt x="662418" y="47645"/>
                  <a:pt x="647488" y="49016"/>
                  <a:pt x="634621" y="55450"/>
                </a:cubicBezTo>
                <a:cubicBezTo>
                  <a:pt x="625523" y="59999"/>
                  <a:pt x="616158" y="64051"/>
                  <a:pt x="607326" y="69098"/>
                </a:cubicBezTo>
                <a:cubicBezTo>
                  <a:pt x="600205" y="73167"/>
                  <a:pt x="594635" y="80153"/>
                  <a:pt x="586854" y="82746"/>
                </a:cubicBezTo>
                <a:cubicBezTo>
                  <a:pt x="573728" y="87121"/>
                  <a:pt x="559559" y="87295"/>
                  <a:pt x="545911" y="89569"/>
                </a:cubicBezTo>
                <a:cubicBezTo>
                  <a:pt x="535861" y="119719"/>
                  <a:pt x="530288" y="124226"/>
                  <a:pt x="552735" y="164632"/>
                </a:cubicBezTo>
                <a:cubicBezTo>
                  <a:pt x="556228" y="170920"/>
                  <a:pt x="566382" y="169181"/>
                  <a:pt x="573206" y="171456"/>
                </a:cubicBezTo>
                <a:cubicBezTo>
                  <a:pt x="570931" y="196477"/>
                  <a:pt x="570748" y="221777"/>
                  <a:pt x="566382" y="246519"/>
                </a:cubicBezTo>
                <a:cubicBezTo>
                  <a:pt x="566381" y="246523"/>
                  <a:pt x="549324" y="297697"/>
                  <a:pt x="545911" y="307934"/>
                </a:cubicBezTo>
                <a:cubicBezTo>
                  <a:pt x="542883" y="317018"/>
                  <a:pt x="535791" y="344276"/>
                  <a:pt x="525439" y="348877"/>
                </a:cubicBezTo>
                <a:cubicBezTo>
                  <a:pt x="510741" y="355409"/>
                  <a:pt x="493594" y="353426"/>
                  <a:pt x="477672" y="355701"/>
                </a:cubicBezTo>
                <a:cubicBezTo>
                  <a:pt x="418238" y="375512"/>
                  <a:pt x="519316" y="345091"/>
                  <a:pt x="402609" y="355701"/>
                </a:cubicBezTo>
                <a:cubicBezTo>
                  <a:pt x="394442" y="356444"/>
                  <a:pt x="389473" y="365681"/>
                  <a:pt x="382138" y="369349"/>
                </a:cubicBezTo>
                <a:cubicBezTo>
                  <a:pt x="363086" y="378875"/>
                  <a:pt x="331492" y="380483"/>
                  <a:pt x="313899" y="382996"/>
                </a:cubicBezTo>
                <a:cubicBezTo>
                  <a:pt x="266971" y="414282"/>
                  <a:pt x="257395" y="415479"/>
                  <a:pt x="293427" y="403468"/>
                </a:cubicBezTo>
                <a:lnTo>
                  <a:pt x="361666" y="410292"/>
                </a:lnTo>
                <a:cubicBezTo>
                  <a:pt x="374092" y="417541"/>
                  <a:pt x="375314" y="451235"/>
                  <a:pt x="375314" y="451235"/>
                </a:cubicBezTo>
                <a:cubicBezTo>
                  <a:pt x="370765" y="458059"/>
                  <a:pt x="368070" y="466584"/>
                  <a:pt x="361666" y="471707"/>
                </a:cubicBezTo>
                <a:cubicBezTo>
                  <a:pt x="356049" y="476201"/>
                  <a:pt x="345688" y="472914"/>
                  <a:pt x="341194" y="478531"/>
                </a:cubicBezTo>
                <a:cubicBezTo>
                  <a:pt x="335335" y="485854"/>
                  <a:pt x="338064" y="497206"/>
                  <a:pt x="334370" y="505826"/>
                </a:cubicBezTo>
                <a:cubicBezTo>
                  <a:pt x="324081" y="529834"/>
                  <a:pt x="322059" y="525853"/>
                  <a:pt x="300251" y="533122"/>
                </a:cubicBezTo>
                <a:cubicBezTo>
                  <a:pt x="278623" y="565563"/>
                  <a:pt x="294383" y="551000"/>
                  <a:pt x="245660" y="567241"/>
                </a:cubicBezTo>
                <a:lnTo>
                  <a:pt x="225188" y="574065"/>
                </a:lnTo>
                <a:cubicBezTo>
                  <a:pt x="218364" y="578614"/>
                  <a:pt x="212052" y="584045"/>
                  <a:pt x="204717" y="587713"/>
                </a:cubicBezTo>
                <a:cubicBezTo>
                  <a:pt x="198283" y="590930"/>
                  <a:pt x="184245" y="587344"/>
                  <a:pt x="184245" y="594537"/>
                </a:cubicBezTo>
                <a:cubicBezTo>
                  <a:pt x="184245" y="602738"/>
                  <a:pt x="196937" y="605591"/>
                  <a:pt x="204717" y="608184"/>
                </a:cubicBezTo>
                <a:cubicBezTo>
                  <a:pt x="217843" y="612559"/>
                  <a:pt x="232012" y="612733"/>
                  <a:pt x="245660" y="615008"/>
                </a:cubicBezTo>
                <a:cubicBezTo>
                  <a:pt x="252484" y="621832"/>
                  <a:pt x="261017" y="627296"/>
                  <a:pt x="266132" y="635480"/>
                </a:cubicBezTo>
                <a:cubicBezTo>
                  <a:pt x="272624" y="645867"/>
                  <a:pt x="269980" y="662250"/>
                  <a:pt x="279779" y="669599"/>
                </a:cubicBezTo>
                <a:cubicBezTo>
                  <a:pt x="290848" y="677901"/>
                  <a:pt x="307075" y="674148"/>
                  <a:pt x="320723" y="676423"/>
                </a:cubicBezTo>
                <a:cubicBezTo>
                  <a:pt x="325272" y="683247"/>
                  <a:pt x="330702" y="689560"/>
                  <a:pt x="334370" y="696895"/>
                </a:cubicBezTo>
                <a:cubicBezTo>
                  <a:pt x="337587" y="703328"/>
                  <a:pt x="336701" y="711749"/>
                  <a:pt x="341194" y="717366"/>
                </a:cubicBezTo>
                <a:cubicBezTo>
                  <a:pt x="346317" y="723770"/>
                  <a:pt x="354842" y="726465"/>
                  <a:pt x="361666" y="731014"/>
                </a:cubicBezTo>
                <a:cubicBezTo>
                  <a:pt x="368490" y="728739"/>
                  <a:pt x="375704" y="727407"/>
                  <a:pt x="382138" y="724190"/>
                </a:cubicBezTo>
                <a:cubicBezTo>
                  <a:pt x="389473" y="720522"/>
                  <a:pt x="394754" y="712899"/>
                  <a:pt x="402609" y="710543"/>
                </a:cubicBezTo>
                <a:cubicBezTo>
                  <a:pt x="418015" y="705921"/>
                  <a:pt x="434454" y="705994"/>
                  <a:pt x="450376" y="703719"/>
                </a:cubicBezTo>
                <a:cubicBezTo>
                  <a:pt x="458059" y="701158"/>
                  <a:pt x="492146" y="685725"/>
                  <a:pt x="498144" y="703719"/>
                </a:cubicBezTo>
                <a:cubicBezTo>
                  <a:pt x="500789" y="711655"/>
                  <a:pt x="459927" y="723281"/>
                  <a:pt x="457200" y="724190"/>
                </a:cubicBezTo>
                <a:cubicBezTo>
                  <a:pt x="452651" y="731014"/>
                  <a:pt x="449725" y="739261"/>
                  <a:pt x="443553" y="744662"/>
                </a:cubicBezTo>
                <a:cubicBezTo>
                  <a:pt x="414674" y="769932"/>
                  <a:pt x="410256" y="769409"/>
                  <a:pt x="382138" y="778781"/>
                </a:cubicBezTo>
                <a:cubicBezTo>
                  <a:pt x="361666" y="776507"/>
                  <a:pt x="341040" y="775344"/>
                  <a:pt x="320723" y="771958"/>
                </a:cubicBezTo>
                <a:cubicBezTo>
                  <a:pt x="313628" y="770776"/>
                  <a:pt x="307415" y="764483"/>
                  <a:pt x="300251" y="765134"/>
                </a:cubicBezTo>
                <a:cubicBezTo>
                  <a:pt x="281571" y="766832"/>
                  <a:pt x="263857" y="774232"/>
                  <a:pt x="245660" y="778781"/>
                </a:cubicBezTo>
                <a:cubicBezTo>
                  <a:pt x="243385" y="785605"/>
                  <a:pt x="244453" y="794759"/>
                  <a:pt x="238836" y="799253"/>
                </a:cubicBezTo>
                <a:cubicBezTo>
                  <a:pt x="231513" y="805112"/>
                  <a:pt x="220792" y="804535"/>
                  <a:pt x="211541" y="806077"/>
                </a:cubicBezTo>
                <a:cubicBezTo>
                  <a:pt x="193452" y="809092"/>
                  <a:pt x="175147" y="810626"/>
                  <a:pt x="156950" y="812901"/>
                </a:cubicBezTo>
                <a:cubicBezTo>
                  <a:pt x="112284" y="827790"/>
                  <a:pt x="156123" y="807111"/>
                  <a:pt x="129654" y="840196"/>
                </a:cubicBezTo>
                <a:cubicBezTo>
                  <a:pt x="120033" y="852222"/>
                  <a:pt x="102197" y="856172"/>
                  <a:pt x="88711" y="860668"/>
                </a:cubicBezTo>
                <a:cubicBezTo>
                  <a:pt x="86436" y="867492"/>
                  <a:pt x="86381" y="875523"/>
                  <a:pt x="81887" y="881140"/>
                </a:cubicBezTo>
                <a:cubicBezTo>
                  <a:pt x="66017" y="900977"/>
                  <a:pt x="40126" y="895332"/>
                  <a:pt x="20472" y="908435"/>
                </a:cubicBezTo>
                <a:lnTo>
                  <a:pt x="0" y="922083"/>
                </a:lnTo>
                <a:cubicBezTo>
                  <a:pt x="6824" y="926632"/>
                  <a:pt x="15349" y="929327"/>
                  <a:pt x="20472" y="935731"/>
                </a:cubicBezTo>
                <a:cubicBezTo>
                  <a:pt x="24965" y="941348"/>
                  <a:pt x="20175" y="955185"/>
                  <a:pt x="27296" y="956202"/>
                </a:cubicBezTo>
                <a:cubicBezTo>
                  <a:pt x="41537" y="958237"/>
                  <a:pt x="54591" y="947104"/>
                  <a:pt x="68239" y="942555"/>
                </a:cubicBezTo>
                <a:lnTo>
                  <a:pt x="88711" y="935731"/>
                </a:lnTo>
                <a:cubicBezTo>
                  <a:pt x="95535" y="931182"/>
                  <a:pt x="101002" y="922667"/>
                  <a:pt x="109182" y="922083"/>
                </a:cubicBezTo>
                <a:cubicBezTo>
                  <a:pt x="134242" y="920293"/>
                  <a:pt x="159679" y="923643"/>
                  <a:pt x="184245" y="928907"/>
                </a:cubicBezTo>
                <a:cubicBezTo>
                  <a:pt x="200696" y="932432"/>
                  <a:pt x="213096" y="954965"/>
                  <a:pt x="225188" y="963026"/>
                </a:cubicBezTo>
                <a:cubicBezTo>
                  <a:pt x="231173" y="967016"/>
                  <a:pt x="238836" y="967575"/>
                  <a:pt x="245660" y="969850"/>
                </a:cubicBezTo>
                <a:cubicBezTo>
                  <a:pt x="290325" y="954962"/>
                  <a:pt x="246489" y="975640"/>
                  <a:pt x="272956" y="942555"/>
                </a:cubicBezTo>
                <a:cubicBezTo>
                  <a:pt x="278079" y="936151"/>
                  <a:pt x="286603" y="933456"/>
                  <a:pt x="293427" y="928907"/>
                </a:cubicBezTo>
                <a:cubicBezTo>
                  <a:pt x="295702" y="922083"/>
                  <a:pt x="295757" y="914052"/>
                  <a:pt x="300251" y="908435"/>
                </a:cubicBezTo>
                <a:cubicBezTo>
                  <a:pt x="319927" y="883840"/>
                  <a:pt x="340410" y="897599"/>
                  <a:pt x="368490" y="901611"/>
                </a:cubicBezTo>
                <a:cubicBezTo>
                  <a:pt x="423086" y="938010"/>
                  <a:pt x="357109" y="890233"/>
                  <a:pt x="402609" y="935731"/>
                </a:cubicBezTo>
                <a:cubicBezTo>
                  <a:pt x="408408" y="941530"/>
                  <a:pt x="416257" y="944829"/>
                  <a:pt x="423081" y="949378"/>
                </a:cubicBezTo>
                <a:cubicBezTo>
                  <a:pt x="439003" y="947104"/>
                  <a:pt x="454764" y="942555"/>
                  <a:pt x="470848" y="942555"/>
                </a:cubicBezTo>
                <a:cubicBezTo>
                  <a:pt x="480227" y="942555"/>
                  <a:pt x="488765" y="949378"/>
                  <a:pt x="498144" y="949378"/>
                </a:cubicBezTo>
                <a:cubicBezTo>
                  <a:pt x="505337" y="949378"/>
                  <a:pt x="511699" y="944531"/>
                  <a:pt x="518615" y="942555"/>
                </a:cubicBezTo>
                <a:cubicBezTo>
                  <a:pt x="528819" y="939640"/>
                  <a:pt x="555474" y="934361"/>
                  <a:pt x="566382" y="928907"/>
                </a:cubicBezTo>
                <a:cubicBezTo>
                  <a:pt x="573718" y="925239"/>
                  <a:pt x="580030" y="919808"/>
                  <a:pt x="586854" y="915259"/>
                </a:cubicBezTo>
                <a:cubicBezTo>
                  <a:pt x="593678" y="917534"/>
                  <a:pt x="600410" y="920107"/>
                  <a:pt x="607326" y="922083"/>
                </a:cubicBezTo>
                <a:cubicBezTo>
                  <a:pt x="616344" y="924659"/>
                  <a:pt x="626478" y="924254"/>
                  <a:pt x="634621" y="928907"/>
                </a:cubicBezTo>
                <a:cubicBezTo>
                  <a:pt x="643000" y="933695"/>
                  <a:pt x="648915" y="941964"/>
                  <a:pt x="655093" y="949378"/>
                </a:cubicBezTo>
                <a:cubicBezTo>
                  <a:pt x="666646" y="963242"/>
                  <a:pt x="668561" y="978732"/>
                  <a:pt x="689212" y="983498"/>
                </a:cubicBezTo>
                <a:cubicBezTo>
                  <a:pt x="711486" y="988638"/>
                  <a:pt x="734705" y="988047"/>
                  <a:pt x="757451" y="990322"/>
                </a:cubicBezTo>
                <a:cubicBezTo>
                  <a:pt x="768824" y="992597"/>
                  <a:pt x="779972" y="997146"/>
                  <a:pt x="791570" y="997146"/>
                </a:cubicBezTo>
                <a:cubicBezTo>
                  <a:pt x="842044" y="997146"/>
                  <a:pt x="851072" y="990960"/>
                  <a:pt x="893929" y="976674"/>
                </a:cubicBezTo>
                <a:lnTo>
                  <a:pt x="914400" y="969850"/>
                </a:lnTo>
                <a:lnTo>
                  <a:pt x="934872" y="963026"/>
                </a:lnTo>
                <a:cubicBezTo>
                  <a:pt x="932597" y="944829"/>
                  <a:pt x="938564" y="923459"/>
                  <a:pt x="928048" y="908435"/>
                </a:cubicBezTo>
                <a:cubicBezTo>
                  <a:pt x="919722" y="896540"/>
                  <a:pt x="847820" y="889175"/>
                  <a:pt x="839338" y="887963"/>
                </a:cubicBezTo>
                <a:cubicBezTo>
                  <a:pt x="834634" y="873851"/>
                  <a:pt x="821770" y="846548"/>
                  <a:pt x="839338" y="833372"/>
                </a:cubicBezTo>
                <a:cubicBezTo>
                  <a:pt x="852205" y="823722"/>
                  <a:pt x="871280" y="829426"/>
                  <a:pt x="887105" y="826549"/>
                </a:cubicBezTo>
                <a:cubicBezTo>
                  <a:pt x="896332" y="824871"/>
                  <a:pt x="905417" y="822420"/>
                  <a:pt x="914400" y="819725"/>
                </a:cubicBezTo>
                <a:cubicBezTo>
                  <a:pt x="928180" y="815591"/>
                  <a:pt x="955344" y="806077"/>
                  <a:pt x="955344" y="806077"/>
                </a:cubicBezTo>
                <a:cubicBezTo>
                  <a:pt x="959893" y="799253"/>
                  <a:pt x="963192" y="791404"/>
                  <a:pt x="968991" y="785605"/>
                </a:cubicBezTo>
                <a:cubicBezTo>
                  <a:pt x="974790" y="779806"/>
                  <a:pt x="984062" y="778130"/>
                  <a:pt x="989463" y="771958"/>
                </a:cubicBezTo>
                <a:cubicBezTo>
                  <a:pt x="1000264" y="759614"/>
                  <a:pt x="1016759" y="731014"/>
                  <a:pt x="1016759" y="731014"/>
                </a:cubicBezTo>
                <a:cubicBezTo>
                  <a:pt x="1019033" y="724190"/>
                  <a:pt x="1020365" y="716976"/>
                  <a:pt x="1023582" y="710543"/>
                </a:cubicBezTo>
                <a:cubicBezTo>
                  <a:pt x="1050040" y="657625"/>
                  <a:pt x="1026901" y="721059"/>
                  <a:pt x="1044054" y="669599"/>
                </a:cubicBezTo>
                <a:cubicBezTo>
                  <a:pt x="1027705" y="571508"/>
                  <a:pt x="1049752" y="669248"/>
                  <a:pt x="1023582" y="608184"/>
                </a:cubicBezTo>
                <a:cubicBezTo>
                  <a:pt x="1019888" y="599564"/>
                  <a:pt x="1022618" y="588212"/>
                  <a:pt x="1016759" y="580889"/>
                </a:cubicBezTo>
                <a:cubicBezTo>
                  <a:pt x="1012266" y="575272"/>
                  <a:pt x="1003451" y="574716"/>
                  <a:pt x="996287" y="574065"/>
                </a:cubicBezTo>
                <a:cubicBezTo>
                  <a:pt x="953187" y="570147"/>
                  <a:pt x="909851" y="569516"/>
                  <a:pt x="866633" y="567241"/>
                </a:cubicBezTo>
                <a:cubicBezTo>
                  <a:pt x="864358" y="560417"/>
                  <a:pt x="859809" y="553962"/>
                  <a:pt x="859809" y="546769"/>
                </a:cubicBezTo>
                <a:cubicBezTo>
                  <a:pt x="859809" y="524796"/>
                  <a:pt x="871386" y="523129"/>
                  <a:pt x="887105" y="512650"/>
                </a:cubicBezTo>
                <a:cubicBezTo>
                  <a:pt x="894930" y="489175"/>
                  <a:pt x="909972" y="468475"/>
                  <a:pt x="893929" y="444411"/>
                </a:cubicBezTo>
                <a:cubicBezTo>
                  <a:pt x="889380" y="437587"/>
                  <a:pt x="880281" y="435312"/>
                  <a:pt x="873457" y="430763"/>
                </a:cubicBezTo>
                <a:cubicBezTo>
                  <a:pt x="871182" y="423939"/>
                  <a:pt x="863416" y="416725"/>
                  <a:pt x="866633" y="410292"/>
                </a:cubicBezTo>
                <a:cubicBezTo>
                  <a:pt x="874432" y="394694"/>
                  <a:pt x="899777" y="407692"/>
                  <a:pt x="907576" y="410292"/>
                </a:cubicBezTo>
                <a:cubicBezTo>
                  <a:pt x="923363" y="386612"/>
                  <a:pt x="931912" y="383901"/>
                  <a:pt x="914400" y="348877"/>
                </a:cubicBezTo>
                <a:cubicBezTo>
                  <a:pt x="910732" y="341542"/>
                  <a:pt x="900753" y="339778"/>
                  <a:pt x="893929" y="335229"/>
                </a:cubicBezTo>
                <a:cubicBezTo>
                  <a:pt x="832355" y="242871"/>
                  <a:pt x="899275" y="357355"/>
                  <a:pt x="859809" y="219223"/>
                </a:cubicBezTo>
                <a:cubicBezTo>
                  <a:pt x="857158" y="209944"/>
                  <a:pt x="845263" y="206369"/>
                  <a:pt x="839338" y="198752"/>
                </a:cubicBezTo>
                <a:cubicBezTo>
                  <a:pt x="829268" y="185804"/>
                  <a:pt x="817229" y="173369"/>
                  <a:pt x="812042" y="157808"/>
                </a:cubicBezTo>
                <a:cubicBezTo>
                  <a:pt x="795800" y="109085"/>
                  <a:pt x="806373" y="128835"/>
                  <a:pt x="784747" y="96393"/>
                </a:cubicBezTo>
                <a:cubicBezTo>
                  <a:pt x="782472" y="78196"/>
                  <a:pt x="784190" y="59036"/>
                  <a:pt x="777923" y="41802"/>
                </a:cubicBezTo>
                <a:cubicBezTo>
                  <a:pt x="762722" y="0"/>
                  <a:pt x="791571" y="9957"/>
                  <a:pt x="777923" y="7683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6700" y="1922583"/>
            <a:ext cx="4482603" cy="3193871"/>
          </a:xfrm>
          <a:custGeom>
            <a:avLst/>
            <a:gdLst>
              <a:gd name="connsiteX0" fmla="*/ 2907929 w 4482603"/>
              <a:gd name="connsiteY0" fmla="*/ 158698 h 3193871"/>
              <a:gd name="connsiteX1" fmla="*/ 2914753 w 4482603"/>
              <a:gd name="connsiteY1" fmla="*/ 138227 h 3193871"/>
              <a:gd name="connsiteX2" fmla="*/ 2887458 w 4482603"/>
              <a:gd name="connsiteY2" fmla="*/ 104107 h 3193871"/>
              <a:gd name="connsiteX3" fmla="*/ 2839691 w 4482603"/>
              <a:gd name="connsiteY3" fmla="*/ 49516 h 3193871"/>
              <a:gd name="connsiteX4" fmla="*/ 2778276 w 4482603"/>
              <a:gd name="connsiteY4" fmla="*/ 42692 h 3193871"/>
              <a:gd name="connsiteX5" fmla="*/ 2737332 w 4482603"/>
              <a:gd name="connsiteY5" fmla="*/ 29045 h 3193871"/>
              <a:gd name="connsiteX6" fmla="*/ 2710037 w 4482603"/>
              <a:gd name="connsiteY6" fmla="*/ 22221 h 3193871"/>
              <a:gd name="connsiteX7" fmla="*/ 2669094 w 4482603"/>
              <a:gd name="connsiteY7" fmla="*/ 8573 h 3193871"/>
              <a:gd name="connsiteX8" fmla="*/ 2641798 w 4482603"/>
              <a:gd name="connsiteY8" fmla="*/ 69988 h 3193871"/>
              <a:gd name="connsiteX9" fmla="*/ 2614503 w 4482603"/>
              <a:gd name="connsiteY9" fmla="*/ 131403 h 3193871"/>
              <a:gd name="connsiteX10" fmla="*/ 2607679 w 4482603"/>
              <a:gd name="connsiteY10" fmla="*/ 151874 h 3193871"/>
              <a:gd name="connsiteX11" fmla="*/ 2587207 w 4482603"/>
              <a:gd name="connsiteY11" fmla="*/ 158698 h 3193871"/>
              <a:gd name="connsiteX12" fmla="*/ 2546264 w 4482603"/>
              <a:gd name="connsiteY12" fmla="*/ 131403 h 3193871"/>
              <a:gd name="connsiteX13" fmla="*/ 2498497 w 4482603"/>
              <a:gd name="connsiteY13" fmla="*/ 117755 h 3193871"/>
              <a:gd name="connsiteX14" fmla="*/ 2457553 w 4482603"/>
              <a:gd name="connsiteY14" fmla="*/ 131403 h 3193871"/>
              <a:gd name="connsiteX15" fmla="*/ 2416610 w 4482603"/>
              <a:gd name="connsiteY15" fmla="*/ 151874 h 3193871"/>
              <a:gd name="connsiteX16" fmla="*/ 2368843 w 4482603"/>
              <a:gd name="connsiteY16" fmla="*/ 158698 h 3193871"/>
              <a:gd name="connsiteX17" fmla="*/ 2307428 w 4482603"/>
              <a:gd name="connsiteY17" fmla="*/ 172346 h 3193871"/>
              <a:gd name="connsiteX18" fmla="*/ 2293780 w 4482603"/>
              <a:gd name="connsiteY18" fmla="*/ 192818 h 3193871"/>
              <a:gd name="connsiteX19" fmla="*/ 2273309 w 4482603"/>
              <a:gd name="connsiteY19" fmla="*/ 199642 h 3193871"/>
              <a:gd name="connsiteX20" fmla="*/ 2266485 w 4482603"/>
              <a:gd name="connsiteY20" fmla="*/ 220113 h 3193871"/>
              <a:gd name="connsiteX21" fmla="*/ 2252837 w 4482603"/>
              <a:gd name="connsiteY21" fmla="*/ 240585 h 3193871"/>
              <a:gd name="connsiteX22" fmla="*/ 2246013 w 4482603"/>
              <a:gd name="connsiteY22" fmla="*/ 288352 h 3193871"/>
              <a:gd name="connsiteX23" fmla="*/ 2205070 w 4482603"/>
              <a:gd name="connsiteY23" fmla="*/ 315648 h 3193871"/>
              <a:gd name="connsiteX24" fmla="*/ 2184598 w 4482603"/>
              <a:gd name="connsiteY24" fmla="*/ 329295 h 3193871"/>
              <a:gd name="connsiteX25" fmla="*/ 2164126 w 4482603"/>
              <a:gd name="connsiteY25" fmla="*/ 342943 h 3193871"/>
              <a:gd name="connsiteX26" fmla="*/ 2095888 w 4482603"/>
              <a:gd name="connsiteY26" fmla="*/ 356591 h 3193871"/>
              <a:gd name="connsiteX27" fmla="*/ 2048121 w 4482603"/>
              <a:gd name="connsiteY27" fmla="*/ 370239 h 3193871"/>
              <a:gd name="connsiteX28" fmla="*/ 2020825 w 4482603"/>
              <a:gd name="connsiteY28" fmla="*/ 377063 h 3193871"/>
              <a:gd name="connsiteX29" fmla="*/ 2007177 w 4482603"/>
              <a:gd name="connsiteY29" fmla="*/ 397534 h 3193871"/>
              <a:gd name="connsiteX30" fmla="*/ 2020825 w 4482603"/>
              <a:gd name="connsiteY30" fmla="*/ 418006 h 3193871"/>
              <a:gd name="connsiteX31" fmla="*/ 1993529 w 4482603"/>
              <a:gd name="connsiteY31" fmla="*/ 445301 h 3193871"/>
              <a:gd name="connsiteX32" fmla="*/ 1904819 w 4482603"/>
              <a:gd name="connsiteY32" fmla="*/ 431654 h 3193871"/>
              <a:gd name="connsiteX33" fmla="*/ 1884347 w 4482603"/>
              <a:gd name="connsiteY33" fmla="*/ 418006 h 3193871"/>
              <a:gd name="connsiteX34" fmla="*/ 1816109 w 4482603"/>
              <a:gd name="connsiteY34" fmla="*/ 397534 h 3193871"/>
              <a:gd name="connsiteX35" fmla="*/ 1809285 w 4482603"/>
              <a:gd name="connsiteY35" fmla="*/ 336119 h 3193871"/>
              <a:gd name="connsiteX36" fmla="*/ 1768341 w 4482603"/>
              <a:gd name="connsiteY36" fmla="*/ 322471 h 3193871"/>
              <a:gd name="connsiteX37" fmla="*/ 1741046 w 4482603"/>
              <a:gd name="connsiteY37" fmla="*/ 329295 h 3193871"/>
              <a:gd name="connsiteX38" fmla="*/ 1734222 w 4482603"/>
              <a:gd name="connsiteY38" fmla="*/ 397534 h 3193871"/>
              <a:gd name="connsiteX39" fmla="*/ 1741046 w 4482603"/>
              <a:gd name="connsiteY39" fmla="*/ 418006 h 3193871"/>
              <a:gd name="connsiteX40" fmla="*/ 1754694 w 4482603"/>
              <a:gd name="connsiteY40" fmla="*/ 438477 h 3193871"/>
              <a:gd name="connsiteX41" fmla="*/ 1761518 w 4482603"/>
              <a:gd name="connsiteY41" fmla="*/ 458949 h 3193871"/>
              <a:gd name="connsiteX42" fmla="*/ 1754694 w 4482603"/>
              <a:gd name="connsiteY42" fmla="*/ 486245 h 3193871"/>
              <a:gd name="connsiteX43" fmla="*/ 1734222 w 4482603"/>
              <a:gd name="connsiteY43" fmla="*/ 493068 h 3193871"/>
              <a:gd name="connsiteX44" fmla="*/ 1693279 w 4482603"/>
              <a:gd name="connsiteY44" fmla="*/ 499892 h 3193871"/>
              <a:gd name="connsiteX45" fmla="*/ 1672807 w 4482603"/>
              <a:gd name="connsiteY45" fmla="*/ 520364 h 3193871"/>
              <a:gd name="connsiteX46" fmla="*/ 1597744 w 4482603"/>
              <a:gd name="connsiteY46" fmla="*/ 506716 h 3193871"/>
              <a:gd name="connsiteX47" fmla="*/ 1577273 w 4482603"/>
              <a:gd name="connsiteY47" fmla="*/ 493068 h 3193871"/>
              <a:gd name="connsiteX48" fmla="*/ 1556801 w 4482603"/>
              <a:gd name="connsiteY48" fmla="*/ 452125 h 3193871"/>
              <a:gd name="connsiteX49" fmla="*/ 1543153 w 4482603"/>
              <a:gd name="connsiteY49" fmla="*/ 431654 h 3193871"/>
              <a:gd name="connsiteX50" fmla="*/ 1311141 w 4482603"/>
              <a:gd name="connsiteY50" fmla="*/ 438477 h 3193871"/>
              <a:gd name="connsiteX51" fmla="*/ 1317965 w 4482603"/>
              <a:gd name="connsiteY51" fmla="*/ 458949 h 3193871"/>
              <a:gd name="connsiteX52" fmla="*/ 1338437 w 4482603"/>
              <a:gd name="connsiteY52" fmla="*/ 465773 h 3193871"/>
              <a:gd name="connsiteX53" fmla="*/ 1372556 w 4482603"/>
              <a:gd name="connsiteY53" fmla="*/ 472597 h 3193871"/>
              <a:gd name="connsiteX54" fmla="*/ 1379380 w 4482603"/>
              <a:gd name="connsiteY54" fmla="*/ 493068 h 3193871"/>
              <a:gd name="connsiteX55" fmla="*/ 1358909 w 4482603"/>
              <a:gd name="connsiteY55" fmla="*/ 499892 h 3193871"/>
              <a:gd name="connsiteX56" fmla="*/ 1338437 w 4482603"/>
              <a:gd name="connsiteY56" fmla="*/ 540836 h 3193871"/>
              <a:gd name="connsiteX57" fmla="*/ 1324789 w 4482603"/>
              <a:gd name="connsiteY57" fmla="*/ 561307 h 3193871"/>
              <a:gd name="connsiteX58" fmla="*/ 1331613 w 4482603"/>
              <a:gd name="connsiteY58" fmla="*/ 588603 h 3193871"/>
              <a:gd name="connsiteX59" fmla="*/ 1352085 w 4482603"/>
              <a:gd name="connsiteY59" fmla="*/ 595427 h 3193871"/>
              <a:gd name="connsiteX60" fmla="*/ 1372556 w 4482603"/>
              <a:gd name="connsiteY60" fmla="*/ 609074 h 3193871"/>
              <a:gd name="connsiteX61" fmla="*/ 1399852 w 4482603"/>
              <a:gd name="connsiteY61" fmla="*/ 615898 h 3193871"/>
              <a:gd name="connsiteX62" fmla="*/ 1420324 w 4482603"/>
              <a:gd name="connsiteY62" fmla="*/ 622722 h 3193871"/>
              <a:gd name="connsiteX63" fmla="*/ 1461267 w 4482603"/>
              <a:gd name="connsiteY63" fmla="*/ 670489 h 3193871"/>
              <a:gd name="connsiteX64" fmla="*/ 1502210 w 4482603"/>
              <a:gd name="connsiteY64" fmla="*/ 677313 h 3193871"/>
              <a:gd name="connsiteX65" fmla="*/ 1515858 w 4482603"/>
              <a:gd name="connsiteY65" fmla="*/ 697785 h 3193871"/>
              <a:gd name="connsiteX66" fmla="*/ 1536329 w 4482603"/>
              <a:gd name="connsiteY66" fmla="*/ 718257 h 3193871"/>
              <a:gd name="connsiteX67" fmla="*/ 1570449 w 4482603"/>
              <a:gd name="connsiteY67" fmla="*/ 759200 h 3193871"/>
              <a:gd name="connsiteX68" fmla="*/ 1604568 w 4482603"/>
              <a:gd name="connsiteY68" fmla="*/ 909325 h 3193871"/>
              <a:gd name="connsiteX69" fmla="*/ 1645512 w 4482603"/>
              <a:gd name="connsiteY69" fmla="*/ 991212 h 3193871"/>
              <a:gd name="connsiteX70" fmla="*/ 1659159 w 4482603"/>
              <a:gd name="connsiteY70" fmla="*/ 1011683 h 3193871"/>
              <a:gd name="connsiteX71" fmla="*/ 1665983 w 4482603"/>
              <a:gd name="connsiteY71" fmla="*/ 1032155 h 3193871"/>
              <a:gd name="connsiteX72" fmla="*/ 1672807 w 4482603"/>
              <a:gd name="connsiteY72" fmla="*/ 1148161 h 3193871"/>
              <a:gd name="connsiteX73" fmla="*/ 1652335 w 4482603"/>
              <a:gd name="connsiteY73" fmla="*/ 1223224 h 3193871"/>
              <a:gd name="connsiteX74" fmla="*/ 1645512 w 4482603"/>
              <a:gd name="connsiteY74" fmla="*/ 1243695 h 3193871"/>
              <a:gd name="connsiteX75" fmla="*/ 1631864 w 4482603"/>
              <a:gd name="connsiteY75" fmla="*/ 1264167 h 3193871"/>
              <a:gd name="connsiteX76" fmla="*/ 1618216 w 4482603"/>
              <a:gd name="connsiteY76" fmla="*/ 1352877 h 3193871"/>
              <a:gd name="connsiteX77" fmla="*/ 1590921 w 4482603"/>
              <a:gd name="connsiteY77" fmla="*/ 1414292 h 3193871"/>
              <a:gd name="connsiteX78" fmla="*/ 1577273 w 4482603"/>
              <a:gd name="connsiteY78" fmla="*/ 1455236 h 3193871"/>
              <a:gd name="connsiteX79" fmla="*/ 1570449 w 4482603"/>
              <a:gd name="connsiteY79" fmla="*/ 1475707 h 3193871"/>
              <a:gd name="connsiteX80" fmla="*/ 1549977 w 4482603"/>
              <a:gd name="connsiteY80" fmla="*/ 1516651 h 3193871"/>
              <a:gd name="connsiteX81" fmla="*/ 1536329 w 4482603"/>
              <a:gd name="connsiteY81" fmla="*/ 1537122 h 3193871"/>
              <a:gd name="connsiteX82" fmla="*/ 1509034 w 4482603"/>
              <a:gd name="connsiteY82" fmla="*/ 1598537 h 3193871"/>
              <a:gd name="connsiteX83" fmla="*/ 1454443 w 4482603"/>
              <a:gd name="connsiteY83" fmla="*/ 1612185 h 3193871"/>
              <a:gd name="connsiteX84" fmla="*/ 1413500 w 4482603"/>
              <a:gd name="connsiteY84" fmla="*/ 1625833 h 3193871"/>
              <a:gd name="connsiteX85" fmla="*/ 1345261 w 4482603"/>
              <a:gd name="connsiteY85" fmla="*/ 1619009 h 3193871"/>
              <a:gd name="connsiteX86" fmla="*/ 1331613 w 4482603"/>
              <a:gd name="connsiteY86" fmla="*/ 1598537 h 3193871"/>
              <a:gd name="connsiteX87" fmla="*/ 1311141 w 4482603"/>
              <a:gd name="connsiteY87" fmla="*/ 1584889 h 3193871"/>
              <a:gd name="connsiteX88" fmla="*/ 1270198 w 4482603"/>
              <a:gd name="connsiteY88" fmla="*/ 1571242 h 3193871"/>
              <a:gd name="connsiteX89" fmla="*/ 1249726 w 4482603"/>
              <a:gd name="connsiteY89" fmla="*/ 1564418 h 3193871"/>
              <a:gd name="connsiteX90" fmla="*/ 1236079 w 4482603"/>
              <a:gd name="connsiteY90" fmla="*/ 1543946 h 3193871"/>
              <a:gd name="connsiteX91" fmla="*/ 1195135 w 4482603"/>
              <a:gd name="connsiteY91" fmla="*/ 1523474 h 3193871"/>
              <a:gd name="connsiteX92" fmla="*/ 1140544 w 4482603"/>
              <a:gd name="connsiteY92" fmla="*/ 1509827 h 3193871"/>
              <a:gd name="connsiteX93" fmla="*/ 1072306 w 4482603"/>
              <a:gd name="connsiteY93" fmla="*/ 1496179 h 3193871"/>
              <a:gd name="connsiteX94" fmla="*/ 1031362 w 4482603"/>
              <a:gd name="connsiteY94" fmla="*/ 1482531 h 3193871"/>
              <a:gd name="connsiteX95" fmla="*/ 1010891 w 4482603"/>
              <a:gd name="connsiteY95" fmla="*/ 1468883 h 3193871"/>
              <a:gd name="connsiteX96" fmla="*/ 969947 w 4482603"/>
              <a:gd name="connsiteY96" fmla="*/ 1455236 h 3193871"/>
              <a:gd name="connsiteX97" fmla="*/ 929004 w 4482603"/>
              <a:gd name="connsiteY97" fmla="*/ 1434764 h 3193871"/>
              <a:gd name="connsiteX98" fmla="*/ 888061 w 4482603"/>
              <a:gd name="connsiteY98" fmla="*/ 1407468 h 3193871"/>
              <a:gd name="connsiteX99" fmla="*/ 867589 w 4482603"/>
              <a:gd name="connsiteY99" fmla="*/ 1393821 h 3193871"/>
              <a:gd name="connsiteX100" fmla="*/ 737935 w 4482603"/>
              <a:gd name="connsiteY100" fmla="*/ 1386997 h 3193871"/>
              <a:gd name="connsiteX101" fmla="*/ 717464 w 4482603"/>
              <a:gd name="connsiteY101" fmla="*/ 1380173 h 3193871"/>
              <a:gd name="connsiteX102" fmla="*/ 676521 w 4482603"/>
              <a:gd name="connsiteY102" fmla="*/ 1352877 h 3193871"/>
              <a:gd name="connsiteX103" fmla="*/ 656049 w 4482603"/>
              <a:gd name="connsiteY103" fmla="*/ 1332406 h 3193871"/>
              <a:gd name="connsiteX104" fmla="*/ 635577 w 4482603"/>
              <a:gd name="connsiteY104" fmla="*/ 1325582 h 3193871"/>
              <a:gd name="connsiteX105" fmla="*/ 601458 w 4482603"/>
              <a:gd name="connsiteY105" fmla="*/ 1277815 h 3193871"/>
              <a:gd name="connsiteX106" fmla="*/ 546867 w 4482603"/>
              <a:gd name="connsiteY106" fmla="*/ 1284639 h 3193871"/>
              <a:gd name="connsiteX107" fmla="*/ 526395 w 4482603"/>
              <a:gd name="connsiteY107" fmla="*/ 1305110 h 3193871"/>
              <a:gd name="connsiteX108" fmla="*/ 512747 w 4482603"/>
              <a:gd name="connsiteY108" fmla="*/ 1325582 h 3193871"/>
              <a:gd name="connsiteX109" fmla="*/ 417213 w 4482603"/>
              <a:gd name="connsiteY109" fmla="*/ 1332406 h 3193871"/>
              <a:gd name="connsiteX110" fmla="*/ 396741 w 4482603"/>
              <a:gd name="connsiteY110" fmla="*/ 1339230 h 3193871"/>
              <a:gd name="connsiteX111" fmla="*/ 355798 w 4482603"/>
              <a:gd name="connsiteY111" fmla="*/ 1366525 h 3193871"/>
              <a:gd name="connsiteX112" fmla="*/ 342150 w 4482603"/>
              <a:gd name="connsiteY112" fmla="*/ 1386997 h 3193871"/>
              <a:gd name="connsiteX113" fmla="*/ 342150 w 4482603"/>
              <a:gd name="connsiteY113" fmla="*/ 1455236 h 3193871"/>
              <a:gd name="connsiteX114" fmla="*/ 355798 w 4482603"/>
              <a:gd name="connsiteY114" fmla="*/ 1496179 h 3193871"/>
              <a:gd name="connsiteX115" fmla="*/ 348974 w 4482603"/>
              <a:gd name="connsiteY115" fmla="*/ 1584889 h 3193871"/>
              <a:gd name="connsiteX116" fmla="*/ 328503 w 4482603"/>
              <a:gd name="connsiteY116" fmla="*/ 1625833 h 3193871"/>
              <a:gd name="connsiteX117" fmla="*/ 321679 w 4482603"/>
              <a:gd name="connsiteY117" fmla="*/ 1646304 h 3193871"/>
              <a:gd name="connsiteX118" fmla="*/ 314855 w 4482603"/>
              <a:gd name="connsiteY118" fmla="*/ 1687248 h 3193871"/>
              <a:gd name="connsiteX119" fmla="*/ 321679 w 4482603"/>
              <a:gd name="connsiteY119" fmla="*/ 1769134 h 3193871"/>
              <a:gd name="connsiteX120" fmla="*/ 294383 w 4482603"/>
              <a:gd name="connsiteY120" fmla="*/ 1810077 h 3193871"/>
              <a:gd name="connsiteX121" fmla="*/ 287559 w 4482603"/>
              <a:gd name="connsiteY121" fmla="*/ 1830549 h 3193871"/>
              <a:gd name="connsiteX122" fmla="*/ 267088 w 4482603"/>
              <a:gd name="connsiteY122" fmla="*/ 1878316 h 3193871"/>
              <a:gd name="connsiteX123" fmla="*/ 246616 w 4482603"/>
              <a:gd name="connsiteY123" fmla="*/ 1885140 h 3193871"/>
              <a:gd name="connsiteX124" fmla="*/ 205673 w 4482603"/>
              <a:gd name="connsiteY124" fmla="*/ 1912436 h 3193871"/>
              <a:gd name="connsiteX125" fmla="*/ 178377 w 4482603"/>
              <a:gd name="connsiteY125" fmla="*/ 1953379 h 3193871"/>
              <a:gd name="connsiteX126" fmla="*/ 157906 w 4482603"/>
              <a:gd name="connsiteY126" fmla="*/ 2014794 h 3193871"/>
              <a:gd name="connsiteX127" fmla="*/ 137434 w 4482603"/>
              <a:gd name="connsiteY127" fmla="*/ 2055737 h 3193871"/>
              <a:gd name="connsiteX128" fmla="*/ 116962 w 4482603"/>
              <a:gd name="connsiteY128" fmla="*/ 2069385 h 3193871"/>
              <a:gd name="connsiteX129" fmla="*/ 82843 w 4482603"/>
              <a:gd name="connsiteY129" fmla="*/ 2130800 h 3193871"/>
              <a:gd name="connsiteX130" fmla="*/ 62371 w 4482603"/>
              <a:gd name="connsiteY130" fmla="*/ 2192215 h 3193871"/>
              <a:gd name="connsiteX131" fmla="*/ 55547 w 4482603"/>
              <a:gd name="connsiteY131" fmla="*/ 2212686 h 3193871"/>
              <a:gd name="connsiteX132" fmla="*/ 130610 w 4482603"/>
              <a:gd name="connsiteY132" fmla="*/ 2239982 h 3193871"/>
              <a:gd name="connsiteX133" fmla="*/ 137434 w 4482603"/>
              <a:gd name="connsiteY133" fmla="*/ 2260454 h 3193871"/>
              <a:gd name="connsiteX134" fmla="*/ 116962 w 4482603"/>
              <a:gd name="connsiteY134" fmla="*/ 2396931 h 3193871"/>
              <a:gd name="connsiteX135" fmla="*/ 110138 w 4482603"/>
              <a:gd name="connsiteY135" fmla="*/ 2417403 h 3193871"/>
              <a:gd name="connsiteX136" fmla="*/ 82843 w 4482603"/>
              <a:gd name="connsiteY136" fmla="*/ 2458346 h 3193871"/>
              <a:gd name="connsiteX137" fmla="*/ 69195 w 4482603"/>
              <a:gd name="connsiteY137" fmla="*/ 2478818 h 3193871"/>
              <a:gd name="connsiteX138" fmla="*/ 55547 w 4482603"/>
              <a:gd name="connsiteY138" fmla="*/ 2519761 h 3193871"/>
              <a:gd name="connsiteX139" fmla="*/ 48724 w 4482603"/>
              <a:gd name="connsiteY139" fmla="*/ 2540233 h 3193871"/>
              <a:gd name="connsiteX140" fmla="*/ 35076 w 4482603"/>
              <a:gd name="connsiteY140" fmla="*/ 2560704 h 3193871"/>
              <a:gd name="connsiteX141" fmla="*/ 21428 w 4482603"/>
              <a:gd name="connsiteY141" fmla="*/ 2601648 h 3193871"/>
              <a:gd name="connsiteX142" fmla="*/ 7780 w 4482603"/>
              <a:gd name="connsiteY142" fmla="*/ 2622119 h 3193871"/>
              <a:gd name="connsiteX143" fmla="*/ 89667 w 4482603"/>
              <a:gd name="connsiteY143" fmla="*/ 2608471 h 3193871"/>
              <a:gd name="connsiteX144" fmla="*/ 171553 w 4482603"/>
              <a:gd name="connsiteY144" fmla="*/ 2628943 h 3193871"/>
              <a:gd name="connsiteX145" fmla="*/ 192025 w 4482603"/>
              <a:gd name="connsiteY145" fmla="*/ 2635767 h 3193871"/>
              <a:gd name="connsiteX146" fmla="*/ 232968 w 4482603"/>
              <a:gd name="connsiteY146" fmla="*/ 2663063 h 3193871"/>
              <a:gd name="connsiteX147" fmla="*/ 342150 w 4482603"/>
              <a:gd name="connsiteY147" fmla="*/ 2676710 h 3193871"/>
              <a:gd name="connsiteX148" fmla="*/ 362622 w 4482603"/>
              <a:gd name="connsiteY148" fmla="*/ 2683534 h 3193871"/>
              <a:gd name="connsiteX149" fmla="*/ 389918 w 4482603"/>
              <a:gd name="connsiteY149" fmla="*/ 2744949 h 3193871"/>
              <a:gd name="connsiteX150" fmla="*/ 417213 w 4482603"/>
              <a:gd name="connsiteY150" fmla="*/ 2785892 h 3193871"/>
              <a:gd name="connsiteX151" fmla="*/ 437685 w 4482603"/>
              <a:gd name="connsiteY151" fmla="*/ 2826836 h 3193871"/>
              <a:gd name="connsiteX152" fmla="*/ 444509 w 4482603"/>
              <a:gd name="connsiteY152" fmla="*/ 2847307 h 3193871"/>
              <a:gd name="connsiteX153" fmla="*/ 458156 w 4482603"/>
              <a:gd name="connsiteY153" fmla="*/ 2867779 h 3193871"/>
              <a:gd name="connsiteX154" fmla="*/ 478628 w 4482603"/>
              <a:gd name="connsiteY154" fmla="*/ 2929194 h 3193871"/>
              <a:gd name="connsiteX155" fmla="*/ 485452 w 4482603"/>
              <a:gd name="connsiteY155" fmla="*/ 2949666 h 3193871"/>
              <a:gd name="connsiteX156" fmla="*/ 499100 w 4482603"/>
              <a:gd name="connsiteY156" fmla="*/ 2970137 h 3193871"/>
              <a:gd name="connsiteX157" fmla="*/ 540043 w 4482603"/>
              <a:gd name="connsiteY157" fmla="*/ 2997433 h 3193871"/>
              <a:gd name="connsiteX158" fmla="*/ 587810 w 4482603"/>
              <a:gd name="connsiteY158" fmla="*/ 2976961 h 3193871"/>
              <a:gd name="connsiteX159" fmla="*/ 621929 w 4482603"/>
              <a:gd name="connsiteY159" fmla="*/ 2942842 h 3193871"/>
              <a:gd name="connsiteX160" fmla="*/ 724288 w 4482603"/>
              <a:gd name="connsiteY160" fmla="*/ 2936018 h 3193871"/>
              <a:gd name="connsiteX161" fmla="*/ 915356 w 4482603"/>
              <a:gd name="connsiteY161" fmla="*/ 2936018 h 3193871"/>
              <a:gd name="connsiteX162" fmla="*/ 935828 w 4482603"/>
              <a:gd name="connsiteY162" fmla="*/ 2956489 h 3193871"/>
              <a:gd name="connsiteX163" fmla="*/ 983595 w 4482603"/>
              <a:gd name="connsiteY163" fmla="*/ 2976961 h 3193871"/>
              <a:gd name="connsiteX164" fmla="*/ 1147368 w 4482603"/>
              <a:gd name="connsiteY164" fmla="*/ 2970137 h 3193871"/>
              <a:gd name="connsiteX165" fmla="*/ 1174664 w 4482603"/>
              <a:gd name="connsiteY165" fmla="*/ 2963313 h 3193871"/>
              <a:gd name="connsiteX166" fmla="*/ 1188312 w 4482603"/>
              <a:gd name="connsiteY166" fmla="*/ 2942842 h 3193871"/>
              <a:gd name="connsiteX167" fmla="*/ 1195135 w 4482603"/>
              <a:gd name="connsiteY167" fmla="*/ 2901898 h 3193871"/>
              <a:gd name="connsiteX168" fmla="*/ 1215607 w 4482603"/>
              <a:gd name="connsiteY168" fmla="*/ 2888251 h 3193871"/>
              <a:gd name="connsiteX169" fmla="*/ 1317965 w 4482603"/>
              <a:gd name="connsiteY169" fmla="*/ 2874603 h 3193871"/>
              <a:gd name="connsiteX170" fmla="*/ 1358909 w 4482603"/>
              <a:gd name="connsiteY170" fmla="*/ 2847307 h 3193871"/>
              <a:gd name="connsiteX171" fmla="*/ 1365732 w 4482603"/>
              <a:gd name="connsiteY171" fmla="*/ 2826836 h 3193871"/>
              <a:gd name="connsiteX172" fmla="*/ 1386204 w 4482603"/>
              <a:gd name="connsiteY172" fmla="*/ 2813188 h 3193871"/>
              <a:gd name="connsiteX173" fmla="*/ 1406676 w 4482603"/>
              <a:gd name="connsiteY173" fmla="*/ 2792716 h 3193871"/>
              <a:gd name="connsiteX174" fmla="*/ 1447619 w 4482603"/>
              <a:gd name="connsiteY174" fmla="*/ 2765421 h 3193871"/>
              <a:gd name="connsiteX175" fmla="*/ 1468091 w 4482603"/>
              <a:gd name="connsiteY175" fmla="*/ 2751773 h 3193871"/>
              <a:gd name="connsiteX176" fmla="*/ 1481738 w 4482603"/>
              <a:gd name="connsiteY176" fmla="*/ 2710830 h 3193871"/>
              <a:gd name="connsiteX177" fmla="*/ 1488562 w 4482603"/>
              <a:gd name="connsiteY177" fmla="*/ 2683534 h 3193871"/>
              <a:gd name="connsiteX178" fmla="*/ 1529506 w 4482603"/>
              <a:gd name="connsiteY178" fmla="*/ 2656239 h 3193871"/>
              <a:gd name="connsiteX179" fmla="*/ 1536329 w 4482603"/>
              <a:gd name="connsiteY179" fmla="*/ 2628943 h 3193871"/>
              <a:gd name="connsiteX180" fmla="*/ 1522682 w 4482603"/>
              <a:gd name="connsiteY180" fmla="*/ 2560704 h 3193871"/>
              <a:gd name="connsiteX181" fmla="*/ 1502210 w 4482603"/>
              <a:gd name="connsiteY181" fmla="*/ 2512937 h 3193871"/>
              <a:gd name="connsiteX182" fmla="*/ 1509034 w 4482603"/>
              <a:gd name="connsiteY182" fmla="*/ 2492466 h 3193871"/>
              <a:gd name="connsiteX183" fmla="*/ 1549977 w 4482603"/>
              <a:gd name="connsiteY183" fmla="*/ 2478818 h 3193871"/>
              <a:gd name="connsiteX184" fmla="*/ 1570449 w 4482603"/>
              <a:gd name="connsiteY184" fmla="*/ 2465170 h 3193871"/>
              <a:gd name="connsiteX185" fmla="*/ 1597744 w 4482603"/>
              <a:gd name="connsiteY185" fmla="*/ 2424227 h 3193871"/>
              <a:gd name="connsiteX186" fmla="*/ 1638688 w 4482603"/>
              <a:gd name="connsiteY186" fmla="*/ 2342340 h 3193871"/>
              <a:gd name="connsiteX187" fmla="*/ 1672807 w 4482603"/>
              <a:gd name="connsiteY187" fmla="*/ 2301397 h 3193871"/>
              <a:gd name="connsiteX188" fmla="*/ 1693279 w 4482603"/>
              <a:gd name="connsiteY188" fmla="*/ 2294573 h 3193871"/>
              <a:gd name="connsiteX189" fmla="*/ 1713750 w 4482603"/>
              <a:gd name="connsiteY189" fmla="*/ 2280925 h 3193871"/>
              <a:gd name="connsiteX190" fmla="*/ 1754694 w 4482603"/>
              <a:gd name="connsiteY190" fmla="*/ 2260454 h 3193871"/>
              <a:gd name="connsiteX191" fmla="*/ 1768341 w 4482603"/>
              <a:gd name="connsiteY191" fmla="*/ 2239982 h 3193871"/>
              <a:gd name="connsiteX192" fmla="*/ 1809285 w 4482603"/>
              <a:gd name="connsiteY192" fmla="*/ 2212686 h 3193871"/>
              <a:gd name="connsiteX193" fmla="*/ 1829756 w 4482603"/>
              <a:gd name="connsiteY193" fmla="*/ 2199039 h 3193871"/>
              <a:gd name="connsiteX194" fmla="*/ 1897995 w 4482603"/>
              <a:gd name="connsiteY194" fmla="*/ 2178567 h 3193871"/>
              <a:gd name="connsiteX195" fmla="*/ 1959410 w 4482603"/>
              <a:gd name="connsiteY195" fmla="*/ 2158095 h 3193871"/>
              <a:gd name="connsiteX196" fmla="*/ 1979882 w 4482603"/>
              <a:gd name="connsiteY196" fmla="*/ 2151271 h 3193871"/>
              <a:gd name="connsiteX197" fmla="*/ 2020825 w 4482603"/>
              <a:gd name="connsiteY197" fmla="*/ 2123976 h 3193871"/>
              <a:gd name="connsiteX198" fmla="*/ 2089064 w 4482603"/>
              <a:gd name="connsiteY198" fmla="*/ 2103504 h 3193871"/>
              <a:gd name="connsiteX199" fmla="*/ 2109535 w 4482603"/>
              <a:gd name="connsiteY199" fmla="*/ 2096680 h 3193871"/>
              <a:gd name="connsiteX200" fmla="*/ 2130007 w 4482603"/>
              <a:gd name="connsiteY200" fmla="*/ 2083033 h 3193871"/>
              <a:gd name="connsiteX201" fmla="*/ 2143655 w 4482603"/>
              <a:gd name="connsiteY201" fmla="*/ 2042089 h 3193871"/>
              <a:gd name="connsiteX202" fmla="*/ 2150479 w 4482603"/>
              <a:gd name="connsiteY202" fmla="*/ 2021618 h 3193871"/>
              <a:gd name="connsiteX203" fmla="*/ 2157303 w 4482603"/>
              <a:gd name="connsiteY203" fmla="*/ 1851021 h 3193871"/>
              <a:gd name="connsiteX204" fmla="*/ 2170950 w 4482603"/>
              <a:gd name="connsiteY204" fmla="*/ 1830549 h 3193871"/>
              <a:gd name="connsiteX205" fmla="*/ 2239189 w 4482603"/>
              <a:gd name="connsiteY205" fmla="*/ 1810077 h 3193871"/>
              <a:gd name="connsiteX206" fmla="*/ 2280132 w 4482603"/>
              <a:gd name="connsiteY206" fmla="*/ 1796430 h 3193871"/>
              <a:gd name="connsiteX207" fmla="*/ 2348371 w 4482603"/>
              <a:gd name="connsiteY207" fmla="*/ 1803254 h 3193871"/>
              <a:gd name="connsiteX208" fmla="*/ 2389315 w 4482603"/>
              <a:gd name="connsiteY208" fmla="*/ 1830549 h 3193871"/>
              <a:gd name="connsiteX209" fmla="*/ 2402962 w 4482603"/>
              <a:gd name="connsiteY209" fmla="*/ 1851021 h 3193871"/>
              <a:gd name="connsiteX210" fmla="*/ 2450729 w 4482603"/>
              <a:gd name="connsiteY210" fmla="*/ 1878316 h 3193871"/>
              <a:gd name="connsiteX211" fmla="*/ 2546264 w 4482603"/>
              <a:gd name="connsiteY211" fmla="*/ 1878316 h 3193871"/>
              <a:gd name="connsiteX212" fmla="*/ 2580383 w 4482603"/>
              <a:gd name="connsiteY212" fmla="*/ 1926083 h 3193871"/>
              <a:gd name="connsiteX213" fmla="*/ 2662270 w 4482603"/>
              <a:gd name="connsiteY213" fmla="*/ 1919260 h 3193871"/>
              <a:gd name="connsiteX214" fmla="*/ 2682741 w 4482603"/>
              <a:gd name="connsiteY214" fmla="*/ 1905612 h 3193871"/>
              <a:gd name="connsiteX215" fmla="*/ 2723685 w 4482603"/>
              <a:gd name="connsiteY215" fmla="*/ 1891964 h 3193871"/>
              <a:gd name="connsiteX216" fmla="*/ 2744156 w 4482603"/>
              <a:gd name="connsiteY216" fmla="*/ 1885140 h 3193871"/>
              <a:gd name="connsiteX217" fmla="*/ 2764628 w 4482603"/>
              <a:gd name="connsiteY217" fmla="*/ 1878316 h 3193871"/>
              <a:gd name="connsiteX218" fmla="*/ 2791924 w 4482603"/>
              <a:gd name="connsiteY218" fmla="*/ 1864668 h 3193871"/>
              <a:gd name="connsiteX219" fmla="*/ 2798747 w 4482603"/>
              <a:gd name="connsiteY219" fmla="*/ 1844197 h 3193871"/>
              <a:gd name="connsiteX220" fmla="*/ 2880634 w 4482603"/>
              <a:gd name="connsiteY220" fmla="*/ 1823725 h 3193871"/>
              <a:gd name="connsiteX221" fmla="*/ 2914753 w 4482603"/>
              <a:gd name="connsiteY221" fmla="*/ 1796430 h 3193871"/>
              <a:gd name="connsiteX222" fmla="*/ 2935225 w 4482603"/>
              <a:gd name="connsiteY222" fmla="*/ 1789606 h 3193871"/>
              <a:gd name="connsiteX223" fmla="*/ 2976168 w 4482603"/>
              <a:gd name="connsiteY223" fmla="*/ 1769134 h 3193871"/>
              <a:gd name="connsiteX224" fmla="*/ 2996640 w 4482603"/>
              <a:gd name="connsiteY224" fmla="*/ 1748663 h 3193871"/>
              <a:gd name="connsiteX225" fmla="*/ 3064879 w 4482603"/>
              <a:gd name="connsiteY225" fmla="*/ 1728191 h 3193871"/>
              <a:gd name="connsiteX226" fmla="*/ 3119470 w 4482603"/>
              <a:gd name="connsiteY226" fmla="*/ 1741839 h 3193871"/>
              <a:gd name="connsiteX227" fmla="*/ 3160413 w 4482603"/>
              <a:gd name="connsiteY227" fmla="*/ 1769134 h 3193871"/>
              <a:gd name="connsiteX228" fmla="*/ 3187709 w 4482603"/>
              <a:gd name="connsiteY228" fmla="*/ 1796430 h 3193871"/>
              <a:gd name="connsiteX229" fmla="*/ 3215004 w 4482603"/>
              <a:gd name="connsiteY229" fmla="*/ 1837373 h 3193871"/>
              <a:gd name="connsiteX230" fmla="*/ 3228652 w 4482603"/>
              <a:gd name="connsiteY230" fmla="*/ 1857845 h 3193871"/>
              <a:gd name="connsiteX231" fmla="*/ 3269595 w 4482603"/>
              <a:gd name="connsiteY231" fmla="*/ 1885140 h 3193871"/>
              <a:gd name="connsiteX232" fmla="*/ 3276419 w 4482603"/>
              <a:gd name="connsiteY232" fmla="*/ 2007970 h 3193871"/>
              <a:gd name="connsiteX233" fmla="*/ 3283243 w 4482603"/>
              <a:gd name="connsiteY233" fmla="*/ 2083033 h 3193871"/>
              <a:gd name="connsiteX234" fmla="*/ 3324186 w 4482603"/>
              <a:gd name="connsiteY234" fmla="*/ 2103504 h 3193871"/>
              <a:gd name="connsiteX235" fmla="*/ 3365129 w 4482603"/>
              <a:gd name="connsiteY235" fmla="*/ 2137624 h 3193871"/>
              <a:gd name="connsiteX236" fmla="*/ 3385601 w 4482603"/>
              <a:gd name="connsiteY236" fmla="*/ 2151271 h 3193871"/>
              <a:gd name="connsiteX237" fmla="*/ 3412897 w 4482603"/>
              <a:gd name="connsiteY237" fmla="*/ 2212686 h 3193871"/>
              <a:gd name="connsiteX238" fmla="*/ 3433368 w 4482603"/>
              <a:gd name="connsiteY238" fmla="*/ 2219510 h 3193871"/>
              <a:gd name="connsiteX239" fmla="*/ 3474312 w 4482603"/>
              <a:gd name="connsiteY239" fmla="*/ 2246806 h 3193871"/>
              <a:gd name="connsiteX240" fmla="*/ 3494783 w 4482603"/>
              <a:gd name="connsiteY240" fmla="*/ 2260454 h 3193871"/>
              <a:gd name="connsiteX241" fmla="*/ 3522079 w 4482603"/>
              <a:gd name="connsiteY241" fmla="*/ 2301397 h 3193871"/>
              <a:gd name="connsiteX242" fmla="*/ 3535726 w 4482603"/>
              <a:gd name="connsiteY242" fmla="*/ 2321868 h 3193871"/>
              <a:gd name="connsiteX243" fmla="*/ 3549374 w 4482603"/>
              <a:gd name="connsiteY243" fmla="*/ 2362812 h 3193871"/>
              <a:gd name="connsiteX244" fmla="*/ 3631261 w 4482603"/>
              <a:gd name="connsiteY244" fmla="*/ 2396931 h 3193871"/>
              <a:gd name="connsiteX245" fmla="*/ 3651732 w 4482603"/>
              <a:gd name="connsiteY245" fmla="*/ 2403755 h 3193871"/>
              <a:gd name="connsiteX246" fmla="*/ 3665380 w 4482603"/>
              <a:gd name="connsiteY246" fmla="*/ 2424227 h 3193871"/>
              <a:gd name="connsiteX247" fmla="*/ 3706324 w 4482603"/>
              <a:gd name="connsiteY247" fmla="*/ 2431051 h 3193871"/>
              <a:gd name="connsiteX248" fmla="*/ 3747267 w 4482603"/>
              <a:gd name="connsiteY248" fmla="*/ 2444698 h 3193871"/>
              <a:gd name="connsiteX249" fmla="*/ 3754091 w 4482603"/>
              <a:gd name="connsiteY249" fmla="*/ 2471994 h 3193871"/>
              <a:gd name="connsiteX250" fmla="*/ 3760915 w 4482603"/>
              <a:gd name="connsiteY250" fmla="*/ 2533409 h 3193871"/>
              <a:gd name="connsiteX251" fmla="*/ 3815506 w 4482603"/>
              <a:gd name="connsiteY251" fmla="*/ 2553880 h 3193871"/>
              <a:gd name="connsiteX252" fmla="*/ 3842801 w 4482603"/>
              <a:gd name="connsiteY252" fmla="*/ 2594824 h 3193871"/>
              <a:gd name="connsiteX253" fmla="*/ 3897392 w 4482603"/>
              <a:gd name="connsiteY253" fmla="*/ 2608471 h 3193871"/>
              <a:gd name="connsiteX254" fmla="*/ 3917864 w 4482603"/>
              <a:gd name="connsiteY254" fmla="*/ 2615295 h 3193871"/>
              <a:gd name="connsiteX255" fmla="*/ 3931512 w 4482603"/>
              <a:gd name="connsiteY255" fmla="*/ 2656239 h 3193871"/>
              <a:gd name="connsiteX256" fmla="*/ 3958807 w 4482603"/>
              <a:gd name="connsiteY256" fmla="*/ 2690358 h 3193871"/>
              <a:gd name="connsiteX257" fmla="*/ 3979279 w 4482603"/>
              <a:gd name="connsiteY257" fmla="*/ 2697182 h 3193871"/>
              <a:gd name="connsiteX258" fmla="*/ 4033870 w 4482603"/>
              <a:gd name="connsiteY258" fmla="*/ 2744949 h 3193871"/>
              <a:gd name="connsiteX259" fmla="*/ 4047518 w 4482603"/>
              <a:gd name="connsiteY259" fmla="*/ 2785892 h 3193871"/>
              <a:gd name="connsiteX260" fmla="*/ 4061165 w 4482603"/>
              <a:gd name="connsiteY260" fmla="*/ 2826836 h 3193871"/>
              <a:gd name="connsiteX261" fmla="*/ 4067989 w 4482603"/>
              <a:gd name="connsiteY261" fmla="*/ 2847307 h 3193871"/>
              <a:gd name="connsiteX262" fmla="*/ 4102109 w 4482603"/>
              <a:gd name="connsiteY262" fmla="*/ 2895074 h 3193871"/>
              <a:gd name="connsiteX263" fmla="*/ 4122580 w 4482603"/>
              <a:gd name="connsiteY263" fmla="*/ 2942842 h 3193871"/>
              <a:gd name="connsiteX264" fmla="*/ 4088461 w 4482603"/>
              <a:gd name="connsiteY264" fmla="*/ 2997433 h 3193871"/>
              <a:gd name="connsiteX265" fmla="*/ 4081637 w 4482603"/>
              <a:gd name="connsiteY265" fmla="*/ 3024728 h 3193871"/>
              <a:gd name="connsiteX266" fmla="*/ 4054341 w 4482603"/>
              <a:gd name="connsiteY266" fmla="*/ 3065671 h 3193871"/>
              <a:gd name="connsiteX267" fmla="*/ 4040694 w 4482603"/>
              <a:gd name="connsiteY267" fmla="*/ 3086143 h 3193871"/>
              <a:gd name="connsiteX268" fmla="*/ 4033870 w 4482603"/>
              <a:gd name="connsiteY268" fmla="*/ 3106615 h 3193871"/>
              <a:gd name="connsiteX269" fmla="*/ 4040694 w 4482603"/>
              <a:gd name="connsiteY269" fmla="*/ 3168030 h 3193871"/>
              <a:gd name="connsiteX270" fmla="*/ 4122580 w 4482603"/>
              <a:gd name="connsiteY270" fmla="*/ 3174854 h 3193871"/>
              <a:gd name="connsiteX271" fmla="*/ 4136228 w 4482603"/>
              <a:gd name="connsiteY271" fmla="*/ 3154382 h 3193871"/>
              <a:gd name="connsiteX272" fmla="*/ 4143052 w 4482603"/>
              <a:gd name="connsiteY272" fmla="*/ 3106615 h 3193871"/>
              <a:gd name="connsiteX273" fmla="*/ 4163524 w 4482603"/>
              <a:gd name="connsiteY273" fmla="*/ 3065671 h 3193871"/>
              <a:gd name="connsiteX274" fmla="*/ 4183995 w 4482603"/>
              <a:gd name="connsiteY274" fmla="*/ 3052024 h 3193871"/>
              <a:gd name="connsiteX275" fmla="*/ 4204467 w 4482603"/>
              <a:gd name="connsiteY275" fmla="*/ 3011080 h 3193871"/>
              <a:gd name="connsiteX276" fmla="*/ 4197643 w 4482603"/>
              <a:gd name="connsiteY276" fmla="*/ 2976961 h 3193871"/>
              <a:gd name="connsiteX277" fmla="*/ 4204467 w 4482603"/>
              <a:gd name="connsiteY277" fmla="*/ 2949666 h 3193871"/>
              <a:gd name="connsiteX278" fmla="*/ 4279529 w 4482603"/>
              <a:gd name="connsiteY278" fmla="*/ 2915546 h 3193871"/>
              <a:gd name="connsiteX279" fmla="*/ 4272706 w 4482603"/>
              <a:gd name="connsiteY279" fmla="*/ 2881427 h 3193871"/>
              <a:gd name="connsiteX280" fmla="*/ 4252234 w 4482603"/>
              <a:gd name="connsiteY280" fmla="*/ 2867779 h 3193871"/>
              <a:gd name="connsiteX281" fmla="*/ 4211291 w 4482603"/>
              <a:gd name="connsiteY281" fmla="*/ 2833660 h 3193871"/>
              <a:gd name="connsiteX282" fmla="*/ 4190819 w 4482603"/>
              <a:gd name="connsiteY282" fmla="*/ 2772245 h 3193871"/>
              <a:gd name="connsiteX283" fmla="*/ 4183995 w 4482603"/>
              <a:gd name="connsiteY283" fmla="*/ 2751773 h 3193871"/>
              <a:gd name="connsiteX284" fmla="*/ 4190819 w 4482603"/>
              <a:gd name="connsiteY284" fmla="*/ 2683534 h 3193871"/>
              <a:gd name="connsiteX285" fmla="*/ 4224938 w 4482603"/>
              <a:gd name="connsiteY285" fmla="*/ 2656239 h 3193871"/>
              <a:gd name="connsiteX286" fmla="*/ 4245410 w 4482603"/>
              <a:gd name="connsiteY286" fmla="*/ 2642591 h 3193871"/>
              <a:gd name="connsiteX287" fmla="*/ 4313649 w 4482603"/>
              <a:gd name="connsiteY287" fmla="*/ 2663063 h 3193871"/>
              <a:gd name="connsiteX288" fmla="*/ 4334121 w 4482603"/>
              <a:gd name="connsiteY288" fmla="*/ 2669886 h 3193871"/>
              <a:gd name="connsiteX289" fmla="*/ 4361416 w 4482603"/>
              <a:gd name="connsiteY289" fmla="*/ 2704006 h 3193871"/>
              <a:gd name="connsiteX290" fmla="*/ 4402359 w 4482603"/>
              <a:gd name="connsiteY290" fmla="*/ 2724477 h 3193871"/>
              <a:gd name="connsiteX291" fmla="*/ 4470598 w 4482603"/>
              <a:gd name="connsiteY291" fmla="*/ 2744949 h 3193871"/>
              <a:gd name="connsiteX292" fmla="*/ 4470598 w 4482603"/>
              <a:gd name="connsiteY292" fmla="*/ 2669886 h 3193871"/>
              <a:gd name="connsiteX293" fmla="*/ 4456950 w 4482603"/>
              <a:gd name="connsiteY293" fmla="*/ 2649415 h 3193871"/>
              <a:gd name="connsiteX294" fmla="*/ 4436479 w 4482603"/>
              <a:gd name="connsiteY294" fmla="*/ 2642591 h 3193871"/>
              <a:gd name="connsiteX295" fmla="*/ 4429655 w 4482603"/>
              <a:gd name="connsiteY295" fmla="*/ 2622119 h 3193871"/>
              <a:gd name="connsiteX296" fmla="*/ 4381888 w 4482603"/>
              <a:gd name="connsiteY296" fmla="*/ 2574352 h 3193871"/>
              <a:gd name="connsiteX297" fmla="*/ 4334121 w 4482603"/>
              <a:gd name="connsiteY297" fmla="*/ 2567528 h 3193871"/>
              <a:gd name="connsiteX298" fmla="*/ 4272706 w 4482603"/>
              <a:gd name="connsiteY298" fmla="*/ 2540233 h 3193871"/>
              <a:gd name="connsiteX299" fmla="*/ 4259058 w 4482603"/>
              <a:gd name="connsiteY299" fmla="*/ 2519761 h 3193871"/>
              <a:gd name="connsiteX300" fmla="*/ 4197643 w 4482603"/>
              <a:gd name="connsiteY300" fmla="*/ 2471994 h 3193871"/>
              <a:gd name="connsiteX301" fmla="*/ 4177171 w 4482603"/>
              <a:gd name="connsiteY301" fmla="*/ 2458346 h 3193871"/>
              <a:gd name="connsiteX302" fmla="*/ 4156700 w 4482603"/>
              <a:gd name="connsiteY302" fmla="*/ 2451522 h 3193871"/>
              <a:gd name="connsiteX303" fmla="*/ 4115756 w 4482603"/>
              <a:gd name="connsiteY303" fmla="*/ 2424227 h 3193871"/>
              <a:gd name="connsiteX304" fmla="*/ 4108932 w 4482603"/>
              <a:gd name="connsiteY304" fmla="*/ 2403755 h 3193871"/>
              <a:gd name="connsiteX305" fmla="*/ 4095285 w 4482603"/>
              <a:gd name="connsiteY305" fmla="*/ 2383283 h 3193871"/>
              <a:gd name="connsiteX306" fmla="*/ 4067989 w 4482603"/>
              <a:gd name="connsiteY306" fmla="*/ 2294573 h 3193871"/>
              <a:gd name="connsiteX307" fmla="*/ 4020222 w 4482603"/>
              <a:gd name="connsiteY307" fmla="*/ 2301397 h 3193871"/>
              <a:gd name="connsiteX308" fmla="*/ 3999750 w 4482603"/>
              <a:gd name="connsiteY308" fmla="*/ 2315045 h 3193871"/>
              <a:gd name="connsiteX309" fmla="*/ 3931512 w 4482603"/>
              <a:gd name="connsiteY309" fmla="*/ 2308221 h 3193871"/>
              <a:gd name="connsiteX310" fmla="*/ 3911040 w 4482603"/>
              <a:gd name="connsiteY310" fmla="*/ 2301397 h 3193871"/>
              <a:gd name="connsiteX311" fmla="*/ 3870097 w 4482603"/>
              <a:gd name="connsiteY311" fmla="*/ 2274101 h 3193871"/>
              <a:gd name="connsiteX312" fmla="*/ 3849625 w 4482603"/>
              <a:gd name="connsiteY312" fmla="*/ 2233158 h 3193871"/>
              <a:gd name="connsiteX313" fmla="*/ 3835977 w 4482603"/>
              <a:gd name="connsiteY313" fmla="*/ 2212686 h 3193871"/>
              <a:gd name="connsiteX314" fmla="*/ 3822329 w 4482603"/>
              <a:gd name="connsiteY314" fmla="*/ 2171743 h 3193871"/>
              <a:gd name="connsiteX315" fmla="*/ 3781386 w 4482603"/>
              <a:gd name="connsiteY315" fmla="*/ 2110328 h 3193871"/>
              <a:gd name="connsiteX316" fmla="*/ 3767738 w 4482603"/>
              <a:gd name="connsiteY316" fmla="*/ 2089857 h 3193871"/>
              <a:gd name="connsiteX317" fmla="*/ 3754091 w 4482603"/>
              <a:gd name="connsiteY317" fmla="*/ 2048913 h 3193871"/>
              <a:gd name="connsiteX318" fmla="*/ 3747267 w 4482603"/>
              <a:gd name="connsiteY318" fmla="*/ 2028442 h 3193871"/>
              <a:gd name="connsiteX319" fmla="*/ 3740443 w 4482603"/>
              <a:gd name="connsiteY319" fmla="*/ 2001146 h 3193871"/>
              <a:gd name="connsiteX320" fmla="*/ 3699500 w 4482603"/>
              <a:gd name="connsiteY320" fmla="*/ 1973851 h 3193871"/>
              <a:gd name="connsiteX321" fmla="*/ 3672204 w 4482603"/>
              <a:gd name="connsiteY321" fmla="*/ 1912436 h 3193871"/>
              <a:gd name="connsiteX322" fmla="*/ 3665380 w 4482603"/>
              <a:gd name="connsiteY322" fmla="*/ 1891964 h 3193871"/>
              <a:gd name="connsiteX323" fmla="*/ 3638085 w 4482603"/>
              <a:gd name="connsiteY323" fmla="*/ 1851021 h 3193871"/>
              <a:gd name="connsiteX324" fmla="*/ 3617613 w 4482603"/>
              <a:gd name="connsiteY324" fmla="*/ 1830549 h 3193871"/>
              <a:gd name="connsiteX325" fmla="*/ 3590318 w 4482603"/>
              <a:gd name="connsiteY325" fmla="*/ 1789606 h 3193871"/>
              <a:gd name="connsiteX326" fmla="*/ 3569846 w 4482603"/>
              <a:gd name="connsiteY326" fmla="*/ 1748663 h 3193871"/>
              <a:gd name="connsiteX327" fmla="*/ 3549374 w 4482603"/>
              <a:gd name="connsiteY327" fmla="*/ 1625833 h 3193871"/>
              <a:gd name="connsiteX328" fmla="*/ 3556198 w 4482603"/>
              <a:gd name="connsiteY328" fmla="*/ 1571242 h 3193871"/>
              <a:gd name="connsiteX329" fmla="*/ 3576670 w 4482603"/>
              <a:gd name="connsiteY329" fmla="*/ 1564418 h 3193871"/>
              <a:gd name="connsiteX330" fmla="*/ 3597141 w 4482603"/>
              <a:gd name="connsiteY330" fmla="*/ 1543946 h 3193871"/>
              <a:gd name="connsiteX331" fmla="*/ 3658556 w 4482603"/>
              <a:gd name="connsiteY331" fmla="*/ 1509827 h 3193871"/>
              <a:gd name="connsiteX332" fmla="*/ 3754091 w 4482603"/>
              <a:gd name="connsiteY332" fmla="*/ 1537122 h 3193871"/>
              <a:gd name="connsiteX333" fmla="*/ 3767738 w 4482603"/>
              <a:gd name="connsiteY333" fmla="*/ 1557594 h 3193871"/>
              <a:gd name="connsiteX334" fmla="*/ 3760915 w 4482603"/>
              <a:gd name="connsiteY334" fmla="*/ 1605361 h 3193871"/>
              <a:gd name="connsiteX335" fmla="*/ 3754091 w 4482603"/>
              <a:gd name="connsiteY335" fmla="*/ 1639480 h 3193871"/>
              <a:gd name="connsiteX336" fmla="*/ 3774562 w 4482603"/>
              <a:gd name="connsiteY336" fmla="*/ 1687248 h 3193871"/>
              <a:gd name="connsiteX337" fmla="*/ 3795034 w 4482603"/>
              <a:gd name="connsiteY337" fmla="*/ 1694071 h 3193871"/>
              <a:gd name="connsiteX338" fmla="*/ 3842801 w 4482603"/>
              <a:gd name="connsiteY338" fmla="*/ 1680424 h 3193871"/>
              <a:gd name="connsiteX339" fmla="*/ 3863273 w 4482603"/>
              <a:gd name="connsiteY339" fmla="*/ 1673600 h 3193871"/>
              <a:gd name="connsiteX340" fmla="*/ 3876921 w 4482603"/>
              <a:gd name="connsiteY340" fmla="*/ 1632657 h 3193871"/>
              <a:gd name="connsiteX341" fmla="*/ 3897392 w 4482603"/>
              <a:gd name="connsiteY341" fmla="*/ 1591713 h 3193871"/>
              <a:gd name="connsiteX342" fmla="*/ 3917864 w 4482603"/>
              <a:gd name="connsiteY342" fmla="*/ 1578066 h 3193871"/>
              <a:gd name="connsiteX343" fmla="*/ 3958807 w 4482603"/>
              <a:gd name="connsiteY343" fmla="*/ 1516651 h 3193871"/>
              <a:gd name="connsiteX344" fmla="*/ 3972455 w 4482603"/>
              <a:gd name="connsiteY344" fmla="*/ 1496179 h 3193871"/>
              <a:gd name="connsiteX345" fmla="*/ 3965631 w 4482603"/>
              <a:gd name="connsiteY345" fmla="*/ 1421116 h 3193871"/>
              <a:gd name="connsiteX346" fmla="*/ 3951983 w 4482603"/>
              <a:gd name="connsiteY346" fmla="*/ 1400645 h 3193871"/>
              <a:gd name="connsiteX347" fmla="*/ 3931512 w 4482603"/>
              <a:gd name="connsiteY347" fmla="*/ 1393821 h 3193871"/>
              <a:gd name="connsiteX348" fmla="*/ 3863273 w 4482603"/>
              <a:gd name="connsiteY348" fmla="*/ 1386997 h 3193871"/>
              <a:gd name="connsiteX349" fmla="*/ 3801858 w 4482603"/>
              <a:gd name="connsiteY349" fmla="*/ 1366525 h 3193871"/>
              <a:gd name="connsiteX350" fmla="*/ 3781386 w 4482603"/>
              <a:gd name="connsiteY350" fmla="*/ 1359701 h 3193871"/>
              <a:gd name="connsiteX351" fmla="*/ 3760915 w 4482603"/>
              <a:gd name="connsiteY351" fmla="*/ 1352877 h 3193871"/>
              <a:gd name="connsiteX352" fmla="*/ 3726795 w 4482603"/>
              <a:gd name="connsiteY352" fmla="*/ 1346054 h 3193871"/>
              <a:gd name="connsiteX353" fmla="*/ 3713147 w 4482603"/>
              <a:gd name="connsiteY353" fmla="*/ 1325582 h 3193871"/>
              <a:gd name="connsiteX354" fmla="*/ 3672204 w 4482603"/>
              <a:gd name="connsiteY354" fmla="*/ 1305110 h 3193871"/>
              <a:gd name="connsiteX355" fmla="*/ 3651732 w 4482603"/>
              <a:gd name="connsiteY355" fmla="*/ 1291463 h 3193871"/>
              <a:gd name="connsiteX356" fmla="*/ 3610789 w 4482603"/>
              <a:gd name="connsiteY356" fmla="*/ 1270991 h 3193871"/>
              <a:gd name="connsiteX357" fmla="*/ 3603965 w 4482603"/>
              <a:gd name="connsiteY357" fmla="*/ 1243695 h 3193871"/>
              <a:gd name="connsiteX358" fmla="*/ 3610789 w 4482603"/>
              <a:gd name="connsiteY358" fmla="*/ 1073098 h 3193871"/>
              <a:gd name="connsiteX359" fmla="*/ 3617613 w 4482603"/>
              <a:gd name="connsiteY359" fmla="*/ 1052627 h 3193871"/>
              <a:gd name="connsiteX360" fmla="*/ 3631261 w 4482603"/>
              <a:gd name="connsiteY360" fmla="*/ 1032155 h 3193871"/>
              <a:gd name="connsiteX361" fmla="*/ 3651732 w 4482603"/>
              <a:gd name="connsiteY361" fmla="*/ 1011683 h 3193871"/>
              <a:gd name="connsiteX362" fmla="*/ 3665380 w 4482603"/>
              <a:gd name="connsiteY362" fmla="*/ 991212 h 3193871"/>
              <a:gd name="connsiteX363" fmla="*/ 3733619 w 4482603"/>
              <a:gd name="connsiteY363" fmla="*/ 984388 h 3193871"/>
              <a:gd name="connsiteX364" fmla="*/ 3774562 w 4482603"/>
              <a:gd name="connsiteY364" fmla="*/ 963916 h 3193871"/>
              <a:gd name="connsiteX365" fmla="*/ 3781386 w 4482603"/>
              <a:gd name="connsiteY365" fmla="*/ 943445 h 3193871"/>
              <a:gd name="connsiteX366" fmla="*/ 3767738 w 4482603"/>
              <a:gd name="connsiteY366" fmla="*/ 895677 h 3193871"/>
              <a:gd name="connsiteX367" fmla="*/ 3740443 w 4482603"/>
              <a:gd name="connsiteY367" fmla="*/ 854734 h 3193871"/>
              <a:gd name="connsiteX368" fmla="*/ 3679028 w 4482603"/>
              <a:gd name="connsiteY368" fmla="*/ 827439 h 3193871"/>
              <a:gd name="connsiteX369" fmla="*/ 3638085 w 4482603"/>
              <a:gd name="connsiteY369" fmla="*/ 813791 h 3193871"/>
              <a:gd name="connsiteX370" fmla="*/ 3617613 w 4482603"/>
              <a:gd name="connsiteY370" fmla="*/ 800143 h 3193871"/>
              <a:gd name="connsiteX371" fmla="*/ 3385601 w 4482603"/>
              <a:gd name="connsiteY371" fmla="*/ 813791 h 3193871"/>
              <a:gd name="connsiteX372" fmla="*/ 3365129 w 4482603"/>
              <a:gd name="connsiteY372" fmla="*/ 820615 h 3193871"/>
              <a:gd name="connsiteX373" fmla="*/ 3331010 w 4482603"/>
              <a:gd name="connsiteY373" fmla="*/ 882030 h 3193871"/>
              <a:gd name="connsiteX374" fmla="*/ 3324186 w 4482603"/>
              <a:gd name="connsiteY374" fmla="*/ 970740 h 3193871"/>
              <a:gd name="connsiteX375" fmla="*/ 3317362 w 4482603"/>
              <a:gd name="connsiteY375" fmla="*/ 991212 h 3193871"/>
              <a:gd name="connsiteX376" fmla="*/ 3296891 w 4482603"/>
              <a:gd name="connsiteY376" fmla="*/ 1004860 h 3193871"/>
              <a:gd name="connsiteX377" fmla="*/ 3255947 w 4482603"/>
              <a:gd name="connsiteY377" fmla="*/ 1018507 h 3193871"/>
              <a:gd name="connsiteX378" fmla="*/ 3235476 w 4482603"/>
              <a:gd name="connsiteY378" fmla="*/ 1025331 h 3193871"/>
              <a:gd name="connsiteX379" fmla="*/ 3194532 w 4482603"/>
              <a:gd name="connsiteY379" fmla="*/ 1045803 h 3193871"/>
              <a:gd name="connsiteX380" fmla="*/ 3153589 w 4482603"/>
              <a:gd name="connsiteY380" fmla="*/ 1004860 h 3193871"/>
              <a:gd name="connsiteX381" fmla="*/ 3133118 w 4482603"/>
              <a:gd name="connsiteY381" fmla="*/ 998036 h 3193871"/>
              <a:gd name="connsiteX382" fmla="*/ 3030759 w 4482603"/>
              <a:gd name="connsiteY382" fmla="*/ 991212 h 3193871"/>
              <a:gd name="connsiteX383" fmla="*/ 2989816 w 4482603"/>
              <a:gd name="connsiteY383" fmla="*/ 977564 h 3193871"/>
              <a:gd name="connsiteX384" fmla="*/ 2969344 w 4482603"/>
              <a:gd name="connsiteY384" fmla="*/ 970740 h 3193871"/>
              <a:gd name="connsiteX385" fmla="*/ 2935225 w 4482603"/>
              <a:gd name="connsiteY385" fmla="*/ 963916 h 3193871"/>
              <a:gd name="connsiteX386" fmla="*/ 2914753 w 4482603"/>
              <a:gd name="connsiteY386" fmla="*/ 950268 h 3193871"/>
              <a:gd name="connsiteX387" fmla="*/ 2948873 w 4482603"/>
              <a:gd name="connsiteY387" fmla="*/ 868382 h 3193871"/>
              <a:gd name="connsiteX388" fmla="*/ 2989816 w 4482603"/>
              <a:gd name="connsiteY388" fmla="*/ 847910 h 3193871"/>
              <a:gd name="connsiteX389" fmla="*/ 3003464 w 4482603"/>
              <a:gd name="connsiteY389" fmla="*/ 827439 h 3193871"/>
              <a:gd name="connsiteX390" fmla="*/ 3037583 w 4482603"/>
              <a:gd name="connsiteY390" fmla="*/ 793319 h 3193871"/>
              <a:gd name="connsiteX391" fmla="*/ 3051231 w 4482603"/>
              <a:gd name="connsiteY391" fmla="*/ 752376 h 3193871"/>
              <a:gd name="connsiteX392" fmla="*/ 3071703 w 4482603"/>
              <a:gd name="connsiteY392" fmla="*/ 711433 h 3193871"/>
              <a:gd name="connsiteX393" fmla="*/ 3085350 w 4482603"/>
              <a:gd name="connsiteY393" fmla="*/ 690961 h 3193871"/>
              <a:gd name="connsiteX394" fmla="*/ 3105822 w 4482603"/>
              <a:gd name="connsiteY394" fmla="*/ 622722 h 3193871"/>
              <a:gd name="connsiteX395" fmla="*/ 3092174 w 4482603"/>
              <a:gd name="connsiteY395" fmla="*/ 499892 h 3193871"/>
              <a:gd name="connsiteX396" fmla="*/ 3078526 w 4482603"/>
              <a:gd name="connsiteY396" fmla="*/ 479421 h 3193871"/>
              <a:gd name="connsiteX397" fmla="*/ 3037583 w 4482603"/>
              <a:gd name="connsiteY397" fmla="*/ 452125 h 3193871"/>
              <a:gd name="connsiteX398" fmla="*/ 3023935 w 4482603"/>
              <a:gd name="connsiteY398" fmla="*/ 431654 h 3193871"/>
              <a:gd name="connsiteX399" fmla="*/ 3003464 w 4482603"/>
              <a:gd name="connsiteY399" fmla="*/ 418006 h 3193871"/>
              <a:gd name="connsiteX400" fmla="*/ 2989816 w 4482603"/>
              <a:gd name="connsiteY400" fmla="*/ 363415 h 3193871"/>
              <a:gd name="connsiteX401" fmla="*/ 2976168 w 4482603"/>
              <a:gd name="connsiteY401" fmla="*/ 322471 h 3193871"/>
              <a:gd name="connsiteX402" fmla="*/ 2969344 w 4482603"/>
              <a:gd name="connsiteY402" fmla="*/ 302000 h 3193871"/>
              <a:gd name="connsiteX403" fmla="*/ 2962521 w 4482603"/>
              <a:gd name="connsiteY403" fmla="*/ 254233 h 3193871"/>
              <a:gd name="connsiteX404" fmla="*/ 2948873 w 4482603"/>
              <a:gd name="connsiteY404" fmla="*/ 233761 h 3193871"/>
              <a:gd name="connsiteX405" fmla="*/ 2935225 w 4482603"/>
              <a:gd name="connsiteY405" fmla="*/ 192818 h 3193871"/>
              <a:gd name="connsiteX406" fmla="*/ 2935225 w 4482603"/>
              <a:gd name="connsiteY406" fmla="*/ 192818 h 3193871"/>
              <a:gd name="connsiteX407" fmla="*/ 2921577 w 4482603"/>
              <a:gd name="connsiteY407" fmla="*/ 138227 h 3193871"/>
              <a:gd name="connsiteX408" fmla="*/ 2901106 w 4482603"/>
              <a:gd name="connsiteY408" fmla="*/ 90460 h 3193871"/>
              <a:gd name="connsiteX409" fmla="*/ 2880634 w 4482603"/>
              <a:gd name="connsiteY409" fmla="*/ 76812 h 3193871"/>
              <a:gd name="connsiteX410" fmla="*/ 2873810 w 4482603"/>
              <a:gd name="connsiteY410" fmla="*/ 56340 h 3193871"/>
              <a:gd name="connsiteX411" fmla="*/ 2832867 w 4482603"/>
              <a:gd name="connsiteY411" fmla="*/ 42692 h 3193871"/>
              <a:gd name="connsiteX412" fmla="*/ 2737332 w 4482603"/>
              <a:gd name="connsiteY412" fmla="*/ 29045 h 3193871"/>
              <a:gd name="connsiteX413" fmla="*/ 2716861 w 4482603"/>
              <a:gd name="connsiteY413" fmla="*/ 8573 h 3193871"/>
              <a:gd name="connsiteX414" fmla="*/ 2641798 w 4482603"/>
              <a:gd name="connsiteY414" fmla="*/ 22221 h 31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4482603" h="3193871">
                <a:moveTo>
                  <a:pt x="2907929" y="158698"/>
                </a:moveTo>
                <a:cubicBezTo>
                  <a:pt x="2910204" y="151874"/>
                  <a:pt x="2914753" y="145420"/>
                  <a:pt x="2914753" y="138227"/>
                </a:cubicBezTo>
                <a:cubicBezTo>
                  <a:pt x="2914753" y="116253"/>
                  <a:pt x="2903177" y="114587"/>
                  <a:pt x="2887458" y="104107"/>
                </a:cubicBezTo>
                <a:cubicBezTo>
                  <a:pt x="2878361" y="90462"/>
                  <a:pt x="2862436" y="55202"/>
                  <a:pt x="2839691" y="49516"/>
                </a:cubicBezTo>
                <a:cubicBezTo>
                  <a:pt x="2819708" y="44520"/>
                  <a:pt x="2798748" y="44967"/>
                  <a:pt x="2778276" y="42692"/>
                </a:cubicBezTo>
                <a:cubicBezTo>
                  <a:pt x="2764628" y="38143"/>
                  <a:pt x="2751289" y="32534"/>
                  <a:pt x="2737332" y="29045"/>
                </a:cubicBezTo>
                <a:cubicBezTo>
                  <a:pt x="2728234" y="26770"/>
                  <a:pt x="2719020" y="24916"/>
                  <a:pt x="2710037" y="22221"/>
                </a:cubicBezTo>
                <a:cubicBezTo>
                  <a:pt x="2696258" y="18087"/>
                  <a:pt x="2669094" y="8573"/>
                  <a:pt x="2669094" y="8573"/>
                </a:cubicBezTo>
                <a:cubicBezTo>
                  <a:pt x="2628896" y="21972"/>
                  <a:pt x="2655450" y="6281"/>
                  <a:pt x="2641798" y="69988"/>
                </a:cubicBezTo>
                <a:cubicBezTo>
                  <a:pt x="2628595" y="131599"/>
                  <a:pt x="2634397" y="91614"/>
                  <a:pt x="2614503" y="131403"/>
                </a:cubicBezTo>
                <a:cubicBezTo>
                  <a:pt x="2611286" y="137836"/>
                  <a:pt x="2612765" y="146788"/>
                  <a:pt x="2607679" y="151874"/>
                </a:cubicBezTo>
                <a:cubicBezTo>
                  <a:pt x="2602593" y="156960"/>
                  <a:pt x="2594031" y="156423"/>
                  <a:pt x="2587207" y="158698"/>
                </a:cubicBezTo>
                <a:cubicBezTo>
                  <a:pt x="2524520" y="143026"/>
                  <a:pt x="2589106" y="165675"/>
                  <a:pt x="2546264" y="131403"/>
                </a:cubicBezTo>
                <a:cubicBezTo>
                  <a:pt x="2541814" y="127843"/>
                  <a:pt x="2500281" y="118201"/>
                  <a:pt x="2498497" y="117755"/>
                </a:cubicBezTo>
                <a:cubicBezTo>
                  <a:pt x="2484849" y="122304"/>
                  <a:pt x="2469523" y="123423"/>
                  <a:pt x="2457553" y="131403"/>
                </a:cubicBezTo>
                <a:cubicBezTo>
                  <a:pt x="2440297" y="142907"/>
                  <a:pt x="2436793" y="147838"/>
                  <a:pt x="2416610" y="151874"/>
                </a:cubicBezTo>
                <a:cubicBezTo>
                  <a:pt x="2400838" y="155028"/>
                  <a:pt x="2384708" y="156054"/>
                  <a:pt x="2368843" y="158698"/>
                </a:cubicBezTo>
                <a:cubicBezTo>
                  <a:pt x="2342855" y="163029"/>
                  <a:pt x="2331964" y="166212"/>
                  <a:pt x="2307428" y="172346"/>
                </a:cubicBezTo>
                <a:cubicBezTo>
                  <a:pt x="2302879" y="179170"/>
                  <a:pt x="2300184" y="187695"/>
                  <a:pt x="2293780" y="192818"/>
                </a:cubicBezTo>
                <a:cubicBezTo>
                  <a:pt x="2288163" y="197311"/>
                  <a:pt x="2278395" y="194556"/>
                  <a:pt x="2273309" y="199642"/>
                </a:cubicBezTo>
                <a:cubicBezTo>
                  <a:pt x="2268223" y="204728"/>
                  <a:pt x="2269702" y="213680"/>
                  <a:pt x="2266485" y="220113"/>
                </a:cubicBezTo>
                <a:cubicBezTo>
                  <a:pt x="2262817" y="227449"/>
                  <a:pt x="2257386" y="233761"/>
                  <a:pt x="2252837" y="240585"/>
                </a:cubicBezTo>
                <a:cubicBezTo>
                  <a:pt x="2250562" y="256507"/>
                  <a:pt x="2254648" y="274783"/>
                  <a:pt x="2246013" y="288352"/>
                </a:cubicBezTo>
                <a:cubicBezTo>
                  <a:pt x="2237207" y="302190"/>
                  <a:pt x="2218718" y="306550"/>
                  <a:pt x="2205070" y="315648"/>
                </a:cubicBezTo>
                <a:lnTo>
                  <a:pt x="2184598" y="329295"/>
                </a:lnTo>
                <a:cubicBezTo>
                  <a:pt x="2177774" y="333844"/>
                  <a:pt x="2172168" y="341335"/>
                  <a:pt x="2164126" y="342943"/>
                </a:cubicBezTo>
                <a:cubicBezTo>
                  <a:pt x="2141380" y="347492"/>
                  <a:pt x="2118392" y="350965"/>
                  <a:pt x="2095888" y="356591"/>
                </a:cubicBezTo>
                <a:cubicBezTo>
                  <a:pt x="2010554" y="377925"/>
                  <a:pt x="2116649" y="350659"/>
                  <a:pt x="2048121" y="370239"/>
                </a:cubicBezTo>
                <a:cubicBezTo>
                  <a:pt x="2039103" y="372816"/>
                  <a:pt x="2029924" y="374788"/>
                  <a:pt x="2020825" y="377063"/>
                </a:cubicBezTo>
                <a:cubicBezTo>
                  <a:pt x="2016276" y="383887"/>
                  <a:pt x="2007177" y="389333"/>
                  <a:pt x="2007177" y="397534"/>
                </a:cubicBezTo>
                <a:cubicBezTo>
                  <a:pt x="2007177" y="405735"/>
                  <a:pt x="2019477" y="409916"/>
                  <a:pt x="2020825" y="418006"/>
                </a:cubicBezTo>
                <a:cubicBezTo>
                  <a:pt x="2024656" y="440991"/>
                  <a:pt x="2007894" y="440513"/>
                  <a:pt x="1993529" y="445301"/>
                </a:cubicBezTo>
                <a:cubicBezTo>
                  <a:pt x="1985103" y="444248"/>
                  <a:pt x="1920445" y="437514"/>
                  <a:pt x="1904819" y="431654"/>
                </a:cubicBezTo>
                <a:cubicBezTo>
                  <a:pt x="1897140" y="428774"/>
                  <a:pt x="1891842" y="421337"/>
                  <a:pt x="1884347" y="418006"/>
                </a:cubicBezTo>
                <a:cubicBezTo>
                  <a:pt x="1862987" y="408513"/>
                  <a:pt x="1838794" y="403205"/>
                  <a:pt x="1816109" y="397534"/>
                </a:cubicBezTo>
                <a:cubicBezTo>
                  <a:pt x="1813834" y="377062"/>
                  <a:pt x="1820343" y="353496"/>
                  <a:pt x="1809285" y="336119"/>
                </a:cubicBezTo>
                <a:cubicBezTo>
                  <a:pt x="1801561" y="323982"/>
                  <a:pt x="1768341" y="322471"/>
                  <a:pt x="1768341" y="322471"/>
                </a:cubicBezTo>
                <a:cubicBezTo>
                  <a:pt x="1759243" y="324746"/>
                  <a:pt x="1748849" y="324093"/>
                  <a:pt x="1741046" y="329295"/>
                </a:cubicBezTo>
                <a:cubicBezTo>
                  <a:pt x="1716594" y="345597"/>
                  <a:pt x="1729929" y="376071"/>
                  <a:pt x="1734222" y="397534"/>
                </a:cubicBezTo>
                <a:cubicBezTo>
                  <a:pt x="1735633" y="404587"/>
                  <a:pt x="1737829" y="411572"/>
                  <a:pt x="1741046" y="418006"/>
                </a:cubicBezTo>
                <a:cubicBezTo>
                  <a:pt x="1744714" y="425341"/>
                  <a:pt x="1750145" y="431653"/>
                  <a:pt x="1754694" y="438477"/>
                </a:cubicBezTo>
                <a:cubicBezTo>
                  <a:pt x="1756969" y="445301"/>
                  <a:pt x="1761518" y="451756"/>
                  <a:pt x="1761518" y="458949"/>
                </a:cubicBezTo>
                <a:cubicBezTo>
                  <a:pt x="1761518" y="468328"/>
                  <a:pt x="1760553" y="478922"/>
                  <a:pt x="1754694" y="486245"/>
                </a:cubicBezTo>
                <a:cubicBezTo>
                  <a:pt x="1750200" y="491862"/>
                  <a:pt x="1741244" y="491508"/>
                  <a:pt x="1734222" y="493068"/>
                </a:cubicBezTo>
                <a:cubicBezTo>
                  <a:pt x="1720716" y="496069"/>
                  <a:pt x="1706927" y="497617"/>
                  <a:pt x="1693279" y="499892"/>
                </a:cubicBezTo>
                <a:cubicBezTo>
                  <a:pt x="1686455" y="506716"/>
                  <a:pt x="1682302" y="518638"/>
                  <a:pt x="1672807" y="520364"/>
                </a:cubicBezTo>
                <a:cubicBezTo>
                  <a:pt x="1647844" y="524903"/>
                  <a:pt x="1621193" y="514532"/>
                  <a:pt x="1597744" y="506716"/>
                </a:cubicBezTo>
                <a:cubicBezTo>
                  <a:pt x="1590920" y="502167"/>
                  <a:pt x="1583072" y="498867"/>
                  <a:pt x="1577273" y="493068"/>
                </a:cubicBezTo>
                <a:cubicBezTo>
                  <a:pt x="1557715" y="473510"/>
                  <a:pt x="1567902" y="474327"/>
                  <a:pt x="1556801" y="452125"/>
                </a:cubicBezTo>
                <a:cubicBezTo>
                  <a:pt x="1553133" y="444790"/>
                  <a:pt x="1547702" y="438478"/>
                  <a:pt x="1543153" y="431654"/>
                </a:cubicBezTo>
                <a:cubicBezTo>
                  <a:pt x="1465816" y="433928"/>
                  <a:pt x="1387950" y="429167"/>
                  <a:pt x="1311141" y="438477"/>
                </a:cubicBezTo>
                <a:cubicBezTo>
                  <a:pt x="1304000" y="439343"/>
                  <a:pt x="1312879" y="453863"/>
                  <a:pt x="1317965" y="458949"/>
                </a:cubicBezTo>
                <a:cubicBezTo>
                  <a:pt x="1323051" y="464035"/>
                  <a:pt x="1331459" y="464028"/>
                  <a:pt x="1338437" y="465773"/>
                </a:cubicBezTo>
                <a:cubicBezTo>
                  <a:pt x="1349689" y="468586"/>
                  <a:pt x="1361183" y="470322"/>
                  <a:pt x="1372556" y="472597"/>
                </a:cubicBezTo>
                <a:cubicBezTo>
                  <a:pt x="1374831" y="479421"/>
                  <a:pt x="1382597" y="486635"/>
                  <a:pt x="1379380" y="493068"/>
                </a:cubicBezTo>
                <a:cubicBezTo>
                  <a:pt x="1376163" y="499501"/>
                  <a:pt x="1364526" y="495399"/>
                  <a:pt x="1358909" y="499892"/>
                </a:cubicBezTo>
                <a:cubicBezTo>
                  <a:pt x="1342611" y="512931"/>
                  <a:pt x="1346679" y="524352"/>
                  <a:pt x="1338437" y="540836"/>
                </a:cubicBezTo>
                <a:cubicBezTo>
                  <a:pt x="1334769" y="548171"/>
                  <a:pt x="1329338" y="554483"/>
                  <a:pt x="1324789" y="561307"/>
                </a:cubicBezTo>
                <a:cubicBezTo>
                  <a:pt x="1327064" y="570406"/>
                  <a:pt x="1325754" y="581279"/>
                  <a:pt x="1331613" y="588603"/>
                </a:cubicBezTo>
                <a:cubicBezTo>
                  <a:pt x="1336107" y="594220"/>
                  <a:pt x="1345651" y="592210"/>
                  <a:pt x="1352085" y="595427"/>
                </a:cubicBezTo>
                <a:cubicBezTo>
                  <a:pt x="1359420" y="599095"/>
                  <a:pt x="1365018" y="605844"/>
                  <a:pt x="1372556" y="609074"/>
                </a:cubicBezTo>
                <a:cubicBezTo>
                  <a:pt x="1381176" y="612768"/>
                  <a:pt x="1390834" y="613321"/>
                  <a:pt x="1399852" y="615898"/>
                </a:cubicBezTo>
                <a:cubicBezTo>
                  <a:pt x="1406768" y="617874"/>
                  <a:pt x="1413500" y="620447"/>
                  <a:pt x="1420324" y="622722"/>
                </a:cubicBezTo>
                <a:cubicBezTo>
                  <a:pt x="1430563" y="638081"/>
                  <a:pt x="1444716" y="662214"/>
                  <a:pt x="1461267" y="670489"/>
                </a:cubicBezTo>
                <a:cubicBezTo>
                  <a:pt x="1473642" y="676677"/>
                  <a:pt x="1488562" y="675038"/>
                  <a:pt x="1502210" y="677313"/>
                </a:cubicBezTo>
                <a:cubicBezTo>
                  <a:pt x="1506759" y="684137"/>
                  <a:pt x="1510608" y="691484"/>
                  <a:pt x="1515858" y="697785"/>
                </a:cubicBezTo>
                <a:cubicBezTo>
                  <a:pt x="1522036" y="705199"/>
                  <a:pt x="1530720" y="710404"/>
                  <a:pt x="1536329" y="718257"/>
                </a:cubicBezTo>
                <a:cubicBezTo>
                  <a:pt x="1567810" y="762331"/>
                  <a:pt x="1530092" y="732296"/>
                  <a:pt x="1570449" y="759200"/>
                </a:cubicBezTo>
                <a:cubicBezTo>
                  <a:pt x="1623215" y="838350"/>
                  <a:pt x="1585062" y="766284"/>
                  <a:pt x="1604568" y="909325"/>
                </a:cubicBezTo>
                <a:cubicBezTo>
                  <a:pt x="1609411" y="944841"/>
                  <a:pt x="1626190" y="962228"/>
                  <a:pt x="1645512" y="991212"/>
                </a:cubicBezTo>
                <a:cubicBezTo>
                  <a:pt x="1650061" y="998036"/>
                  <a:pt x="1656566" y="1003903"/>
                  <a:pt x="1659159" y="1011683"/>
                </a:cubicBezTo>
                <a:lnTo>
                  <a:pt x="1665983" y="1032155"/>
                </a:lnTo>
                <a:cubicBezTo>
                  <a:pt x="1668258" y="1070824"/>
                  <a:pt x="1672807" y="1109425"/>
                  <a:pt x="1672807" y="1148161"/>
                </a:cubicBezTo>
                <a:cubicBezTo>
                  <a:pt x="1672807" y="1262987"/>
                  <a:pt x="1681790" y="1267404"/>
                  <a:pt x="1652335" y="1223224"/>
                </a:cubicBezTo>
                <a:cubicBezTo>
                  <a:pt x="1650061" y="1230048"/>
                  <a:pt x="1648729" y="1237262"/>
                  <a:pt x="1645512" y="1243695"/>
                </a:cubicBezTo>
                <a:cubicBezTo>
                  <a:pt x="1641844" y="1251031"/>
                  <a:pt x="1634744" y="1256488"/>
                  <a:pt x="1631864" y="1264167"/>
                </a:cubicBezTo>
                <a:cubicBezTo>
                  <a:pt x="1624891" y="1282761"/>
                  <a:pt x="1621027" y="1339758"/>
                  <a:pt x="1618216" y="1352877"/>
                </a:cubicBezTo>
                <a:cubicBezTo>
                  <a:pt x="1601401" y="1431346"/>
                  <a:pt x="1612875" y="1364895"/>
                  <a:pt x="1590921" y="1414292"/>
                </a:cubicBezTo>
                <a:cubicBezTo>
                  <a:pt x="1585078" y="1427438"/>
                  <a:pt x="1581822" y="1441588"/>
                  <a:pt x="1577273" y="1455236"/>
                </a:cubicBezTo>
                <a:cubicBezTo>
                  <a:pt x="1574998" y="1462060"/>
                  <a:pt x="1574439" y="1469722"/>
                  <a:pt x="1570449" y="1475707"/>
                </a:cubicBezTo>
                <a:cubicBezTo>
                  <a:pt x="1531333" y="1534382"/>
                  <a:pt x="1578232" y="1460142"/>
                  <a:pt x="1549977" y="1516651"/>
                </a:cubicBezTo>
                <a:cubicBezTo>
                  <a:pt x="1546309" y="1523986"/>
                  <a:pt x="1540878" y="1530298"/>
                  <a:pt x="1536329" y="1537122"/>
                </a:cubicBezTo>
                <a:cubicBezTo>
                  <a:pt x="1535262" y="1540323"/>
                  <a:pt x="1522012" y="1592048"/>
                  <a:pt x="1509034" y="1598537"/>
                </a:cubicBezTo>
                <a:cubicBezTo>
                  <a:pt x="1492257" y="1606925"/>
                  <a:pt x="1472237" y="1606253"/>
                  <a:pt x="1454443" y="1612185"/>
                </a:cubicBezTo>
                <a:lnTo>
                  <a:pt x="1413500" y="1625833"/>
                </a:lnTo>
                <a:cubicBezTo>
                  <a:pt x="1390754" y="1623558"/>
                  <a:pt x="1366948" y="1626238"/>
                  <a:pt x="1345261" y="1619009"/>
                </a:cubicBezTo>
                <a:cubicBezTo>
                  <a:pt x="1337480" y="1616415"/>
                  <a:pt x="1337412" y="1604336"/>
                  <a:pt x="1331613" y="1598537"/>
                </a:cubicBezTo>
                <a:cubicBezTo>
                  <a:pt x="1325814" y="1592738"/>
                  <a:pt x="1318636" y="1588220"/>
                  <a:pt x="1311141" y="1584889"/>
                </a:cubicBezTo>
                <a:cubicBezTo>
                  <a:pt x="1297995" y="1579046"/>
                  <a:pt x="1283846" y="1575791"/>
                  <a:pt x="1270198" y="1571242"/>
                </a:cubicBezTo>
                <a:lnTo>
                  <a:pt x="1249726" y="1564418"/>
                </a:lnTo>
                <a:cubicBezTo>
                  <a:pt x="1245177" y="1557594"/>
                  <a:pt x="1241878" y="1549745"/>
                  <a:pt x="1236079" y="1543946"/>
                </a:cubicBezTo>
                <a:cubicBezTo>
                  <a:pt x="1224433" y="1532300"/>
                  <a:pt x="1210397" y="1527636"/>
                  <a:pt x="1195135" y="1523474"/>
                </a:cubicBezTo>
                <a:cubicBezTo>
                  <a:pt x="1177039" y="1518539"/>
                  <a:pt x="1158937" y="1513506"/>
                  <a:pt x="1140544" y="1509827"/>
                </a:cubicBezTo>
                <a:cubicBezTo>
                  <a:pt x="1117798" y="1505278"/>
                  <a:pt x="1094810" y="1501805"/>
                  <a:pt x="1072306" y="1496179"/>
                </a:cubicBezTo>
                <a:cubicBezTo>
                  <a:pt x="1058349" y="1492690"/>
                  <a:pt x="1031362" y="1482531"/>
                  <a:pt x="1031362" y="1482531"/>
                </a:cubicBezTo>
                <a:cubicBezTo>
                  <a:pt x="1024538" y="1477982"/>
                  <a:pt x="1018385" y="1472214"/>
                  <a:pt x="1010891" y="1468883"/>
                </a:cubicBezTo>
                <a:cubicBezTo>
                  <a:pt x="997745" y="1463040"/>
                  <a:pt x="969947" y="1455236"/>
                  <a:pt x="969947" y="1455236"/>
                </a:cubicBezTo>
                <a:cubicBezTo>
                  <a:pt x="879079" y="1394654"/>
                  <a:pt x="1013751" y="1481847"/>
                  <a:pt x="929004" y="1434764"/>
                </a:cubicBezTo>
                <a:cubicBezTo>
                  <a:pt x="914666" y="1426798"/>
                  <a:pt x="901709" y="1416566"/>
                  <a:pt x="888061" y="1407468"/>
                </a:cubicBezTo>
                <a:cubicBezTo>
                  <a:pt x="881237" y="1402919"/>
                  <a:pt x="875779" y="1394252"/>
                  <a:pt x="867589" y="1393821"/>
                </a:cubicBezTo>
                <a:lnTo>
                  <a:pt x="737935" y="1386997"/>
                </a:lnTo>
                <a:cubicBezTo>
                  <a:pt x="731111" y="1384722"/>
                  <a:pt x="723449" y="1384163"/>
                  <a:pt x="717464" y="1380173"/>
                </a:cubicBezTo>
                <a:cubicBezTo>
                  <a:pt x="666349" y="1346096"/>
                  <a:pt x="725195" y="1369103"/>
                  <a:pt x="676521" y="1352877"/>
                </a:cubicBezTo>
                <a:cubicBezTo>
                  <a:pt x="669697" y="1346053"/>
                  <a:pt x="664079" y="1337759"/>
                  <a:pt x="656049" y="1332406"/>
                </a:cubicBezTo>
                <a:cubicBezTo>
                  <a:pt x="650064" y="1328416"/>
                  <a:pt x="639758" y="1331435"/>
                  <a:pt x="635577" y="1325582"/>
                </a:cubicBezTo>
                <a:cubicBezTo>
                  <a:pt x="595770" y="1269853"/>
                  <a:pt x="647519" y="1293169"/>
                  <a:pt x="601458" y="1277815"/>
                </a:cubicBezTo>
                <a:cubicBezTo>
                  <a:pt x="583261" y="1280090"/>
                  <a:pt x="564102" y="1278372"/>
                  <a:pt x="546867" y="1284639"/>
                </a:cubicBezTo>
                <a:cubicBezTo>
                  <a:pt x="537798" y="1287937"/>
                  <a:pt x="532573" y="1297696"/>
                  <a:pt x="526395" y="1305110"/>
                </a:cubicBezTo>
                <a:cubicBezTo>
                  <a:pt x="521144" y="1311410"/>
                  <a:pt x="520704" y="1323593"/>
                  <a:pt x="512747" y="1325582"/>
                </a:cubicBezTo>
                <a:cubicBezTo>
                  <a:pt x="481774" y="1333325"/>
                  <a:pt x="449058" y="1330131"/>
                  <a:pt x="417213" y="1332406"/>
                </a:cubicBezTo>
                <a:cubicBezTo>
                  <a:pt x="410389" y="1334681"/>
                  <a:pt x="402726" y="1335240"/>
                  <a:pt x="396741" y="1339230"/>
                </a:cubicBezTo>
                <a:cubicBezTo>
                  <a:pt x="345625" y="1373307"/>
                  <a:pt x="404476" y="1350299"/>
                  <a:pt x="355798" y="1366525"/>
                </a:cubicBezTo>
                <a:cubicBezTo>
                  <a:pt x="351249" y="1373349"/>
                  <a:pt x="345818" y="1379661"/>
                  <a:pt x="342150" y="1386997"/>
                </a:cubicBezTo>
                <a:cubicBezTo>
                  <a:pt x="329836" y="1411625"/>
                  <a:pt x="335212" y="1425172"/>
                  <a:pt x="342150" y="1455236"/>
                </a:cubicBezTo>
                <a:cubicBezTo>
                  <a:pt x="345385" y="1469254"/>
                  <a:pt x="355798" y="1496179"/>
                  <a:pt x="355798" y="1496179"/>
                </a:cubicBezTo>
                <a:cubicBezTo>
                  <a:pt x="353523" y="1525749"/>
                  <a:pt x="352653" y="1555461"/>
                  <a:pt x="348974" y="1584889"/>
                </a:cubicBezTo>
                <a:cubicBezTo>
                  <a:pt x="346115" y="1607757"/>
                  <a:pt x="338662" y="1605515"/>
                  <a:pt x="328503" y="1625833"/>
                </a:cubicBezTo>
                <a:cubicBezTo>
                  <a:pt x="325286" y="1632266"/>
                  <a:pt x="323954" y="1639480"/>
                  <a:pt x="321679" y="1646304"/>
                </a:cubicBezTo>
                <a:cubicBezTo>
                  <a:pt x="319404" y="1659952"/>
                  <a:pt x="314855" y="1673412"/>
                  <a:pt x="314855" y="1687248"/>
                </a:cubicBezTo>
                <a:cubicBezTo>
                  <a:pt x="314855" y="1714638"/>
                  <a:pt x="326182" y="1742117"/>
                  <a:pt x="321679" y="1769134"/>
                </a:cubicBezTo>
                <a:cubicBezTo>
                  <a:pt x="318982" y="1785313"/>
                  <a:pt x="294383" y="1810077"/>
                  <a:pt x="294383" y="1810077"/>
                </a:cubicBezTo>
                <a:cubicBezTo>
                  <a:pt x="292108" y="1816901"/>
                  <a:pt x="289535" y="1823633"/>
                  <a:pt x="287559" y="1830549"/>
                </a:cubicBezTo>
                <a:cubicBezTo>
                  <a:pt x="282703" y="1847545"/>
                  <a:pt x="282477" y="1866005"/>
                  <a:pt x="267088" y="1878316"/>
                </a:cubicBezTo>
                <a:cubicBezTo>
                  <a:pt x="261471" y="1882809"/>
                  <a:pt x="252904" y="1881647"/>
                  <a:pt x="246616" y="1885140"/>
                </a:cubicBezTo>
                <a:cubicBezTo>
                  <a:pt x="232278" y="1893106"/>
                  <a:pt x="205673" y="1912436"/>
                  <a:pt x="205673" y="1912436"/>
                </a:cubicBezTo>
                <a:cubicBezTo>
                  <a:pt x="196574" y="1926084"/>
                  <a:pt x="183564" y="1937818"/>
                  <a:pt x="178377" y="1953379"/>
                </a:cubicBezTo>
                <a:lnTo>
                  <a:pt x="157906" y="2014794"/>
                </a:lnTo>
                <a:cubicBezTo>
                  <a:pt x="152356" y="2031444"/>
                  <a:pt x="150662" y="2042509"/>
                  <a:pt x="137434" y="2055737"/>
                </a:cubicBezTo>
                <a:cubicBezTo>
                  <a:pt x="131635" y="2061536"/>
                  <a:pt x="123786" y="2064836"/>
                  <a:pt x="116962" y="2069385"/>
                </a:cubicBezTo>
                <a:cubicBezTo>
                  <a:pt x="100263" y="2119483"/>
                  <a:pt x="113487" y="2100156"/>
                  <a:pt x="82843" y="2130800"/>
                </a:cubicBezTo>
                <a:lnTo>
                  <a:pt x="62371" y="2192215"/>
                </a:lnTo>
                <a:lnTo>
                  <a:pt x="55547" y="2212686"/>
                </a:lnTo>
                <a:cubicBezTo>
                  <a:pt x="71972" y="2261962"/>
                  <a:pt x="47674" y="2209823"/>
                  <a:pt x="130610" y="2239982"/>
                </a:cubicBezTo>
                <a:cubicBezTo>
                  <a:pt x="137370" y="2242440"/>
                  <a:pt x="135159" y="2253630"/>
                  <a:pt x="137434" y="2260454"/>
                </a:cubicBezTo>
                <a:cubicBezTo>
                  <a:pt x="129585" y="2370339"/>
                  <a:pt x="140706" y="2325700"/>
                  <a:pt x="116962" y="2396931"/>
                </a:cubicBezTo>
                <a:cubicBezTo>
                  <a:pt x="114687" y="2403755"/>
                  <a:pt x="114128" y="2411418"/>
                  <a:pt x="110138" y="2417403"/>
                </a:cubicBezTo>
                <a:lnTo>
                  <a:pt x="82843" y="2458346"/>
                </a:lnTo>
                <a:cubicBezTo>
                  <a:pt x="78294" y="2465170"/>
                  <a:pt x="71789" y="2471037"/>
                  <a:pt x="69195" y="2478818"/>
                </a:cubicBezTo>
                <a:lnTo>
                  <a:pt x="55547" y="2519761"/>
                </a:lnTo>
                <a:cubicBezTo>
                  <a:pt x="53272" y="2526585"/>
                  <a:pt x="52714" y="2534248"/>
                  <a:pt x="48724" y="2540233"/>
                </a:cubicBezTo>
                <a:lnTo>
                  <a:pt x="35076" y="2560704"/>
                </a:lnTo>
                <a:cubicBezTo>
                  <a:pt x="30527" y="2574352"/>
                  <a:pt x="29408" y="2589678"/>
                  <a:pt x="21428" y="2601648"/>
                </a:cubicBezTo>
                <a:cubicBezTo>
                  <a:pt x="16879" y="2608472"/>
                  <a:pt x="0" y="2619526"/>
                  <a:pt x="7780" y="2622119"/>
                </a:cubicBezTo>
                <a:cubicBezTo>
                  <a:pt x="21472" y="2626683"/>
                  <a:pt x="70256" y="2613324"/>
                  <a:pt x="89667" y="2608471"/>
                </a:cubicBezTo>
                <a:cubicBezTo>
                  <a:pt x="199719" y="2620699"/>
                  <a:pt x="117824" y="2602078"/>
                  <a:pt x="171553" y="2628943"/>
                </a:cubicBezTo>
                <a:cubicBezTo>
                  <a:pt x="177987" y="2632160"/>
                  <a:pt x="185737" y="2632274"/>
                  <a:pt x="192025" y="2635767"/>
                </a:cubicBezTo>
                <a:cubicBezTo>
                  <a:pt x="206363" y="2643733"/>
                  <a:pt x="216789" y="2660367"/>
                  <a:pt x="232968" y="2663063"/>
                </a:cubicBezTo>
                <a:cubicBezTo>
                  <a:pt x="296461" y="2673644"/>
                  <a:pt x="260144" y="2668509"/>
                  <a:pt x="342150" y="2676710"/>
                </a:cubicBezTo>
                <a:cubicBezTo>
                  <a:pt x="348974" y="2678985"/>
                  <a:pt x="357005" y="2679040"/>
                  <a:pt x="362622" y="2683534"/>
                </a:cubicBezTo>
                <a:cubicBezTo>
                  <a:pt x="382462" y="2699406"/>
                  <a:pt x="376812" y="2725290"/>
                  <a:pt x="389918" y="2744949"/>
                </a:cubicBezTo>
                <a:lnTo>
                  <a:pt x="417213" y="2785892"/>
                </a:lnTo>
                <a:cubicBezTo>
                  <a:pt x="434364" y="2837346"/>
                  <a:pt x="411229" y="2773926"/>
                  <a:pt x="437685" y="2826836"/>
                </a:cubicBezTo>
                <a:cubicBezTo>
                  <a:pt x="440902" y="2833269"/>
                  <a:pt x="441292" y="2840874"/>
                  <a:pt x="444509" y="2847307"/>
                </a:cubicBezTo>
                <a:cubicBezTo>
                  <a:pt x="448177" y="2854642"/>
                  <a:pt x="454825" y="2860285"/>
                  <a:pt x="458156" y="2867779"/>
                </a:cubicBezTo>
                <a:cubicBezTo>
                  <a:pt x="458158" y="2867783"/>
                  <a:pt x="475216" y="2918957"/>
                  <a:pt x="478628" y="2929194"/>
                </a:cubicBezTo>
                <a:cubicBezTo>
                  <a:pt x="480903" y="2936018"/>
                  <a:pt x="481462" y="2943681"/>
                  <a:pt x="485452" y="2949666"/>
                </a:cubicBezTo>
                <a:cubicBezTo>
                  <a:pt x="490001" y="2956490"/>
                  <a:pt x="492928" y="2964737"/>
                  <a:pt x="499100" y="2970137"/>
                </a:cubicBezTo>
                <a:cubicBezTo>
                  <a:pt x="511444" y="2980938"/>
                  <a:pt x="540043" y="2997433"/>
                  <a:pt x="540043" y="2997433"/>
                </a:cubicBezTo>
                <a:cubicBezTo>
                  <a:pt x="560924" y="2992213"/>
                  <a:pt x="572102" y="2992669"/>
                  <a:pt x="587810" y="2976961"/>
                </a:cubicBezTo>
                <a:cubicBezTo>
                  <a:pt x="600548" y="2964223"/>
                  <a:pt x="600093" y="2946481"/>
                  <a:pt x="621929" y="2942842"/>
                </a:cubicBezTo>
                <a:cubicBezTo>
                  <a:pt x="655659" y="2937220"/>
                  <a:pt x="690168" y="2938293"/>
                  <a:pt x="724288" y="2936018"/>
                </a:cubicBezTo>
                <a:cubicBezTo>
                  <a:pt x="796642" y="2917929"/>
                  <a:pt x="788516" y="2917227"/>
                  <a:pt x="915356" y="2936018"/>
                </a:cubicBezTo>
                <a:cubicBezTo>
                  <a:pt x="924902" y="2937432"/>
                  <a:pt x="928414" y="2950311"/>
                  <a:pt x="935828" y="2956489"/>
                </a:cubicBezTo>
                <a:cubicBezTo>
                  <a:pt x="956025" y="2973320"/>
                  <a:pt x="957581" y="2970457"/>
                  <a:pt x="983595" y="2976961"/>
                </a:cubicBezTo>
                <a:cubicBezTo>
                  <a:pt x="1038186" y="2974686"/>
                  <a:pt x="1092868" y="2974030"/>
                  <a:pt x="1147368" y="2970137"/>
                </a:cubicBezTo>
                <a:cubicBezTo>
                  <a:pt x="1156723" y="2969469"/>
                  <a:pt x="1166860" y="2968515"/>
                  <a:pt x="1174664" y="2963313"/>
                </a:cubicBezTo>
                <a:cubicBezTo>
                  <a:pt x="1181488" y="2958764"/>
                  <a:pt x="1183763" y="2949666"/>
                  <a:pt x="1188312" y="2942842"/>
                </a:cubicBezTo>
                <a:cubicBezTo>
                  <a:pt x="1190586" y="2929194"/>
                  <a:pt x="1188947" y="2914274"/>
                  <a:pt x="1195135" y="2901898"/>
                </a:cubicBezTo>
                <a:cubicBezTo>
                  <a:pt x="1198803" y="2894563"/>
                  <a:pt x="1208272" y="2891919"/>
                  <a:pt x="1215607" y="2888251"/>
                </a:cubicBezTo>
                <a:cubicBezTo>
                  <a:pt x="1243482" y="2874314"/>
                  <a:pt x="1299663" y="2876128"/>
                  <a:pt x="1317965" y="2874603"/>
                </a:cubicBezTo>
                <a:cubicBezTo>
                  <a:pt x="1331613" y="2865504"/>
                  <a:pt x="1353722" y="2862868"/>
                  <a:pt x="1358909" y="2847307"/>
                </a:cubicBezTo>
                <a:cubicBezTo>
                  <a:pt x="1361183" y="2840483"/>
                  <a:pt x="1361239" y="2832453"/>
                  <a:pt x="1365732" y="2826836"/>
                </a:cubicBezTo>
                <a:cubicBezTo>
                  <a:pt x="1370855" y="2820432"/>
                  <a:pt x="1379903" y="2818438"/>
                  <a:pt x="1386204" y="2813188"/>
                </a:cubicBezTo>
                <a:cubicBezTo>
                  <a:pt x="1393618" y="2807010"/>
                  <a:pt x="1399058" y="2798641"/>
                  <a:pt x="1406676" y="2792716"/>
                </a:cubicBezTo>
                <a:cubicBezTo>
                  <a:pt x="1419623" y="2782646"/>
                  <a:pt x="1433971" y="2774519"/>
                  <a:pt x="1447619" y="2765421"/>
                </a:cubicBezTo>
                <a:lnTo>
                  <a:pt x="1468091" y="2751773"/>
                </a:lnTo>
                <a:cubicBezTo>
                  <a:pt x="1472640" y="2738125"/>
                  <a:pt x="1478249" y="2724786"/>
                  <a:pt x="1481738" y="2710830"/>
                </a:cubicBezTo>
                <a:cubicBezTo>
                  <a:pt x="1484013" y="2701731"/>
                  <a:pt x="1482386" y="2690592"/>
                  <a:pt x="1488562" y="2683534"/>
                </a:cubicBezTo>
                <a:cubicBezTo>
                  <a:pt x="1499363" y="2671190"/>
                  <a:pt x="1529506" y="2656239"/>
                  <a:pt x="1529506" y="2656239"/>
                </a:cubicBezTo>
                <a:cubicBezTo>
                  <a:pt x="1531780" y="2647140"/>
                  <a:pt x="1536329" y="2638322"/>
                  <a:pt x="1536329" y="2628943"/>
                </a:cubicBezTo>
                <a:cubicBezTo>
                  <a:pt x="1536329" y="2610104"/>
                  <a:pt x="1531086" y="2580313"/>
                  <a:pt x="1522682" y="2560704"/>
                </a:cubicBezTo>
                <a:cubicBezTo>
                  <a:pt x="1497385" y="2501678"/>
                  <a:pt x="1518214" y="2560948"/>
                  <a:pt x="1502210" y="2512937"/>
                </a:cubicBezTo>
                <a:cubicBezTo>
                  <a:pt x="1504485" y="2506113"/>
                  <a:pt x="1503181" y="2496647"/>
                  <a:pt x="1509034" y="2492466"/>
                </a:cubicBezTo>
                <a:cubicBezTo>
                  <a:pt x="1520740" y="2484104"/>
                  <a:pt x="1538007" y="2486798"/>
                  <a:pt x="1549977" y="2478818"/>
                </a:cubicBezTo>
                <a:lnTo>
                  <a:pt x="1570449" y="2465170"/>
                </a:lnTo>
                <a:cubicBezTo>
                  <a:pt x="1579547" y="2451522"/>
                  <a:pt x="1592557" y="2439788"/>
                  <a:pt x="1597744" y="2424227"/>
                </a:cubicBezTo>
                <a:cubicBezTo>
                  <a:pt x="1616580" y="2367719"/>
                  <a:pt x="1603411" y="2395256"/>
                  <a:pt x="1638688" y="2342340"/>
                </a:cubicBezTo>
                <a:cubicBezTo>
                  <a:pt x="1648761" y="2327231"/>
                  <a:pt x="1657040" y="2311908"/>
                  <a:pt x="1672807" y="2301397"/>
                </a:cubicBezTo>
                <a:cubicBezTo>
                  <a:pt x="1678792" y="2297407"/>
                  <a:pt x="1686455" y="2296848"/>
                  <a:pt x="1693279" y="2294573"/>
                </a:cubicBezTo>
                <a:cubicBezTo>
                  <a:pt x="1700103" y="2290024"/>
                  <a:pt x="1706415" y="2284593"/>
                  <a:pt x="1713750" y="2280925"/>
                </a:cubicBezTo>
                <a:cubicBezTo>
                  <a:pt x="1770267" y="2252666"/>
                  <a:pt x="1696011" y="2299573"/>
                  <a:pt x="1754694" y="2260454"/>
                </a:cubicBezTo>
                <a:cubicBezTo>
                  <a:pt x="1759243" y="2253630"/>
                  <a:pt x="1762169" y="2245383"/>
                  <a:pt x="1768341" y="2239982"/>
                </a:cubicBezTo>
                <a:cubicBezTo>
                  <a:pt x="1780685" y="2229181"/>
                  <a:pt x="1795637" y="2221785"/>
                  <a:pt x="1809285" y="2212686"/>
                </a:cubicBezTo>
                <a:cubicBezTo>
                  <a:pt x="1816109" y="2208137"/>
                  <a:pt x="1821800" y="2201028"/>
                  <a:pt x="1829756" y="2199039"/>
                </a:cubicBezTo>
                <a:cubicBezTo>
                  <a:pt x="1871009" y="2188726"/>
                  <a:pt x="1848153" y="2195181"/>
                  <a:pt x="1897995" y="2178567"/>
                </a:cubicBezTo>
                <a:lnTo>
                  <a:pt x="1959410" y="2158095"/>
                </a:lnTo>
                <a:cubicBezTo>
                  <a:pt x="1966234" y="2155820"/>
                  <a:pt x="1973897" y="2155261"/>
                  <a:pt x="1979882" y="2151271"/>
                </a:cubicBezTo>
                <a:cubicBezTo>
                  <a:pt x="1993530" y="2142173"/>
                  <a:pt x="2004912" y="2127954"/>
                  <a:pt x="2020825" y="2123976"/>
                </a:cubicBezTo>
                <a:cubicBezTo>
                  <a:pt x="2062076" y="2113663"/>
                  <a:pt x="2039225" y="2120117"/>
                  <a:pt x="2089064" y="2103504"/>
                </a:cubicBezTo>
                <a:cubicBezTo>
                  <a:pt x="2095888" y="2101229"/>
                  <a:pt x="2103550" y="2100670"/>
                  <a:pt x="2109535" y="2096680"/>
                </a:cubicBezTo>
                <a:lnTo>
                  <a:pt x="2130007" y="2083033"/>
                </a:lnTo>
                <a:lnTo>
                  <a:pt x="2143655" y="2042089"/>
                </a:lnTo>
                <a:lnTo>
                  <a:pt x="2150479" y="2021618"/>
                </a:lnTo>
                <a:cubicBezTo>
                  <a:pt x="2152754" y="1964752"/>
                  <a:pt x="2151240" y="1907608"/>
                  <a:pt x="2157303" y="1851021"/>
                </a:cubicBezTo>
                <a:cubicBezTo>
                  <a:pt x="2158177" y="1842866"/>
                  <a:pt x="2163995" y="1834896"/>
                  <a:pt x="2170950" y="1830549"/>
                </a:cubicBezTo>
                <a:cubicBezTo>
                  <a:pt x="2185794" y="1821271"/>
                  <a:pt x="2220752" y="1815608"/>
                  <a:pt x="2239189" y="1810077"/>
                </a:cubicBezTo>
                <a:cubicBezTo>
                  <a:pt x="2252968" y="1805943"/>
                  <a:pt x="2280132" y="1796430"/>
                  <a:pt x="2280132" y="1796430"/>
                </a:cubicBezTo>
                <a:cubicBezTo>
                  <a:pt x="2302878" y="1798705"/>
                  <a:pt x="2326552" y="1796436"/>
                  <a:pt x="2348371" y="1803254"/>
                </a:cubicBezTo>
                <a:cubicBezTo>
                  <a:pt x="2364027" y="1808146"/>
                  <a:pt x="2389315" y="1830549"/>
                  <a:pt x="2389315" y="1830549"/>
                </a:cubicBezTo>
                <a:cubicBezTo>
                  <a:pt x="2393864" y="1837373"/>
                  <a:pt x="2397163" y="1845222"/>
                  <a:pt x="2402962" y="1851021"/>
                </a:cubicBezTo>
                <a:cubicBezTo>
                  <a:pt x="2412604" y="1860663"/>
                  <a:pt x="2440030" y="1872966"/>
                  <a:pt x="2450729" y="1878316"/>
                </a:cubicBezTo>
                <a:cubicBezTo>
                  <a:pt x="2454219" y="1877928"/>
                  <a:pt x="2531055" y="1863107"/>
                  <a:pt x="2546264" y="1878316"/>
                </a:cubicBezTo>
                <a:cubicBezTo>
                  <a:pt x="2609952" y="1942004"/>
                  <a:pt x="2522383" y="1906751"/>
                  <a:pt x="2580383" y="1926083"/>
                </a:cubicBezTo>
                <a:cubicBezTo>
                  <a:pt x="2607679" y="1923809"/>
                  <a:pt x="2635412" y="1924632"/>
                  <a:pt x="2662270" y="1919260"/>
                </a:cubicBezTo>
                <a:cubicBezTo>
                  <a:pt x="2670312" y="1917652"/>
                  <a:pt x="2675247" y="1908943"/>
                  <a:pt x="2682741" y="1905612"/>
                </a:cubicBezTo>
                <a:cubicBezTo>
                  <a:pt x="2695887" y="1899769"/>
                  <a:pt x="2710037" y="1896513"/>
                  <a:pt x="2723685" y="1891964"/>
                </a:cubicBezTo>
                <a:lnTo>
                  <a:pt x="2744156" y="1885140"/>
                </a:lnTo>
                <a:cubicBezTo>
                  <a:pt x="2750980" y="1882865"/>
                  <a:pt x="2758194" y="1881533"/>
                  <a:pt x="2764628" y="1878316"/>
                </a:cubicBezTo>
                <a:lnTo>
                  <a:pt x="2791924" y="1864668"/>
                </a:lnTo>
                <a:cubicBezTo>
                  <a:pt x="2794198" y="1857844"/>
                  <a:pt x="2794254" y="1849814"/>
                  <a:pt x="2798747" y="1844197"/>
                </a:cubicBezTo>
                <a:cubicBezTo>
                  <a:pt x="2817093" y="1821264"/>
                  <a:pt x="2859449" y="1826079"/>
                  <a:pt x="2880634" y="1823725"/>
                </a:cubicBezTo>
                <a:cubicBezTo>
                  <a:pt x="2932092" y="1806572"/>
                  <a:pt x="2870659" y="1831705"/>
                  <a:pt x="2914753" y="1796430"/>
                </a:cubicBezTo>
                <a:cubicBezTo>
                  <a:pt x="2920370" y="1791937"/>
                  <a:pt x="2928791" y="1792823"/>
                  <a:pt x="2935225" y="1789606"/>
                </a:cubicBezTo>
                <a:cubicBezTo>
                  <a:pt x="2988141" y="1763148"/>
                  <a:pt x="2924711" y="1786287"/>
                  <a:pt x="2976168" y="1769134"/>
                </a:cubicBezTo>
                <a:cubicBezTo>
                  <a:pt x="2982992" y="1762310"/>
                  <a:pt x="2988204" y="1753350"/>
                  <a:pt x="2996640" y="1748663"/>
                </a:cubicBezTo>
                <a:cubicBezTo>
                  <a:pt x="3010234" y="1741111"/>
                  <a:pt x="3047257" y="1732597"/>
                  <a:pt x="3064879" y="1728191"/>
                </a:cubicBezTo>
                <a:cubicBezTo>
                  <a:pt x="3074332" y="1730082"/>
                  <a:pt x="3107667" y="1735282"/>
                  <a:pt x="3119470" y="1741839"/>
                </a:cubicBezTo>
                <a:cubicBezTo>
                  <a:pt x="3133808" y="1749805"/>
                  <a:pt x="3160413" y="1769134"/>
                  <a:pt x="3160413" y="1769134"/>
                </a:cubicBezTo>
                <a:cubicBezTo>
                  <a:pt x="3178610" y="1823726"/>
                  <a:pt x="3151314" y="1760035"/>
                  <a:pt x="3187709" y="1796430"/>
                </a:cubicBezTo>
                <a:cubicBezTo>
                  <a:pt x="3199307" y="1808028"/>
                  <a:pt x="3205906" y="1823725"/>
                  <a:pt x="3215004" y="1837373"/>
                </a:cubicBezTo>
                <a:cubicBezTo>
                  <a:pt x="3219553" y="1844197"/>
                  <a:pt x="3221828" y="1853296"/>
                  <a:pt x="3228652" y="1857845"/>
                </a:cubicBezTo>
                <a:lnTo>
                  <a:pt x="3269595" y="1885140"/>
                </a:lnTo>
                <a:cubicBezTo>
                  <a:pt x="3291905" y="1952068"/>
                  <a:pt x="3284438" y="1911747"/>
                  <a:pt x="3276419" y="2007970"/>
                </a:cubicBezTo>
                <a:cubicBezTo>
                  <a:pt x="3278694" y="2032991"/>
                  <a:pt x="3275854" y="2059020"/>
                  <a:pt x="3283243" y="2083033"/>
                </a:cubicBezTo>
                <a:cubicBezTo>
                  <a:pt x="3286798" y="2094587"/>
                  <a:pt x="3316020" y="2099421"/>
                  <a:pt x="3324186" y="2103504"/>
                </a:cubicBezTo>
                <a:cubicBezTo>
                  <a:pt x="3349604" y="2116213"/>
                  <a:pt x="3342487" y="2118756"/>
                  <a:pt x="3365129" y="2137624"/>
                </a:cubicBezTo>
                <a:cubicBezTo>
                  <a:pt x="3371429" y="2142874"/>
                  <a:pt x="3378777" y="2146722"/>
                  <a:pt x="3385601" y="2151271"/>
                </a:cubicBezTo>
                <a:cubicBezTo>
                  <a:pt x="3389772" y="2163784"/>
                  <a:pt x="3398150" y="2200888"/>
                  <a:pt x="3412897" y="2212686"/>
                </a:cubicBezTo>
                <a:cubicBezTo>
                  <a:pt x="3418514" y="2217179"/>
                  <a:pt x="3427080" y="2216017"/>
                  <a:pt x="3433368" y="2219510"/>
                </a:cubicBezTo>
                <a:cubicBezTo>
                  <a:pt x="3447707" y="2227476"/>
                  <a:pt x="3460664" y="2237707"/>
                  <a:pt x="3474312" y="2246806"/>
                </a:cubicBezTo>
                <a:lnTo>
                  <a:pt x="3494783" y="2260454"/>
                </a:lnTo>
                <a:lnTo>
                  <a:pt x="3522079" y="2301397"/>
                </a:lnTo>
                <a:cubicBezTo>
                  <a:pt x="3526628" y="2308221"/>
                  <a:pt x="3533133" y="2314088"/>
                  <a:pt x="3535726" y="2321868"/>
                </a:cubicBezTo>
                <a:cubicBezTo>
                  <a:pt x="3540275" y="2335516"/>
                  <a:pt x="3537404" y="2354832"/>
                  <a:pt x="3549374" y="2362812"/>
                </a:cubicBezTo>
                <a:cubicBezTo>
                  <a:pt x="3601830" y="2397782"/>
                  <a:pt x="3574139" y="2387410"/>
                  <a:pt x="3631261" y="2396931"/>
                </a:cubicBezTo>
                <a:cubicBezTo>
                  <a:pt x="3638085" y="2399206"/>
                  <a:pt x="3646115" y="2399262"/>
                  <a:pt x="3651732" y="2403755"/>
                </a:cubicBezTo>
                <a:cubicBezTo>
                  <a:pt x="3658136" y="2408878"/>
                  <a:pt x="3658044" y="2420559"/>
                  <a:pt x="3665380" y="2424227"/>
                </a:cubicBezTo>
                <a:cubicBezTo>
                  <a:pt x="3677756" y="2430415"/>
                  <a:pt x="3692901" y="2427695"/>
                  <a:pt x="3706324" y="2431051"/>
                </a:cubicBezTo>
                <a:cubicBezTo>
                  <a:pt x="3720280" y="2434540"/>
                  <a:pt x="3747267" y="2444698"/>
                  <a:pt x="3747267" y="2444698"/>
                </a:cubicBezTo>
                <a:cubicBezTo>
                  <a:pt x="3749542" y="2453797"/>
                  <a:pt x="3752665" y="2462724"/>
                  <a:pt x="3754091" y="2471994"/>
                </a:cubicBezTo>
                <a:cubicBezTo>
                  <a:pt x="3757223" y="2492352"/>
                  <a:pt x="3753876" y="2514051"/>
                  <a:pt x="3760915" y="2533409"/>
                </a:cubicBezTo>
                <a:cubicBezTo>
                  <a:pt x="3766428" y="2548570"/>
                  <a:pt x="3808147" y="2552408"/>
                  <a:pt x="3815506" y="2553880"/>
                </a:cubicBezTo>
                <a:cubicBezTo>
                  <a:pt x="3824604" y="2567528"/>
                  <a:pt x="3827240" y="2589637"/>
                  <a:pt x="3842801" y="2594824"/>
                </a:cubicBezTo>
                <a:cubicBezTo>
                  <a:pt x="3889597" y="2610423"/>
                  <a:pt x="3831515" y="2592003"/>
                  <a:pt x="3897392" y="2608471"/>
                </a:cubicBezTo>
                <a:cubicBezTo>
                  <a:pt x="3904370" y="2610215"/>
                  <a:pt x="3911040" y="2613020"/>
                  <a:pt x="3917864" y="2615295"/>
                </a:cubicBezTo>
                <a:lnTo>
                  <a:pt x="3931512" y="2656239"/>
                </a:lnTo>
                <a:cubicBezTo>
                  <a:pt x="3939382" y="2679850"/>
                  <a:pt x="3934113" y="2678011"/>
                  <a:pt x="3958807" y="2690358"/>
                </a:cubicBezTo>
                <a:cubicBezTo>
                  <a:pt x="3965241" y="2693575"/>
                  <a:pt x="3972455" y="2694907"/>
                  <a:pt x="3979279" y="2697182"/>
                </a:cubicBezTo>
                <a:cubicBezTo>
                  <a:pt x="4005498" y="2714661"/>
                  <a:pt x="4021898" y="2718012"/>
                  <a:pt x="4033870" y="2744949"/>
                </a:cubicBezTo>
                <a:cubicBezTo>
                  <a:pt x="4039713" y="2758095"/>
                  <a:pt x="4042969" y="2772244"/>
                  <a:pt x="4047518" y="2785892"/>
                </a:cubicBezTo>
                <a:lnTo>
                  <a:pt x="4061165" y="2826836"/>
                </a:lnTo>
                <a:cubicBezTo>
                  <a:pt x="4063440" y="2833660"/>
                  <a:pt x="4063673" y="2841553"/>
                  <a:pt x="4067989" y="2847307"/>
                </a:cubicBezTo>
                <a:cubicBezTo>
                  <a:pt x="4076770" y="2859015"/>
                  <a:pt x="4094130" y="2881111"/>
                  <a:pt x="4102109" y="2895074"/>
                </a:cubicBezTo>
                <a:cubicBezTo>
                  <a:pt x="4115598" y="2918681"/>
                  <a:pt x="4114925" y="2919878"/>
                  <a:pt x="4122580" y="2942842"/>
                </a:cubicBezTo>
                <a:cubicBezTo>
                  <a:pt x="4106339" y="2991565"/>
                  <a:pt x="4120902" y="2975805"/>
                  <a:pt x="4088461" y="2997433"/>
                </a:cubicBezTo>
                <a:cubicBezTo>
                  <a:pt x="4086186" y="3006531"/>
                  <a:pt x="4085831" y="3016340"/>
                  <a:pt x="4081637" y="3024728"/>
                </a:cubicBezTo>
                <a:cubicBezTo>
                  <a:pt x="4074301" y="3039399"/>
                  <a:pt x="4063439" y="3052023"/>
                  <a:pt x="4054341" y="3065671"/>
                </a:cubicBezTo>
                <a:cubicBezTo>
                  <a:pt x="4049792" y="3072495"/>
                  <a:pt x="4043287" y="3078363"/>
                  <a:pt x="4040694" y="3086143"/>
                </a:cubicBezTo>
                <a:lnTo>
                  <a:pt x="4033870" y="3106615"/>
                </a:lnTo>
                <a:cubicBezTo>
                  <a:pt x="4036145" y="3127087"/>
                  <a:pt x="4032171" y="3149279"/>
                  <a:pt x="4040694" y="3168030"/>
                </a:cubicBezTo>
                <a:cubicBezTo>
                  <a:pt x="4052440" y="3193871"/>
                  <a:pt x="4115498" y="3175739"/>
                  <a:pt x="4122580" y="3174854"/>
                </a:cubicBezTo>
                <a:cubicBezTo>
                  <a:pt x="4127129" y="3168030"/>
                  <a:pt x="4133871" y="3162238"/>
                  <a:pt x="4136228" y="3154382"/>
                </a:cubicBezTo>
                <a:cubicBezTo>
                  <a:pt x="4140850" y="3138976"/>
                  <a:pt x="4139898" y="3122387"/>
                  <a:pt x="4143052" y="3106615"/>
                </a:cubicBezTo>
                <a:cubicBezTo>
                  <a:pt x="4145827" y="3092740"/>
                  <a:pt x="4153459" y="3075736"/>
                  <a:pt x="4163524" y="3065671"/>
                </a:cubicBezTo>
                <a:cubicBezTo>
                  <a:pt x="4169323" y="3059872"/>
                  <a:pt x="4177171" y="3056573"/>
                  <a:pt x="4183995" y="3052024"/>
                </a:cubicBezTo>
                <a:cubicBezTo>
                  <a:pt x="4190895" y="3041673"/>
                  <a:pt x="4204467" y="3025206"/>
                  <a:pt x="4204467" y="3011080"/>
                </a:cubicBezTo>
                <a:cubicBezTo>
                  <a:pt x="4204467" y="2999482"/>
                  <a:pt x="4199918" y="2988334"/>
                  <a:pt x="4197643" y="2976961"/>
                </a:cubicBezTo>
                <a:cubicBezTo>
                  <a:pt x="4199918" y="2967863"/>
                  <a:pt x="4198291" y="2956724"/>
                  <a:pt x="4204467" y="2949666"/>
                </a:cubicBezTo>
                <a:cubicBezTo>
                  <a:pt x="4229509" y="2921047"/>
                  <a:pt x="4247393" y="2921973"/>
                  <a:pt x="4279529" y="2915546"/>
                </a:cubicBezTo>
                <a:cubicBezTo>
                  <a:pt x="4277255" y="2904173"/>
                  <a:pt x="4278460" y="2891497"/>
                  <a:pt x="4272706" y="2881427"/>
                </a:cubicBezTo>
                <a:cubicBezTo>
                  <a:pt x="4268637" y="2874306"/>
                  <a:pt x="4258535" y="2873029"/>
                  <a:pt x="4252234" y="2867779"/>
                </a:cubicBezTo>
                <a:cubicBezTo>
                  <a:pt x="4199695" y="2823996"/>
                  <a:pt x="4262114" y="2867541"/>
                  <a:pt x="4211291" y="2833660"/>
                </a:cubicBezTo>
                <a:lnTo>
                  <a:pt x="4190819" y="2772245"/>
                </a:lnTo>
                <a:lnTo>
                  <a:pt x="4183995" y="2751773"/>
                </a:lnTo>
                <a:cubicBezTo>
                  <a:pt x="4186270" y="2729027"/>
                  <a:pt x="4185679" y="2705808"/>
                  <a:pt x="4190819" y="2683534"/>
                </a:cubicBezTo>
                <a:cubicBezTo>
                  <a:pt x="4196820" y="2657528"/>
                  <a:pt x="4206893" y="2665262"/>
                  <a:pt x="4224938" y="2656239"/>
                </a:cubicBezTo>
                <a:cubicBezTo>
                  <a:pt x="4232274" y="2652571"/>
                  <a:pt x="4238586" y="2647140"/>
                  <a:pt x="4245410" y="2642591"/>
                </a:cubicBezTo>
                <a:cubicBezTo>
                  <a:pt x="4286670" y="2652906"/>
                  <a:pt x="4263797" y="2646446"/>
                  <a:pt x="4313649" y="2663063"/>
                </a:cubicBezTo>
                <a:lnTo>
                  <a:pt x="4334121" y="2669886"/>
                </a:lnTo>
                <a:cubicBezTo>
                  <a:pt x="4392790" y="2709001"/>
                  <a:pt x="4323745" y="2656917"/>
                  <a:pt x="4361416" y="2704006"/>
                </a:cubicBezTo>
                <a:cubicBezTo>
                  <a:pt x="4371037" y="2716033"/>
                  <a:pt x="4388872" y="2719982"/>
                  <a:pt x="4402359" y="2724477"/>
                </a:cubicBezTo>
                <a:cubicBezTo>
                  <a:pt x="4451106" y="2756975"/>
                  <a:pt x="4427390" y="2755751"/>
                  <a:pt x="4470598" y="2744949"/>
                </a:cubicBezTo>
                <a:cubicBezTo>
                  <a:pt x="4477391" y="2710985"/>
                  <a:pt x="4482603" y="2705900"/>
                  <a:pt x="4470598" y="2669886"/>
                </a:cubicBezTo>
                <a:cubicBezTo>
                  <a:pt x="4468005" y="2662106"/>
                  <a:pt x="4463354" y="2654538"/>
                  <a:pt x="4456950" y="2649415"/>
                </a:cubicBezTo>
                <a:cubicBezTo>
                  <a:pt x="4451333" y="2644922"/>
                  <a:pt x="4443303" y="2644866"/>
                  <a:pt x="4436479" y="2642591"/>
                </a:cubicBezTo>
                <a:cubicBezTo>
                  <a:pt x="4434204" y="2635767"/>
                  <a:pt x="4433148" y="2628407"/>
                  <a:pt x="4429655" y="2622119"/>
                </a:cubicBezTo>
                <a:cubicBezTo>
                  <a:pt x="4411083" y="2588691"/>
                  <a:pt x="4412344" y="2580443"/>
                  <a:pt x="4381888" y="2574352"/>
                </a:cubicBezTo>
                <a:cubicBezTo>
                  <a:pt x="4366116" y="2571198"/>
                  <a:pt x="4350043" y="2569803"/>
                  <a:pt x="4334121" y="2567528"/>
                </a:cubicBezTo>
                <a:cubicBezTo>
                  <a:pt x="4285397" y="2551287"/>
                  <a:pt x="4305147" y="2561860"/>
                  <a:pt x="4272706" y="2540233"/>
                </a:cubicBezTo>
                <a:cubicBezTo>
                  <a:pt x="4268157" y="2533409"/>
                  <a:pt x="4264308" y="2526062"/>
                  <a:pt x="4259058" y="2519761"/>
                </a:cubicBezTo>
                <a:cubicBezTo>
                  <a:pt x="4239014" y="2495708"/>
                  <a:pt x="4226176" y="2491016"/>
                  <a:pt x="4197643" y="2471994"/>
                </a:cubicBezTo>
                <a:cubicBezTo>
                  <a:pt x="4190819" y="2467445"/>
                  <a:pt x="4184952" y="2460940"/>
                  <a:pt x="4177171" y="2458346"/>
                </a:cubicBezTo>
                <a:cubicBezTo>
                  <a:pt x="4170347" y="2456071"/>
                  <a:pt x="4162988" y="2455015"/>
                  <a:pt x="4156700" y="2451522"/>
                </a:cubicBezTo>
                <a:cubicBezTo>
                  <a:pt x="4142361" y="2443556"/>
                  <a:pt x="4115756" y="2424227"/>
                  <a:pt x="4115756" y="2424227"/>
                </a:cubicBezTo>
                <a:cubicBezTo>
                  <a:pt x="4113481" y="2417403"/>
                  <a:pt x="4112149" y="2410189"/>
                  <a:pt x="4108932" y="2403755"/>
                </a:cubicBezTo>
                <a:cubicBezTo>
                  <a:pt x="4105264" y="2396420"/>
                  <a:pt x="4096893" y="2391325"/>
                  <a:pt x="4095285" y="2383283"/>
                </a:cubicBezTo>
                <a:cubicBezTo>
                  <a:pt x="4076733" y="2290518"/>
                  <a:pt x="4117369" y="2311033"/>
                  <a:pt x="4067989" y="2294573"/>
                </a:cubicBezTo>
                <a:cubicBezTo>
                  <a:pt x="4052067" y="2296848"/>
                  <a:pt x="4035628" y="2296775"/>
                  <a:pt x="4020222" y="2301397"/>
                </a:cubicBezTo>
                <a:cubicBezTo>
                  <a:pt x="4012366" y="2303754"/>
                  <a:pt x="4007927" y="2314416"/>
                  <a:pt x="3999750" y="2315045"/>
                </a:cubicBezTo>
                <a:cubicBezTo>
                  <a:pt x="3976958" y="2316798"/>
                  <a:pt x="3954258" y="2310496"/>
                  <a:pt x="3931512" y="2308221"/>
                </a:cubicBezTo>
                <a:cubicBezTo>
                  <a:pt x="3924688" y="2305946"/>
                  <a:pt x="3917328" y="2304890"/>
                  <a:pt x="3911040" y="2301397"/>
                </a:cubicBezTo>
                <a:cubicBezTo>
                  <a:pt x="3896702" y="2293431"/>
                  <a:pt x="3870097" y="2274101"/>
                  <a:pt x="3870097" y="2274101"/>
                </a:cubicBezTo>
                <a:cubicBezTo>
                  <a:pt x="3830988" y="2215440"/>
                  <a:pt x="3877875" y="2289657"/>
                  <a:pt x="3849625" y="2233158"/>
                </a:cubicBezTo>
                <a:cubicBezTo>
                  <a:pt x="3845957" y="2225822"/>
                  <a:pt x="3839308" y="2220181"/>
                  <a:pt x="3835977" y="2212686"/>
                </a:cubicBezTo>
                <a:cubicBezTo>
                  <a:pt x="3830134" y="2199540"/>
                  <a:pt x="3830309" y="2183713"/>
                  <a:pt x="3822329" y="2171743"/>
                </a:cubicBezTo>
                <a:lnTo>
                  <a:pt x="3781386" y="2110328"/>
                </a:lnTo>
                <a:lnTo>
                  <a:pt x="3767738" y="2089857"/>
                </a:lnTo>
                <a:lnTo>
                  <a:pt x="3754091" y="2048913"/>
                </a:lnTo>
                <a:cubicBezTo>
                  <a:pt x="3751816" y="2042089"/>
                  <a:pt x="3749012" y="2035420"/>
                  <a:pt x="3747267" y="2028442"/>
                </a:cubicBezTo>
                <a:cubicBezTo>
                  <a:pt x="3744992" y="2019343"/>
                  <a:pt x="3746619" y="2008204"/>
                  <a:pt x="3740443" y="2001146"/>
                </a:cubicBezTo>
                <a:cubicBezTo>
                  <a:pt x="3729642" y="1988802"/>
                  <a:pt x="3699500" y="1973851"/>
                  <a:pt x="3699500" y="1973851"/>
                </a:cubicBezTo>
                <a:cubicBezTo>
                  <a:pt x="3677872" y="1941409"/>
                  <a:pt x="3688445" y="1961159"/>
                  <a:pt x="3672204" y="1912436"/>
                </a:cubicBezTo>
                <a:cubicBezTo>
                  <a:pt x="3669929" y="1905612"/>
                  <a:pt x="3669370" y="1897949"/>
                  <a:pt x="3665380" y="1891964"/>
                </a:cubicBezTo>
                <a:cubicBezTo>
                  <a:pt x="3656282" y="1878316"/>
                  <a:pt x="3649683" y="1862619"/>
                  <a:pt x="3638085" y="1851021"/>
                </a:cubicBezTo>
                <a:cubicBezTo>
                  <a:pt x="3631261" y="1844197"/>
                  <a:pt x="3623538" y="1838167"/>
                  <a:pt x="3617613" y="1830549"/>
                </a:cubicBezTo>
                <a:cubicBezTo>
                  <a:pt x="3607543" y="1817602"/>
                  <a:pt x="3595505" y="1805167"/>
                  <a:pt x="3590318" y="1789606"/>
                </a:cubicBezTo>
                <a:cubicBezTo>
                  <a:pt x="3580901" y="1761354"/>
                  <a:pt x="3587484" y="1775119"/>
                  <a:pt x="3569846" y="1748663"/>
                </a:cubicBezTo>
                <a:cubicBezTo>
                  <a:pt x="3547537" y="1681735"/>
                  <a:pt x="3557393" y="1722056"/>
                  <a:pt x="3549374" y="1625833"/>
                </a:cubicBezTo>
                <a:cubicBezTo>
                  <a:pt x="3551649" y="1607636"/>
                  <a:pt x="3548750" y="1588000"/>
                  <a:pt x="3556198" y="1571242"/>
                </a:cubicBezTo>
                <a:cubicBezTo>
                  <a:pt x="3559119" y="1564669"/>
                  <a:pt x="3570685" y="1568408"/>
                  <a:pt x="3576670" y="1564418"/>
                </a:cubicBezTo>
                <a:cubicBezTo>
                  <a:pt x="3584700" y="1559065"/>
                  <a:pt x="3589523" y="1549871"/>
                  <a:pt x="3597141" y="1543946"/>
                </a:cubicBezTo>
                <a:cubicBezTo>
                  <a:pt x="3632335" y="1516573"/>
                  <a:pt x="3627670" y="1520123"/>
                  <a:pt x="3658556" y="1509827"/>
                </a:cubicBezTo>
                <a:cubicBezTo>
                  <a:pt x="3789172" y="1519874"/>
                  <a:pt x="3729464" y="1487867"/>
                  <a:pt x="3754091" y="1537122"/>
                </a:cubicBezTo>
                <a:cubicBezTo>
                  <a:pt x="3757759" y="1544457"/>
                  <a:pt x="3763189" y="1550770"/>
                  <a:pt x="3767738" y="1557594"/>
                </a:cubicBezTo>
                <a:cubicBezTo>
                  <a:pt x="3765464" y="1573516"/>
                  <a:pt x="3763559" y="1589496"/>
                  <a:pt x="3760915" y="1605361"/>
                </a:cubicBezTo>
                <a:cubicBezTo>
                  <a:pt x="3759008" y="1616801"/>
                  <a:pt x="3754091" y="1627882"/>
                  <a:pt x="3754091" y="1639480"/>
                </a:cubicBezTo>
                <a:cubicBezTo>
                  <a:pt x="3754091" y="1652591"/>
                  <a:pt x="3763420" y="1678334"/>
                  <a:pt x="3774562" y="1687248"/>
                </a:cubicBezTo>
                <a:cubicBezTo>
                  <a:pt x="3780179" y="1691741"/>
                  <a:pt x="3788210" y="1691797"/>
                  <a:pt x="3795034" y="1694071"/>
                </a:cubicBezTo>
                <a:lnTo>
                  <a:pt x="3842801" y="1680424"/>
                </a:lnTo>
                <a:cubicBezTo>
                  <a:pt x="3849691" y="1678357"/>
                  <a:pt x="3859092" y="1679453"/>
                  <a:pt x="3863273" y="1673600"/>
                </a:cubicBezTo>
                <a:cubicBezTo>
                  <a:pt x="3871635" y="1661894"/>
                  <a:pt x="3872372" y="1646305"/>
                  <a:pt x="3876921" y="1632657"/>
                </a:cubicBezTo>
                <a:cubicBezTo>
                  <a:pt x="3882471" y="1616005"/>
                  <a:pt x="3884162" y="1604943"/>
                  <a:pt x="3897392" y="1591713"/>
                </a:cubicBezTo>
                <a:cubicBezTo>
                  <a:pt x="3903191" y="1585914"/>
                  <a:pt x="3911040" y="1582615"/>
                  <a:pt x="3917864" y="1578066"/>
                </a:cubicBezTo>
                <a:lnTo>
                  <a:pt x="3958807" y="1516651"/>
                </a:lnTo>
                <a:lnTo>
                  <a:pt x="3972455" y="1496179"/>
                </a:lnTo>
                <a:cubicBezTo>
                  <a:pt x="3970180" y="1471158"/>
                  <a:pt x="3970895" y="1445682"/>
                  <a:pt x="3965631" y="1421116"/>
                </a:cubicBezTo>
                <a:cubicBezTo>
                  <a:pt x="3963913" y="1413097"/>
                  <a:pt x="3958387" y="1405768"/>
                  <a:pt x="3951983" y="1400645"/>
                </a:cubicBezTo>
                <a:cubicBezTo>
                  <a:pt x="3946366" y="1396152"/>
                  <a:pt x="3938621" y="1394915"/>
                  <a:pt x="3931512" y="1393821"/>
                </a:cubicBezTo>
                <a:cubicBezTo>
                  <a:pt x="3908918" y="1390345"/>
                  <a:pt x="3886019" y="1389272"/>
                  <a:pt x="3863273" y="1386997"/>
                </a:cubicBezTo>
                <a:lnTo>
                  <a:pt x="3801858" y="1366525"/>
                </a:lnTo>
                <a:lnTo>
                  <a:pt x="3781386" y="1359701"/>
                </a:lnTo>
                <a:cubicBezTo>
                  <a:pt x="3774562" y="1357426"/>
                  <a:pt x="3767968" y="1354287"/>
                  <a:pt x="3760915" y="1352877"/>
                </a:cubicBezTo>
                <a:lnTo>
                  <a:pt x="3726795" y="1346054"/>
                </a:lnTo>
                <a:cubicBezTo>
                  <a:pt x="3722246" y="1339230"/>
                  <a:pt x="3718946" y="1331381"/>
                  <a:pt x="3713147" y="1325582"/>
                </a:cubicBezTo>
                <a:cubicBezTo>
                  <a:pt x="3693592" y="1306026"/>
                  <a:pt x="3694404" y="1316209"/>
                  <a:pt x="3672204" y="1305110"/>
                </a:cubicBezTo>
                <a:cubicBezTo>
                  <a:pt x="3664869" y="1301442"/>
                  <a:pt x="3659067" y="1295131"/>
                  <a:pt x="3651732" y="1291463"/>
                </a:cubicBezTo>
                <a:cubicBezTo>
                  <a:pt x="3595236" y="1263216"/>
                  <a:pt x="3669451" y="1310099"/>
                  <a:pt x="3610789" y="1270991"/>
                </a:cubicBezTo>
                <a:cubicBezTo>
                  <a:pt x="3608514" y="1261892"/>
                  <a:pt x="3603965" y="1253074"/>
                  <a:pt x="3603965" y="1243695"/>
                </a:cubicBezTo>
                <a:cubicBezTo>
                  <a:pt x="3603965" y="1186784"/>
                  <a:pt x="3606734" y="1129865"/>
                  <a:pt x="3610789" y="1073098"/>
                </a:cubicBezTo>
                <a:cubicBezTo>
                  <a:pt x="3611301" y="1065923"/>
                  <a:pt x="3614396" y="1059060"/>
                  <a:pt x="3617613" y="1052627"/>
                </a:cubicBezTo>
                <a:cubicBezTo>
                  <a:pt x="3621281" y="1045291"/>
                  <a:pt x="3626011" y="1038456"/>
                  <a:pt x="3631261" y="1032155"/>
                </a:cubicBezTo>
                <a:cubicBezTo>
                  <a:pt x="3637439" y="1024741"/>
                  <a:pt x="3645554" y="1019097"/>
                  <a:pt x="3651732" y="1011683"/>
                </a:cubicBezTo>
                <a:cubicBezTo>
                  <a:pt x="3656982" y="1005383"/>
                  <a:pt x="3657600" y="993805"/>
                  <a:pt x="3665380" y="991212"/>
                </a:cubicBezTo>
                <a:cubicBezTo>
                  <a:pt x="3687067" y="983983"/>
                  <a:pt x="3710873" y="986663"/>
                  <a:pt x="3733619" y="984388"/>
                </a:cubicBezTo>
                <a:cubicBezTo>
                  <a:pt x="3747106" y="979892"/>
                  <a:pt x="3764941" y="975943"/>
                  <a:pt x="3774562" y="963916"/>
                </a:cubicBezTo>
                <a:cubicBezTo>
                  <a:pt x="3779055" y="958299"/>
                  <a:pt x="3779111" y="950269"/>
                  <a:pt x="3781386" y="943445"/>
                </a:cubicBezTo>
                <a:cubicBezTo>
                  <a:pt x="3779780" y="937020"/>
                  <a:pt x="3772188" y="903687"/>
                  <a:pt x="3767738" y="895677"/>
                </a:cubicBezTo>
                <a:cubicBezTo>
                  <a:pt x="3759772" y="881339"/>
                  <a:pt x="3754091" y="863832"/>
                  <a:pt x="3740443" y="854734"/>
                </a:cubicBezTo>
                <a:cubicBezTo>
                  <a:pt x="3708001" y="833106"/>
                  <a:pt x="3727752" y="843680"/>
                  <a:pt x="3679028" y="827439"/>
                </a:cubicBezTo>
                <a:cubicBezTo>
                  <a:pt x="3679027" y="827439"/>
                  <a:pt x="3638086" y="813792"/>
                  <a:pt x="3638085" y="813791"/>
                </a:cubicBezTo>
                <a:lnTo>
                  <a:pt x="3617613" y="800143"/>
                </a:lnTo>
                <a:cubicBezTo>
                  <a:pt x="3562807" y="802173"/>
                  <a:pt x="3456125" y="799686"/>
                  <a:pt x="3385601" y="813791"/>
                </a:cubicBezTo>
                <a:cubicBezTo>
                  <a:pt x="3378548" y="815202"/>
                  <a:pt x="3371953" y="818340"/>
                  <a:pt x="3365129" y="820615"/>
                </a:cubicBezTo>
                <a:cubicBezTo>
                  <a:pt x="3333844" y="867543"/>
                  <a:pt x="3343021" y="845997"/>
                  <a:pt x="3331010" y="882030"/>
                </a:cubicBezTo>
                <a:cubicBezTo>
                  <a:pt x="3328735" y="911600"/>
                  <a:pt x="3327865" y="941312"/>
                  <a:pt x="3324186" y="970740"/>
                </a:cubicBezTo>
                <a:cubicBezTo>
                  <a:pt x="3323294" y="977878"/>
                  <a:pt x="3321855" y="985595"/>
                  <a:pt x="3317362" y="991212"/>
                </a:cubicBezTo>
                <a:cubicBezTo>
                  <a:pt x="3312239" y="997616"/>
                  <a:pt x="3304385" y="1001529"/>
                  <a:pt x="3296891" y="1004860"/>
                </a:cubicBezTo>
                <a:cubicBezTo>
                  <a:pt x="3283745" y="1010703"/>
                  <a:pt x="3269595" y="1013958"/>
                  <a:pt x="3255947" y="1018507"/>
                </a:cubicBezTo>
                <a:cubicBezTo>
                  <a:pt x="3249123" y="1020782"/>
                  <a:pt x="3241461" y="1021341"/>
                  <a:pt x="3235476" y="1025331"/>
                </a:cubicBezTo>
                <a:cubicBezTo>
                  <a:pt x="3209019" y="1042969"/>
                  <a:pt x="3222785" y="1036385"/>
                  <a:pt x="3194532" y="1045803"/>
                </a:cubicBezTo>
                <a:cubicBezTo>
                  <a:pt x="3109659" y="989218"/>
                  <a:pt x="3255170" y="1089511"/>
                  <a:pt x="3153589" y="1004860"/>
                </a:cubicBezTo>
                <a:cubicBezTo>
                  <a:pt x="3148063" y="1000255"/>
                  <a:pt x="3140267" y="998830"/>
                  <a:pt x="3133118" y="998036"/>
                </a:cubicBezTo>
                <a:cubicBezTo>
                  <a:pt x="3099132" y="994260"/>
                  <a:pt x="3064879" y="993487"/>
                  <a:pt x="3030759" y="991212"/>
                </a:cubicBezTo>
                <a:lnTo>
                  <a:pt x="2989816" y="977564"/>
                </a:lnTo>
                <a:cubicBezTo>
                  <a:pt x="2982992" y="975289"/>
                  <a:pt x="2976397" y="972151"/>
                  <a:pt x="2969344" y="970740"/>
                </a:cubicBezTo>
                <a:lnTo>
                  <a:pt x="2935225" y="963916"/>
                </a:lnTo>
                <a:cubicBezTo>
                  <a:pt x="2928401" y="959367"/>
                  <a:pt x="2916742" y="958225"/>
                  <a:pt x="2914753" y="950268"/>
                </a:cubicBezTo>
                <a:cubicBezTo>
                  <a:pt x="2910245" y="932236"/>
                  <a:pt x="2930533" y="874496"/>
                  <a:pt x="2948873" y="868382"/>
                </a:cubicBezTo>
                <a:cubicBezTo>
                  <a:pt x="2977125" y="858964"/>
                  <a:pt x="2963359" y="865548"/>
                  <a:pt x="2989816" y="847910"/>
                </a:cubicBezTo>
                <a:cubicBezTo>
                  <a:pt x="2994365" y="841086"/>
                  <a:pt x="2997665" y="833238"/>
                  <a:pt x="3003464" y="827439"/>
                </a:cubicBezTo>
                <a:cubicBezTo>
                  <a:pt x="3027119" y="803784"/>
                  <a:pt x="3023026" y="826073"/>
                  <a:pt x="3037583" y="793319"/>
                </a:cubicBezTo>
                <a:cubicBezTo>
                  <a:pt x="3043426" y="780173"/>
                  <a:pt x="3043251" y="764346"/>
                  <a:pt x="3051231" y="752376"/>
                </a:cubicBezTo>
                <a:cubicBezTo>
                  <a:pt x="3090339" y="693714"/>
                  <a:pt x="3043456" y="767929"/>
                  <a:pt x="3071703" y="711433"/>
                </a:cubicBezTo>
                <a:cubicBezTo>
                  <a:pt x="3075371" y="704098"/>
                  <a:pt x="3082019" y="698455"/>
                  <a:pt x="3085350" y="690961"/>
                </a:cubicBezTo>
                <a:cubicBezTo>
                  <a:pt x="3094845" y="669598"/>
                  <a:pt x="3100150" y="645409"/>
                  <a:pt x="3105822" y="622722"/>
                </a:cubicBezTo>
                <a:cubicBezTo>
                  <a:pt x="3104970" y="609937"/>
                  <a:pt x="3108455" y="532452"/>
                  <a:pt x="3092174" y="499892"/>
                </a:cubicBezTo>
                <a:cubicBezTo>
                  <a:pt x="3088506" y="492557"/>
                  <a:pt x="3084698" y="484821"/>
                  <a:pt x="3078526" y="479421"/>
                </a:cubicBezTo>
                <a:cubicBezTo>
                  <a:pt x="3066182" y="468620"/>
                  <a:pt x="3037583" y="452125"/>
                  <a:pt x="3037583" y="452125"/>
                </a:cubicBezTo>
                <a:cubicBezTo>
                  <a:pt x="3033034" y="445301"/>
                  <a:pt x="3029734" y="437453"/>
                  <a:pt x="3023935" y="431654"/>
                </a:cubicBezTo>
                <a:cubicBezTo>
                  <a:pt x="3018136" y="425855"/>
                  <a:pt x="3007132" y="425341"/>
                  <a:pt x="3003464" y="418006"/>
                </a:cubicBezTo>
                <a:cubicBezTo>
                  <a:pt x="2995076" y="401229"/>
                  <a:pt x="2995748" y="381210"/>
                  <a:pt x="2989816" y="363415"/>
                </a:cubicBezTo>
                <a:lnTo>
                  <a:pt x="2976168" y="322471"/>
                </a:lnTo>
                <a:lnTo>
                  <a:pt x="2969344" y="302000"/>
                </a:lnTo>
                <a:cubicBezTo>
                  <a:pt x="2967070" y="286078"/>
                  <a:pt x="2967143" y="269639"/>
                  <a:pt x="2962521" y="254233"/>
                </a:cubicBezTo>
                <a:cubicBezTo>
                  <a:pt x="2960164" y="246377"/>
                  <a:pt x="2952204" y="241256"/>
                  <a:pt x="2948873" y="233761"/>
                </a:cubicBezTo>
                <a:cubicBezTo>
                  <a:pt x="2943030" y="220615"/>
                  <a:pt x="2939774" y="206466"/>
                  <a:pt x="2935225" y="192818"/>
                </a:cubicBezTo>
                <a:lnTo>
                  <a:pt x="2935225" y="192818"/>
                </a:lnTo>
                <a:lnTo>
                  <a:pt x="2921577" y="138227"/>
                </a:lnTo>
                <a:cubicBezTo>
                  <a:pt x="2916357" y="117347"/>
                  <a:pt x="2916814" y="106168"/>
                  <a:pt x="2901106" y="90460"/>
                </a:cubicBezTo>
                <a:cubicBezTo>
                  <a:pt x="2895307" y="84661"/>
                  <a:pt x="2887458" y="81361"/>
                  <a:pt x="2880634" y="76812"/>
                </a:cubicBezTo>
                <a:cubicBezTo>
                  <a:pt x="2878359" y="69988"/>
                  <a:pt x="2879663" y="60521"/>
                  <a:pt x="2873810" y="56340"/>
                </a:cubicBezTo>
                <a:cubicBezTo>
                  <a:pt x="2862104" y="47978"/>
                  <a:pt x="2846515" y="47241"/>
                  <a:pt x="2832867" y="42692"/>
                </a:cubicBezTo>
                <a:cubicBezTo>
                  <a:pt x="2788561" y="27923"/>
                  <a:pt x="2819555" y="36519"/>
                  <a:pt x="2737332" y="29045"/>
                </a:cubicBezTo>
                <a:cubicBezTo>
                  <a:pt x="2730508" y="22221"/>
                  <a:pt x="2726399" y="10040"/>
                  <a:pt x="2716861" y="8573"/>
                </a:cubicBezTo>
                <a:cubicBezTo>
                  <a:pt x="2661138" y="0"/>
                  <a:pt x="2662575" y="1444"/>
                  <a:pt x="2641798" y="22221"/>
                </a:cubicBezTo>
              </a:path>
            </a:pathLst>
          </a:custGeom>
          <a:solidFill>
            <a:srgbClr val="000000">
              <a:alpha val="50196"/>
            </a:srgbClr>
          </a:solidFill>
          <a:effectLst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69228" y="3923639"/>
            <a:ext cx="197893" cy="380411"/>
          </a:xfrm>
          <a:custGeom>
            <a:avLst/>
            <a:gdLst>
              <a:gd name="connsiteX0" fmla="*/ 184245 w 197893"/>
              <a:gd name="connsiteY0" fmla="*/ 68331 h 380411"/>
              <a:gd name="connsiteX1" fmla="*/ 177421 w 197893"/>
              <a:gd name="connsiteY1" fmla="*/ 20564 h 380411"/>
              <a:gd name="connsiteX2" fmla="*/ 129654 w 197893"/>
              <a:gd name="connsiteY2" fmla="*/ 47860 h 380411"/>
              <a:gd name="connsiteX3" fmla="*/ 122830 w 197893"/>
              <a:gd name="connsiteY3" fmla="*/ 68331 h 380411"/>
              <a:gd name="connsiteX4" fmla="*/ 95535 w 197893"/>
              <a:gd name="connsiteY4" fmla="*/ 75155 h 380411"/>
              <a:gd name="connsiteX5" fmla="*/ 75063 w 197893"/>
              <a:gd name="connsiteY5" fmla="*/ 81979 h 380411"/>
              <a:gd name="connsiteX6" fmla="*/ 34120 w 197893"/>
              <a:gd name="connsiteY6" fmla="*/ 109274 h 380411"/>
              <a:gd name="connsiteX7" fmla="*/ 6824 w 197893"/>
              <a:gd name="connsiteY7" fmla="*/ 170689 h 380411"/>
              <a:gd name="connsiteX8" fmla="*/ 0 w 197893"/>
              <a:gd name="connsiteY8" fmla="*/ 191161 h 380411"/>
              <a:gd name="connsiteX9" fmla="*/ 13648 w 197893"/>
              <a:gd name="connsiteY9" fmla="*/ 266224 h 380411"/>
              <a:gd name="connsiteX10" fmla="*/ 40944 w 197893"/>
              <a:gd name="connsiteY10" fmla="*/ 307167 h 380411"/>
              <a:gd name="connsiteX11" fmla="*/ 47767 w 197893"/>
              <a:gd name="connsiteY11" fmla="*/ 334462 h 380411"/>
              <a:gd name="connsiteX12" fmla="*/ 150126 w 197893"/>
              <a:gd name="connsiteY12" fmla="*/ 348110 h 380411"/>
              <a:gd name="connsiteX13" fmla="*/ 184245 w 197893"/>
              <a:gd name="connsiteY13" fmla="*/ 293519 h 380411"/>
              <a:gd name="connsiteX14" fmla="*/ 197893 w 197893"/>
              <a:gd name="connsiteY14" fmla="*/ 238928 h 380411"/>
              <a:gd name="connsiteX15" fmla="*/ 191069 w 197893"/>
              <a:gd name="connsiteY15" fmla="*/ 163865 h 380411"/>
              <a:gd name="connsiteX16" fmla="*/ 184245 w 197893"/>
              <a:gd name="connsiteY16" fmla="*/ 136570 h 380411"/>
              <a:gd name="connsiteX17" fmla="*/ 184245 w 197893"/>
              <a:gd name="connsiteY17" fmla="*/ 68331 h 38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7893" h="380411">
                <a:moveTo>
                  <a:pt x="184245" y="68331"/>
                </a:moveTo>
                <a:cubicBezTo>
                  <a:pt x="183108" y="48997"/>
                  <a:pt x="188794" y="31937"/>
                  <a:pt x="177421" y="20564"/>
                </a:cubicBezTo>
                <a:cubicBezTo>
                  <a:pt x="156857" y="0"/>
                  <a:pt x="134463" y="38242"/>
                  <a:pt x="129654" y="47860"/>
                </a:cubicBezTo>
                <a:cubicBezTo>
                  <a:pt x="126437" y="54293"/>
                  <a:pt x="128447" y="63838"/>
                  <a:pt x="122830" y="68331"/>
                </a:cubicBezTo>
                <a:cubicBezTo>
                  <a:pt x="115507" y="74190"/>
                  <a:pt x="104553" y="72579"/>
                  <a:pt x="95535" y="75155"/>
                </a:cubicBezTo>
                <a:cubicBezTo>
                  <a:pt x="88619" y="77131"/>
                  <a:pt x="81351" y="78486"/>
                  <a:pt x="75063" y="81979"/>
                </a:cubicBezTo>
                <a:cubicBezTo>
                  <a:pt x="60725" y="89945"/>
                  <a:pt x="34120" y="109274"/>
                  <a:pt x="34120" y="109274"/>
                </a:cubicBezTo>
                <a:cubicBezTo>
                  <a:pt x="12492" y="141716"/>
                  <a:pt x="23065" y="121966"/>
                  <a:pt x="6824" y="170689"/>
                </a:cubicBezTo>
                <a:lnTo>
                  <a:pt x="0" y="191161"/>
                </a:lnTo>
                <a:cubicBezTo>
                  <a:pt x="1487" y="203058"/>
                  <a:pt x="3468" y="247901"/>
                  <a:pt x="13648" y="266224"/>
                </a:cubicBezTo>
                <a:cubicBezTo>
                  <a:pt x="21614" y="280562"/>
                  <a:pt x="40944" y="307167"/>
                  <a:pt x="40944" y="307167"/>
                </a:cubicBezTo>
                <a:cubicBezTo>
                  <a:pt x="43218" y="316265"/>
                  <a:pt x="44073" y="325842"/>
                  <a:pt x="47767" y="334462"/>
                </a:cubicBezTo>
                <a:cubicBezTo>
                  <a:pt x="67459" y="380411"/>
                  <a:pt x="90872" y="352668"/>
                  <a:pt x="150126" y="348110"/>
                </a:cubicBezTo>
                <a:cubicBezTo>
                  <a:pt x="179789" y="328334"/>
                  <a:pt x="172876" y="338994"/>
                  <a:pt x="184245" y="293519"/>
                </a:cubicBezTo>
                <a:lnTo>
                  <a:pt x="197893" y="238928"/>
                </a:lnTo>
                <a:cubicBezTo>
                  <a:pt x="195618" y="213907"/>
                  <a:pt x="194390" y="188769"/>
                  <a:pt x="191069" y="163865"/>
                </a:cubicBezTo>
                <a:cubicBezTo>
                  <a:pt x="189829" y="154569"/>
                  <a:pt x="184796" y="145932"/>
                  <a:pt x="184245" y="136570"/>
                </a:cubicBezTo>
                <a:cubicBezTo>
                  <a:pt x="182509" y="107051"/>
                  <a:pt x="185382" y="87665"/>
                  <a:pt x="184245" y="68331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085558" y="4326340"/>
            <a:ext cx="295211" cy="510417"/>
          </a:xfrm>
          <a:custGeom>
            <a:avLst/>
            <a:gdLst>
              <a:gd name="connsiteX0" fmla="*/ 281563 w 295211"/>
              <a:gd name="connsiteY0" fmla="*/ 129654 h 510417"/>
              <a:gd name="connsiteX1" fmla="*/ 288387 w 295211"/>
              <a:gd name="connsiteY1" fmla="*/ 109182 h 510417"/>
              <a:gd name="connsiteX2" fmla="*/ 281563 w 295211"/>
              <a:gd name="connsiteY2" fmla="*/ 88711 h 510417"/>
              <a:gd name="connsiteX3" fmla="*/ 261091 w 295211"/>
              <a:gd name="connsiteY3" fmla="*/ 34120 h 510417"/>
              <a:gd name="connsiteX4" fmla="*/ 254267 w 295211"/>
              <a:gd name="connsiteY4" fmla="*/ 13648 h 510417"/>
              <a:gd name="connsiteX5" fmla="*/ 213324 w 295211"/>
              <a:gd name="connsiteY5" fmla="*/ 0 h 510417"/>
              <a:gd name="connsiteX6" fmla="*/ 186028 w 295211"/>
              <a:gd name="connsiteY6" fmla="*/ 6824 h 510417"/>
              <a:gd name="connsiteX7" fmla="*/ 145085 w 295211"/>
              <a:gd name="connsiteY7" fmla="*/ 20472 h 510417"/>
              <a:gd name="connsiteX8" fmla="*/ 22255 w 295211"/>
              <a:gd name="connsiteY8" fmla="*/ 34120 h 510417"/>
              <a:gd name="connsiteX9" fmla="*/ 15431 w 295211"/>
              <a:gd name="connsiteY9" fmla="*/ 109182 h 510417"/>
              <a:gd name="connsiteX10" fmla="*/ 35903 w 295211"/>
              <a:gd name="connsiteY10" fmla="*/ 129654 h 510417"/>
              <a:gd name="connsiteX11" fmla="*/ 35903 w 295211"/>
              <a:gd name="connsiteY11" fmla="*/ 184245 h 510417"/>
              <a:gd name="connsiteX12" fmla="*/ 22255 w 295211"/>
              <a:gd name="connsiteY12" fmla="*/ 204717 h 510417"/>
              <a:gd name="connsiteX13" fmla="*/ 8608 w 295211"/>
              <a:gd name="connsiteY13" fmla="*/ 245660 h 510417"/>
              <a:gd name="connsiteX14" fmla="*/ 15431 w 295211"/>
              <a:gd name="connsiteY14" fmla="*/ 279779 h 510417"/>
              <a:gd name="connsiteX15" fmla="*/ 29079 w 295211"/>
              <a:gd name="connsiteY15" fmla="*/ 300251 h 510417"/>
              <a:gd name="connsiteX16" fmla="*/ 35903 w 295211"/>
              <a:gd name="connsiteY16" fmla="*/ 320723 h 510417"/>
              <a:gd name="connsiteX17" fmla="*/ 29079 w 295211"/>
              <a:gd name="connsiteY17" fmla="*/ 416257 h 510417"/>
              <a:gd name="connsiteX18" fmla="*/ 15431 w 295211"/>
              <a:gd name="connsiteY18" fmla="*/ 457200 h 510417"/>
              <a:gd name="connsiteX19" fmla="*/ 8608 w 295211"/>
              <a:gd name="connsiteY19" fmla="*/ 477672 h 510417"/>
              <a:gd name="connsiteX20" fmla="*/ 15431 w 295211"/>
              <a:gd name="connsiteY20" fmla="*/ 504967 h 510417"/>
              <a:gd name="connsiteX21" fmla="*/ 56375 w 295211"/>
              <a:gd name="connsiteY21" fmla="*/ 498144 h 510417"/>
              <a:gd name="connsiteX22" fmla="*/ 97318 w 295211"/>
              <a:gd name="connsiteY22" fmla="*/ 477672 h 510417"/>
              <a:gd name="connsiteX23" fmla="*/ 117790 w 295211"/>
              <a:gd name="connsiteY23" fmla="*/ 470848 h 510417"/>
              <a:gd name="connsiteX24" fmla="*/ 199676 w 295211"/>
              <a:gd name="connsiteY24" fmla="*/ 470848 h 510417"/>
              <a:gd name="connsiteX25" fmla="*/ 220148 w 295211"/>
              <a:gd name="connsiteY25" fmla="*/ 457200 h 510417"/>
              <a:gd name="connsiteX26" fmla="*/ 226972 w 295211"/>
              <a:gd name="connsiteY26" fmla="*/ 368490 h 510417"/>
              <a:gd name="connsiteX27" fmla="*/ 261091 w 295211"/>
              <a:gd name="connsiteY27" fmla="*/ 327547 h 510417"/>
              <a:gd name="connsiteX28" fmla="*/ 274739 w 295211"/>
              <a:gd name="connsiteY28" fmla="*/ 307075 h 510417"/>
              <a:gd name="connsiteX29" fmla="*/ 267915 w 295211"/>
              <a:gd name="connsiteY29" fmla="*/ 266132 h 510417"/>
              <a:gd name="connsiteX30" fmla="*/ 254267 w 295211"/>
              <a:gd name="connsiteY30" fmla="*/ 225188 h 510417"/>
              <a:gd name="connsiteX31" fmla="*/ 288387 w 295211"/>
              <a:gd name="connsiteY31" fmla="*/ 177421 h 510417"/>
              <a:gd name="connsiteX32" fmla="*/ 295211 w 295211"/>
              <a:gd name="connsiteY32" fmla="*/ 156950 h 510417"/>
              <a:gd name="connsiteX33" fmla="*/ 281563 w 295211"/>
              <a:gd name="connsiteY33" fmla="*/ 129654 h 51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95211" h="510417">
                <a:moveTo>
                  <a:pt x="281563" y="129654"/>
                </a:moveTo>
                <a:cubicBezTo>
                  <a:pt x="280426" y="121693"/>
                  <a:pt x="288387" y="116375"/>
                  <a:pt x="288387" y="109182"/>
                </a:cubicBezTo>
                <a:cubicBezTo>
                  <a:pt x="288387" y="101989"/>
                  <a:pt x="283308" y="95689"/>
                  <a:pt x="281563" y="88711"/>
                </a:cubicBezTo>
                <a:cubicBezTo>
                  <a:pt x="269757" y="41490"/>
                  <a:pt x="283558" y="67819"/>
                  <a:pt x="261091" y="34120"/>
                </a:cubicBezTo>
                <a:cubicBezTo>
                  <a:pt x="258816" y="27296"/>
                  <a:pt x="260120" y="17829"/>
                  <a:pt x="254267" y="13648"/>
                </a:cubicBezTo>
                <a:cubicBezTo>
                  <a:pt x="242561" y="5286"/>
                  <a:pt x="213324" y="0"/>
                  <a:pt x="213324" y="0"/>
                </a:cubicBezTo>
                <a:cubicBezTo>
                  <a:pt x="204225" y="2275"/>
                  <a:pt x="195011" y="4129"/>
                  <a:pt x="186028" y="6824"/>
                </a:cubicBezTo>
                <a:cubicBezTo>
                  <a:pt x="172249" y="10958"/>
                  <a:pt x="159383" y="18883"/>
                  <a:pt x="145085" y="20472"/>
                </a:cubicBezTo>
                <a:lnTo>
                  <a:pt x="22255" y="34120"/>
                </a:lnTo>
                <a:cubicBezTo>
                  <a:pt x="12119" y="64530"/>
                  <a:pt x="0" y="78319"/>
                  <a:pt x="15431" y="109182"/>
                </a:cubicBezTo>
                <a:cubicBezTo>
                  <a:pt x="19747" y="117814"/>
                  <a:pt x="29079" y="122830"/>
                  <a:pt x="35903" y="129654"/>
                </a:cubicBezTo>
                <a:cubicBezTo>
                  <a:pt x="44292" y="154820"/>
                  <a:pt x="47528" y="153245"/>
                  <a:pt x="35903" y="184245"/>
                </a:cubicBezTo>
                <a:cubicBezTo>
                  <a:pt x="33023" y="191924"/>
                  <a:pt x="25586" y="197222"/>
                  <a:pt x="22255" y="204717"/>
                </a:cubicBezTo>
                <a:cubicBezTo>
                  <a:pt x="16412" y="217863"/>
                  <a:pt x="8608" y="245660"/>
                  <a:pt x="8608" y="245660"/>
                </a:cubicBezTo>
                <a:cubicBezTo>
                  <a:pt x="10882" y="257033"/>
                  <a:pt x="11359" y="268919"/>
                  <a:pt x="15431" y="279779"/>
                </a:cubicBezTo>
                <a:cubicBezTo>
                  <a:pt x="18311" y="287458"/>
                  <a:pt x="25411" y="292915"/>
                  <a:pt x="29079" y="300251"/>
                </a:cubicBezTo>
                <a:cubicBezTo>
                  <a:pt x="32296" y="306685"/>
                  <a:pt x="33628" y="313899"/>
                  <a:pt x="35903" y="320723"/>
                </a:cubicBezTo>
                <a:cubicBezTo>
                  <a:pt x="33628" y="352568"/>
                  <a:pt x="33815" y="384684"/>
                  <a:pt x="29079" y="416257"/>
                </a:cubicBezTo>
                <a:cubicBezTo>
                  <a:pt x="26945" y="430484"/>
                  <a:pt x="19980" y="443552"/>
                  <a:pt x="15431" y="457200"/>
                </a:cubicBezTo>
                <a:lnTo>
                  <a:pt x="8608" y="477672"/>
                </a:lnTo>
                <a:cubicBezTo>
                  <a:pt x="10882" y="486770"/>
                  <a:pt x="6811" y="501273"/>
                  <a:pt x="15431" y="504967"/>
                </a:cubicBezTo>
                <a:cubicBezTo>
                  <a:pt x="28148" y="510417"/>
                  <a:pt x="42868" y="501145"/>
                  <a:pt x="56375" y="498144"/>
                </a:cubicBezTo>
                <a:cubicBezTo>
                  <a:pt x="87245" y="491284"/>
                  <a:pt x="67876" y="492393"/>
                  <a:pt x="97318" y="477672"/>
                </a:cubicBezTo>
                <a:cubicBezTo>
                  <a:pt x="103752" y="474455"/>
                  <a:pt x="110966" y="473123"/>
                  <a:pt x="117790" y="470848"/>
                </a:cubicBezTo>
                <a:cubicBezTo>
                  <a:pt x="155107" y="474994"/>
                  <a:pt x="170576" y="485398"/>
                  <a:pt x="199676" y="470848"/>
                </a:cubicBezTo>
                <a:cubicBezTo>
                  <a:pt x="207012" y="467180"/>
                  <a:pt x="213324" y="461749"/>
                  <a:pt x="220148" y="457200"/>
                </a:cubicBezTo>
                <a:cubicBezTo>
                  <a:pt x="222423" y="427630"/>
                  <a:pt x="221507" y="397639"/>
                  <a:pt x="226972" y="368490"/>
                </a:cubicBezTo>
                <a:cubicBezTo>
                  <a:pt x="229432" y="355370"/>
                  <a:pt x="254282" y="335718"/>
                  <a:pt x="261091" y="327547"/>
                </a:cubicBezTo>
                <a:cubicBezTo>
                  <a:pt x="266342" y="321247"/>
                  <a:pt x="270190" y="313899"/>
                  <a:pt x="274739" y="307075"/>
                </a:cubicBezTo>
                <a:cubicBezTo>
                  <a:pt x="272464" y="293427"/>
                  <a:pt x="271271" y="279555"/>
                  <a:pt x="267915" y="266132"/>
                </a:cubicBezTo>
                <a:cubicBezTo>
                  <a:pt x="264426" y="252175"/>
                  <a:pt x="254267" y="225188"/>
                  <a:pt x="254267" y="225188"/>
                </a:cubicBezTo>
                <a:cubicBezTo>
                  <a:pt x="270190" y="177421"/>
                  <a:pt x="254267" y="188794"/>
                  <a:pt x="288387" y="177421"/>
                </a:cubicBezTo>
                <a:cubicBezTo>
                  <a:pt x="290662" y="170597"/>
                  <a:pt x="295211" y="164143"/>
                  <a:pt x="295211" y="156950"/>
                </a:cubicBezTo>
                <a:cubicBezTo>
                  <a:pt x="295211" y="133485"/>
                  <a:pt x="282700" y="137615"/>
                  <a:pt x="281563" y="129654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742434" y="4988257"/>
            <a:ext cx="528951" cy="388961"/>
          </a:xfrm>
          <a:custGeom>
            <a:avLst/>
            <a:gdLst>
              <a:gd name="connsiteX0" fmla="*/ 477672 w 528951"/>
              <a:gd name="connsiteY0" fmla="*/ 232012 h 388961"/>
              <a:gd name="connsiteX1" fmla="*/ 491320 w 528951"/>
              <a:gd name="connsiteY1" fmla="*/ 191068 h 388961"/>
              <a:gd name="connsiteX2" fmla="*/ 518615 w 528951"/>
              <a:gd name="connsiteY2" fmla="*/ 143301 h 388961"/>
              <a:gd name="connsiteX3" fmla="*/ 511791 w 528951"/>
              <a:gd name="connsiteY3" fmla="*/ 34119 h 388961"/>
              <a:gd name="connsiteX4" fmla="*/ 464024 w 528951"/>
              <a:gd name="connsiteY4" fmla="*/ 40943 h 388961"/>
              <a:gd name="connsiteX5" fmla="*/ 423081 w 528951"/>
              <a:gd name="connsiteY5" fmla="*/ 54591 h 388961"/>
              <a:gd name="connsiteX6" fmla="*/ 327546 w 528951"/>
              <a:gd name="connsiteY6" fmla="*/ 47767 h 388961"/>
              <a:gd name="connsiteX7" fmla="*/ 300251 w 528951"/>
              <a:gd name="connsiteY7" fmla="*/ 40943 h 388961"/>
              <a:gd name="connsiteX8" fmla="*/ 218364 w 528951"/>
              <a:gd name="connsiteY8" fmla="*/ 27295 h 388961"/>
              <a:gd name="connsiteX9" fmla="*/ 197893 w 528951"/>
              <a:gd name="connsiteY9" fmla="*/ 13647 h 388961"/>
              <a:gd name="connsiteX10" fmla="*/ 150126 w 528951"/>
              <a:gd name="connsiteY10" fmla="*/ 0 h 388961"/>
              <a:gd name="connsiteX11" fmla="*/ 81887 w 528951"/>
              <a:gd name="connsiteY11" fmla="*/ 13647 h 388961"/>
              <a:gd name="connsiteX12" fmla="*/ 61415 w 528951"/>
              <a:gd name="connsiteY12" fmla="*/ 20471 h 388961"/>
              <a:gd name="connsiteX13" fmla="*/ 40943 w 528951"/>
              <a:gd name="connsiteY13" fmla="*/ 34119 h 388961"/>
              <a:gd name="connsiteX14" fmla="*/ 34120 w 528951"/>
              <a:gd name="connsiteY14" fmla="*/ 54591 h 388961"/>
              <a:gd name="connsiteX15" fmla="*/ 13648 w 528951"/>
              <a:gd name="connsiteY15" fmla="*/ 61415 h 388961"/>
              <a:gd name="connsiteX16" fmla="*/ 0 w 528951"/>
              <a:gd name="connsiteY16" fmla="*/ 102358 h 388961"/>
              <a:gd name="connsiteX17" fmla="*/ 6824 w 528951"/>
              <a:gd name="connsiteY17" fmla="*/ 143301 h 388961"/>
              <a:gd name="connsiteX18" fmla="*/ 27296 w 528951"/>
              <a:gd name="connsiteY18" fmla="*/ 156949 h 388961"/>
              <a:gd name="connsiteX19" fmla="*/ 88711 w 528951"/>
              <a:gd name="connsiteY19" fmla="*/ 184244 h 388961"/>
              <a:gd name="connsiteX20" fmla="*/ 102358 w 528951"/>
              <a:gd name="connsiteY20" fmla="*/ 204716 h 388961"/>
              <a:gd name="connsiteX21" fmla="*/ 163773 w 528951"/>
              <a:gd name="connsiteY21" fmla="*/ 232012 h 388961"/>
              <a:gd name="connsiteX22" fmla="*/ 184245 w 528951"/>
              <a:gd name="connsiteY22" fmla="*/ 238836 h 388961"/>
              <a:gd name="connsiteX23" fmla="*/ 238836 w 528951"/>
              <a:gd name="connsiteY23" fmla="*/ 272955 h 388961"/>
              <a:gd name="connsiteX24" fmla="*/ 279779 w 528951"/>
              <a:gd name="connsiteY24" fmla="*/ 300250 h 388961"/>
              <a:gd name="connsiteX25" fmla="*/ 293427 w 528951"/>
              <a:gd name="connsiteY25" fmla="*/ 320722 h 388961"/>
              <a:gd name="connsiteX26" fmla="*/ 313899 w 528951"/>
              <a:gd name="connsiteY26" fmla="*/ 327546 h 388961"/>
              <a:gd name="connsiteX27" fmla="*/ 354842 w 528951"/>
              <a:gd name="connsiteY27" fmla="*/ 354842 h 388961"/>
              <a:gd name="connsiteX28" fmla="*/ 354842 w 528951"/>
              <a:gd name="connsiteY28" fmla="*/ 354842 h 388961"/>
              <a:gd name="connsiteX29" fmla="*/ 375314 w 528951"/>
              <a:gd name="connsiteY29" fmla="*/ 375313 h 388961"/>
              <a:gd name="connsiteX30" fmla="*/ 416257 w 528951"/>
              <a:gd name="connsiteY30" fmla="*/ 388961 h 388961"/>
              <a:gd name="connsiteX31" fmla="*/ 443552 w 528951"/>
              <a:gd name="connsiteY31" fmla="*/ 382137 h 388961"/>
              <a:gd name="connsiteX32" fmla="*/ 464024 w 528951"/>
              <a:gd name="connsiteY32" fmla="*/ 375313 h 388961"/>
              <a:gd name="connsiteX33" fmla="*/ 477672 w 528951"/>
              <a:gd name="connsiteY33" fmla="*/ 334370 h 388961"/>
              <a:gd name="connsiteX34" fmla="*/ 477672 w 528951"/>
              <a:gd name="connsiteY34" fmla="*/ 232012 h 388961"/>
              <a:gd name="connsiteX35" fmla="*/ 477672 w 528951"/>
              <a:gd name="connsiteY35" fmla="*/ 232012 h 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8951" h="388961">
                <a:moveTo>
                  <a:pt x="477672" y="232012"/>
                </a:moveTo>
                <a:cubicBezTo>
                  <a:pt x="479947" y="225188"/>
                  <a:pt x="484886" y="203936"/>
                  <a:pt x="491320" y="191068"/>
                </a:cubicBezTo>
                <a:cubicBezTo>
                  <a:pt x="508635" y="156437"/>
                  <a:pt x="499324" y="172237"/>
                  <a:pt x="518615" y="143301"/>
                </a:cubicBezTo>
                <a:cubicBezTo>
                  <a:pt x="516340" y="106907"/>
                  <a:pt x="528951" y="66294"/>
                  <a:pt x="511791" y="34119"/>
                </a:cubicBezTo>
                <a:cubicBezTo>
                  <a:pt x="504222" y="19927"/>
                  <a:pt x="479696" y="37326"/>
                  <a:pt x="464024" y="40943"/>
                </a:cubicBezTo>
                <a:cubicBezTo>
                  <a:pt x="450006" y="44178"/>
                  <a:pt x="423081" y="54591"/>
                  <a:pt x="423081" y="54591"/>
                </a:cubicBezTo>
                <a:cubicBezTo>
                  <a:pt x="391236" y="52316"/>
                  <a:pt x="359277" y="51293"/>
                  <a:pt x="327546" y="47767"/>
                </a:cubicBezTo>
                <a:cubicBezTo>
                  <a:pt x="318225" y="46731"/>
                  <a:pt x="309502" y="42485"/>
                  <a:pt x="300251" y="40943"/>
                </a:cubicBezTo>
                <a:cubicBezTo>
                  <a:pt x="204402" y="24968"/>
                  <a:pt x="279792" y="42652"/>
                  <a:pt x="218364" y="27295"/>
                </a:cubicBezTo>
                <a:cubicBezTo>
                  <a:pt x="211540" y="22746"/>
                  <a:pt x="205228" y="17315"/>
                  <a:pt x="197893" y="13647"/>
                </a:cubicBezTo>
                <a:cubicBezTo>
                  <a:pt x="188109" y="8755"/>
                  <a:pt x="158863" y="2184"/>
                  <a:pt x="150126" y="0"/>
                </a:cubicBezTo>
                <a:cubicBezTo>
                  <a:pt x="117962" y="5361"/>
                  <a:pt x="110384" y="5505"/>
                  <a:pt x="81887" y="13647"/>
                </a:cubicBezTo>
                <a:cubicBezTo>
                  <a:pt x="74971" y="15623"/>
                  <a:pt x="67849" y="17254"/>
                  <a:pt x="61415" y="20471"/>
                </a:cubicBezTo>
                <a:cubicBezTo>
                  <a:pt x="54079" y="24139"/>
                  <a:pt x="47767" y="29570"/>
                  <a:pt x="40943" y="34119"/>
                </a:cubicBezTo>
                <a:cubicBezTo>
                  <a:pt x="38669" y="40943"/>
                  <a:pt x="39206" y="49505"/>
                  <a:pt x="34120" y="54591"/>
                </a:cubicBezTo>
                <a:cubicBezTo>
                  <a:pt x="29034" y="59677"/>
                  <a:pt x="17829" y="55562"/>
                  <a:pt x="13648" y="61415"/>
                </a:cubicBezTo>
                <a:cubicBezTo>
                  <a:pt x="5286" y="73121"/>
                  <a:pt x="0" y="102358"/>
                  <a:pt x="0" y="102358"/>
                </a:cubicBezTo>
                <a:cubicBezTo>
                  <a:pt x="2275" y="116006"/>
                  <a:pt x="636" y="130926"/>
                  <a:pt x="6824" y="143301"/>
                </a:cubicBezTo>
                <a:cubicBezTo>
                  <a:pt x="10492" y="150637"/>
                  <a:pt x="19801" y="153618"/>
                  <a:pt x="27296" y="156949"/>
                </a:cubicBezTo>
                <a:cubicBezTo>
                  <a:pt x="100387" y="189434"/>
                  <a:pt x="42377" y="153357"/>
                  <a:pt x="88711" y="184244"/>
                </a:cubicBezTo>
                <a:cubicBezTo>
                  <a:pt x="93260" y="191068"/>
                  <a:pt x="96559" y="198917"/>
                  <a:pt x="102358" y="204716"/>
                </a:cubicBezTo>
                <a:cubicBezTo>
                  <a:pt x="118578" y="220936"/>
                  <a:pt x="143504" y="225256"/>
                  <a:pt x="163773" y="232012"/>
                </a:cubicBezTo>
                <a:lnTo>
                  <a:pt x="184245" y="238836"/>
                </a:lnTo>
                <a:cubicBezTo>
                  <a:pt x="216984" y="287942"/>
                  <a:pt x="170623" y="227480"/>
                  <a:pt x="238836" y="272955"/>
                </a:cubicBezTo>
                <a:lnTo>
                  <a:pt x="279779" y="300250"/>
                </a:lnTo>
                <a:cubicBezTo>
                  <a:pt x="284328" y="307074"/>
                  <a:pt x="287023" y="315599"/>
                  <a:pt x="293427" y="320722"/>
                </a:cubicBezTo>
                <a:cubicBezTo>
                  <a:pt x="299044" y="325216"/>
                  <a:pt x="307611" y="324053"/>
                  <a:pt x="313899" y="327546"/>
                </a:cubicBezTo>
                <a:cubicBezTo>
                  <a:pt x="328237" y="335512"/>
                  <a:pt x="341194" y="345743"/>
                  <a:pt x="354842" y="354842"/>
                </a:cubicBezTo>
                <a:lnTo>
                  <a:pt x="354842" y="354842"/>
                </a:lnTo>
                <a:cubicBezTo>
                  <a:pt x="361666" y="361666"/>
                  <a:pt x="366878" y="370626"/>
                  <a:pt x="375314" y="375313"/>
                </a:cubicBezTo>
                <a:cubicBezTo>
                  <a:pt x="387890" y="382299"/>
                  <a:pt x="416257" y="388961"/>
                  <a:pt x="416257" y="388961"/>
                </a:cubicBezTo>
                <a:cubicBezTo>
                  <a:pt x="425355" y="386686"/>
                  <a:pt x="434534" y="384713"/>
                  <a:pt x="443552" y="382137"/>
                </a:cubicBezTo>
                <a:cubicBezTo>
                  <a:pt x="450468" y="380161"/>
                  <a:pt x="459843" y="381166"/>
                  <a:pt x="464024" y="375313"/>
                </a:cubicBezTo>
                <a:cubicBezTo>
                  <a:pt x="472386" y="363607"/>
                  <a:pt x="477672" y="334370"/>
                  <a:pt x="477672" y="334370"/>
                </a:cubicBezTo>
                <a:cubicBezTo>
                  <a:pt x="472327" y="291610"/>
                  <a:pt x="465208" y="273559"/>
                  <a:pt x="477672" y="232012"/>
                </a:cubicBezTo>
                <a:lnTo>
                  <a:pt x="477672" y="232012"/>
                </a:ln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2487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260847" y="1065088"/>
            <a:ext cx="4482603" cy="4293080"/>
            <a:chOff x="265174" y="1084138"/>
            <a:chExt cx="4482603" cy="4293080"/>
          </a:xfrm>
          <a:solidFill>
            <a:srgbClr val="FFFFFF">
              <a:alpha val="69804"/>
            </a:srgbClr>
          </a:solidFill>
        </p:grpSpPr>
        <p:sp>
          <p:nvSpPr>
            <p:cNvPr id="41" name="Freeform 40"/>
            <p:cNvSpPr/>
            <p:nvPr/>
          </p:nvSpPr>
          <p:spPr>
            <a:xfrm>
              <a:off x="1583140" y="1084138"/>
              <a:ext cx="1050040" cy="997146"/>
            </a:xfrm>
            <a:custGeom>
              <a:avLst/>
              <a:gdLst>
                <a:gd name="connsiteX0" fmla="*/ 777923 w 1050040"/>
                <a:gd name="connsiteY0" fmla="*/ 7683 h 997146"/>
                <a:gd name="connsiteX1" fmla="*/ 696036 w 1050040"/>
                <a:gd name="connsiteY1" fmla="*/ 28155 h 997146"/>
                <a:gd name="connsiteX2" fmla="*/ 675564 w 1050040"/>
                <a:gd name="connsiteY2" fmla="*/ 41802 h 997146"/>
                <a:gd name="connsiteX3" fmla="*/ 634621 w 1050040"/>
                <a:gd name="connsiteY3" fmla="*/ 55450 h 997146"/>
                <a:gd name="connsiteX4" fmla="*/ 607326 w 1050040"/>
                <a:gd name="connsiteY4" fmla="*/ 69098 h 997146"/>
                <a:gd name="connsiteX5" fmla="*/ 586854 w 1050040"/>
                <a:gd name="connsiteY5" fmla="*/ 82746 h 997146"/>
                <a:gd name="connsiteX6" fmla="*/ 545911 w 1050040"/>
                <a:gd name="connsiteY6" fmla="*/ 89569 h 997146"/>
                <a:gd name="connsiteX7" fmla="*/ 552735 w 1050040"/>
                <a:gd name="connsiteY7" fmla="*/ 164632 h 997146"/>
                <a:gd name="connsiteX8" fmla="*/ 573206 w 1050040"/>
                <a:gd name="connsiteY8" fmla="*/ 171456 h 997146"/>
                <a:gd name="connsiteX9" fmla="*/ 566382 w 1050040"/>
                <a:gd name="connsiteY9" fmla="*/ 246519 h 997146"/>
                <a:gd name="connsiteX10" fmla="*/ 545911 w 1050040"/>
                <a:gd name="connsiteY10" fmla="*/ 307934 h 997146"/>
                <a:gd name="connsiteX11" fmla="*/ 525439 w 1050040"/>
                <a:gd name="connsiteY11" fmla="*/ 348877 h 997146"/>
                <a:gd name="connsiteX12" fmla="*/ 477672 w 1050040"/>
                <a:gd name="connsiteY12" fmla="*/ 355701 h 997146"/>
                <a:gd name="connsiteX13" fmla="*/ 402609 w 1050040"/>
                <a:gd name="connsiteY13" fmla="*/ 355701 h 997146"/>
                <a:gd name="connsiteX14" fmla="*/ 382138 w 1050040"/>
                <a:gd name="connsiteY14" fmla="*/ 369349 h 997146"/>
                <a:gd name="connsiteX15" fmla="*/ 313899 w 1050040"/>
                <a:gd name="connsiteY15" fmla="*/ 382996 h 997146"/>
                <a:gd name="connsiteX16" fmla="*/ 293427 w 1050040"/>
                <a:gd name="connsiteY16" fmla="*/ 403468 h 997146"/>
                <a:gd name="connsiteX17" fmla="*/ 361666 w 1050040"/>
                <a:gd name="connsiteY17" fmla="*/ 410292 h 997146"/>
                <a:gd name="connsiteX18" fmla="*/ 375314 w 1050040"/>
                <a:gd name="connsiteY18" fmla="*/ 451235 h 997146"/>
                <a:gd name="connsiteX19" fmla="*/ 361666 w 1050040"/>
                <a:gd name="connsiteY19" fmla="*/ 471707 h 997146"/>
                <a:gd name="connsiteX20" fmla="*/ 341194 w 1050040"/>
                <a:gd name="connsiteY20" fmla="*/ 478531 h 997146"/>
                <a:gd name="connsiteX21" fmla="*/ 334370 w 1050040"/>
                <a:gd name="connsiteY21" fmla="*/ 505826 h 997146"/>
                <a:gd name="connsiteX22" fmla="*/ 300251 w 1050040"/>
                <a:gd name="connsiteY22" fmla="*/ 533122 h 997146"/>
                <a:gd name="connsiteX23" fmla="*/ 245660 w 1050040"/>
                <a:gd name="connsiteY23" fmla="*/ 567241 h 997146"/>
                <a:gd name="connsiteX24" fmla="*/ 225188 w 1050040"/>
                <a:gd name="connsiteY24" fmla="*/ 574065 h 997146"/>
                <a:gd name="connsiteX25" fmla="*/ 204717 w 1050040"/>
                <a:gd name="connsiteY25" fmla="*/ 587713 h 997146"/>
                <a:gd name="connsiteX26" fmla="*/ 184245 w 1050040"/>
                <a:gd name="connsiteY26" fmla="*/ 594537 h 997146"/>
                <a:gd name="connsiteX27" fmla="*/ 204717 w 1050040"/>
                <a:gd name="connsiteY27" fmla="*/ 608184 h 997146"/>
                <a:gd name="connsiteX28" fmla="*/ 245660 w 1050040"/>
                <a:gd name="connsiteY28" fmla="*/ 615008 h 997146"/>
                <a:gd name="connsiteX29" fmla="*/ 266132 w 1050040"/>
                <a:gd name="connsiteY29" fmla="*/ 635480 h 997146"/>
                <a:gd name="connsiteX30" fmla="*/ 279779 w 1050040"/>
                <a:gd name="connsiteY30" fmla="*/ 669599 h 997146"/>
                <a:gd name="connsiteX31" fmla="*/ 320723 w 1050040"/>
                <a:gd name="connsiteY31" fmla="*/ 676423 h 997146"/>
                <a:gd name="connsiteX32" fmla="*/ 334370 w 1050040"/>
                <a:gd name="connsiteY32" fmla="*/ 696895 h 997146"/>
                <a:gd name="connsiteX33" fmla="*/ 341194 w 1050040"/>
                <a:gd name="connsiteY33" fmla="*/ 717366 h 997146"/>
                <a:gd name="connsiteX34" fmla="*/ 361666 w 1050040"/>
                <a:gd name="connsiteY34" fmla="*/ 731014 h 997146"/>
                <a:gd name="connsiteX35" fmla="*/ 382138 w 1050040"/>
                <a:gd name="connsiteY35" fmla="*/ 724190 h 997146"/>
                <a:gd name="connsiteX36" fmla="*/ 402609 w 1050040"/>
                <a:gd name="connsiteY36" fmla="*/ 710543 h 997146"/>
                <a:gd name="connsiteX37" fmla="*/ 450376 w 1050040"/>
                <a:gd name="connsiteY37" fmla="*/ 703719 h 997146"/>
                <a:gd name="connsiteX38" fmla="*/ 498144 w 1050040"/>
                <a:gd name="connsiteY38" fmla="*/ 703719 h 997146"/>
                <a:gd name="connsiteX39" fmla="*/ 457200 w 1050040"/>
                <a:gd name="connsiteY39" fmla="*/ 724190 h 997146"/>
                <a:gd name="connsiteX40" fmla="*/ 443553 w 1050040"/>
                <a:gd name="connsiteY40" fmla="*/ 744662 h 997146"/>
                <a:gd name="connsiteX41" fmla="*/ 382138 w 1050040"/>
                <a:gd name="connsiteY41" fmla="*/ 778781 h 997146"/>
                <a:gd name="connsiteX42" fmla="*/ 320723 w 1050040"/>
                <a:gd name="connsiteY42" fmla="*/ 771958 h 997146"/>
                <a:gd name="connsiteX43" fmla="*/ 300251 w 1050040"/>
                <a:gd name="connsiteY43" fmla="*/ 765134 h 997146"/>
                <a:gd name="connsiteX44" fmla="*/ 245660 w 1050040"/>
                <a:gd name="connsiteY44" fmla="*/ 778781 h 997146"/>
                <a:gd name="connsiteX45" fmla="*/ 238836 w 1050040"/>
                <a:gd name="connsiteY45" fmla="*/ 799253 h 997146"/>
                <a:gd name="connsiteX46" fmla="*/ 211541 w 1050040"/>
                <a:gd name="connsiteY46" fmla="*/ 806077 h 997146"/>
                <a:gd name="connsiteX47" fmla="*/ 156950 w 1050040"/>
                <a:gd name="connsiteY47" fmla="*/ 812901 h 997146"/>
                <a:gd name="connsiteX48" fmla="*/ 129654 w 1050040"/>
                <a:gd name="connsiteY48" fmla="*/ 840196 h 997146"/>
                <a:gd name="connsiteX49" fmla="*/ 88711 w 1050040"/>
                <a:gd name="connsiteY49" fmla="*/ 860668 h 997146"/>
                <a:gd name="connsiteX50" fmla="*/ 81887 w 1050040"/>
                <a:gd name="connsiteY50" fmla="*/ 881140 h 997146"/>
                <a:gd name="connsiteX51" fmla="*/ 20472 w 1050040"/>
                <a:gd name="connsiteY51" fmla="*/ 908435 h 997146"/>
                <a:gd name="connsiteX52" fmla="*/ 0 w 1050040"/>
                <a:gd name="connsiteY52" fmla="*/ 922083 h 997146"/>
                <a:gd name="connsiteX53" fmla="*/ 20472 w 1050040"/>
                <a:gd name="connsiteY53" fmla="*/ 935731 h 997146"/>
                <a:gd name="connsiteX54" fmla="*/ 27296 w 1050040"/>
                <a:gd name="connsiteY54" fmla="*/ 956202 h 997146"/>
                <a:gd name="connsiteX55" fmla="*/ 68239 w 1050040"/>
                <a:gd name="connsiteY55" fmla="*/ 942555 h 997146"/>
                <a:gd name="connsiteX56" fmla="*/ 88711 w 1050040"/>
                <a:gd name="connsiteY56" fmla="*/ 935731 h 997146"/>
                <a:gd name="connsiteX57" fmla="*/ 109182 w 1050040"/>
                <a:gd name="connsiteY57" fmla="*/ 922083 h 997146"/>
                <a:gd name="connsiteX58" fmla="*/ 184245 w 1050040"/>
                <a:gd name="connsiteY58" fmla="*/ 928907 h 997146"/>
                <a:gd name="connsiteX59" fmla="*/ 225188 w 1050040"/>
                <a:gd name="connsiteY59" fmla="*/ 963026 h 997146"/>
                <a:gd name="connsiteX60" fmla="*/ 245660 w 1050040"/>
                <a:gd name="connsiteY60" fmla="*/ 969850 h 997146"/>
                <a:gd name="connsiteX61" fmla="*/ 272956 w 1050040"/>
                <a:gd name="connsiteY61" fmla="*/ 942555 h 997146"/>
                <a:gd name="connsiteX62" fmla="*/ 293427 w 1050040"/>
                <a:gd name="connsiteY62" fmla="*/ 928907 h 997146"/>
                <a:gd name="connsiteX63" fmla="*/ 300251 w 1050040"/>
                <a:gd name="connsiteY63" fmla="*/ 908435 h 997146"/>
                <a:gd name="connsiteX64" fmla="*/ 368490 w 1050040"/>
                <a:gd name="connsiteY64" fmla="*/ 901611 h 997146"/>
                <a:gd name="connsiteX65" fmla="*/ 402609 w 1050040"/>
                <a:gd name="connsiteY65" fmla="*/ 935731 h 997146"/>
                <a:gd name="connsiteX66" fmla="*/ 423081 w 1050040"/>
                <a:gd name="connsiteY66" fmla="*/ 949378 h 997146"/>
                <a:gd name="connsiteX67" fmla="*/ 470848 w 1050040"/>
                <a:gd name="connsiteY67" fmla="*/ 942555 h 997146"/>
                <a:gd name="connsiteX68" fmla="*/ 498144 w 1050040"/>
                <a:gd name="connsiteY68" fmla="*/ 949378 h 997146"/>
                <a:gd name="connsiteX69" fmla="*/ 518615 w 1050040"/>
                <a:gd name="connsiteY69" fmla="*/ 942555 h 997146"/>
                <a:gd name="connsiteX70" fmla="*/ 566382 w 1050040"/>
                <a:gd name="connsiteY70" fmla="*/ 928907 h 997146"/>
                <a:gd name="connsiteX71" fmla="*/ 586854 w 1050040"/>
                <a:gd name="connsiteY71" fmla="*/ 915259 h 997146"/>
                <a:gd name="connsiteX72" fmla="*/ 607326 w 1050040"/>
                <a:gd name="connsiteY72" fmla="*/ 922083 h 997146"/>
                <a:gd name="connsiteX73" fmla="*/ 634621 w 1050040"/>
                <a:gd name="connsiteY73" fmla="*/ 928907 h 997146"/>
                <a:gd name="connsiteX74" fmla="*/ 655093 w 1050040"/>
                <a:gd name="connsiteY74" fmla="*/ 949378 h 997146"/>
                <a:gd name="connsiteX75" fmla="*/ 689212 w 1050040"/>
                <a:gd name="connsiteY75" fmla="*/ 983498 h 997146"/>
                <a:gd name="connsiteX76" fmla="*/ 757451 w 1050040"/>
                <a:gd name="connsiteY76" fmla="*/ 990322 h 997146"/>
                <a:gd name="connsiteX77" fmla="*/ 791570 w 1050040"/>
                <a:gd name="connsiteY77" fmla="*/ 997146 h 997146"/>
                <a:gd name="connsiteX78" fmla="*/ 893929 w 1050040"/>
                <a:gd name="connsiteY78" fmla="*/ 976674 h 997146"/>
                <a:gd name="connsiteX79" fmla="*/ 914400 w 1050040"/>
                <a:gd name="connsiteY79" fmla="*/ 969850 h 997146"/>
                <a:gd name="connsiteX80" fmla="*/ 934872 w 1050040"/>
                <a:gd name="connsiteY80" fmla="*/ 963026 h 997146"/>
                <a:gd name="connsiteX81" fmla="*/ 928048 w 1050040"/>
                <a:gd name="connsiteY81" fmla="*/ 908435 h 997146"/>
                <a:gd name="connsiteX82" fmla="*/ 839338 w 1050040"/>
                <a:gd name="connsiteY82" fmla="*/ 887963 h 997146"/>
                <a:gd name="connsiteX83" fmla="*/ 839338 w 1050040"/>
                <a:gd name="connsiteY83" fmla="*/ 833372 h 997146"/>
                <a:gd name="connsiteX84" fmla="*/ 887105 w 1050040"/>
                <a:gd name="connsiteY84" fmla="*/ 826549 h 997146"/>
                <a:gd name="connsiteX85" fmla="*/ 914400 w 1050040"/>
                <a:gd name="connsiteY85" fmla="*/ 819725 h 997146"/>
                <a:gd name="connsiteX86" fmla="*/ 955344 w 1050040"/>
                <a:gd name="connsiteY86" fmla="*/ 806077 h 997146"/>
                <a:gd name="connsiteX87" fmla="*/ 968991 w 1050040"/>
                <a:gd name="connsiteY87" fmla="*/ 785605 h 997146"/>
                <a:gd name="connsiteX88" fmla="*/ 989463 w 1050040"/>
                <a:gd name="connsiteY88" fmla="*/ 771958 h 997146"/>
                <a:gd name="connsiteX89" fmla="*/ 1016759 w 1050040"/>
                <a:gd name="connsiteY89" fmla="*/ 731014 h 997146"/>
                <a:gd name="connsiteX90" fmla="*/ 1023582 w 1050040"/>
                <a:gd name="connsiteY90" fmla="*/ 710543 h 997146"/>
                <a:gd name="connsiteX91" fmla="*/ 1044054 w 1050040"/>
                <a:gd name="connsiteY91" fmla="*/ 669599 h 997146"/>
                <a:gd name="connsiteX92" fmla="*/ 1023582 w 1050040"/>
                <a:gd name="connsiteY92" fmla="*/ 608184 h 997146"/>
                <a:gd name="connsiteX93" fmla="*/ 1016759 w 1050040"/>
                <a:gd name="connsiteY93" fmla="*/ 580889 h 997146"/>
                <a:gd name="connsiteX94" fmla="*/ 996287 w 1050040"/>
                <a:gd name="connsiteY94" fmla="*/ 574065 h 997146"/>
                <a:gd name="connsiteX95" fmla="*/ 866633 w 1050040"/>
                <a:gd name="connsiteY95" fmla="*/ 567241 h 997146"/>
                <a:gd name="connsiteX96" fmla="*/ 859809 w 1050040"/>
                <a:gd name="connsiteY96" fmla="*/ 546769 h 997146"/>
                <a:gd name="connsiteX97" fmla="*/ 887105 w 1050040"/>
                <a:gd name="connsiteY97" fmla="*/ 512650 h 997146"/>
                <a:gd name="connsiteX98" fmla="*/ 893929 w 1050040"/>
                <a:gd name="connsiteY98" fmla="*/ 444411 h 997146"/>
                <a:gd name="connsiteX99" fmla="*/ 873457 w 1050040"/>
                <a:gd name="connsiteY99" fmla="*/ 430763 h 997146"/>
                <a:gd name="connsiteX100" fmla="*/ 866633 w 1050040"/>
                <a:gd name="connsiteY100" fmla="*/ 410292 h 997146"/>
                <a:gd name="connsiteX101" fmla="*/ 907576 w 1050040"/>
                <a:gd name="connsiteY101" fmla="*/ 410292 h 997146"/>
                <a:gd name="connsiteX102" fmla="*/ 914400 w 1050040"/>
                <a:gd name="connsiteY102" fmla="*/ 348877 h 997146"/>
                <a:gd name="connsiteX103" fmla="*/ 893929 w 1050040"/>
                <a:gd name="connsiteY103" fmla="*/ 335229 h 997146"/>
                <a:gd name="connsiteX104" fmla="*/ 859809 w 1050040"/>
                <a:gd name="connsiteY104" fmla="*/ 219223 h 997146"/>
                <a:gd name="connsiteX105" fmla="*/ 839338 w 1050040"/>
                <a:gd name="connsiteY105" fmla="*/ 198752 h 997146"/>
                <a:gd name="connsiteX106" fmla="*/ 812042 w 1050040"/>
                <a:gd name="connsiteY106" fmla="*/ 157808 h 997146"/>
                <a:gd name="connsiteX107" fmla="*/ 784747 w 1050040"/>
                <a:gd name="connsiteY107" fmla="*/ 96393 h 997146"/>
                <a:gd name="connsiteX108" fmla="*/ 777923 w 1050040"/>
                <a:gd name="connsiteY108" fmla="*/ 41802 h 997146"/>
                <a:gd name="connsiteX109" fmla="*/ 777923 w 1050040"/>
                <a:gd name="connsiteY109" fmla="*/ 7683 h 99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050040" h="997146">
                  <a:moveTo>
                    <a:pt x="777923" y="7683"/>
                  </a:moveTo>
                  <a:cubicBezTo>
                    <a:pt x="764275" y="5409"/>
                    <a:pt x="714062" y="16139"/>
                    <a:pt x="696036" y="28155"/>
                  </a:cubicBezTo>
                  <a:cubicBezTo>
                    <a:pt x="689212" y="32704"/>
                    <a:pt x="683058" y="38471"/>
                    <a:pt x="675564" y="41802"/>
                  </a:cubicBezTo>
                  <a:cubicBezTo>
                    <a:pt x="662418" y="47645"/>
                    <a:pt x="647488" y="49016"/>
                    <a:pt x="634621" y="55450"/>
                  </a:cubicBezTo>
                  <a:cubicBezTo>
                    <a:pt x="625523" y="59999"/>
                    <a:pt x="616158" y="64051"/>
                    <a:pt x="607326" y="69098"/>
                  </a:cubicBezTo>
                  <a:cubicBezTo>
                    <a:pt x="600205" y="73167"/>
                    <a:pt x="594635" y="80153"/>
                    <a:pt x="586854" y="82746"/>
                  </a:cubicBezTo>
                  <a:cubicBezTo>
                    <a:pt x="573728" y="87121"/>
                    <a:pt x="559559" y="87295"/>
                    <a:pt x="545911" y="89569"/>
                  </a:cubicBezTo>
                  <a:cubicBezTo>
                    <a:pt x="535861" y="119719"/>
                    <a:pt x="530288" y="124226"/>
                    <a:pt x="552735" y="164632"/>
                  </a:cubicBezTo>
                  <a:cubicBezTo>
                    <a:pt x="556228" y="170920"/>
                    <a:pt x="566382" y="169181"/>
                    <a:pt x="573206" y="171456"/>
                  </a:cubicBezTo>
                  <a:cubicBezTo>
                    <a:pt x="570931" y="196477"/>
                    <a:pt x="570748" y="221777"/>
                    <a:pt x="566382" y="246519"/>
                  </a:cubicBezTo>
                  <a:cubicBezTo>
                    <a:pt x="566381" y="246523"/>
                    <a:pt x="549324" y="297697"/>
                    <a:pt x="545911" y="307934"/>
                  </a:cubicBezTo>
                  <a:cubicBezTo>
                    <a:pt x="542883" y="317018"/>
                    <a:pt x="535791" y="344276"/>
                    <a:pt x="525439" y="348877"/>
                  </a:cubicBezTo>
                  <a:cubicBezTo>
                    <a:pt x="510741" y="355409"/>
                    <a:pt x="493594" y="353426"/>
                    <a:pt x="477672" y="355701"/>
                  </a:cubicBezTo>
                  <a:cubicBezTo>
                    <a:pt x="418238" y="375512"/>
                    <a:pt x="519316" y="345091"/>
                    <a:pt x="402609" y="355701"/>
                  </a:cubicBezTo>
                  <a:cubicBezTo>
                    <a:pt x="394442" y="356444"/>
                    <a:pt x="389473" y="365681"/>
                    <a:pt x="382138" y="369349"/>
                  </a:cubicBezTo>
                  <a:cubicBezTo>
                    <a:pt x="363086" y="378875"/>
                    <a:pt x="331492" y="380483"/>
                    <a:pt x="313899" y="382996"/>
                  </a:cubicBezTo>
                  <a:cubicBezTo>
                    <a:pt x="266971" y="414282"/>
                    <a:pt x="257395" y="415479"/>
                    <a:pt x="293427" y="403468"/>
                  </a:cubicBezTo>
                  <a:lnTo>
                    <a:pt x="361666" y="410292"/>
                  </a:lnTo>
                  <a:cubicBezTo>
                    <a:pt x="374092" y="417541"/>
                    <a:pt x="375314" y="451235"/>
                    <a:pt x="375314" y="451235"/>
                  </a:cubicBezTo>
                  <a:cubicBezTo>
                    <a:pt x="370765" y="458059"/>
                    <a:pt x="368070" y="466584"/>
                    <a:pt x="361666" y="471707"/>
                  </a:cubicBezTo>
                  <a:cubicBezTo>
                    <a:pt x="356049" y="476201"/>
                    <a:pt x="345688" y="472914"/>
                    <a:pt x="341194" y="478531"/>
                  </a:cubicBezTo>
                  <a:cubicBezTo>
                    <a:pt x="335335" y="485854"/>
                    <a:pt x="338064" y="497206"/>
                    <a:pt x="334370" y="505826"/>
                  </a:cubicBezTo>
                  <a:cubicBezTo>
                    <a:pt x="324081" y="529834"/>
                    <a:pt x="322059" y="525853"/>
                    <a:pt x="300251" y="533122"/>
                  </a:cubicBezTo>
                  <a:cubicBezTo>
                    <a:pt x="278623" y="565563"/>
                    <a:pt x="294383" y="551000"/>
                    <a:pt x="245660" y="567241"/>
                  </a:cubicBezTo>
                  <a:lnTo>
                    <a:pt x="225188" y="574065"/>
                  </a:lnTo>
                  <a:cubicBezTo>
                    <a:pt x="218364" y="578614"/>
                    <a:pt x="212052" y="584045"/>
                    <a:pt x="204717" y="587713"/>
                  </a:cubicBezTo>
                  <a:cubicBezTo>
                    <a:pt x="198283" y="590930"/>
                    <a:pt x="184245" y="587344"/>
                    <a:pt x="184245" y="594537"/>
                  </a:cubicBezTo>
                  <a:cubicBezTo>
                    <a:pt x="184245" y="602738"/>
                    <a:pt x="196937" y="605591"/>
                    <a:pt x="204717" y="608184"/>
                  </a:cubicBezTo>
                  <a:cubicBezTo>
                    <a:pt x="217843" y="612559"/>
                    <a:pt x="232012" y="612733"/>
                    <a:pt x="245660" y="615008"/>
                  </a:cubicBezTo>
                  <a:cubicBezTo>
                    <a:pt x="252484" y="621832"/>
                    <a:pt x="261017" y="627296"/>
                    <a:pt x="266132" y="635480"/>
                  </a:cubicBezTo>
                  <a:cubicBezTo>
                    <a:pt x="272624" y="645867"/>
                    <a:pt x="269980" y="662250"/>
                    <a:pt x="279779" y="669599"/>
                  </a:cubicBezTo>
                  <a:cubicBezTo>
                    <a:pt x="290848" y="677901"/>
                    <a:pt x="307075" y="674148"/>
                    <a:pt x="320723" y="676423"/>
                  </a:cubicBezTo>
                  <a:cubicBezTo>
                    <a:pt x="325272" y="683247"/>
                    <a:pt x="330702" y="689560"/>
                    <a:pt x="334370" y="696895"/>
                  </a:cubicBezTo>
                  <a:cubicBezTo>
                    <a:pt x="337587" y="703328"/>
                    <a:pt x="336701" y="711749"/>
                    <a:pt x="341194" y="717366"/>
                  </a:cubicBezTo>
                  <a:cubicBezTo>
                    <a:pt x="346317" y="723770"/>
                    <a:pt x="354842" y="726465"/>
                    <a:pt x="361666" y="731014"/>
                  </a:cubicBezTo>
                  <a:cubicBezTo>
                    <a:pt x="368490" y="728739"/>
                    <a:pt x="375704" y="727407"/>
                    <a:pt x="382138" y="724190"/>
                  </a:cubicBezTo>
                  <a:cubicBezTo>
                    <a:pt x="389473" y="720522"/>
                    <a:pt x="394754" y="712899"/>
                    <a:pt x="402609" y="710543"/>
                  </a:cubicBezTo>
                  <a:cubicBezTo>
                    <a:pt x="418015" y="705921"/>
                    <a:pt x="434454" y="705994"/>
                    <a:pt x="450376" y="703719"/>
                  </a:cubicBezTo>
                  <a:cubicBezTo>
                    <a:pt x="458059" y="701158"/>
                    <a:pt x="492146" y="685725"/>
                    <a:pt x="498144" y="703719"/>
                  </a:cubicBezTo>
                  <a:cubicBezTo>
                    <a:pt x="500789" y="711655"/>
                    <a:pt x="459927" y="723281"/>
                    <a:pt x="457200" y="724190"/>
                  </a:cubicBezTo>
                  <a:cubicBezTo>
                    <a:pt x="452651" y="731014"/>
                    <a:pt x="449725" y="739261"/>
                    <a:pt x="443553" y="744662"/>
                  </a:cubicBezTo>
                  <a:cubicBezTo>
                    <a:pt x="414674" y="769932"/>
                    <a:pt x="410256" y="769409"/>
                    <a:pt x="382138" y="778781"/>
                  </a:cubicBezTo>
                  <a:cubicBezTo>
                    <a:pt x="361666" y="776507"/>
                    <a:pt x="341040" y="775344"/>
                    <a:pt x="320723" y="771958"/>
                  </a:cubicBezTo>
                  <a:cubicBezTo>
                    <a:pt x="313628" y="770776"/>
                    <a:pt x="307415" y="764483"/>
                    <a:pt x="300251" y="765134"/>
                  </a:cubicBezTo>
                  <a:cubicBezTo>
                    <a:pt x="281571" y="766832"/>
                    <a:pt x="263857" y="774232"/>
                    <a:pt x="245660" y="778781"/>
                  </a:cubicBezTo>
                  <a:cubicBezTo>
                    <a:pt x="243385" y="785605"/>
                    <a:pt x="244453" y="794759"/>
                    <a:pt x="238836" y="799253"/>
                  </a:cubicBezTo>
                  <a:cubicBezTo>
                    <a:pt x="231513" y="805112"/>
                    <a:pt x="220792" y="804535"/>
                    <a:pt x="211541" y="806077"/>
                  </a:cubicBezTo>
                  <a:cubicBezTo>
                    <a:pt x="193452" y="809092"/>
                    <a:pt x="175147" y="810626"/>
                    <a:pt x="156950" y="812901"/>
                  </a:cubicBezTo>
                  <a:cubicBezTo>
                    <a:pt x="112284" y="827790"/>
                    <a:pt x="156123" y="807111"/>
                    <a:pt x="129654" y="840196"/>
                  </a:cubicBezTo>
                  <a:cubicBezTo>
                    <a:pt x="120033" y="852222"/>
                    <a:pt x="102197" y="856172"/>
                    <a:pt x="88711" y="860668"/>
                  </a:cubicBezTo>
                  <a:cubicBezTo>
                    <a:pt x="86436" y="867492"/>
                    <a:pt x="86381" y="875523"/>
                    <a:pt x="81887" y="881140"/>
                  </a:cubicBezTo>
                  <a:cubicBezTo>
                    <a:pt x="66017" y="900977"/>
                    <a:pt x="40126" y="895332"/>
                    <a:pt x="20472" y="908435"/>
                  </a:cubicBezTo>
                  <a:lnTo>
                    <a:pt x="0" y="922083"/>
                  </a:lnTo>
                  <a:cubicBezTo>
                    <a:pt x="6824" y="926632"/>
                    <a:pt x="15349" y="929327"/>
                    <a:pt x="20472" y="935731"/>
                  </a:cubicBezTo>
                  <a:cubicBezTo>
                    <a:pt x="24965" y="941348"/>
                    <a:pt x="20175" y="955185"/>
                    <a:pt x="27296" y="956202"/>
                  </a:cubicBezTo>
                  <a:cubicBezTo>
                    <a:pt x="41537" y="958237"/>
                    <a:pt x="54591" y="947104"/>
                    <a:pt x="68239" y="942555"/>
                  </a:cubicBezTo>
                  <a:lnTo>
                    <a:pt x="88711" y="935731"/>
                  </a:lnTo>
                  <a:cubicBezTo>
                    <a:pt x="95535" y="931182"/>
                    <a:pt x="101002" y="922667"/>
                    <a:pt x="109182" y="922083"/>
                  </a:cubicBezTo>
                  <a:cubicBezTo>
                    <a:pt x="134242" y="920293"/>
                    <a:pt x="159679" y="923643"/>
                    <a:pt x="184245" y="928907"/>
                  </a:cubicBezTo>
                  <a:cubicBezTo>
                    <a:pt x="200696" y="932432"/>
                    <a:pt x="213096" y="954965"/>
                    <a:pt x="225188" y="963026"/>
                  </a:cubicBezTo>
                  <a:cubicBezTo>
                    <a:pt x="231173" y="967016"/>
                    <a:pt x="238836" y="967575"/>
                    <a:pt x="245660" y="969850"/>
                  </a:cubicBezTo>
                  <a:cubicBezTo>
                    <a:pt x="290325" y="954962"/>
                    <a:pt x="246489" y="975640"/>
                    <a:pt x="272956" y="942555"/>
                  </a:cubicBezTo>
                  <a:cubicBezTo>
                    <a:pt x="278079" y="936151"/>
                    <a:pt x="286603" y="933456"/>
                    <a:pt x="293427" y="928907"/>
                  </a:cubicBezTo>
                  <a:cubicBezTo>
                    <a:pt x="295702" y="922083"/>
                    <a:pt x="295757" y="914052"/>
                    <a:pt x="300251" y="908435"/>
                  </a:cubicBezTo>
                  <a:cubicBezTo>
                    <a:pt x="319927" y="883840"/>
                    <a:pt x="340410" y="897599"/>
                    <a:pt x="368490" y="901611"/>
                  </a:cubicBezTo>
                  <a:cubicBezTo>
                    <a:pt x="423086" y="938010"/>
                    <a:pt x="357109" y="890233"/>
                    <a:pt x="402609" y="935731"/>
                  </a:cubicBezTo>
                  <a:cubicBezTo>
                    <a:pt x="408408" y="941530"/>
                    <a:pt x="416257" y="944829"/>
                    <a:pt x="423081" y="949378"/>
                  </a:cubicBezTo>
                  <a:cubicBezTo>
                    <a:pt x="439003" y="947104"/>
                    <a:pt x="454764" y="942555"/>
                    <a:pt x="470848" y="942555"/>
                  </a:cubicBezTo>
                  <a:cubicBezTo>
                    <a:pt x="480227" y="942555"/>
                    <a:pt x="488765" y="949378"/>
                    <a:pt x="498144" y="949378"/>
                  </a:cubicBezTo>
                  <a:cubicBezTo>
                    <a:pt x="505337" y="949378"/>
                    <a:pt x="511699" y="944531"/>
                    <a:pt x="518615" y="942555"/>
                  </a:cubicBezTo>
                  <a:cubicBezTo>
                    <a:pt x="528819" y="939640"/>
                    <a:pt x="555474" y="934361"/>
                    <a:pt x="566382" y="928907"/>
                  </a:cubicBezTo>
                  <a:cubicBezTo>
                    <a:pt x="573718" y="925239"/>
                    <a:pt x="580030" y="919808"/>
                    <a:pt x="586854" y="915259"/>
                  </a:cubicBezTo>
                  <a:cubicBezTo>
                    <a:pt x="593678" y="917534"/>
                    <a:pt x="600410" y="920107"/>
                    <a:pt x="607326" y="922083"/>
                  </a:cubicBezTo>
                  <a:cubicBezTo>
                    <a:pt x="616344" y="924659"/>
                    <a:pt x="626478" y="924254"/>
                    <a:pt x="634621" y="928907"/>
                  </a:cubicBezTo>
                  <a:cubicBezTo>
                    <a:pt x="643000" y="933695"/>
                    <a:pt x="648915" y="941964"/>
                    <a:pt x="655093" y="949378"/>
                  </a:cubicBezTo>
                  <a:cubicBezTo>
                    <a:pt x="666646" y="963242"/>
                    <a:pt x="668561" y="978732"/>
                    <a:pt x="689212" y="983498"/>
                  </a:cubicBezTo>
                  <a:cubicBezTo>
                    <a:pt x="711486" y="988638"/>
                    <a:pt x="734705" y="988047"/>
                    <a:pt x="757451" y="990322"/>
                  </a:cubicBezTo>
                  <a:cubicBezTo>
                    <a:pt x="768824" y="992597"/>
                    <a:pt x="779972" y="997146"/>
                    <a:pt x="791570" y="997146"/>
                  </a:cubicBezTo>
                  <a:cubicBezTo>
                    <a:pt x="842044" y="997146"/>
                    <a:pt x="851072" y="990960"/>
                    <a:pt x="893929" y="976674"/>
                  </a:cubicBezTo>
                  <a:lnTo>
                    <a:pt x="914400" y="969850"/>
                  </a:lnTo>
                  <a:lnTo>
                    <a:pt x="934872" y="963026"/>
                  </a:lnTo>
                  <a:cubicBezTo>
                    <a:pt x="932597" y="944829"/>
                    <a:pt x="938564" y="923459"/>
                    <a:pt x="928048" y="908435"/>
                  </a:cubicBezTo>
                  <a:cubicBezTo>
                    <a:pt x="919722" y="896540"/>
                    <a:pt x="847820" y="889175"/>
                    <a:pt x="839338" y="887963"/>
                  </a:cubicBezTo>
                  <a:cubicBezTo>
                    <a:pt x="834634" y="873851"/>
                    <a:pt x="821770" y="846548"/>
                    <a:pt x="839338" y="833372"/>
                  </a:cubicBezTo>
                  <a:cubicBezTo>
                    <a:pt x="852205" y="823722"/>
                    <a:pt x="871280" y="829426"/>
                    <a:pt x="887105" y="826549"/>
                  </a:cubicBezTo>
                  <a:cubicBezTo>
                    <a:pt x="896332" y="824871"/>
                    <a:pt x="905417" y="822420"/>
                    <a:pt x="914400" y="819725"/>
                  </a:cubicBezTo>
                  <a:cubicBezTo>
                    <a:pt x="928180" y="815591"/>
                    <a:pt x="955344" y="806077"/>
                    <a:pt x="955344" y="806077"/>
                  </a:cubicBezTo>
                  <a:cubicBezTo>
                    <a:pt x="959893" y="799253"/>
                    <a:pt x="963192" y="791404"/>
                    <a:pt x="968991" y="785605"/>
                  </a:cubicBezTo>
                  <a:cubicBezTo>
                    <a:pt x="974790" y="779806"/>
                    <a:pt x="984062" y="778130"/>
                    <a:pt x="989463" y="771958"/>
                  </a:cubicBezTo>
                  <a:cubicBezTo>
                    <a:pt x="1000264" y="759614"/>
                    <a:pt x="1016759" y="731014"/>
                    <a:pt x="1016759" y="731014"/>
                  </a:cubicBezTo>
                  <a:cubicBezTo>
                    <a:pt x="1019033" y="724190"/>
                    <a:pt x="1020365" y="716976"/>
                    <a:pt x="1023582" y="710543"/>
                  </a:cubicBezTo>
                  <a:cubicBezTo>
                    <a:pt x="1050040" y="657625"/>
                    <a:pt x="1026901" y="721059"/>
                    <a:pt x="1044054" y="669599"/>
                  </a:cubicBezTo>
                  <a:cubicBezTo>
                    <a:pt x="1027705" y="571508"/>
                    <a:pt x="1049752" y="669248"/>
                    <a:pt x="1023582" y="608184"/>
                  </a:cubicBezTo>
                  <a:cubicBezTo>
                    <a:pt x="1019888" y="599564"/>
                    <a:pt x="1022618" y="588212"/>
                    <a:pt x="1016759" y="580889"/>
                  </a:cubicBezTo>
                  <a:cubicBezTo>
                    <a:pt x="1012266" y="575272"/>
                    <a:pt x="1003451" y="574716"/>
                    <a:pt x="996287" y="574065"/>
                  </a:cubicBezTo>
                  <a:cubicBezTo>
                    <a:pt x="953187" y="570147"/>
                    <a:pt x="909851" y="569516"/>
                    <a:pt x="866633" y="567241"/>
                  </a:cubicBezTo>
                  <a:cubicBezTo>
                    <a:pt x="864358" y="560417"/>
                    <a:pt x="859809" y="553962"/>
                    <a:pt x="859809" y="546769"/>
                  </a:cubicBezTo>
                  <a:cubicBezTo>
                    <a:pt x="859809" y="524796"/>
                    <a:pt x="871386" y="523129"/>
                    <a:pt x="887105" y="512650"/>
                  </a:cubicBezTo>
                  <a:cubicBezTo>
                    <a:pt x="894930" y="489175"/>
                    <a:pt x="909972" y="468475"/>
                    <a:pt x="893929" y="444411"/>
                  </a:cubicBezTo>
                  <a:cubicBezTo>
                    <a:pt x="889380" y="437587"/>
                    <a:pt x="880281" y="435312"/>
                    <a:pt x="873457" y="430763"/>
                  </a:cubicBezTo>
                  <a:cubicBezTo>
                    <a:pt x="871182" y="423939"/>
                    <a:pt x="863416" y="416725"/>
                    <a:pt x="866633" y="410292"/>
                  </a:cubicBezTo>
                  <a:cubicBezTo>
                    <a:pt x="874432" y="394694"/>
                    <a:pt x="899777" y="407692"/>
                    <a:pt x="907576" y="410292"/>
                  </a:cubicBezTo>
                  <a:cubicBezTo>
                    <a:pt x="923363" y="386612"/>
                    <a:pt x="931912" y="383901"/>
                    <a:pt x="914400" y="348877"/>
                  </a:cubicBezTo>
                  <a:cubicBezTo>
                    <a:pt x="910732" y="341542"/>
                    <a:pt x="900753" y="339778"/>
                    <a:pt x="893929" y="335229"/>
                  </a:cubicBezTo>
                  <a:cubicBezTo>
                    <a:pt x="832355" y="242871"/>
                    <a:pt x="899275" y="357355"/>
                    <a:pt x="859809" y="219223"/>
                  </a:cubicBezTo>
                  <a:cubicBezTo>
                    <a:pt x="857158" y="209944"/>
                    <a:pt x="845263" y="206369"/>
                    <a:pt x="839338" y="198752"/>
                  </a:cubicBezTo>
                  <a:cubicBezTo>
                    <a:pt x="829268" y="185804"/>
                    <a:pt x="817229" y="173369"/>
                    <a:pt x="812042" y="157808"/>
                  </a:cubicBezTo>
                  <a:cubicBezTo>
                    <a:pt x="795800" y="109085"/>
                    <a:pt x="806373" y="128835"/>
                    <a:pt x="784747" y="96393"/>
                  </a:cubicBezTo>
                  <a:cubicBezTo>
                    <a:pt x="782472" y="78196"/>
                    <a:pt x="784190" y="59036"/>
                    <a:pt x="777923" y="41802"/>
                  </a:cubicBezTo>
                  <a:cubicBezTo>
                    <a:pt x="762722" y="0"/>
                    <a:pt x="791571" y="9957"/>
                    <a:pt x="777923" y="76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65174" y="1922583"/>
              <a:ext cx="4482603" cy="3193871"/>
            </a:xfrm>
            <a:custGeom>
              <a:avLst/>
              <a:gdLst>
                <a:gd name="connsiteX0" fmla="*/ 2907929 w 4482603"/>
                <a:gd name="connsiteY0" fmla="*/ 158698 h 3193871"/>
                <a:gd name="connsiteX1" fmla="*/ 2914753 w 4482603"/>
                <a:gd name="connsiteY1" fmla="*/ 138227 h 3193871"/>
                <a:gd name="connsiteX2" fmla="*/ 2887458 w 4482603"/>
                <a:gd name="connsiteY2" fmla="*/ 104107 h 3193871"/>
                <a:gd name="connsiteX3" fmla="*/ 2839691 w 4482603"/>
                <a:gd name="connsiteY3" fmla="*/ 49516 h 3193871"/>
                <a:gd name="connsiteX4" fmla="*/ 2778276 w 4482603"/>
                <a:gd name="connsiteY4" fmla="*/ 42692 h 3193871"/>
                <a:gd name="connsiteX5" fmla="*/ 2737332 w 4482603"/>
                <a:gd name="connsiteY5" fmla="*/ 29045 h 3193871"/>
                <a:gd name="connsiteX6" fmla="*/ 2710037 w 4482603"/>
                <a:gd name="connsiteY6" fmla="*/ 22221 h 3193871"/>
                <a:gd name="connsiteX7" fmla="*/ 2669094 w 4482603"/>
                <a:gd name="connsiteY7" fmla="*/ 8573 h 3193871"/>
                <a:gd name="connsiteX8" fmla="*/ 2641798 w 4482603"/>
                <a:gd name="connsiteY8" fmla="*/ 69988 h 3193871"/>
                <a:gd name="connsiteX9" fmla="*/ 2614503 w 4482603"/>
                <a:gd name="connsiteY9" fmla="*/ 131403 h 3193871"/>
                <a:gd name="connsiteX10" fmla="*/ 2607679 w 4482603"/>
                <a:gd name="connsiteY10" fmla="*/ 151874 h 3193871"/>
                <a:gd name="connsiteX11" fmla="*/ 2587207 w 4482603"/>
                <a:gd name="connsiteY11" fmla="*/ 158698 h 3193871"/>
                <a:gd name="connsiteX12" fmla="*/ 2546264 w 4482603"/>
                <a:gd name="connsiteY12" fmla="*/ 131403 h 3193871"/>
                <a:gd name="connsiteX13" fmla="*/ 2498497 w 4482603"/>
                <a:gd name="connsiteY13" fmla="*/ 117755 h 3193871"/>
                <a:gd name="connsiteX14" fmla="*/ 2457553 w 4482603"/>
                <a:gd name="connsiteY14" fmla="*/ 131403 h 3193871"/>
                <a:gd name="connsiteX15" fmla="*/ 2416610 w 4482603"/>
                <a:gd name="connsiteY15" fmla="*/ 151874 h 3193871"/>
                <a:gd name="connsiteX16" fmla="*/ 2368843 w 4482603"/>
                <a:gd name="connsiteY16" fmla="*/ 158698 h 3193871"/>
                <a:gd name="connsiteX17" fmla="*/ 2307428 w 4482603"/>
                <a:gd name="connsiteY17" fmla="*/ 172346 h 3193871"/>
                <a:gd name="connsiteX18" fmla="*/ 2293780 w 4482603"/>
                <a:gd name="connsiteY18" fmla="*/ 192818 h 3193871"/>
                <a:gd name="connsiteX19" fmla="*/ 2273309 w 4482603"/>
                <a:gd name="connsiteY19" fmla="*/ 199642 h 3193871"/>
                <a:gd name="connsiteX20" fmla="*/ 2266485 w 4482603"/>
                <a:gd name="connsiteY20" fmla="*/ 220113 h 3193871"/>
                <a:gd name="connsiteX21" fmla="*/ 2252837 w 4482603"/>
                <a:gd name="connsiteY21" fmla="*/ 240585 h 3193871"/>
                <a:gd name="connsiteX22" fmla="*/ 2246013 w 4482603"/>
                <a:gd name="connsiteY22" fmla="*/ 288352 h 3193871"/>
                <a:gd name="connsiteX23" fmla="*/ 2205070 w 4482603"/>
                <a:gd name="connsiteY23" fmla="*/ 315648 h 3193871"/>
                <a:gd name="connsiteX24" fmla="*/ 2184598 w 4482603"/>
                <a:gd name="connsiteY24" fmla="*/ 329295 h 3193871"/>
                <a:gd name="connsiteX25" fmla="*/ 2164126 w 4482603"/>
                <a:gd name="connsiteY25" fmla="*/ 342943 h 3193871"/>
                <a:gd name="connsiteX26" fmla="*/ 2095888 w 4482603"/>
                <a:gd name="connsiteY26" fmla="*/ 356591 h 3193871"/>
                <a:gd name="connsiteX27" fmla="*/ 2048121 w 4482603"/>
                <a:gd name="connsiteY27" fmla="*/ 370239 h 3193871"/>
                <a:gd name="connsiteX28" fmla="*/ 2020825 w 4482603"/>
                <a:gd name="connsiteY28" fmla="*/ 377063 h 3193871"/>
                <a:gd name="connsiteX29" fmla="*/ 2007177 w 4482603"/>
                <a:gd name="connsiteY29" fmla="*/ 397534 h 3193871"/>
                <a:gd name="connsiteX30" fmla="*/ 2020825 w 4482603"/>
                <a:gd name="connsiteY30" fmla="*/ 418006 h 3193871"/>
                <a:gd name="connsiteX31" fmla="*/ 1993529 w 4482603"/>
                <a:gd name="connsiteY31" fmla="*/ 445301 h 3193871"/>
                <a:gd name="connsiteX32" fmla="*/ 1904819 w 4482603"/>
                <a:gd name="connsiteY32" fmla="*/ 431654 h 3193871"/>
                <a:gd name="connsiteX33" fmla="*/ 1884347 w 4482603"/>
                <a:gd name="connsiteY33" fmla="*/ 418006 h 3193871"/>
                <a:gd name="connsiteX34" fmla="*/ 1816109 w 4482603"/>
                <a:gd name="connsiteY34" fmla="*/ 397534 h 3193871"/>
                <a:gd name="connsiteX35" fmla="*/ 1809285 w 4482603"/>
                <a:gd name="connsiteY35" fmla="*/ 336119 h 3193871"/>
                <a:gd name="connsiteX36" fmla="*/ 1768341 w 4482603"/>
                <a:gd name="connsiteY36" fmla="*/ 322471 h 3193871"/>
                <a:gd name="connsiteX37" fmla="*/ 1741046 w 4482603"/>
                <a:gd name="connsiteY37" fmla="*/ 329295 h 3193871"/>
                <a:gd name="connsiteX38" fmla="*/ 1734222 w 4482603"/>
                <a:gd name="connsiteY38" fmla="*/ 397534 h 3193871"/>
                <a:gd name="connsiteX39" fmla="*/ 1741046 w 4482603"/>
                <a:gd name="connsiteY39" fmla="*/ 418006 h 3193871"/>
                <a:gd name="connsiteX40" fmla="*/ 1754694 w 4482603"/>
                <a:gd name="connsiteY40" fmla="*/ 438477 h 3193871"/>
                <a:gd name="connsiteX41" fmla="*/ 1761518 w 4482603"/>
                <a:gd name="connsiteY41" fmla="*/ 458949 h 3193871"/>
                <a:gd name="connsiteX42" fmla="*/ 1754694 w 4482603"/>
                <a:gd name="connsiteY42" fmla="*/ 486245 h 3193871"/>
                <a:gd name="connsiteX43" fmla="*/ 1734222 w 4482603"/>
                <a:gd name="connsiteY43" fmla="*/ 493068 h 3193871"/>
                <a:gd name="connsiteX44" fmla="*/ 1693279 w 4482603"/>
                <a:gd name="connsiteY44" fmla="*/ 499892 h 3193871"/>
                <a:gd name="connsiteX45" fmla="*/ 1672807 w 4482603"/>
                <a:gd name="connsiteY45" fmla="*/ 520364 h 3193871"/>
                <a:gd name="connsiteX46" fmla="*/ 1597744 w 4482603"/>
                <a:gd name="connsiteY46" fmla="*/ 506716 h 3193871"/>
                <a:gd name="connsiteX47" fmla="*/ 1577273 w 4482603"/>
                <a:gd name="connsiteY47" fmla="*/ 493068 h 3193871"/>
                <a:gd name="connsiteX48" fmla="*/ 1556801 w 4482603"/>
                <a:gd name="connsiteY48" fmla="*/ 452125 h 3193871"/>
                <a:gd name="connsiteX49" fmla="*/ 1543153 w 4482603"/>
                <a:gd name="connsiteY49" fmla="*/ 431654 h 3193871"/>
                <a:gd name="connsiteX50" fmla="*/ 1311141 w 4482603"/>
                <a:gd name="connsiteY50" fmla="*/ 438477 h 3193871"/>
                <a:gd name="connsiteX51" fmla="*/ 1317965 w 4482603"/>
                <a:gd name="connsiteY51" fmla="*/ 458949 h 3193871"/>
                <a:gd name="connsiteX52" fmla="*/ 1338437 w 4482603"/>
                <a:gd name="connsiteY52" fmla="*/ 465773 h 3193871"/>
                <a:gd name="connsiteX53" fmla="*/ 1372556 w 4482603"/>
                <a:gd name="connsiteY53" fmla="*/ 472597 h 3193871"/>
                <a:gd name="connsiteX54" fmla="*/ 1379380 w 4482603"/>
                <a:gd name="connsiteY54" fmla="*/ 493068 h 3193871"/>
                <a:gd name="connsiteX55" fmla="*/ 1358909 w 4482603"/>
                <a:gd name="connsiteY55" fmla="*/ 499892 h 3193871"/>
                <a:gd name="connsiteX56" fmla="*/ 1338437 w 4482603"/>
                <a:gd name="connsiteY56" fmla="*/ 540836 h 3193871"/>
                <a:gd name="connsiteX57" fmla="*/ 1324789 w 4482603"/>
                <a:gd name="connsiteY57" fmla="*/ 561307 h 3193871"/>
                <a:gd name="connsiteX58" fmla="*/ 1331613 w 4482603"/>
                <a:gd name="connsiteY58" fmla="*/ 588603 h 3193871"/>
                <a:gd name="connsiteX59" fmla="*/ 1352085 w 4482603"/>
                <a:gd name="connsiteY59" fmla="*/ 595427 h 3193871"/>
                <a:gd name="connsiteX60" fmla="*/ 1372556 w 4482603"/>
                <a:gd name="connsiteY60" fmla="*/ 609074 h 3193871"/>
                <a:gd name="connsiteX61" fmla="*/ 1399852 w 4482603"/>
                <a:gd name="connsiteY61" fmla="*/ 615898 h 3193871"/>
                <a:gd name="connsiteX62" fmla="*/ 1420324 w 4482603"/>
                <a:gd name="connsiteY62" fmla="*/ 622722 h 3193871"/>
                <a:gd name="connsiteX63" fmla="*/ 1461267 w 4482603"/>
                <a:gd name="connsiteY63" fmla="*/ 670489 h 3193871"/>
                <a:gd name="connsiteX64" fmla="*/ 1502210 w 4482603"/>
                <a:gd name="connsiteY64" fmla="*/ 677313 h 3193871"/>
                <a:gd name="connsiteX65" fmla="*/ 1515858 w 4482603"/>
                <a:gd name="connsiteY65" fmla="*/ 697785 h 3193871"/>
                <a:gd name="connsiteX66" fmla="*/ 1536329 w 4482603"/>
                <a:gd name="connsiteY66" fmla="*/ 718257 h 3193871"/>
                <a:gd name="connsiteX67" fmla="*/ 1570449 w 4482603"/>
                <a:gd name="connsiteY67" fmla="*/ 759200 h 3193871"/>
                <a:gd name="connsiteX68" fmla="*/ 1604568 w 4482603"/>
                <a:gd name="connsiteY68" fmla="*/ 909325 h 3193871"/>
                <a:gd name="connsiteX69" fmla="*/ 1645512 w 4482603"/>
                <a:gd name="connsiteY69" fmla="*/ 991212 h 3193871"/>
                <a:gd name="connsiteX70" fmla="*/ 1659159 w 4482603"/>
                <a:gd name="connsiteY70" fmla="*/ 1011683 h 3193871"/>
                <a:gd name="connsiteX71" fmla="*/ 1665983 w 4482603"/>
                <a:gd name="connsiteY71" fmla="*/ 1032155 h 3193871"/>
                <a:gd name="connsiteX72" fmla="*/ 1672807 w 4482603"/>
                <a:gd name="connsiteY72" fmla="*/ 1148161 h 3193871"/>
                <a:gd name="connsiteX73" fmla="*/ 1652335 w 4482603"/>
                <a:gd name="connsiteY73" fmla="*/ 1223224 h 3193871"/>
                <a:gd name="connsiteX74" fmla="*/ 1645512 w 4482603"/>
                <a:gd name="connsiteY74" fmla="*/ 1243695 h 3193871"/>
                <a:gd name="connsiteX75" fmla="*/ 1631864 w 4482603"/>
                <a:gd name="connsiteY75" fmla="*/ 1264167 h 3193871"/>
                <a:gd name="connsiteX76" fmla="*/ 1618216 w 4482603"/>
                <a:gd name="connsiteY76" fmla="*/ 1352877 h 3193871"/>
                <a:gd name="connsiteX77" fmla="*/ 1590921 w 4482603"/>
                <a:gd name="connsiteY77" fmla="*/ 1414292 h 3193871"/>
                <a:gd name="connsiteX78" fmla="*/ 1577273 w 4482603"/>
                <a:gd name="connsiteY78" fmla="*/ 1455236 h 3193871"/>
                <a:gd name="connsiteX79" fmla="*/ 1570449 w 4482603"/>
                <a:gd name="connsiteY79" fmla="*/ 1475707 h 3193871"/>
                <a:gd name="connsiteX80" fmla="*/ 1549977 w 4482603"/>
                <a:gd name="connsiteY80" fmla="*/ 1516651 h 3193871"/>
                <a:gd name="connsiteX81" fmla="*/ 1536329 w 4482603"/>
                <a:gd name="connsiteY81" fmla="*/ 1537122 h 3193871"/>
                <a:gd name="connsiteX82" fmla="*/ 1509034 w 4482603"/>
                <a:gd name="connsiteY82" fmla="*/ 1598537 h 3193871"/>
                <a:gd name="connsiteX83" fmla="*/ 1454443 w 4482603"/>
                <a:gd name="connsiteY83" fmla="*/ 1612185 h 3193871"/>
                <a:gd name="connsiteX84" fmla="*/ 1413500 w 4482603"/>
                <a:gd name="connsiteY84" fmla="*/ 1625833 h 3193871"/>
                <a:gd name="connsiteX85" fmla="*/ 1345261 w 4482603"/>
                <a:gd name="connsiteY85" fmla="*/ 1619009 h 3193871"/>
                <a:gd name="connsiteX86" fmla="*/ 1331613 w 4482603"/>
                <a:gd name="connsiteY86" fmla="*/ 1598537 h 3193871"/>
                <a:gd name="connsiteX87" fmla="*/ 1311141 w 4482603"/>
                <a:gd name="connsiteY87" fmla="*/ 1584889 h 3193871"/>
                <a:gd name="connsiteX88" fmla="*/ 1270198 w 4482603"/>
                <a:gd name="connsiteY88" fmla="*/ 1571242 h 3193871"/>
                <a:gd name="connsiteX89" fmla="*/ 1249726 w 4482603"/>
                <a:gd name="connsiteY89" fmla="*/ 1564418 h 3193871"/>
                <a:gd name="connsiteX90" fmla="*/ 1236079 w 4482603"/>
                <a:gd name="connsiteY90" fmla="*/ 1543946 h 3193871"/>
                <a:gd name="connsiteX91" fmla="*/ 1195135 w 4482603"/>
                <a:gd name="connsiteY91" fmla="*/ 1523474 h 3193871"/>
                <a:gd name="connsiteX92" fmla="*/ 1140544 w 4482603"/>
                <a:gd name="connsiteY92" fmla="*/ 1509827 h 3193871"/>
                <a:gd name="connsiteX93" fmla="*/ 1072306 w 4482603"/>
                <a:gd name="connsiteY93" fmla="*/ 1496179 h 3193871"/>
                <a:gd name="connsiteX94" fmla="*/ 1031362 w 4482603"/>
                <a:gd name="connsiteY94" fmla="*/ 1482531 h 3193871"/>
                <a:gd name="connsiteX95" fmla="*/ 1010891 w 4482603"/>
                <a:gd name="connsiteY95" fmla="*/ 1468883 h 3193871"/>
                <a:gd name="connsiteX96" fmla="*/ 969947 w 4482603"/>
                <a:gd name="connsiteY96" fmla="*/ 1455236 h 3193871"/>
                <a:gd name="connsiteX97" fmla="*/ 929004 w 4482603"/>
                <a:gd name="connsiteY97" fmla="*/ 1434764 h 3193871"/>
                <a:gd name="connsiteX98" fmla="*/ 888061 w 4482603"/>
                <a:gd name="connsiteY98" fmla="*/ 1407468 h 3193871"/>
                <a:gd name="connsiteX99" fmla="*/ 867589 w 4482603"/>
                <a:gd name="connsiteY99" fmla="*/ 1393821 h 3193871"/>
                <a:gd name="connsiteX100" fmla="*/ 737935 w 4482603"/>
                <a:gd name="connsiteY100" fmla="*/ 1386997 h 3193871"/>
                <a:gd name="connsiteX101" fmla="*/ 717464 w 4482603"/>
                <a:gd name="connsiteY101" fmla="*/ 1380173 h 3193871"/>
                <a:gd name="connsiteX102" fmla="*/ 676521 w 4482603"/>
                <a:gd name="connsiteY102" fmla="*/ 1352877 h 3193871"/>
                <a:gd name="connsiteX103" fmla="*/ 656049 w 4482603"/>
                <a:gd name="connsiteY103" fmla="*/ 1332406 h 3193871"/>
                <a:gd name="connsiteX104" fmla="*/ 635577 w 4482603"/>
                <a:gd name="connsiteY104" fmla="*/ 1325582 h 3193871"/>
                <a:gd name="connsiteX105" fmla="*/ 601458 w 4482603"/>
                <a:gd name="connsiteY105" fmla="*/ 1277815 h 3193871"/>
                <a:gd name="connsiteX106" fmla="*/ 546867 w 4482603"/>
                <a:gd name="connsiteY106" fmla="*/ 1284639 h 3193871"/>
                <a:gd name="connsiteX107" fmla="*/ 526395 w 4482603"/>
                <a:gd name="connsiteY107" fmla="*/ 1305110 h 3193871"/>
                <a:gd name="connsiteX108" fmla="*/ 512747 w 4482603"/>
                <a:gd name="connsiteY108" fmla="*/ 1325582 h 3193871"/>
                <a:gd name="connsiteX109" fmla="*/ 417213 w 4482603"/>
                <a:gd name="connsiteY109" fmla="*/ 1332406 h 3193871"/>
                <a:gd name="connsiteX110" fmla="*/ 396741 w 4482603"/>
                <a:gd name="connsiteY110" fmla="*/ 1339230 h 3193871"/>
                <a:gd name="connsiteX111" fmla="*/ 355798 w 4482603"/>
                <a:gd name="connsiteY111" fmla="*/ 1366525 h 3193871"/>
                <a:gd name="connsiteX112" fmla="*/ 342150 w 4482603"/>
                <a:gd name="connsiteY112" fmla="*/ 1386997 h 3193871"/>
                <a:gd name="connsiteX113" fmla="*/ 342150 w 4482603"/>
                <a:gd name="connsiteY113" fmla="*/ 1455236 h 3193871"/>
                <a:gd name="connsiteX114" fmla="*/ 355798 w 4482603"/>
                <a:gd name="connsiteY114" fmla="*/ 1496179 h 3193871"/>
                <a:gd name="connsiteX115" fmla="*/ 348974 w 4482603"/>
                <a:gd name="connsiteY115" fmla="*/ 1584889 h 3193871"/>
                <a:gd name="connsiteX116" fmla="*/ 328503 w 4482603"/>
                <a:gd name="connsiteY116" fmla="*/ 1625833 h 3193871"/>
                <a:gd name="connsiteX117" fmla="*/ 321679 w 4482603"/>
                <a:gd name="connsiteY117" fmla="*/ 1646304 h 3193871"/>
                <a:gd name="connsiteX118" fmla="*/ 314855 w 4482603"/>
                <a:gd name="connsiteY118" fmla="*/ 1687248 h 3193871"/>
                <a:gd name="connsiteX119" fmla="*/ 321679 w 4482603"/>
                <a:gd name="connsiteY119" fmla="*/ 1769134 h 3193871"/>
                <a:gd name="connsiteX120" fmla="*/ 294383 w 4482603"/>
                <a:gd name="connsiteY120" fmla="*/ 1810077 h 3193871"/>
                <a:gd name="connsiteX121" fmla="*/ 287559 w 4482603"/>
                <a:gd name="connsiteY121" fmla="*/ 1830549 h 3193871"/>
                <a:gd name="connsiteX122" fmla="*/ 267088 w 4482603"/>
                <a:gd name="connsiteY122" fmla="*/ 1878316 h 3193871"/>
                <a:gd name="connsiteX123" fmla="*/ 246616 w 4482603"/>
                <a:gd name="connsiteY123" fmla="*/ 1885140 h 3193871"/>
                <a:gd name="connsiteX124" fmla="*/ 205673 w 4482603"/>
                <a:gd name="connsiteY124" fmla="*/ 1912436 h 3193871"/>
                <a:gd name="connsiteX125" fmla="*/ 178377 w 4482603"/>
                <a:gd name="connsiteY125" fmla="*/ 1953379 h 3193871"/>
                <a:gd name="connsiteX126" fmla="*/ 157906 w 4482603"/>
                <a:gd name="connsiteY126" fmla="*/ 2014794 h 3193871"/>
                <a:gd name="connsiteX127" fmla="*/ 137434 w 4482603"/>
                <a:gd name="connsiteY127" fmla="*/ 2055737 h 3193871"/>
                <a:gd name="connsiteX128" fmla="*/ 116962 w 4482603"/>
                <a:gd name="connsiteY128" fmla="*/ 2069385 h 3193871"/>
                <a:gd name="connsiteX129" fmla="*/ 82843 w 4482603"/>
                <a:gd name="connsiteY129" fmla="*/ 2130800 h 3193871"/>
                <a:gd name="connsiteX130" fmla="*/ 62371 w 4482603"/>
                <a:gd name="connsiteY130" fmla="*/ 2192215 h 3193871"/>
                <a:gd name="connsiteX131" fmla="*/ 55547 w 4482603"/>
                <a:gd name="connsiteY131" fmla="*/ 2212686 h 3193871"/>
                <a:gd name="connsiteX132" fmla="*/ 130610 w 4482603"/>
                <a:gd name="connsiteY132" fmla="*/ 2239982 h 3193871"/>
                <a:gd name="connsiteX133" fmla="*/ 137434 w 4482603"/>
                <a:gd name="connsiteY133" fmla="*/ 2260454 h 3193871"/>
                <a:gd name="connsiteX134" fmla="*/ 116962 w 4482603"/>
                <a:gd name="connsiteY134" fmla="*/ 2396931 h 3193871"/>
                <a:gd name="connsiteX135" fmla="*/ 110138 w 4482603"/>
                <a:gd name="connsiteY135" fmla="*/ 2417403 h 3193871"/>
                <a:gd name="connsiteX136" fmla="*/ 82843 w 4482603"/>
                <a:gd name="connsiteY136" fmla="*/ 2458346 h 3193871"/>
                <a:gd name="connsiteX137" fmla="*/ 69195 w 4482603"/>
                <a:gd name="connsiteY137" fmla="*/ 2478818 h 3193871"/>
                <a:gd name="connsiteX138" fmla="*/ 55547 w 4482603"/>
                <a:gd name="connsiteY138" fmla="*/ 2519761 h 3193871"/>
                <a:gd name="connsiteX139" fmla="*/ 48724 w 4482603"/>
                <a:gd name="connsiteY139" fmla="*/ 2540233 h 3193871"/>
                <a:gd name="connsiteX140" fmla="*/ 35076 w 4482603"/>
                <a:gd name="connsiteY140" fmla="*/ 2560704 h 3193871"/>
                <a:gd name="connsiteX141" fmla="*/ 21428 w 4482603"/>
                <a:gd name="connsiteY141" fmla="*/ 2601648 h 3193871"/>
                <a:gd name="connsiteX142" fmla="*/ 7780 w 4482603"/>
                <a:gd name="connsiteY142" fmla="*/ 2622119 h 3193871"/>
                <a:gd name="connsiteX143" fmla="*/ 89667 w 4482603"/>
                <a:gd name="connsiteY143" fmla="*/ 2608471 h 3193871"/>
                <a:gd name="connsiteX144" fmla="*/ 171553 w 4482603"/>
                <a:gd name="connsiteY144" fmla="*/ 2628943 h 3193871"/>
                <a:gd name="connsiteX145" fmla="*/ 192025 w 4482603"/>
                <a:gd name="connsiteY145" fmla="*/ 2635767 h 3193871"/>
                <a:gd name="connsiteX146" fmla="*/ 232968 w 4482603"/>
                <a:gd name="connsiteY146" fmla="*/ 2663063 h 3193871"/>
                <a:gd name="connsiteX147" fmla="*/ 342150 w 4482603"/>
                <a:gd name="connsiteY147" fmla="*/ 2676710 h 3193871"/>
                <a:gd name="connsiteX148" fmla="*/ 362622 w 4482603"/>
                <a:gd name="connsiteY148" fmla="*/ 2683534 h 3193871"/>
                <a:gd name="connsiteX149" fmla="*/ 389918 w 4482603"/>
                <a:gd name="connsiteY149" fmla="*/ 2744949 h 3193871"/>
                <a:gd name="connsiteX150" fmla="*/ 417213 w 4482603"/>
                <a:gd name="connsiteY150" fmla="*/ 2785892 h 3193871"/>
                <a:gd name="connsiteX151" fmla="*/ 437685 w 4482603"/>
                <a:gd name="connsiteY151" fmla="*/ 2826836 h 3193871"/>
                <a:gd name="connsiteX152" fmla="*/ 444509 w 4482603"/>
                <a:gd name="connsiteY152" fmla="*/ 2847307 h 3193871"/>
                <a:gd name="connsiteX153" fmla="*/ 458156 w 4482603"/>
                <a:gd name="connsiteY153" fmla="*/ 2867779 h 3193871"/>
                <a:gd name="connsiteX154" fmla="*/ 478628 w 4482603"/>
                <a:gd name="connsiteY154" fmla="*/ 2929194 h 3193871"/>
                <a:gd name="connsiteX155" fmla="*/ 485452 w 4482603"/>
                <a:gd name="connsiteY155" fmla="*/ 2949666 h 3193871"/>
                <a:gd name="connsiteX156" fmla="*/ 499100 w 4482603"/>
                <a:gd name="connsiteY156" fmla="*/ 2970137 h 3193871"/>
                <a:gd name="connsiteX157" fmla="*/ 540043 w 4482603"/>
                <a:gd name="connsiteY157" fmla="*/ 2997433 h 3193871"/>
                <a:gd name="connsiteX158" fmla="*/ 587810 w 4482603"/>
                <a:gd name="connsiteY158" fmla="*/ 2976961 h 3193871"/>
                <a:gd name="connsiteX159" fmla="*/ 621929 w 4482603"/>
                <a:gd name="connsiteY159" fmla="*/ 2942842 h 3193871"/>
                <a:gd name="connsiteX160" fmla="*/ 724288 w 4482603"/>
                <a:gd name="connsiteY160" fmla="*/ 2936018 h 3193871"/>
                <a:gd name="connsiteX161" fmla="*/ 915356 w 4482603"/>
                <a:gd name="connsiteY161" fmla="*/ 2936018 h 3193871"/>
                <a:gd name="connsiteX162" fmla="*/ 935828 w 4482603"/>
                <a:gd name="connsiteY162" fmla="*/ 2956489 h 3193871"/>
                <a:gd name="connsiteX163" fmla="*/ 983595 w 4482603"/>
                <a:gd name="connsiteY163" fmla="*/ 2976961 h 3193871"/>
                <a:gd name="connsiteX164" fmla="*/ 1147368 w 4482603"/>
                <a:gd name="connsiteY164" fmla="*/ 2970137 h 3193871"/>
                <a:gd name="connsiteX165" fmla="*/ 1174664 w 4482603"/>
                <a:gd name="connsiteY165" fmla="*/ 2963313 h 3193871"/>
                <a:gd name="connsiteX166" fmla="*/ 1188312 w 4482603"/>
                <a:gd name="connsiteY166" fmla="*/ 2942842 h 3193871"/>
                <a:gd name="connsiteX167" fmla="*/ 1195135 w 4482603"/>
                <a:gd name="connsiteY167" fmla="*/ 2901898 h 3193871"/>
                <a:gd name="connsiteX168" fmla="*/ 1215607 w 4482603"/>
                <a:gd name="connsiteY168" fmla="*/ 2888251 h 3193871"/>
                <a:gd name="connsiteX169" fmla="*/ 1317965 w 4482603"/>
                <a:gd name="connsiteY169" fmla="*/ 2874603 h 3193871"/>
                <a:gd name="connsiteX170" fmla="*/ 1358909 w 4482603"/>
                <a:gd name="connsiteY170" fmla="*/ 2847307 h 3193871"/>
                <a:gd name="connsiteX171" fmla="*/ 1365732 w 4482603"/>
                <a:gd name="connsiteY171" fmla="*/ 2826836 h 3193871"/>
                <a:gd name="connsiteX172" fmla="*/ 1386204 w 4482603"/>
                <a:gd name="connsiteY172" fmla="*/ 2813188 h 3193871"/>
                <a:gd name="connsiteX173" fmla="*/ 1406676 w 4482603"/>
                <a:gd name="connsiteY173" fmla="*/ 2792716 h 3193871"/>
                <a:gd name="connsiteX174" fmla="*/ 1447619 w 4482603"/>
                <a:gd name="connsiteY174" fmla="*/ 2765421 h 3193871"/>
                <a:gd name="connsiteX175" fmla="*/ 1468091 w 4482603"/>
                <a:gd name="connsiteY175" fmla="*/ 2751773 h 3193871"/>
                <a:gd name="connsiteX176" fmla="*/ 1481738 w 4482603"/>
                <a:gd name="connsiteY176" fmla="*/ 2710830 h 3193871"/>
                <a:gd name="connsiteX177" fmla="*/ 1488562 w 4482603"/>
                <a:gd name="connsiteY177" fmla="*/ 2683534 h 3193871"/>
                <a:gd name="connsiteX178" fmla="*/ 1529506 w 4482603"/>
                <a:gd name="connsiteY178" fmla="*/ 2656239 h 3193871"/>
                <a:gd name="connsiteX179" fmla="*/ 1536329 w 4482603"/>
                <a:gd name="connsiteY179" fmla="*/ 2628943 h 3193871"/>
                <a:gd name="connsiteX180" fmla="*/ 1522682 w 4482603"/>
                <a:gd name="connsiteY180" fmla="*/ 2560704 h 3193871"/>
                <a:gd name="connsiteX181" fmla="*/ 1502210 w 4482603"/>
                <a:gd name="connsiteY181" fmla="*/ 2512937 h 3193871"/>
                <a:gd name="connsiteX182" fmla="*/ 1509034 w 4482603"/>
                <a:gd name="connsiteY182" fmla="*/ 2492466 h 3193871"/>
                <a:gd name="connsiteX183" fmla="*/ 1549977 w 4482603"/>
                <a:gd name="connsiteY183" fmla="*/ 2478818 h 3193871"/>
                <a:gd name="connsiteX184" fmla="*/ 1570449 w 4482603"/>
                <a:gd name="connsiteY184" fmla="*/ 2465170 h 3193871"/>
                <a:gd name="connsiteX185" fmla="*/ 1597744 w 4482603"/>
                <a:gd name="connsiteY185" fmla="*/ 2424227 h 3193871"/>
                <a:gd name="connsiteX186" fmla="*/ 1638688 w 4482603"/>
                <a:gd name="connsiteY186" fmla="*/ 2342340 h 3193871"/>
                <a:gd name="connsiteX187" fmla="*/ 1672807 w 4482603"/>
                <a:gd name="connsiteY187" fmla="*/ 2301397 h 3193871"/>
                <a:gd name="connsiteX188" fmla="*/ 1693279 w 4482603"/>
                <a:gd name="connsiteY188" fmla="*/ 2294573 h 3193871"/>
                <a:gd name="connsiteX189" fmla="*/ 1713750 w 4482603"/>
                <a:gd name="connsiteY189" fmla="*/ 2280925 h 3193871"/>
                <a:gd name="connsiteX190" fmla="*/ 1754694 w 4482603"/>
                <a:gd name="connsiteY190" fmla="*/ 2260454 h 3193871"/>
                <a:gd name="connsiteX191" fmla="*/ 1768341 w 4482603"/>
                <a:gd name="connsiteY191" fmla="*/ 2239982 h 3193871"/>
                <a:gd name="connsiteX192" fmla="*/ 1809285 w 4482603"/>
                <a:gd name="connsiteY192" fmla="*/ 2212686 h 3193871"/>
                <a:gd name="connsiteX193" fmla="*/ 1829756 w 4482603"/>
                <a:gd name="connsiteY193" fmla="*/ 2199039 h 3193871"/>
                <a:gd name="connsiteX194" fmla="*/ 1897995 w 4482603"/>
                <a:gd name="connsiteY194" fmla="*/ 2178567 h 3193871"/>
                <a:gd name="connsiteX195" fmla="*/ 1959410 w 4482603"/>
                <a:gd name="connsiteY195" fmla="*/ 2158095 h 3193871"/>
                <a:gd name="connsiteX196" fmla="*/ 1979882 w 4482603"/>
                <a:gd name="connsiteY196" fmla="*/ 2151271 h 3193871"/>
                <a:gd name="connsiteX197" fmla="*/ 2020825 w 4482603"/>
                <a:gd name="connsiteY197" fmla="*/ 2123976 h 3193871"/>
                <a:gd name="connsiteX198" fmla="*/ 2089064 w 4482603"/>
                <a:gd name="connsiteY198" fmla="*/ 2103504 h 3193871"/>
                <a:gd name="connsiteX199" fmla="*/ 2109535 w 4482603"/>
                <a:gd name="connsiteY199" fmla="*/ 2096680 h 3193871"/>
                <a:gd name="connsiteX200" fmla="*/ 2130007 w 4482603"/>
                <a:gd name="connsiteY200" fmla="*/ 2083033 h 3193871"/>
                <a:gd name="connsiteX201" fmla="*/ 2143655 w 4482603"/>
                <a:gd name="connsiteY201" fmla="*/ 2042089 h 3193871"/>
                <a:gd name="connsiteX202" fmla="*/ 2150479 w 4482603"/>
                <a:gd name="connsiteY202" fmla="*/ 2021618 h 3193871"/>
                <a:gd name="connsiteX203" fmla="*/ 2157303 w 4482603"/>
                <a:gd name="connsiteY203" fmla="*/ 1851021 h 3193871"/>
                <a:gd name="connsiteX204" fmla="*/ 2170950 w 4482603"/>
                <a:gd name="connsiteY204" fmla="*/ 1830549 h 3193871"/>
                <a:gd name="connsiteX205" fmla="*/ 2239189 w 4482603"/>
                <a:gd name="connsiteY205" fmla="*/ 1810077 h 3193871"/>
                <a:gd name="connsiteX206" fmla="*/ 2280132 w 4482603"/>
                <a:gd name="connsiteY206" fmla="*/ 1796430 h 3193871"/>
                <a:gd name="connsiteX207" fmla="*/ 2348371 w 4482603"/>
                <a:gd name="connsiteY207" fmla="*/ 1803254 h 3193871"/>
                <a:gd name="connsiteX208" fmla="*/ 2389315 w 4482603"/>
                <a:gd name="connsiteY208" fmla="*/ 1830549 h 3193871"/>
                <a:gd name="connsiteX209" fmla="*/ 2402962 w 4482603"/>
                <a:gd name="connsiteY209" fmla="*/ 1851021 h 3193871"/>
                <a:gd name="connsiteX210" fmla="*/ 2450729 w 4482603"/>
                <a:gd name="connsiteY210" fmla="*/ 1878316 h 3193871"/>
                <a:gd name="connsiteX211" fmla="*/ 2546264 w 4482603"/>
                <a:gd name="connsiteY211" fmla="*/ 1878316 h 3193871"/>
                <a:gd name="connsiteX212" fmla="*/ 2580383 w 4482603"/>
                <a:gd name="connsiteY212" fmla="*/ 1926083 h 3193871"/>
                <a:gd name="connsiteX213" fmla="*/ 2662270 w 4482603"/>
                <a:gd name="connsiteY213" fmla="*/ 1919260 h 3193871"/>
                <a:gd name="connsiteX214" fmla="*/ 2682741 w 4482603"/>
                <a:gd name="connsiteY214" fmla="*/ 1905612 h 3193871"/>
                <a:gd name="connsiteX215" fmla="*/ 2723685 w 4482603"/>
                <a:gd name="connsiteY215" fmla="*/ 1891964 h 3193871"/>
                <a:gd name="connsiteX216" fmla="*/ 2744156 w 4482603"/>
                <a:gd name="connsiteY216" fmla="*/ 1885140 h 3193871"/>
                <a:gd name="connsiteX217" fmla="*/ 2764628 w 4482603"/>
                <a:gd name="connsiteY217" fmla="*/ 1878316 h 3193871"/>
                <a:gd name="connsiteX218" fmla="*/ 2791924 w 4482603"/>
                <a:gd name="connsiteY218" fmla="*/ 1864668 h 3193871"/>
                <a:gd name="connsiteX219" fmla="*/ 2798747 w 4482603"/>
                <a:gd name="connsiteY219" fmla="*/ 1844197 h 3193871"/>
                <a:gd name="connsiteX220" fmla="*/ 2880634 w 4482603"/>
                <a:gd name="connsiteY220" fmla="*/ 1823725 h 3193871"/>
                <a:gd name="connsiteX221" fmla="*/ 2914753 w 4482603"/>
                <a:gd name="connsiteY221" fmla="*/ 1796430 h 3193871"/>
                <a:gd name="connsiteX222" fmla="*/ 2935225 w 4482603"/>
                <a:gd name="connsiteY222" fmla="*/ 1789606 h 3193871"/>
                <a:gd name="connsiteX223" fmla="*/ 2976168 w 4482603"/>
                <a:gd name="connsiteY223" fmla="*/ 1769134 h 3193871"/>
                <a:gd name="connsiteX224" fmla="*/ 2996640 w 4482603"/>
                <a:gd name="connsiteY224" fmla="*/ 1748663 h 3193871"/>
                <a:gd name="connsiteX225" fmla="*/ 3064879 w 4482603"/>
                <a:gd name="connsiteY225" fmla="*/ 1728191 h 3193871"/>
                <a:gd name="connsiteX226" fmla="*/ 3119470 w 4482603"/>
                <a:gd name="connsiteY226" fmla="*/ 1741839 h 3193871"/>
                <a:gd name="connsiteX227" fmla="*/ 3160413 w 4482603"/>
                <a:gd name="connsiteY227" fmla="*/ 1769134 h 3193871"/>
                <a:gd name="connsiteX228" fmla="*/ 3187709 w 4482603"/>
                <a:gd name="connsiteY228" fmla="*/ 1796430 h 3193871"/>
                <a:gd name="connsiteX229" fmla="*/ 3215004 w 4482603"/>
                <a:gd name="connsiteY229" fmla="*/ 1837373 h 3193871"/>
                <a:gd name="connsiteX230" fmla="*/ 3228652 w 4482603"/>
                <a:gd name="connsiteY230" fmla="*/ 1857845 h 3193871"/>
                <a:gd name="connsiteX231" fmla="*/ 3269595 w 4482603"/>
                <a:gd name="connsiteY231" fmla="*/ 1885140 h 3193871"/>
                <a:gd name="connsiteX232" fmla="*/ 3276419 w 4482603"/>
                <a:gd name="connsiteY232" fmla="*/ 2007970 h 3193871"/>
                <a:gd name="connsiteX233" fmla="*/ 3283243 w 4482603"/>
                <a:gd name="connsiteY233" fmla="*/ 2083033 h 3193871"/>
                <a:gd name="connsiteX234" fmla="*/ 3324186 w 4482603"/>
                <a:gd name="connsiteY234" fmla="*/ 2103504 h 3193871"/>
                <a:gd name="connsiteX235" fmla="*/ 3365129 w 4482603"/>
                <a:gd name="connsiteY235" fmla="*/ 2137624 h 3193871"/>
                <a:gd name="connsiteX236" fmla="*/ 3385601 w 4482603"/>
                <a:gd name="connsiteY236" fmla="*/ 2151271 h 3193871"/>
                <a:gd name="connsiteX237" fmla="*/ 3412897 w 4482603"/>
                <a:gd name="connsiteY237" fmla="*/ 2212686 h 3193871"/>
                <a:gd name="connsiteX238" fmla="*/ 3433368 w 4482603"/>
                <a:gd name="connsiteY238" fmla="*/ 2219510 h 3193871"/>
                <a:gd name="connsiteX239" fmla="*/ 3474312 w 4482603"/>
                <a:gd name="connsiteY239" fmla="*/ 2246806 h 3193871"/>
                <a:gd name="connsiteX240" fmla="*/ 3494783 w 4482603"/>
                <a:gd name="connsiteY240" fmla="*/ 2260454 h 3193871"/>
                <a:gd name="connsiteX241" fmla="*/ 3522079 w 4482603"/>
                <a:gd name="connsiteY241" fmla="*/ 2301397 h 3193871"/>
                <a:gd name="connsiteX242" fmla="*/ 3535726 w 4482603"/>
                <a:gd name="connsiteY242" fmla="*/ 2321868 h 3193871"/>
                <a:gd name="connsiteX243" fmla="*/ 3549374 w 4482603"/>
                <a:gd name="connsiteY243" fmla="*/ 2362812 h 3193871"/>
                <a:gd name="connsiteX244" fmla="*/ 3631261 w 4482603"/>
                <a:gd name="connsiteY244" fmla="*/ 2396931 h 3193871"/>
                <a:gd name="connsiteX245" fmla="*/ 3651732 w 4482603"/>
                <a:gd name="connsiteY245" fmla="*/ 2403755 h 3193871"/>
                <a:gd name="connsiteX246" fmla="*/ 3665380 w 4482603"/>
                <a:gd name="connsiteY246" fmla="*/ 2424227 h 3193871"/>
                <a:gd name="connsiteX247" fmla="*/ 3706324 w 4482603"/>
                <a:gd name="connsiteY247" fmla="*/ 2431051 h 3193871"/>
                <a:gd name="connsiteX248" fmla="*/ 3747267 w 4482603"/>
                <a:gd name="connsiteY248" fmla="*/ 2444698 h 3193871"/>
                <a:gd name="connsiteX249" fmla="*/ 3754091 w 4482603"/>
                <a:gd name="connsiteY249" fmla="*/ 2471994 h 3193871"/>
                <a:gd name="connsiteX250" fmla="*/ 3760915 w 4482603"/>
                <a:gd name="connsiteY250" fmla="*/ 2533409 h 3193871"/>
                <a:gd name="connsiteX251" fmla="*/ 3815506 w 4482603"/>
                <a:gd name="connsiteY251" fmla="*/ 2553880 h 3193871"/>
                <a:gd name="connsiteX252" fmla="*/ 3842801 w 4482603"/>
                <a:gd name="connsiteY252" fmla="*/ 2594824 h 3193871"/>
                <a:gd name="connsiteX253" fmla="*/ 3897392 w 4482603"/>
                <a:gd name="connsiteY253" fmla="*/ 2608471 h 3193871"/>
                <a:gd name="connsiteX254" fmla="*/ 3917864 w 4482603"/>
                <a:gd name="connsiteY254" fmla="*/ 2615295 h 3193871"/>
                <a:gd name="connsiteX255" fmla="*/ 3931512 w 4482603"/>
                <a:gd name="connsiteY255" fmla="*/ 2656239 h 3193871"/>
                <a:gd name="connsiteX256" fmla="*/ 3958807 w 4482603"/>
                <a:gd name="connsiteY256" fmla="*/ 2690358 h 3193871"/>
                <a:gd name="connsiteX257" fmla="*/ 3979279 w 4482603"/>
                <a:gd name="connsiteY257" fmla="*/ 2697182 h 3193871"/>
                <a:gd name="connsiteX258" fmla="*/ 4033870 w 4482603"/>
                <a:gd name="connsiteY258" fmla="*/ 2744949 h 3193871"/>
                <a:gd name="connsiteX259" fmla="*/ 4047518 w 4482603"/>
                <a:gd name="connsiteY259" fmla="*/ 2785892 h 3193871"/>
                <a:gd name="connsiteX260" fmla="*/ 4061165 w 4482603"/>
                <a:gd name="connsiteY260" fmla="*/ 2826836 h 3193871"/>
                <a:gd name="connsiteX261" fmla="*/ 4067989 w 4482603"/>
                <a:gd name="connsiteY261" fmla="*/ 2847307 h 3193871"/>
                <a:gd name="connsiteX262" fmla="*/ 4102109 w 4482603"/>
                <a:gd name="connsiteY262" fmla="*/ 2895074 h 3193871"/>
                <a:gd name="connsiteX263" fmla="*/ 4122580 w 4482603"/>
                <a:gd name="connsiteY263" fmla="*/ 2942842 h 3193871"/>
                <a:gd name="connsiteX264" fmla="*/ 4088461 w 4482603"/>
                <a:gd name="connsiteY264" fmla="*/ 2997433 h 3193871"/>
                <a:gd name="connsiteX265" fmla="*/ 4081637 w 4482603"/>
                <a:gd name="connsiteY265" fmla="*/ 3024728 h 3193871"/>
                <a:gd name="connsiteX266" fmla="*/ 4054341 w 4482603"/>
                <a:gd name="connsiteY266" fmla="*/ 3065671 h 3193871"/>
                <a:gd name="connsiteX267" fmla="*/ 4040694 w 4482603"/>
                <a:gd name="connsiteY267" fmla="*/ 3086143 h 3193871"/>
                <a:gd name="connsiteX268" fmla="*/ 4033870 w 4482603"/>
                <a:gd name="connsiteY268" fmla="*/ 3106615 h 3193871"/>
                <a:gd name="connsiteX269" fmla="*/ 4040694 w 4482603"/>
                <a:gd name="connsiteY269" fmla="*/ 3168030 h 3193871"/>
                <a:gd name="connsiteX270" fmla="*/ 4122580 w 4482603"/>
                <a:gd name="connsiteY270" fmla="*/ 3174854 h 3193871"/>
                <a:gd name="connsiteX271" fmla="*/ 4136228 w 4482603"/>
                <a:gd name="connsiteY271" fmla="*/ 3154382 h 3193871"/>
                <a:gd name="connsiteX272" fmla="*/ 4143052 w 4482603"/>
                <a:gd name="connsiteY272" fmla="*/ 3106615 h 3193871"/>
                <a:gd name="connsiteX273" fmla="*/ 4163524 w 4482603"/>
                <a:gd name="connsiteY273" fmla="*/ 3065671 h 3193871"/>
                <a:gd name="connsiteX274" fmla="*/ 4183995 w 4482603"/>
                <a:gd name="connsiteY274" fmla="*/ 3052024 h 3193871"/>
                <a:gd name="connsiteX275" fmla="*/ 4204467 w 4482603"/>
                <a:gd name="connsiteY275" fmla="*/ 3011080 h 3193871"/>
                <a:gd name="connsiteX276" fmla="*/ 4197643 w 4482603"/>
                <a:gd name="connsiteY276" fmla="*/ 2976961 h 3193871"/>
                <a:gd name="connsiteX277" fmla="*/ 4204467 w 4482603"/>
                <a:gd name="connsiteY277" fmla="*/ 2949666 h 3193871"/>
                <a:gd name="connsiteX278" fmla="*/ 4279529 w 4482603"/>
                <a:gd name="connsiteY278" fmla="*/ 2915546 h 3193871"/>
                <a:gd name="connsiteX279" fmla="*/ 4272706 w 4482603"/>
                <a:gd name="connsiteY279" fmla="*/ 2881427 h 3193871"/>
                <a:gd name="connsiteX280" fmla="*/ 4252234 w 4482603"/>
                <a:gd name="connsiteY280" fmla="*/ 2867779 h 3193871"/>
                <a:gd name="connsiteX281" fmla="*/ 4211291 w 4482603"/>
                <a:gd name="connsiteY281" fmla="*/ 2833660 h 3193871"/>
                <a:gd name="connsiteX282" fmla="*/ 4190819 w 4482603"/>
                <a:gd name="connsiteY282" fmla="*/ 2772245 h 3193871"/>
                <a:gd name="connsiteX283" fmla="*/ 4183995 w 4482603"/>
                <a:gd name="connsiteY283" fmla="*/ 2751773 h 3193871"/>
                <a:gd name="connsiteX284" fmla="*/ 4190819 w 4482603"/>
                <a:gd name="connsiteY284" fmla="*/ 2683534 h 3193871"/>
                <a:gd name="connsiteX285" fmla="*/ 4224938 w 4482603"/>
                <a:gd name="connsiteY285" fmla="*/ 2656239 h 3193871"/>
                <a:gd name="connsiteX286" fmla="*/ 4245410 w 4482603"/>
                <a:gd name="connsiteY286" fmla="*/ 2642591 h 3193871"/>
                <a:gd name="connsiteX287" fmla="*/ 4313649 w 4482603"/>
                <a:gd name="connsiteY287" fmla="*/ 2663063 h 3193871"/>
                <a:gd name="connsiteX288" fmla="*/ 4334121 w 4482603"/>
                <a:gd name="connsiteY288" fmla="*/ 2669886 h 3193871"/>
                <a:gd name="connsiteX289" fmla="*/ 4361416 w 4482603"/>
                <a:gd name="connsiteY289" fmla="*/ 2704006 h 3193871"/>
                <a:gd name="connsiteX290" fmla="*/ 4402359 w 4482603"/>
                <a:gd name="connsiteY290" fmla="*/ 2724477 h 3193871"/>
                <a:gd name="connsiteX291" fmla="*/ 4470598 w 4482603"/>
                <a:gd name="connsiteY291" fmla="*/ 2744949 h 3193871"/>
                <a:gd name="connsiteX292" fmla="*/ 4470598 w 4482603"/>
                <a:gd name="connsiteY292" fmla="*/ 2669886 h 3193871"/>
                <a:gd name="connsiteX293" fmla="*/ 4456950 w 4482603"/>
                <a:gd name="connsiteY293" fmla="*/ 2649415 h 3193871"/>
                <a:gd name="connsiteX294" fmla="*/ 4436479 w 4482603"/>
                <a:gd name="connsiteY294" fmla="*/ 2642591 h 3193871"/>
                <a:gd name="connsiteX295" fmla="*/ 4429655 w 4482603"/>
                <a:gd name="connsiteY295" fmla="*/ 2622119 h 3193871"/>
                <a:gd name="connsiteX296" fmla="*/ 4381888 w 4482603"/>
                <a:gd name="connsiteY296" fmla="*/ 2574352 h 3193871"/>
                <a:gd name="connsiteX297" fmla="*/ 4334121 w 4482603"/>
                <a:gd name="connsiteY297" fmla="*/ 2567528 h 3193871"/>
                <a:gd name="connsiteX298" fmla="*/ 4272706 w 4482603"/>
                <a:gd name="connsiteY298" fmla="*/ 2540233 h 3193871"/>
                <a:gd name="connsiteX299" fmla="*/ 4259058 w 4482603"/>
                <a:gd name="connsiteY299" fmla="*/ 2519761 h 3193871"/>
                <a:gd name="connsiteX300" fmla="*/ 4197643 w 4482603"/>
                <a:gd name="connsiteY300" fmla="*/ 2471994 h 3193871"/>
                <a:gd name="connsiteX301" fmla="*/ 4177171 w 4482603"/>
                <a:gd name="connsiteY301" fmla="*/ 2458346 h 3193871"/>
                <a:gd name="connsiteX302" fmla="*/ 4156700 w 4482603"/>
                <a:gd name="connsiteY302" fmla="*/ 2451522 h 3193871"/>
                <a:gd name="connsiteX303" fmla="*/ 4115756 w 4482603"/>
                <a:gd name="connsiteY303" fmla="*/ 2424227 h 3193871"/>
                <a:gd name="connsiteX304" fmla="*/ 4108932 w 4482603"/>
                <a:gd name="connsiteY304" fmla="*/ 2403755 h 3193871"/>
                <a:gd name="connsiteX305" fmla="*/ 4095285 w 4482603"/>
                <a:gd name="connsiteY305" fmla="*/ 2383283 h 3193871"/>
                <a:gd name="connsiteX306" fmla="*/ 4067989 w 4482603"/>
                <a:gd name="connsiteY306" fmla="*/ 2294573 h 3193871"/>
                <a:gd name="connsiteX307" fmla="*/ 4020222 w 4482603"/>
                <a:gd name="connsiteY307" fmla="*/ 2301397 h 3193871"/>
                <a:gd name="connsiteX308" fmla="*/ 3999750 w 4482603"/>
                <a:gd name="connsiteY308" fmla="*/ 2315045 h 3193871"/>
                <a:gd name="connsiteX309" fmla="*/ 3931512 w 4482603"/>
                <a:gd name="connsiteY309" fmla="*/ 2308221 h 3193871"/>
                <a:gd name="connsiteX310" fmla="*/ 3911040 w 4482603"/>
                <a:gd name="connsiteY310" fmla="*/ 2301397 h 3193871"/>
                <a:gd name="connsiteX311" fmla="*/ 3870097 w 4482603"/>
                <a:gd name="connsiteY311" fmla="*/ 2274101 h 3193871"/>
                <a:gd name="connsiteX312" fmla="*/ 3849625 w 4482603"/>
                <a:gd name="connsiteY312" fmla="*/ 2233158 h 3193871"/>
                <a:gd name="connsiteX313" fmla="*/ 3835977 w 4482603"/>
                <a:gd name="connsiteY313" fmla="*/ 2212686 h 3193871"/>
                <a:gd name="connsiteX314" fmla="*/ 3822329 w 4482603"/>
                <a:gd name="connsiteY314" fmla="*/ 2171743 h 3193871"/>
                <a:gd name="connsiteX315" fmla="*/ 3781386 w 4482603"/>
                <a:gd name="connsiteY315" fmla="*/ 2110328 h 3193871"/>
                <a:gd name="connsiteX316" fmla="*/ 3767738 w 4482603"/>
                <a:gd name="connsiteY316" fmla="*/ 2089857 h 3193871"/>
                <a:gd name="connsiteX317" fmla="*/ 3754091 w 4482603"/>
                <a:gd name="connsiteY317" fmla="*/ 2048913 h 3193871"/>
                <a:gd name="connsiteX318" fmla="*/ 3747267 w 4482603"/>
                <a:gd name="connsiteY318" fmla="*/ 2028442 h 3193871"/>
                <a:gd name="connsiteX319" fmla="*/ 3740443 w 4482603"/>
                <a:gd name="connsiteY319" fmla="*/ 2001146 h 3193871"/>
                <a:gd name="connsiteX320" fmla="*/ 3699500 w 4482603"/>
                <a:gd name="connsiteY320" fmla="*/ 1973851 h 3193871"/>
                <a:gd name="connsiteX321" fmla="*/ 3672204 w 4482603"/>
                <a:gd name="connsiteY321" fmla="*/ 1912436 h 3193871"/>
                <a:gd name="connsiteX322" fmla="*/ 3665380 w 4482603"/>
                <a:gd name="connsiteY322" fmla="*/ 1891964 h 3193871"/>
                <a:gd name="connsiteX323" fmla="*/ 3638085 w 4482603"/>
                <a:gd name="connsiteY323" fmla="*/ 1851021 h 3193871"/>
                <a:gd name="connsiteX324" fmla="*/ 3617613 w 4482603"/>
                <a:gd name="connsiteY324" fmla="*/ 1830549 h 3193871"/>
                <a:gd name="connsiteX325" fmla="*/ 3590318 w 4482603"/>
                <a:gd name="connsiteY325" fmla="*/ 1789606 h 3193871"/>
                <a:gd name="connsiteX326" fmla="*/ 3569846 w 4482603"/>
                <a:gd name="connsiteY326" fmla="*/ 1748663 h 3193871"/>
                <a:gd name="connsiteX327" fmla="*/ 3549374 w 4482603"/>
                <a:gd name="connsiteY327" fmla="*/ 1625833 h 3193871"/>
                <a:gd name="connsiteX328" fmla="*/ 3556198 w 4482603"/>
                <a:gd name="connsiteY328" fmla="*/ 1571242 h 3193871"/>
                <a:gd name="connsiteX329" fmla="*/ 3576670 w 4482603"/>
                <a:gd name="connsiteY329" fmla="*/ 1564418 h 3193871"/>
                <a:gd name="connsiteX330" fmla="*/ 3597141 w 4482603"/>
                <a:gd name="connsiteY330" fmla="*/ 1543946 h 3193871"/>
                <a:gd name="connsiteX331" fmla="*/ 3658556 w 4482603"/>
                <a:gd name="connsiteY331" fmla="*/ 1509827 h 3193871"/>
                <a:gd name="connsiteX332" fmla="*/ 3754091 w 4482603"/>
                <a:gd name="connsiteY332" fmla="*/ 1537122 h 3193871"/>
                <a:gd name="connsiteX333" fmla="*/ 3767738 w 4482603"/>
                <a:gd name="connsiteY333" fmla="*/ 1557594 h 3193871"/>
                <a:gd name="connsiteX334" fmla="*/ 3760915 w 4482603"/>
                <a:gd name="connsiteY334" fmla="*/ 1605361 h 3193871"/>
                <a:gd name="connsiteX335" fmla="*/ 3754091 w 4482603"/>
                <a:gd name="connsiteY335" fmla="*/ 1639480 h 3193871"/>
                <a:gd name="connsiteX336" fmla="*/ 3774562 w 4482603"/>
                <a:gd name="connsiteY336" fmla="*/ 1687248 h 3193871"/>
                <a:gd name="connsiteX337" fmla="*/ 3795034 w 4482603"/>
                <a:gd name="connsiteY337" fmla="*/ 1694071 h 3193871"/>
                <a:gd name="connsiteX338" fmla="*/ 3842801 w 4482603"/>
                <a:gd name="connsiteY338" fmla="*/ 1680424 h 3193871"/>
                <a:gd name="connsiteX339" fmla="*/ 3863273 w 4482603"/>
                <a:gd name="connsiteY339" fmla="*/ 1673600 h 3193871"/>
                <a:gd name="connsiteX340" fmla="*/ 3876921 w 4482603"/>
                <a:gd name="connsiteY340" fmla="*/ 1632657 h 3193871"/>
                <a:gd name="connsiteX341" fmla="*/ 3897392 w 4482603"/>
                <a:gd name="connsiteY341" fmla="*/ 1591713 h 3193871"/>
                <a:gd name="connsiteX342" fmla="*/ 3917864 w 4482603"/>
                <a:gd name="connsiteY342" fmla="*/ 1578066 h 3193871"/>
                <a:gd name="connsiteX343" fmla="*/ 3958807 w 4482603"/>
                <a:gd name="connsiteY343" fmla="*/ 1516651 h 3193871"/>
                <a:gd name="connsiteX344" fmla="*/ 3972455 w 4482603"/>
                <a:gd name="connsiteY344" fmla="*/ 1496179 h 3193871"/>
                <a:gd name="connsiteX345" fmla="*/ 3965631 w 4482603"/>
                <a:gd name="connsiteY345" fmla="*/ 1421116 h 3193871"/>
                <a:gd name="connsiteX346" fmla="*/ 3951983 w 4482603"/>
                <a:gd name="connsiteY346" fmla="*/ 1400645 h 3193871"/>
                <a:gd name="connsiteX347" fmla="*/ 3931512 w 4482603"/>
                <a:gd name="connsiteY347" fmla="*/ 1393821 h 3193871"/>
                <a:gd name="connsiteX348" fmla="*/ 3863273 w 4482603"/>
                <a:gd name="connsiteY348" fmla="*/ 1386997 h 3193871"/>
                <a:gd name="connsiteX349" fmla="*/ 3801858 w 4482603"/>
                <a:gd name="connsiteY349" fmla="*/ 1366525 h 3193871"/>
                <a:gd name="connsiteX350" fmla="*/ 3781386 w 4482603"/>
                <a:gd name="connsiteY350" fmla="*/ 1359701 h 3193871"/>
                <a:gd name="connsiteX351" fmla="*/ 3760915 w 4482603"/>
                <a:gd name="connsiteY351" fmla="*/ 1352877 h 3193871"/>
                <a:gd name="connsiteX352" fmla="*/ 3726795 w 4482603"/>
                <a:gd name="connsiteY352" fmla="*/ 1346054 h 3193871"/>
                <a:gd name="connsiteX353" fmla="*/ 3713147 w 4482603"/>
                <a:gd name="connsiteY353" fmla="*/ 1325582 h 3193871"/>
                <a:gd name="connsiteX354" fmla="*/ 3672204 w 4482603"/>
                <a:gd name="connsiteY354" fmla="*/ 1305110 h 3193871"/>
                <a:gd name="connsiteX355" fmla="*/ 3651732 w 4482603"/>
                <a:gd name="connsiteY355" fmla="*/ 1291463 h 3193871"/>
                <a:gd name="connsiteX356" fmla="*/ 3610789 w 4482603"/>
                <a:gd name="connsiteY356" fmla="*/ 1270991 h 3193871"/>
                <a:gd name="connsiteX357" fmla="*/ 3603965 w 4482603"/>
                <a:gd name="connsiteY357" fmla="*/ 1243695 h 3193871"/>
                <a:gd name="connsiteX358" fmla="*/ 3610789 w 4482603"/>
                <a:gd name="connsiteY358" fmla="*/ 1073098 h 3193871"/>
                <a:gd name="connsiteX359" fmla="*/ 3617613 w 4482603"/>
                <a:gd name="connsiteY359" fmla="*/ 1052627 h 3193871"/>
                <a:gd name="connsiteX360" fmla="*/ 3631261 w 4482603"/>
                <a:gd name="connsiteY360" fmla="*/ 1032155 h 3193871"/>
                <a:gd name="connsiteX361" fmla="*/ 3651732 w 4482603"/>
                <a:gd name="connsiteY361" fmla="*/ 1011683 h 3193871"/>
                <a:gd name="connsiteX362" fmla="*/ 3665380 w 4482603"/>
                <a:gd name="connsiteY362" fmla="*/ 991212 h 3193871"/>
                <a:gd name="connsiteX363" fmla="*/ 3733619 w 4482603"/>
                <a:gd name="connsiteY363" fmla="*/ 984388 h 3193871"/>
                <a:gd name="connsiteX364" fmla="*/ 3774562 w 4482603"/>
                <a:gd name="connsiteY364" fmla="*/ 963916 h 3193871"/>
                <a:gd name="connsiteX365" fmla="*/ 3781386 w 4482603"/>
                <a:gd name="connsiteY365" fmla="*/ 943445 h 3193871"/>
                <a:gd name="connsiteX366" fmla="*/ 3767738 w 4482603"/>
                <a:gd name="connsiteY366" fmla="*/ 895677 h 3193871"/>
                <a:gd name="connsiteX367" fmla="*/ 3740443 w 4482603"/>
                <a:gd name="connsiteY367" fmla="*/ 854734 h 3193871"/>
                <a:gd name="connsiteX368" fmla="*/ 3679028 w 4482603"/>
                <a:gd name="connsiteY368" fmla="*/ 827439 h 3193871"/>
                <a:gd name="connsiteX369" fmla="*/ 3638085 w 4482603"/>
                <a:gd name="connsiteY369" fmla="*/ 813791 h 3193871"/>
                <a:gd name="connsiteX370" fmla="*/ 3617613 w 4482603"/>
                <a:gd name="connsiteY370" fmla="*/ 800143 h 3193871"/>
                <a:gd name="connsiteX371" fmla="*/ 3385601 w 4482603"/>
                <a:gd name="connsiteY371" fmla="*/ 813791 h 3193871"/>
                <a:gd name="connsiteX372" fmla="*/ 3365129 w 4482603"/>
                <a:gd name="connsiteY372" fmla="*/ 820615 h 3193871"/>
                <a:gd name="connsiteX373" fmla="*/ 3331010 w 4482603"/>
                <a:gd name="connsiteY373" fmla="*/ 882030 h 3193871"/>
                <a:gd name="connsiteX374" fmla="*/ 3324186 w 4482603"/>
                <a:gd name="connsiteY374" fmla="*/ 970740 h 3193871"/>
                <a:gd name="connsiteX375" fmla="*/ 3317362 w 4482603"/>
                <a:gd name="connsiteY375" fmla="*/ 991212 h 3193871"/>
                <a:gd name="connsiteX376" fmla="*/ 3296891 w 4482603"/>
                <a:gd name="connsiteY376" fmla="*/ 1004860 h 3193871"/>
                <a:gd name="connsiteX377" fmla="*/ 3255947 w 4482603"/>
                <a:gd name="connsiteY377" fmla="*/ 1018507 h 3193871"/>
                <a:gd name="connsiteX378" fmla="*/ 3235476 w 4482603"/>
                <a:gd name="connsiteY378" fmla="*/ 1025331 h 3193871"/>
                <a:gd name="connsiteX379" fmla="*/ 3194532 w 4482603"/>
                <a:gd name="connsiteY379" fmla="*/ 1045803 h 3193871"/>
                <a:gd name="connsiteX380" fmla="*/ 3153589 w 4482603"/>
                <a:gd name="connsiteY380" fmla="*/ 1004860 h 3193871"/>
                <a:gd name="connsiteX381" fmla="*/ 3133118 w 4482603"/>
                <a:gd name="connsiteY381" fmla="*/ 998036 h 3193871"/>
                <a:gd name="connsiteX382" fmla="*/ 3030759 w 4482603"/>
                <a:gd name="connsiteY382" fmla="*/ 991212 h 3193871"/>
                <a:gd name="connsiteX383" fmla="*/ 2989816 w 4482603"/>
                <a:gd name="connsiteY383" fmla="*/ 977564 h 3193871"/>
                <a:gd name="connsiteX384" fmla="*/ 2969344 w 4482603"/>
                <a:gd name="connsiteY384" fmla="*/ 970740 h 3193871"/>
                <a:gd name="connsiteX385" fmla="*/ 2935225 w 4482603"/>
                <a:gd name="connsiteY385" fmla="*/ 963916 h 3193871"/>
                <a:gd name="connsiteX386" fmla="*/ 2914753 w 4482603"/>
                <a:gd name="connsiteY386" fmla="*/ 950268 h 3193871"/>
                <a:gd name="connsiteX387" fmla="*/ 2948873 w 4482603"/>
                <a:gd name="connsiteY387" fmla="*/ 868382 h 3193871"/>
                <a:gd name="connsiteX388" fmla="*/ 2989816 w 4482603"/>
                <a:gd name="connsiteY388" fmla="*/ 847910 h 3193871"/>
                <a:gd name="connsiteX389" fmla="*/ 3003464 w 4482603"/>
                <a:gd name="connsiteY389" fmla="*/ 827439 h 3193871"/>
                <a:gd name="connsiteX390" fmla="*/ 3037583 w 4482603"/>
                <a:gd name="connsiteY390" fmla="*/ 793319 h 3193871"/>
                <a:gd name="connsiteX391" fmla="*/ 3051231 w 4482603"/>
                <a:gd name="connsiteY391" fmla="*/ 752376 h 3193871"/>
                <a:gd name="connsiteX392" fmla="*/ 3071703 w 4482603"/>
                <a:gd name="connsiteY392" fmla="*/ 711433 h 3193871"/>
                <a:gd name="connsiteX393" fmla="*/ 3085350 w 4482603"/>
                <a:gd name="connsiteY393" fmla="*/ 690961 h 3193871"/>
                <a:gd name="connsiteX394" fmla="*/ 3105822 w 4482603"/>
                <a:gd name="connsiteY394" fmla="*/ 622722 h 3193871"/>
                <a:gd name="connsiteX395" fmla="*/ 3092174 w 4482603"/>
                <a:gd name="connsiteY395" fmla="*/ 499892 h 3193871"/>
                <a:gd name="connsiteX396" fmla="*/ 3078526 w 4482603"/>
                <a:gd name="connsiteY396" fmla="*/ 479421 h 3193871"/>
                <a:gd name="connsiteX397" fmla="*/ 3037583 w 4482603"/>
                <a:gd name="connsiteY397" fmla="*/ 452125 h 3193871"/>
                <a:gd name="connsiteX398" fmla="*/ 3023935 w 4482603"/>
                <a:gd name="connsiteY398" fmla="*/ 431654 h 3193871"/>
                <a:gd name="connsiteX399" fmla="*/ 3003464 w 4482603"/>
                <a:gd name="connsiteY399" fmla="*/ 418006 h 3193871"/>
                <a:gd name="connsiteX400" fmla="*/ 2989816 w 4482603"/>
                <a:gd name="connsiteY400" fmla="*/ 363415 h 3193871"/>
                <a:gd name="connsiteX401" fmla="*/ 2976168 w 4482603"/>
                <a:gd name="connsiteY401" fmla="*/ 322471 h 3193871"/>
                <a:gd name="connsiteX402" fmla="*/ 2969344 w 4482603"/>
                <a:gd name="connsiteY402" fmla="*/ 302000 h 3193871"/>
                <a:gd name="connsiteX403" fmla="*/ 2962521 w 4482603"/>
                <a:gd name="connsiteY403" fmla="*/ 254233 h 3193871"/>
                <a:gd name="connsiteX404" fmla="*/ 2948873 w 4482603"/>
                <a:gd name="connsiteY404" fmla="*/ 233761 h 3193871"/>
                <a:gd name="connsiteX405" fmla="*/ 2935225 w 4482603"/>
                <a:gd name="connsiteY405" fmla="*/ 192818 h 3193871"/>
                <a:gd name="connsiteX406" fmla="*/ 2935225 w 4482603"/>
                <a:gd name="connsiteY406" fmla="*/ 192818 h 3193871"/>
                <a:gd name="connsiteX407" fmla="*/ 2921577 w 4482603"/>
                <a:gd name="connsiteY407" fmla="*/ 138227 h 3193871"/>
                <a:gd name="connsiteX408" fmla="*/ 2901106 w 4482603"/>
                <a:gd name="connsiteY408" fmla="*/ 90460 h 3193871"/>
                <a:gd name="connsiteX409" fmla="*/ 2880634 w 4482603"/>
                <a:gd name="connsiteY409" fmla="*/ 76812 h 3193871"/>
                <a:gd name="connsiteX410" fmla="*/ 2873810 w 4482603"/>
                <a:gd name="connsiteY410" fmla="*/ 56340 h 3193871"/>
                <a:gd name="connsiteX411" fmla="*/ 2832867 w 4482603"/>
                <a:gd name="connsiteY411" fmla="*/ 42692 h 3193871"/>
                <a:gd name="connsiteX412" fmla="*/ 2737332 w 4482603"/>
                <a:gd name="connsiteY412" fmla="*/ 29045 h 3193871"/>
                <a:gd name="connsiteX413" fmla="*/ 2716861 w 4482603"/>
                <a:gd name="connsiteY413" fmla="*/ 8573 h 3193871"/>
                <a:gd name="connsiteX414" fmla="*/ 2641798 w 4482603"/>
                <a:gd name="connsiteY414" fmla="*/ 22221 h 31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</a:cxnLst>
              <a:rect l="l" t="t" r="r" b="b"/>
              <a:pathLst>
                <a:path w="4482603" h="3193871">
                  <a:moveTo>
                    <a:pt x="2907929" y="158698"/>
                  </a:moveTo>
                  <a:cubicBezTo>
                    <a:pt x="2910204" y="151874"/>
                    <a:pt x="2914753" y="145420"/>
                    <a:pt x="2914753" y="138227"/>
                  </a:cubicBezTo>
                  <a:cubicBezTo>
                    <a:pt x="2914753" y="116253"/>
                    <a:pt x="2903177" y="114587"/>
                    <a:pt x="2887458" y="104107"/>
                  </a:cubicBezTo>
                  <a:cubicBezTo>
                    <a:pt x="2878361" y="90462"/>
                    <a:pt x="2862436" y="55202"/>
                    <a:pt x="2839691" y="49516"/>
                  </a:cubicBezTo>
                  <a:cubicBezTo>
                    <a:pt x="2819708" y="44520"/>
                    <a:pt x="2798748" y="44967"/>
                    <a:pt x="2778276" y="42692"/>
                  </a:cubicBezTo>
                  <a:cubicBezTo>
                    <a:pt x="2764628" y="38143"/>
                    <a:pt x="2751289" y="32534"/>
                    <a:pt x="2737332" y="29045"/>
                  </a:cubicBezTo>
                  <a:cubicBezTo>
                    <a:pt x="2728234" y="26770"/>
                    <a:pt x="2719020" y="24916"/>
                    <a:pt x="2710037" y="22221"/>
                  </a:cubicBezTo>
                  <a:cubicBezTo>
                    <a:pt x="2696258" y="18087"/>
                    <a:pt x="2669094" y="8573"/>
                    <a:pt x="2669094" y="8573"/>
                  </a:cubicBezTo>
                  <a:cubicBezTo>
                    <a:pt x="2628896" y="21972"/>
                    <a:pt x="2655450" y="6281"/>
                    <a:pt x="2641798" y="69988"/>
                  </a:cubicBezTo>
                  <a:cubicBezTo>
                    <a:pt x="2628595" y="131599"/>
                    <a:pt x="2634397" y="91614"/>
                    <a:pt x="2614503" y="131403"/>
                  </a:cubicBezTo>
                  <a:cubicBezTo>
                    <a:pt x="2611286" y="137836"/>
                    <a:pt x="2612765" y="146788"/>
                    <a:pt x="2607679" y="151874"/>
                  </a:cubicBezTo>
                  <a:cubicBezTo>
                    <a:pt x="2602593" y="156960"/>
                    <a:pt x="2594031" y="156423"/>
                    <a:pt x="2587207" y="158698"/>
                  </a:cubicBezTo>
                  <a:cubicBezTo>
                    <a:pt x="2524520" y="143026"/>
                    <a:pt x="2589106" y="165675"/>
                    <a:pt x="2546264" y="131403"/>
                  </a:cubicBezTo>
                  <a:cubicBezTo>
                    <a:pt x="2541814" y="127843"/>
                    <a:pt x="2500281" y="118201"/>
                    <a:pt x="2498497" y="117755"/>
                  </a:cubicBezTo>
                  <a:cubicBezTo>
                    <a:pt x="2484849" y="122304"/>
                    <a:pt x="2469523" y="123423"/>
                    <a:pt x="2457553" y="131403"/>
                  </a:cubicBezTo>
                  <a:cubicBezTo>
                    <a:pt x="2440297" y="142907"/>
                    <a:pt x="2436793" y="147838"/>
                    <a:pt x="2416610" y="151874"/>
                  </a:cubicBezTo>
                  <a:cubicBezTo>
                    <a:pt x="2400838" y="155028"/>
                    <a:pt x="2384708" y="156054"/>
                    <a:pt x="2368843" y="158698"/>
                  </a:cubicBezTo>
                  <a:cubicBezTo>
                    <a:pt x="2342855" y="163029"/>
                    <a:pt x="2331964" y="166212"/>
                    <a:pt x="2307428" y="172346"/>
                  </a:cubicBezTo>
                  <a:cubicBezTo>
                    <a:pt x="2302879" y="179170"/>
                    <a:pt x="2300184" y="187695"/>
                    <a:pt x="2293780" y="192818"/>
                  </a:cubicBezTo>
                  <a:cubicBezTo>
                    <a:pt x="2288163" y="197311"/>
                    <a:pt x="2278395" y="194556"/>
                    <a:pt x="2273309" y="199642"/>
                  </a:cubicBezTo>
                  <a:cubicBezTo>
                    <a:pt x="2268223" y="204728"/>
                    <a:pt x="2269702" y="213680"/>
                    <a:pt x="2266485" y="220113"/>
                  </a:cubicBezTo>
                  <a:cubicBezTo>
                    <a:pt x="2262817" y="227449"/>
                    <a:pt x="2257386" y="233761"/>
                    <a:pt x="2252837" y="240585"/>
                  </a:cubicBezTo>
                  <a:cubicBezTo>
                    <a:pt x="2250562" y="256507"/>
                    <a:pt x="2254648" y="274783"/>
                    <a:pt x="2246013" y="288352"/>
                  </a:cubicBezTo>
                  <a:cubicBezTo>
                    <a:pt x="2237207" y="302190"/>
                    <a:pt x="2218718" y="306550"/>
                    <a:pt x="2205070" y="315648"/>
                  </a:cubicBezTo>
                  <a:lnTo>
                    <a:pt x="2184598" y="329295"/>
                  </a:lnTo>
                  <a:cubicBezTo>
                    <a:pt x="2177774" y="333844"/>
                    <a:pt x="2172168" y="341335"/>
                    <a:pt x="2164126" y="342943"/>
                  </a:cubicBezTo>
                  <a:cubicBezTo>
                    <a:pt x="2141380" y="347492"/>
                    <a:pt x="2118392" y="350965"/>
                    <a:pt x="2095888" y="356591"/>
                  </a:cubicBezTo>
                  <a:cubicBezTo>
                    <a:pt x="2010554" y="377925"/>
                    <a:pt x="2116649" y="350659"/>
                    <a:pt x="2048121" y="370239"/>
                  </a:cubicBezTo>
                  <a:cubicBezTo>
                    <a:pt x="2039103" y="372816"/>
                    <a:pt x="2029924" y="374788"/>
                    <a:pt x="2020825" y="377063"/>
                  </a:cubicBezTo>
                  <a:cubicBezTo>
                    <a:pt x="2016276" y="383887"/>
                    <a:pt x="2007177" y="389333"/>
                    <a:pt x="2007177" y="397534"/>
                  </a:cubicBezTo>
                  <a:cubicBezTo>
                    <a:pt x="2007177" y="405735"/>
                    <a:pt x="2019477" y="409916"/>
                    <a:pt x="2020825" y="418006"/>
                  </a:cubicBezTo>
                  <a:cubicBezTo>
                    <a:pt x="2024656" y="440991"/>
                    <a:pt x="2007894" y="440513"/>
                    <a:pt x="1993529" y="445301"/>
                  </a:cubicBezTo>
                  <a:cubicBezTo>
                    <a:pt x="1985103" y="444248"/>
                    <a:pt x="1920445" y="437514"/>
                    <a:pt x="1904819" y="431654"/>
                  </a:cubicBezTo>
                  <a:cubicBezTo>
                    <a:pt x="1897140" y="428774"/>
                    <a:pt x="1891842" y="421337"/>
                    <a:pt x="1884347" y="418006"/>
                  </a:cubicBezTo>
                  <a:cubicBezTo>
                    <a:pt x="1862987" y="408513"/>
                    <a:pt x="1838794" y="403205"/>
                    <a:pt x="1816109" y="397534"/>
                  </a:cubicBezTo>
                  <a:cubicBezTo>
                    <a:pt x="1813834" y="377062"/>
                    <a:pt x="1820343" y="353496"/>
                    <a:pt x="1809285" y="336119"/>
                  </a:cubicBezTo>
                  <a:cubicBezTo>
                    <a:pt x="1801561" y="323982"/>
                    <a:pt x="1768341" y="322471"/>
                    <a:pt x="1768341" y="322471"/>
                  </a:cubicBezTo>
                  <a:cubicBezTo>
                    <a:pt x="1759243" y="324746"/>
                    <a:pt x="1748849" y="324093"/>
                    <a:pt x="1741046" y="329295"/>
                  </a:cubicBezTo>
                  <a:cubicBezTo>
                    <a:pt x="1716594" y="345597"/>
                    <a:pt x="1729929" y="376071"/>
                    <a:pt x="1734222" y="397534"/>
                  </a:cubicBezTo>
                  <a:cubicBezTo>
                    <a:pt x="1735633" y="404587"/>
                    <a:pt x="1737829" y="411572"/>
                    <a:pt x="1741046" y="418006"/>
                  </a:cubicBezTo>
                  <a:cubicBezTo>
                    <a:pt x="1744714" y="425341"/>
                    <a:pt x="1750145" y="431653"/>
                    <a:pt x="1754694" y="438477"/>
                  </a:cubicBezTo>
                  <a:cubicBezTo>
                    <a:pt x="1756969" y="445301"/>
                    <a:pt x="1761518" y="451756"/>
                    <a:pt x="1761518" y="458949"/>
                  </a:cubicBezTo>
                  <a:cubicBezTo>
                    <a:pt x="1761518" y="468328"/>
                    <a:pt x="1760553" y="478922"/>
                    <a:pt x="1754694" y="486245"/>
                  </a:cubicBezTo>
                  <a:cubicBezTo>
                    <a:pt x="1750200" y="491862"/>
                    <a:pt x="1741244" y="491508"/>
                    <a:pt x="1734222" y="493068"/>
                  </a:cubicBezTo>
                  <a:cubicBezTo>
                    <a:pt x="1720716" y="496069"/>
                    <a:pt x="1706927" y="497617"/>
                    <a:pt x="1693279" y="499892"/>
                  </a:cubicBezTo>
                  <a:cubicBezTo>
                    <a:pt x="1686455" y="506716"/>
                    <a:pt x="1682302" y="518638"/>
                    <a:pt x="1672807" y="520364"/>
                  </a:cubicBezTo>
                  <a:cubicBezTo>
                    <a:pt x="1647844" y="524903"/>
                    <a:pt x="1621193" y="514532"/>
                    <a:pt x="1597744" y="506716"/>
                  </a:cubicBezTo>
                  <a:cubicBezTo>
                    <a:pt x="1590920" y="502167"/>
                    <a:pt x="1583072" y="498867"/>
                    <a:pt x="1577273" y="493068"/>
                  </a:cubicBezTo>
                  <a:cubicBezTo>
                    <a:pt x="1557715" y="473510"/>
                    <a:pt x="1567902" y="474327"/>
                    <a:pt x="1556801" y="452125"/>
                  </a:cubicBezTo>
                  <a:cubicBezTo>
                    <a:pt x="1553133" y="444790"/>
                    <a:pt x="1547702" y="438478"/>
                    <a:pt x="1543153" y="431654"/>
                  </a:cubicBezTo>
                  <a:cubicBezTo>
                    <a:pt x="1465816" y="433928"/>
                    <a:pt x="1387950" y="429167"/>
                    <a:pt x="1311141" y="438477"/>
                  </a:cubicBezTo>
                  <a:cubicBezTo>
                    <a:pt x="1304000" y="439343"/>
                    <a:pt x="1312879" y="453863"/>
                    <a:pt x="1317965" y="458949"/>
                  </a:cubicBezTo>
                  <a:cubicBezTo>
                    <a:pt x="1323051" y="464035"/>
                    <a:pt x="1331459" y="464028"/>
                    <a:pt x="1338437" y="465773"/>
                  </a:cubicBezTo>
                  <a:cubicBezTo>
                    <a:pt x="1349689" y="468586"/>
                    <a:pt x="1361183" y="470322"/>
                    <a:pt x="1372556" y="472597"/>
                  </a:cubicBezTo>
                  <a:cubicBezTo>
                    <a:pt x="1374831" y="479421"/>
                    <a:pt x="1382597" y="486635"/>
                    <a:pt x="1379380" y="493068"/>
                  </a:cubicBezTo>
                  <a:cubicBezTo>
                    <a:pt x="1376163" y="499501"/>
                    <a:pt x="1364526" y="495399"/>
                    <a:pt x="1358909" y="499892"/>
                  </a:cubicBezTo>
                  <a:cubicBezTo>
                    <a:pt x="1342611" y="512931"/>
                    <a:pt x="1346679" y="524352"/>
                    <a:pt x="1338437" y="540836"/>
                  </a:cubicBezTo>
                  <a:cubicBezTo>
                    <a:pt x="1334769" y="548171"/>
                    <a:pt x="1329338" y="554483"/>
                    <a:pt x="1324789" y="561307"/>
                  </a:cubicBezTo>
                  <a:cubicBezTo>
                    <a:pt x="1327064" y="570406"/>
                    <a:pt x="1325754" y="581279"/>
                    <a:pt x="1331613" y="588603"/>
                  </a:cubicBezTo>
                  <a:cubicBezTo>
                    <a:pt x="1336107" y="594220"/>
                    <a:pt x="1345651" y="592210"/>
                    <a:pt x="1352085" y="595427"/>
                  </a:cubicBezTo>
                  <a:cubicBezTo>
                    <a:pt x="1359420" y="599095"/>
                    <a:pt x="1365018" y="605844"/>
                    <a:pt x="1372556" y="609074"/>
                  </a:cubicBezTo>
                  <a:cubicBezTo>
                    <a:pt x="1381176" y="612768"/>
                    <a:pt x="1390834" y="613321"/>
                    <a:pt x="1399852" y="615898"/>
                  </a:cubicBezTo>
                  <a:cubicBezTo>
                    <a:pt x="1406768" y="617874"/>
                    <a:pt x="1413500" y="620447"/>
                    <a:pt x="1420324" y="622722"/>
                  </a:cubicBezTo>
                  <a:cubicBezTo>
                    <a:pt x="1430563" y="638081"/>
                    <a:pt x="1444716" y="662214"/>
                    <a:pt x="1461267" y="670489"/>
                  </a:cubicBezTo>
                  <a:cubicBezTo>
                    <a:pt x="1473642" y="676677"/>
                    <a:pt x="1488562" y="675038"/>
                    <a:pt x="1502210" y="677313"/>
                  </a:cubicBezTo>
                  <a:cubicBezTo>
                    <a:pt x="1506759" y="684137"/>
                    <a:pt x="1510608" y="691484"/>
                    <a:pt x="1515858" y="697785"/>
                  </a:cubicBezTo>
                  <a:cubicBezTo>
                    <a:pt x="1522036" y="705199"/>
                    <a:pt x="1530720" y="710404"/>
                    <a:pt x="1536329" y="718257"/>
                  </a:cubicBezTo>
                  <a:cubicBezTo>
                    <a:pt x="1567810" y="762331"/>
                    <a:pt x="1530092" y="732296"/>
                    <a:pt x="1570449" y="759200"/>
                  </a:cubicBezTo>
                  <a:cubicBezTo>
                    <a:pt x="1623215" y="838350"/>
                    <a:pt x="1585062" y="766284"/>
                    <a:pt x="1604568" y="909325"/>
                  </a:cubicBezTo>
                  <a:cubicBezTo>
                    <a:pt x="1609411" y="944841"/>
                    <a:pt x="1626190" y="962228"/>
                    <a:pt x="1645512" y="991212"/>
                  </a:cubicBezTo>
                  <a:cubicBezTo>
                    <a:pt x="1650061" y="998036"/>
                    <a:pt x="1656566" y="1003903"/>
                    <a:pt x="1659159" y="1011683"/>
                  </a:cubicBezTo>
                  <a:lnTo>
                    <a:pt x="1665983" y="1032155"/>
                  </a:lnTo>
                  <a:cubicBezTo>
                    <a:pt x="1668258" y="1070824"/>
                    <a:pt x="1672807" y="1109425"/>
                    <a:pt x="1672807" y="1148161"/>
                  </a:cubicBezTo>
                  <a:cubicBezTo>
                    <a:pt x="1672807" y="1262987"/>
                    <a:pt x="1681790" y="1267404"/>
                    <a:pt x="1652335" y="1223224"/>
                  </a:cubicBezTo>
                  <a:cubicBezTo>
                    <a:pt x="1650061" y="1230048"/>
                    <a:pt x="1648729" y="1237262"/>
                    <a:pt x="1645512" y="1243695"/>
                  </a:cubicBezTo>
                  <a:cubicBezTo>
                    <a:pt x="1641844" y="1251031"/>
                    <a:pt x="1634744" y="1256488"/>
                    <a:pt x="1631864" y="1264167"/>
                  </a:cubicBezTo>
                  <a:cubicBezTo>
                    <a:pt x="1624891" y="1282761"/>
                    <a:pt x="1621027" y="1339758"/>
                    <a:pt x="1618216" y="1352877"/>
                  </a:cubicBezTo>
                  <a:cubicBezTo>
                    <a:pt x="1601401" y="1431346"/>
                    <a:pt x="1612875" y="1364895"/>
                    <a:pt x="1590921" y="1414292"/>
                  </a:cubicBezTo>
                  <a:cubicBezTo>
                    <a:pt x="1585078" y="1427438"/>
                    <a:pt x="1581822" y="1441588"/>
                    <a:pt x="1577273" y="1455236"/>
                  </a:cubicBezTo>
                  <a:cubicBezTo>
                    <a:pt x="1574998" y="1462060"/>
                    <a:pt x="1574439" y="1469722"/>
                    <a:pt x="1570449" y="1475707"/>
                  </a:cubicBezTo>
                  <a:cubicBezTo>
                    <a:pt x="1531333" y="1534382"/>
                    <a:pt x="1578232" y="1460142"/>
                    <a:pt x="1549977" y="1516651"/>
                  </a:cubicBezTo>
                  <a:cubicBezTo>
                    <a:pt x="1546309" y="1523986"/>
                    <a:pt x="1540878" y="1530298"/>
                    <a:pt x="1536329" y="1537122"/>
                  </a:cubicBezTo>
                  <a:cubicBezTo>
                    <a:pt x="1535262" y="1540323"/>
                    <a:pt x="1522012" y="1592048"/>
                    <a:pt x="1509034" y="1598537"/>
                  </a:cubicBezTo>
                  <a:cubicBezTo>
                    <a:pt x="1492257" y="1606925"/>
                    <a:pt x="1472237" y="1606253"/>
                    <a:pt x="1454443" y="1612185"/>
                  </a:cubicBezTo>
                  <a:lnTo>
                    <a:pt x="1413500" y="1625833"/>
                  </a:lnTo>
                  <a:cubicBezTo>
                    <a:pt x="1390754" y="1623558"/>
                    <a:pt x="1366948" y="1626238"/>
                    <a:pt x="1345261" y="1619009"/>
                  </a:cubicBezTo>
                  <a:cubicBezTo>
                    <a:pt x="1337480" y="1616415"/>
                    <a:pt x="1337412" y="1604336"/>
                    <a:pt x="1331613" y="1598537"/>
                  </a:cubicBezTo>
                  <a:cubicBezTo>
                    <a:pt x="1325814" y="1592738"/>
                    <a:pt x="1318636" y="1588220"/>
                    <a:pt x="1311141" y="1584889"/>
                  </a:cubicBezTo>
                  <a:cubicBezTo>
                    <a:pt x="1297995" y="1579046"/>
                    <a:pt x="1283846" y="1575791"/>
                    <a:pt x="1270198" y="1571242"/>
                  </a:cubicBezTo>
                  <a:lnTo>
                    <a:pt x="1249726" y="1564418"/>
                  </a:lnTo>
                  <a:cubicBezTo>
                    <a:pt x="1245177" y="1557594"/>
                    <a:pt x="1241878" y="1549745"/>
                    <a:pt x="1236079" y="1543946"/>
                  </a:cubicBezTo>
                  <a:cubicBezTo>
                    <a:pt x="1224433" y="1532300"/>
                    <a:pt x="1210397" y="1527636"/>
                    <a:pt x="1195135" y="1523474"/>
                  </a:cubicBezTo>
                  <a:cubicBezTo>
                    <a:pt x="1177039" y="1518539"/>
                    <a:pt x="1158937" y="1513506"/>
                    <a:pt x="1140544" y="1509827"/>
                  </a:cubicBezTo>
                  <a:cubicBezTo>
                    <a:pt x="1117798" y="1505278"/>
                    <a:pt x="1094810" y="1501805"/>
                    <a:pt x="1072306" y="1496179"/>
                  </a:cubicBezTo>
                  <a:cubicBezTo>
                    <a:pt x="1058349" y="1492690"/>
                    <a:pt x="1031362" y="1482531"/>
                    <a:pt x="1031362" y="1482531"/>
                  </a:cubicBezTo>
                  <a:cubicBezTo>
                    <a:pt x="1024538" y="1477982"/>
                    <a:pt x="1018385" y="1472214"/>
                    <a:pt x="1010891" y="1468883"/>
                  </a:cubicBezTo>
                  <a:cubicBezTo>
                    <a:pt x="997745" y="1463040"/>
                    <a:pt x="969947" y="1455236"/>
                    <a:pt x="969947" y="1455236"/>
                  </a:cubicBezTo>
                  <a:cubicBezTo>
                    <a:pt x="879079" y="1394654"/>
                    <a:pt x="1013751" y="1481847"/>
                    <a:pt x="929004" y="1434764"/>
                  </a:cubicBezTo>
                  <a:cubicBezTo>
                    <a:pt x="914666" y="1426798"/>
                    <a:pt x="901709" y="1416566"/>
                    <a:pt x="888061" y="1407468"/>
                  </a:cubicBezTo>
                  <a:cubicBezTo>
                    <a:pt x="881237" y="1402919"/>
                    <a:pt x="875779" y="1394252"/>
                    <a:pt x="867589" y="1393821"/>
                  </a:cubicBezTo>
                  <a:lnTo>
                    <a:pt x="737935" y="1386997"/>
                  </a:lnTo>
                  <a:cubicBezTo>
                    <a:pt x="731111" y="1384722"/>
                    <a:pt x="723449" y="1384163"/>
                    <a:pt x="717464" y="1380173"/>
                  </a:cubicBezTo>
                  <a:cubicBezTo>
                    <a:pt x="666349" y="1346096"/>
                    <a:pt x="725195" y="1369103"/>
                    <a:pt x="676521" y="1352877"/>
                  </a:cubicBezTo>
                  <a:cubicBezTo>
                    <a:pt x="669697" y="1346053"/>
                    <a:pt x="664079" y="1337759"/>
                    <a:pt x="656049" y="1332406"/>
                  </a:cubicBezTo>
                  <a:cubicBezTo>
                    <a:pt x="650064" y="1328416"/>
                    <a:pt x="639758" y="1331435"/>
                    <a:pt x="635577" y="1325582"/>
                  </a:cubicBezTo>
                  <a:cubicBezTo>
                    <a:pt x="595770" y="1269853"/>
                    <a:pt x="647519" y="1293169"/>
                    <a:pt x="601458" y="1277815"/>
                  </a:cubicBezTo>
                  <a:cubicBezTo>
                    <a:pt x="583261" y="1280090"/>
                    <a:pt x="564102" y="1278372"/>
                    <a:pt x="546867" y="1284639"/>
                  </a:cubicBezTo>
                  <a:cubicBezTo>
                    <a:pt x="537798" y="1287937"/>
                    <a:pt x="532573" y="1297696"/>
                    <a:pt x="526395" y="1305110"/>
                  </a:cubicBezTo>
                  <a:cubicBezTo>
                    <a:pt x="521144" y="1311410"/>
                    <a:pt x="520704" y="1323593"/>
                    <a:pt x="512747" y="1325582"/>
                  </a:cubicBezTo>
                  <a:cubicBezTo>
                    <a:pt x="481774" y="1333325"/>
                    <a:pt x="449058" y="1330131"/>
                    <a:pt x="417213" y="1332406"/>
                  </a:cubicBezTo>
                  <a:cubicBezTo>
                    <a:pt x="410389" y="1334681"/>
                    <a:pt x="402726" y="1335240"/>
                    <a:pt x="396741" y="1339230"/>
                  </a:cubicBezTo>
                  <a:cubicBezTo>
                    <a:pt x="345625" y="1373307"/>
                    <a:pt x="404476" y="1350299"/>
                    <a:pt x="355798" y="1366525"/>
                  </a:cubicBezTo>
                  <a:cubicBezTo>
                    <a:pt x="351249" y="1373349"/>
                    <a:pt x="345818" y="1379661"/>
                    <a:pt x="342150" y="1386997"/>
                  </a:cubicBezTo>
                  <a:cubicBezTo>
                    <a:pt x="329836" y="1411625"/>
                    <a:pt x="335212" y="1425172"/>
                    <a:pt x="342150" y="1455236"/>
                  </a:cubicBezTo>
                  <a:cubicBezTo>
                    <a:pt x="345385" y="1469254"/>
                    <a:pt x="355798" y="1496179"/>
                    <a:pt x="355798" y="1496179"/>
                  </a:cubicBezTo>
                  <a:cubicBezTo>
                    <a:pt x="353523" y="1525749"/>
                    <a:pt x="352653" y="1555461"/>
                    <a:pt x="348974" y="1584889"/>
                  </a:cubicBezTo>
                  <a:cubicBezTo>
                    <a:pt x="346115" y="1607757"/>
                    <a:pt x="338662" y="1605515"/>
                    <a:pt x="328503" y="1625833"/>
                  </a:cubicBezTo>
                  <a:cubicBezTo>
                    <a:pt x="325286" y="1632266"/>
                    <a:pt x="323954" y="1639480"/>
                    <a:pt x="321679" y="1646304"/>
                  </a:cubicBezTo>
                  <a:cubicBezTo>
                    <a:pt x="319404" y="1659952"/>
                    <a:pt x="314855" y="1673412"/>
                    <a:pt x="314855" y="1687248"/>
                  </a:cubicBezTo>
                  <a:cubicBezTo>
                    <a:pt x="314855" y="1714638"/>
                    <a:pt x="326182" y="1742117"/>
                    <a:pt x="321679" y="1769134"/>
                  </a:cubicBezTo>
                  <a:cubicBezTo>
                    <a:pt x="318982" y="1785313"/>
                    <a:pt x="294383" y="1810077"/>
                    <a:pt x="294383" y="1810077"/>
                  </a:cubicBezTo>
                  <a:cubicBezTo>
                    <a:pt x="292108" y="1816901"/>
                    <a:pt x="289535" y="1823633"/>
                    <a:pt x="287559" y="1830549"/>
                  </a:cubicBezTo>
                  <a:cubicBezTo>
                    <a:pt x="282703" y="1847545"/>
                    <a:pt x="282477" y="1866005"/>
                    <a:pt x="267088" y="1878316"/>
                  </a:cubicBezTo>
                  <a:cubicBezTo>
                    <a:pt x="261471" y="1882809"/>
                    <a:pt x="252904" y="1881647"/>
                    <a:pt x="246616" y="1885140"/>
                  </a:cubicBezTo>
                  <a:cubicBezTo>
                    <a:pt x="232278" y="1893106"/>
                    <a:pt x="205673" y="1912436"/>
                    <a:pt x="205673" y="1912436"/>
                  </a:cubicBezTo>
                  <a:cubicBezTo>
                    <a:pt x="196574" y="1926084"/>
                    <a:pt x="183564" y="1937818"/>
                    <a:pt x="178377" y="1953379"/>
                  </a:cubicBezTo>
                  <a:lnTo>
                    <a:pt x="157906" y="2014794"/>
                  </a:lnTo>
                  <a:cubicBezTo>
                    <a:pt x="152356" y="2031444"/>
                    <a:pt x="150662" y="2042509"/>
                    <a:pt x="137434" y="2055737"/>
                  </a:cubicBezTo>
                  <a:cubicBezTo>
                    <a:pt x="131635" y="2061536"/>
                    <a:pt x="123786" y="2064836"/>
                    <a:pt x="116962" y="2069385"/>
                  </a:cubicBezTo>
                  <a:cubicBezTo>
                    <a:pt x="100263" y="2119483"/>
                    <a:pt x="113487" y="2100156"/>
                    <a:pt x="82843" y="2130800"/>
                  </a:cubicBezTo>
                  <a:lnTo>
                    <a:pt x="62371" y="2192215"/>
                  </a:lnTo>
                  <a:lnTo>
                    <a:pt x="55547" y="2212686"/>
                  </a:lnTo>
                  <a:cubicBezTo>
                    <a:pt x="71972" y="2261962"/>
                    <a:pt x="47674" y="2209823"/>
                    <a:pt x="130610" y="2239982"/>
                  </a:cubicBezTo>
                  <a:cubicBezTo>
                    <a:pt x="137370" y="2242440"/>
                    <a:pt x="135159" y="2253630"/>
                    <a:pt x="137434" y="2260454"/>
                  </a:cubicBezTo>
                  <a:cubicBezTo>
                    <a:pt x="129585" y="2370339"/>
                    <a:pt x="140706" y="2325700"/>
                    <a:pt x="116962" y="2396931"/>
                  </a:cubicBezTo>
                  <a:cubicBezTo>
                    <a:pt x="114687" y="2403755"/>
                    <a:pt x="114128" y="2411418"/>
                    <a:pt x="110138" y="2417403"/>
                  </a:cubicBezTo>
                  <a:lnTo>
                    <a:pt x="82843" y="2458346"/>
                  </a:lnTo>
                  <a:cubicBezTo>
                    <a:pt x="78294" y="2465170"/>
                    <a:pt x="71789" y="2471037"/>
                    <a:pt x="69195" y="2478818"/>
                  </a:cubicBezTo>
                  <a:lnTo>
                    <a:pt x="55547" y="2519761"/>
                  </a:lnTo>
                  <a:cubicBezTo>
                    <a:pt x="53272" y="2526585"/>
                    <a:pt x="52714" y="2534248"/>
                    <a:pt x="48724" y="2540233"/>
                  </a:cubicBezTo>
                  <a:lnTo>
                    <a:pt x="35076" y="2560704"/>
                  </a:lnTo>
                  <a:cubicBezTo>
                    <a:pt x="30527" y="2574352"/>
                    <a:pt x="29408" y="2589678"/>
                    <a:pt x="21428" y="2601648"/>
                  </a:cubicBezTo>
                  <a:cubicBezTo>
                    <a:pt x="16879" y="2608472"/>
                    <a:pt x="0" y="2619526"/>
                    <a:pt x="7780" y="2622119"/>
                  </a:cubicBezTo>
                  <a:cubicBezTo>
                    <a:pt x="21472" y="2626683"/>
                    <a:pt x="70256" y="2613324"/>
                    <a:pt x="89667" y="2608471"/>
                  </a:cubicBezTo>
                  <a:cubicBezTo>
                    <a:pt x="199719" y="2620699"/>
                    <a:pt x="117824" y="2602078"/>
                    <a:pt x="171553" y="2628943"/>
                  </a:cubicBezTo>
                  <a:cubicBezTo>
                    <a:pt x="177987" y="2632160"/>
                    <a:pt x="185737" y="2632274"/>
                    <a:pt x="192025" y="2635767"/>
                  </a:cubicBezTo>
                  <a:cubicBezTo>
                    <a:pt x="206363" y="2643733"/>
                    <a:pt x="216789" y="2660367"/>
                    <a:pt x="232968" y="2663063"/>
                  </a:cubicBezTo>
                  <a:cubicBezTo>
                    <a:pt x="296461" y="2673644"/>
                    <a:pt x="260144" y="2668509"/>
                    <a:pt x="342150" y="2676710"/>
                  </a:cubicBezTo>
                  <a:cubicBezTo>
                    <a:pt x="348974" y="2678985"/>
                    <a:pt x="357005" y="2679040"/>
                    <a:pt x="362622" y="2683534"/>
                  </a:cubicBezTo>
                  <a:cubicBezTo>
                    <a:pt x="382462" y="2699406"/>
                    <a:pt x="376812" y="2725290"/>
                    <a:pt x="389918" y="2744949"/>
                  </a:cubicBezTo>
                  <a:lnTo>
                    <a:pt x="417213" y="2785892"/>
                  </a:lnTo>
                  <a:cubicBezTo>
                    <a:pt x="434364" y="2837346"/>
                    <a:pt x="411229" y="2773926"/>
                    <a:pt x="437685" y="2826836"/>
                  </a:cubicBezTo>
                  <a:cubicBezTo>
                    <a:pt x="440902" y="2833269"/>
                    <a:pt x="441292" y="2840874"/>
                    <a:pt x="444509" y="2847307"/>
                  </a:cubicBezTo>
                  <a:cubicBezTo>
                    <a:pt x="448177" y="2854642"/>
                    <a:pt x="454825" y="2860285"/>
                    <a:pt x="458156" y="2867779"/>
                  </a:cubicBezTo>
                  <a:cubicBezTo>
                    <a:pt x="458158" y="2867783"/>
                    <a:pt x="475216" y="2918957"/>
                    <a:pt x="478628" y="2929194"/>
                  </a:cubicBezTo>
                  <a:cubicBezTo>
                    <a:pt x="480903" y="2936018"/>
                    <a:pt x="481462" y="2943681"/>
                    <a:pt x="485452" y="2949666"/>
                  </a:cubicBezTo>
                  <a:cubicBezTo>
                    <a:pt x="490001" y="2956490"/>
                    <a:pt x="492928" y="2964737"/>
                    <a:pt x="499100" y="2970137"/>
                  </a:cubicBezTo>
                  <a:cubicBezTo>
                    <a:pt x="511444" y="2980938"/>
                    <a:pt x="540043" y="2997433"/>
                    <a:pt x="540043" y="2997433"/>
                  </a:cubicBezTo>
                  <a:cubicBezTo>
                    <a:pt x="560924" y="2992213"/>
                    <a:pt x="572102" y="2992669"/>
                    <a:pt x="587810" y="2976961"/>
                  </a:cubicBezTo>
                  <a:cubicBezTo>
                    <a:pt x="600548" y="2964223"/>
                    <a:pt x="600093" y="2946481"/>
                    <a:pt x="621929" y="2942842"/>
                  </a:cubicBezTo>
                  <a:cubicBezTo>
                    <a:pt x="655659" y="2937220"/>
                    <a:pt x="690168" y="2938293"/>
                    <a:pt x="724288" y="2936018"/>
                  </a:cubicBezTo>
                  <a:cubicBezTo>
                    <a:pt x="796642" y="2917929"/>
                    <a:pt x="788516" y="2917227"/>
                    <a:pt x="915356" y="2936018"/>
                  </a:cubicBezTo>
                  <a:cubicBezTo>
                    <a:pt x="924902" y="2937432"/>
                    <a:pt x="928414" y="2950311"/>
                    <a:pt x="935828" y="2956489"/>
                  </a:cubicBezTo>
                  <a:cubicBezTo>
                    <a:pt x="956025" y="2973320"/>
                    <a:pt x="957581" y="2970457"/>
                    <a:pt x="983595" y="2976961"/>
                  </a:cubicBezTo>
                  <a:cubicBezTo>
                    <a:pt x="1038186" y="2974686"/>
                    <a:pt x="1092868" y="2974030"/>
                    <a:pt x="1147368" y="2970137"/>
                  </a:cubicBezTo>
                  <a:cubicBezTo>
                    <a:pt x="1156723" y="2969469"/>
                    <a:pt x="1166860" y="2968515"/>
                    <a:pt x="1174664" y="2963313"/>
                  </a:cubicBezTo>
                  <a:cubicBezTo>
                    <a:pt x="1181488" y="2958764"/>
                    <a:pt x="1183763" y="2949666"/>
                    <a:pt x="1188312" y="2942842"/>
                  </a:cubicBezTo>
                  <a:cubicBezTo>
                    <a:pt x="1190586" y="2929194"/>
                    <a:pt x="1188947" y="2914274"/>
                    <a:pt x="1195135" y="2901898"/>
                  </a:cubicBezTo>
                  <a:cubicBezTo>
                    <a:pt x="1198803" y="2894563"/>
                    <a:pt x="1208272" y="2891919"/>
                    <a:pt x="1215607" y="2888251"/>
                  </a:cubicBezTo>
                  <a:cubicBezTo>
                    <a:pt x="1243482" y="2874314"/>
                    <a:pt x="1299663" y="2876128"/>
                    <a:pt x="1317965" y="2874603"/>
                  </a:cubicBezTo>
                  <a:cubicBezTo>
                    <a:pt x="1331613" y="2865504"/>
                    <a:pt x="1353722" y="2862868"/>
                    <a:pt x="1358909" y="2847307"/>
                  </a:cubicBezTo>
                  <a:cubicBezTo>
                    <a:pt x="1361183" y="2840483"/>
                    <a:pt x="1361239" y="2832453"/>
                    <a:pt x="1365732" y="2826836"/>
                  </a:cubicBezTo>
                  <a:cubicBezTo>
                    <a:pt x="1370855" y="2820432"/>
                    <a:pt x="1379903" y="2818438"/>
                    <a:pt x="1386204" y="2813188"/>
                  </a:cubicBezTo>
                  <a:cubicBezTo>
                    <a:pt x="1393618" y="2807010"/>
                    <a:pt x="1399058" y="2798641"/>
                    <a:pt x="1406676" y="2792716"/>
                  </a:cubicBezTo>
                  <a:cubicBezTo>
                    <a:pt x="1419623" y="2782646"/>
                    <a:pt x="1433971" y="2774519"/>
                    <a:pt x="1447619" y="2765421"/>
                  </a:cubicBezTo>
                  <a:lnTo>
                    <a:pt x="1468091" y="2751773"/>
                  </a:lnTo>
                  <a:cubicBezTo>
                    <a:pt x="1472640" y="2738125"/>
                    <a:pt x="1478249" y="2724786"/>
                    <a:pt x="1481738" y="2710830"/>
                  </a:cubicBezTo>
                  <a:cubicBezTo>
                    <a:pt x="1484013" y="2701731"/>
                    <a:pt x="1482386" y="2690592"/>
                    <a:pt x="1488562" y="2683534"/>
                  </a:cubicBezTo>
                  <a:cubicBezTo>
                    <a:pt x="1499363" y="2671190"/>
                    <a:pt x="1529506" y="2656239"/>
                    <a:pt x="1529506" y="2656239"/>
                  </a:cubicBezTo>
                  <a:cubicBezTo>
                    <a:pt x="1531780" y="2647140"/>
                    <a:pt x="1536329" y="2638322"/>
                    <a:pt x="1536329" y="2628943"/>
                  </a:cubicBezTo>
                  <a:cubicBezTo>
                    <a:pt x="1536329" y="2610104"/>
                    <a:pt x="1531086" y="2580313"/>
                    <a:pt x="1522682" y="2560704"/>
                  </a:cubicBezTo>
                  <a:cubicBezTo>
                    <a:pt x="1497385" y="2501678"/>
                    <a:pt x="1518214" y="2560948"/>
                    <a:pt x="1502210" y="2512937"/>
                  </a:cubicBezTo>
                  <a:cubicBezTo>
                    <a:pt x="1504485" y="2506113"/>
                    <a:pt x="1503181" y="2496647"/>
                    <a:pt x="1509034" y="2492466"/>
                  </a:cubicBezTo>
                  <a:cubicBezTo>
                    <a:pt x="1520740" y="2484104"/>
                    <a:pt x="1538007" y="2486798"/>
                    <a:pt x="1549977" y="2478818"/>
                  </a:cubicBezTo>
                  <a:lnTo>
                    <a:pt x="1570449" y="2465170"/>
                  </a:lnTo>
                  <a:cubicBezTo>
                    <a:pt x="1579547" y="2451522"/>
                    <a:pt x="1592557" y="2439788"/>
                    <a:pt x="1597744" y="2424227"/>
                  </a:cubicBezTo>
                  <a:cubicBezTo>
                    <a:pt x="1616580" y="2367719"/>
                    <a:pt x="1603411" y="2395256"/>
                    <a:pt x="1638688" y="2342340"/>
                  </a:cubicBezTo>
                  <a:cubicBezTo>
                    <a:pt x="1648761" y="2327231"/>
                    <a:pt x="1657040" y="2311908"/>
                    <a:pt x="1672807" y="2301397"/>
                  </a:cubicBezTo>
                  <a:cubicBezTo>
                    <a:pt x="1678792" y="2297407"/>
                    <a:pt x="1686455" y="2296848"/>
                    <a:pt x="1693279" y="2294573"/>
                  </a:cubicBezTo>
                  <a:cubicBezTo>
                    <a:pt x="1700103" y="2290024"/>
                    <a:pt x="1706415" y="2284593"/>
                    <a:pt x="1713750" y="2280925"/>
                  </a:cubicBezTo>
                  <a:cubicBezTo>
                    <a:pt x="1770267" y="2252666"/>
                    <a:pt x="1696011" y="2299573"/>
                    <a:pt x="1754694" y="2260454"/>
                  </a:cubicBezTo>
                  <a:cubicBezTo>
                    <a:pt x="1759243" y="2253630"/>
                    <a:pt x="1762169" y="2245383"/>
                    <a:pt x="1768341" y="2239982"/>
                  </a:cubicBezTo>
                  <a:cubicBezTo>
                    <a:pt x="1780685" y="2229181"/>
                    <a:pt x="1795637" y="2221785"/>
                    <a:pt x="1809285" y="2212686"/>
                  </a:cubicBezTo>
                  <a:cubicBezTo>
                    <a:pt x="1816109" y="2208137"/>
                    <a:pt x="1821800" y="2201028"/>
                    <a:pt x="1829756" y="2199039"/>
                  </a:cubicBezTo>
                  <a:cubicBezTo>
                    <a:pt x="1871009" y="2188726"/>
                    <a:pt x="1848153" y="2195181"/>
                    <a:pt x="1897995" y="2178567"/>
                  </a:cubicBezTo>
                  <a:lnTo>
                    <a:pt x="1959410" y="2158095"/>
                  </a:lnTo>
                  <a:cubicBezTo>
                    <a:pt x="1966234" y="2155820"/>
                    <a:pt x="1973897" y="2155261"/>
                    <a:pt x="1979882" y="2151271"/>
                  </a:cubicBezTo>
                  <a:cubicBezTo>
                    <a:pt x="1993530" y="2142173"/>
                    <a:pt x="2004912" y="2127954"/>
                    <a:pt x="2020825" y="2123976"/>
                  </a:cubicBezTo>
                  <a:cubicBezTo>
                    <a:pt x="2062076" y="2113663"/>
                    <a:pt x="2039225" y="2120117"/>
                    <a:pt x="2089064" y="2103504"/>
                  </a:cubicBezTo>
                  <a:cubicBezTo>
                    <a:pt x="2095888" y="2101229"/>
                    <a:pt x="2103550" y="2100670"/>
                    <a:pt x="2109535" y="2096680"/>
                  </a:cubicBezTo>
                  <a:lnTo>
                    <a:pt x="2130007" y="2083033"/>
                  </a:lnTo>
                  <a:lnTo>
                    <a:pt x="2143655" y="2042089"/>
                  </a:lnTo>
                  <a:lnTo>
                    <a:pt x="2150479" y="2021618"/>
                  </a:lnTo>
                  <a:cubicBezTo>
                    <a:pt x="2152754" y="1964752"/>
                    <a:pt x="2151240" y="1907608"/>
                    <a:pt x="2157303" y="1851021"/>
                  </a:cubicBezTo>
                  <a:cubicBezTo>
                    <a:pt x="2158177" y="1842866"/>
                    <a:pt x="2163995" y="1834896"/>
                    <a:pt x="2170950" y="1830549"/>
                  </a:cubicBezTo>
                  <a:cubicBezTo>
                    <a:pt x="2185794" y="1821271"/>
                    <a:pt x="2220752" y="1815608"/>
                    <a:pt x="2239189" y="1810077"/>
                  </a:cubicBezTo>
                  <a:cubicBezTo>
                    <a:pt x="2252968" y="1805943"/>
                    <a:pt x="2280132" y="1796430"/>
                    <a:pt x="2280132" y="1796430"/>
                  </a:cubicBezTo>
                  <a:cubicBezTo>
                    <a:pt x="2302878" y="1798705"/>
                    <a:pt x="2326552" y="1796436"/>
                    <a:pt x="2348371" y="1803254"/>
                  </a:cubicBezTo>
                  <a:cubicBezTo>
                    <a:pt x="2364027" y="1808146"/>
                    <a:pt x="2389315" y="1830549"/>
                    <a:pt x="2389315" y="1830549"/>
                  </a:cubicBezTo>
                  <a:cubicBezTo>
                    <a:pt x="2393864" y="1837373"/>
                    <a:pt x="2397163" y="1845222"/>
                    <a:pt x="2402962" y="1851021"/>
                  </a:cubicBezTo>
                  <a:cubicBezTo>
                    <a:pt x="2412604" y="1860663"/>
                    <a:pt x="2440030" y="1872966"/>
                    <a:pt x="2450729" y="1878316"/>
                  </a:cubicBezTo>
                  <a:cubicBezTo>
                    <a:pt x="2454219" y="1877928"/>
                    <a:pt x="2531055" y="1863107"/>
                    <a:pt x="2546264" y="1878316"/>
                  </a:cubicBezTo>
                  <a:cubicBezTo>
                    <a:pt x="2609952" y="1942004"/>
                    <a:pt x="2522383" y="1906751"/>
                    <a:pt x="2580383" y="1926083"/>
                  </a:cubicBezTo>
                  <a:cubicBezTo>
                    <a:pt x="2607679" y="1923809"/>
                    <a:pt x="2635412" y="1924632"/>
                    <a:pt x="2662270" y="1919260"/>
                  </a:cubicBezTo>
                  <a:cubicBezTo>
                    <a:pt x="2670312" y="1917652"/>
                    <a:pt x="2675247" y="1908943"/>
                    <a:pt x="2682741" y="1905612"/>
                  </a:cubicBezTo>
                  <a:cubicBezTo>
                    <a:pt x="2695887" y="1899769"/>
                    <a:pt x="2710037" y="1896513"/>
                    <a:pt x="2723685" y="1891964"/>
                  </a:cubicBezTo>
                  <a:lnTo>
                    <a:pt x="2744156" y="1885140"/>
                  </a:lnTo>
                  <a:cubicBezTo>
                    <a:pt x="2750980" y="1882865"/>
                    <a:pt x="2758194" y="1881533"/>
                    <a:pt x="2764628" y="1878316"/>
                  </a:cubicBezTo>
                  <a:lnTo>
                    <a:pt x="2791924" y="1864668"/>
                  </a:lnTo>
                  <a:cubicBezTo>
                    <a:pt x="2794198" y="1857844"/>
                    <a:pt x="2794254" y="1849814"/>
                    <a:pt x="2798747" y="1844197"/>
                  </a:cubicBezTo>
                  <a:cubicBezTo>
                    <a:pt x="2817093" y="1821264"/>
                    <a:pt x="2859449" y="1826079"/>
                    <a:pt x="2880634" y="1823725"/>
                  </a:cubicBezTo>
                  <a:cubicBezTo>
                    <a:pt x="2932092" y="1806572"/>
                    <a:pt x="2870659" y="1831705"/>
                    <a:pt x="2914753" y="1796430"/>
                  </a:cubicBezTo>
                  <a:cubicBezTo>
                    <a:pt x="2920370" y="1791937"/>
                    <a:pt x="2928791" y="1792823"/>
                    <a:pt x="2935225" y="1789606"/>
                  </a:cubicBezTo>
                  <a:cubicBezTo>
                    <a:pt x="2988141" y="1763148"/>
                    <a:pt x="2924711" y="1786287"/>
                    <a:pt x="2976168" y="1769134"/>
                  </a:cubicBezTo>
                  <a:cubicBezTo>
                    <a:pt x="2982992" y="1762310"/>
                    <a:pt x="2988204" y="1753350"/>
                    <a:pt x="2996640" y="1748663"/>
                  </a:cubicBezTo>
                  <a:cubicBezTo>
                    <a:pt x="3010234" y="1741111"/>
                    <a:pt x="3047257" y="1732597"/>
                    <a:pt x="3064879" y="1728191"/>
                  </a:cubicBezTo>
                  <a:cubicBezTo>
                    <a:pt x="3074332" y="1730082"/>
                    <a:pt x="3107667" y="1735282"/>
                    <a:pt x="3119470" y="1741839"/>
                  </a:cubicBezTo>
                  <a:cubicBezTo>
                    <a:pt x="3133808" y="1749805"/>
                    <a:pt x="3160413" y="1769134"/>
                    <a:pt x="3160413" y="1769134"/>
                  </a:cubicBezTo>
                  <a:cubicBezTo>
                    <a:pt x="3178610" y="1823726"/>
                    <a:pt x="3151314" y="1760035"/>
                    <a:pt x="3187709" y="1796430"/>
                  </a:cubicBezTo>
                  <a:cubicBezTo>
                    <a:pt x="3199307" y="1808028"/>
                    <a:pt x="3205906" y="1823725"/>
                    <a:pt x="3215004" y="1837373"/>
                  </a:cubicBezTo>
                  <a:cubicBezTo>
                    <a:pt x="3219553" y="1844197"/>
                    <a:pt x="3221828" y="1853296"/>
                    <a:pt x="3228652" y="1857845"/>
                  </a:cubicBezTo>
                  <a:lnTo>
                    <a:pt x="3269595" y="1885140"/>
                  </a:lnTo>
                  <a:cubicBezTo>
                    <a:pt x="3291905" y="1952068"/>
                    <a:pt x="3284438" y="1911747"/>
                    <a:pt x="3276419" y="2007970"/>
                  </a:cubicBezTo>
                  <a:cubicBezTo>
                    <a:pt x="3278694" y="2032991"/>
                    <a:pt x="3275854" y="2059020"/>
                    <a:pt x="3283243" y="2083033"/>
                  </a:cubicBezTo>
                  <a:cubicBezTo>
                    <a:pt x="3286798" y="2094587"/>
                    <a:pt x="3316020" y="2099421"/>
                    <a:pt x="3324186" y="2103504"/>
                  </a:cubicBezTo>
                  <a:cubicBezTo>
                    <a:pt x="3349604" y="2116213"/>
                    <a:pt x="3342487" y="2118756"/>
                    <a:pt x="3365129" y="2137624"/>
                  </a:cubicBezTo>
                  <a:cubicBezTo>
                    <a:pt x="3371429" y="2142874"/>
                    <a:pt x="3378777" y="2146722"/>
                    <a:pt x="3385601" y="2151271"/>
                  </a:cubicBezTo>
                  <a:cubicBezTo>
                    <a:pt x="3389772" y="2163784"/>
                    <a:pt x="3398150" y="2200888"/>
                    <a:pt x="3412897" y="2212686"/>
                  </a:cubicBezTo>
                  <a:cubicBezTo>
                    <a:pt x="3418514" y="2217179"/>
                    <a:pt x="3427080" y="2216017"/>
                    <a:pt x="3433368" y="2219510"/>
                  </a:cubicBezTo>
                  <a:cubicBezTo>
                    <a:pt x="3447707" y="2227476"/>
                    <a:pt x="3460664" y="2237707"/>
                    <a:pt x="3474312" y="2246806"/>
                  </a:cubicBezTo>
                  <a:lnTo>
                    <a:pt x="3494783" y="2260454"/>
                  </a:lnTo>
                  <a:lnTo>
                    <a:pt x="3522079" y="2301397"/>
                  </a:lnTo>
                  <a:cubicBezTo>
                    <a:pt x="3526628" y="2308221"/>
                    <a:pt x="3533133" y="2314088"/>
                    <a:pt x="3535726" y="2321868"/>
                  </a:cubicBezTo>
                  <a:cubicBezTo>
                    <a:pt x="3540275" y="2335516"/>
                    <a:pt x="3537404" y="2354832"/>
                    <a:pt x="3549374" y="2362812"/>
                  </a:cubicBezTo>
                  <a:cubicBezTo>
                    <a:pt x="3601830" y="2397782"/>
                    <a:pt x="3574139" y="2387410"/>
                    <a:pt x="3631261" y="2396931"/>
                  </a:cubicBezTo>
                  <a:cubicBezTo>
                    <a:pt x="3638085" y="2399206"/>
                    <a:pt x="3646115" y="2399262"/>
                    <a:pt x="3651732" y="2403755"/>
                  </a:cubicBezTo>
                  <a:cubicBezTo>
                    <a:pt x="3658136" y="2408878"/>
                    <a:pt x="3658044" y="2420559"/>
                    <a:pt x="3665380" y="2424227"/>
                  </a:cubicBezTo>
                  <a:cubicBezTo>
                    <a:pt x="3677756" y="2430415"/>
                    <a:pt x="3692901" y="2427695"/>
                    <a:pt x="3706324" y="2431051"/>
                  </a:cubicBezTo>
                  <a:cubicBezTo>
                    <a:pt x="3720280" y="2434540"/>
                    <a:pt x="3747267" y="2444698"/>
                    <a:pt x="3747267" y="2444698"/>
                  </a:cubicBezTo>
                  <a:cubicBezTo>
                    <a:pt x="3749542" y="2453797"/>
                    <a:pt x="3752665" y="2462724"/>
                    <a:pt x="3754091" y="2471994"/>
                  </a:cubicBezTo>
                  <a:cubicBezTo>
                    <a:pt x="3757223" y="2492352"/>
                    <a:pt x="3753876" y="2514051"/>
                    <a:pt x="3760915" y="2533409"/>
                  </a:cubicBezTo>
                  <a:cubicBezTo>
                    <a:pt x="3766428" y="2548570"/>
                    <a:pt x="3808147" y="2552408"/>
                    <a:pt x="3815506" y="2553880"/>
                  </a:cubicBezTo>
                  <a:cubicBezTo>
                    <a:pt x="3824604" y="2567528"/>
                    <a:pt x="3827240" y="2589637"/>
                    <a:pt x="3842801" y="2594824"/>
                  </a:cubicBezTo>
                  <a:cubicBezTo>
                    <a:pt x="3889597" y="2610423"/>
                    <a:pt x="3831515" y="2592003"/>
                    <a:pt x="3897392" y="2608471"/>
                  </a:cubicBezTo>
                  <a:cubicBezTo>
                    <a:pt x="3904370" y="2610215"/>
                    <a:pt x="3911040" y="2613020"/>
                    <a:pt x="3917864" y="2615295"/>
                  </a:cubicBezTo>
                  <a:lnTo>
                    <a:pt x="3931512" y="2656239"/>
                  </a:lnTo>
                  <a:cubicBezTo>
                    <a:pt x="3939382" y="2679850"/>
                    <a:pt x="3934113" y="2678011"/>
                    <a:pt x="3958807" y="2690358"/>
                  </a:cubicBezTo>
                  <a:cubicBezTo>
                    <a:pt x="3965241" y="2693575"/>
                    <a:pt x="3972455" y="2694907"/>
                    <a:pt x="3979279" y="2697182"/>
                  </a:cubicBezTo>
                  <a:cubicBezTo>
                    <a:pt x="4005498" y="2714661"/>
                    <a:pt x="4021898" y="2718012"/>
                    <a:pt x="4033870" y="2744949"/>
                  </a:cubicBezTo>
                  <a:cubicBezTo>
                    <a:pt x="4039713" y="2758095"/>
                    <a:pt x="4042969" y="2772244"/>
                    <a:pt x="4047518" y="2785892"/>
                  </a:cubicBezTo>
                  <a:lnTo>
                    <a:pt x="4061165" y="2826836"/>
                  </a:lnTo>
                  <a:cubicBezTo>
                    <a:pt x="4063440" y="2833660"/>
                    <a:pt x="4063673" y="2841553"/>
                    <a:pt x="4067989" y="2847307"/>
                  </a:cubicBezTo>
                  <a:cubicBezTo>
                    <a:pt x="4076770" y="2859015"/>
                    <a:pt x="4094130" y="2881111"/>
                    <a:pt x="4102109" y="2895074"/>
                  </a:cubicBezTo>
                  <a:cubicBezTo>
                    <a:pt x="4115598" y="2918681"/>
                    <a:pt x="4114925" y="2919878"/>
                    <a:pt x="4122580" y="2942842"/>
                  </a:cubicBezTo>
                  <a:cubicBezTo>
                    <a:pt x="4106339" y="2991565"/>
                    <a:pt x="4120902" y="2975805"/>
                    <a:pt x="4088461" y="2997433"/>
                  </a:cubicBezTo>
                  <a:cubicBezTo>
                    <a:pt x="4086186" y="3006531"/>
                    <a:pt x="4085831" y="3016340"/>
                    <a:pt x="4081637" y="3024728"/>
                  </a:cubicBezTo>
                  <a:cubicBezTo>
                    <a:pt x="4074301" y="3039399"/>
                    <a:pt x="4063439" y="3052023"/>
                    <a:pt x="4054341" y="3065671"/>
                  </a:cubicBezTo>
                  <a:cubicBezTo>
                    <a:pt x="4049792" y="3072495"/>
                    <a:pt x="4043287" y="3078363"/>
                    <a:pt x="4040694" y="3086143"/>
                  </a:cubicBezTo>
                  <a:lnTo>
                    <a:pt x="4033870" y="3106615"/>
                  </a:lnTo>
                  <a:cubicBezTo>
                    <a:pt x="4036145" y="3127087"/>
                    <a:pt x="4032171" y="3149279"/>
                    <a:pt x="4040694" y="3168030"/>
                  </a:cubicBezTo>
                  <a:cubicBezTo>
                    <a:pt x="4052440" y="3193871"/>
                    <a:pt x="4115498" y="3175739"/>
                    <a:pt x="4122580" y="3174854"/>
                  </a:cubicBezTo>
                  <a:cubicBezTo>
                    <a:pt x="4127129" y="3168030"/>
                    <a:pt x="4133871" y="3162238"/>
                    <a:pt x="4136228" y="3154382"/>
                  </a:cubicBezTo>
                  <a:cubicBezTo>
                    <a:pt x="4140850" y="3138976"/>
                    <a:pt x="4139898" y="3122387"/>
                    <a:pt x="4143052" y="3106615"/>
                  </a:cubicBezTo>
                  <a:cubicBezTo>
                    <a:pt x="4145827" y="3092740"/>
                    <a:pt x="4153459" y="3075736"/>
                    <a:pt x="4163524" y="3065671"/>
                  </a:cubicBezTo>
                  <a:cubicBezTo>
                    <a:pt x="4169323" y="3059872"/>
                    <a:pt x="4177171" y="3056573"/>
                    <a:pt x="4183995" y="3052024"/>
                  </a:cubicBezTo>
                  <a:cubicBezTo>
                    <a:pt x="4190895" y="3041673"/>
                    <a:pt x="4204467" y="3025206"/>
                    <a:pt x="4204467" y="3011080"/>
                  </a:cubicBezTo>
                  <a:cubicBezTo>
                    <a:pt x="4204467" y="2999482"/>
                    <a:pt x="4199918" y="2988334"/>
                    <a:pt x="4197643" y="2976961"/>
                  </a:cubicBezTo>
                  <a:cubicBezTo>
                    <a:pt x="4199918" y="2967863"/>
                    <a:pt x="4198291" y="2956724"/>
                    <a:pt x="4204467" y="2949666"/>
                  </a:cubicBezTo>
                  <a:cubicBezTo>
                    <a:pt x="4229509" y="2921047"/>
                    <a:pt x="4247393" y="2921973"/>
                    <a:pt x="4279529" y="2915546"/>
                  </a:cubicBezTo>
                  <a:cubicBezTo>
                    <a:pt x="4277255" y="2904173"/>
                    <a:pt x="4278460" y="2891497"/>
                    <a:pt x="4272706" y="2881427"/>
                  </a:cubicBezTo>
                  <a:cubicBezTo>
                    <a:pt x="4268637" y="2874306"/>
                    <a:pt x="4258535" y="2873029"/>
                    <a:pt x="4252234" y="2867779"/>
                  </a:cubicBezTo>
                  <a:cubicBezTo>
                    <a:pt x="4199695" y="2823996"/>
                    <a:pt x="4262114" y="2867541"/>
                    <a:pt x="4211291" y="2833660"/>
                  </a:cubicBezTo>
                  <a:lnTo>
                    <a:pt x="4190819" y="2772245"/>
                  </a:lnTo>
                  <a:lnTo>
                    <a:pt x="4183995" y="2751773"/>
                  </a:lnTo>
                  <a:cubicBezTo>
                    <a:pt x="4186270" y="2729027"/>
                    <a:pt x="4185679" y="2705808"/>
                    <a:pt x="4190819" y="2683534"/>
                  </a:cubicBezTo>
                  <a:cubicBezTo>
                    <a:pt x="4196820" y="2657528"/>
                    <a:pt x="4206893" y="2665262"/>
                    <a:pt x="4224938" y="2656239"/>
                  </a:cubicBezTo>
                  <a:cubicBezTo>
                    <a:pt x="4232274" y="2652571"/>
                    <a:pt x="4238586" y="2647140"/>
                    <a:pt x="4245410" y="2642591"/>
                  </a:cubicBezTo>
                  <a:cubicBezTo>
                    <a:pt x="4286670" y="2652906"/>
                    <a:pt x="4263797" y="2646446"/>
                    <a:pt x="4313649" y="2663063"/>
                  </a:cubicBezTo>
                  <a:lnTo>
                    <a:pt x="4334121" y="2669886"/>
                  </a:lnTo>
                  <a:cubicBezTo>
                    <a:pt x="4392790" y="2709001"/>
                    <a:pt x="4323745" y="2656917"/>
                    <a:pt x="4361416" y="2704006"/>
                  </a:cubicBezTo>
                  <a:cubicBezTo>
                    <a:pt x="4371037" y="2716033"/>
                    <a:pt x="4388872" y="2719982"/>
                    <a:pt x="4402359" y="2724477"/>
                  </a:cubicBezTo>
                  <a:cubicBezTo>
                    <a:pt x="4451106" y="2756975"/>
                    <a:pt x="4427390" y="2755751"/>
                    <a:pt x="4470598" y="2744949"/>
                  </a:cubicBezTo>
                  <a:cubicBezTo>
                    <a:pt x="4477391" y="2710985"/>
                    <a:pt x="4482603" y="2705900"/>
                    <a:pt x="4470598" y="2669886"/>
                  </a:cubicBezTo>
                  <a:cubicBezTo>
                    <a:pt x="4468005" y="2662106"/>
                    <a:pt x="4463354" y="2654538"/>
                    <a:pt x="4456950" y="2649415"/>
                  </a:cubicBezTo>
                  <a:cubicBezTo>
                    <a:pt x="4451333" y="2644922"/>
                    <a:pt x="4443303" y="2644866"/>
                    <a:pt x="4436479" y="2642591"/>
                  </a:cubicBezTo>
                  <a:cubicBezTo>
                    <a:pt x="4434204" y="2635767"/>
                    <a:pt x="4433148" y="2628407"/>
                    <a:pt x="4429655" y="2622119"/>
                  </a:cubicBezTo>
                  <a:cubicBezTo>
                    <a:pt x="4411083" y="2588691"/>
                    <a:pt x="4412344" y="2580443"/>
                    <a:pt x="4381888" y="2574352"/>
                  </a:cubicBezTo>
                  <a:cubicBezTo>
                    <a:pt x="4366116" y="2571198"/>
                    <a:pt x="4350043" y="2569803"/>
                    <a:pt x="4334121" y="2567528"/>
                  </a:cubicBezTo>
                  <a:cubicBezTo>
                    <a:pt x="4285397" y="2551287"/>
                    <a:pt x="4305147" y="2561860"/>
                    <a:pt x="4272706" y="2540233"/>
                  </a:cubicBezTo>
                  <a:cubicBezTo>
                    <a:pt x="4268157" y="2533409"/>
                    <a:pt x="4264308" y="2526062"/>
                    <a:pt x="4259058" y="2519761"/>
                  </a:cubicBezTo>
                  <a:cubicBezTo>
                    <a:pt x="4239014" y="2495708"/>
                    <a:pt x="4226176" y="2491016"/>
                    <a:pt x="4197643" y="2471994"/>
                  </a:cubicBezTo>
                  <a:cubicBezTo>
                    <a:pt x="4190819" y="2467445"/>
                    <a:pt x="4184952" y="2460940"/>
                    <a:pt x="4177171" y="2458346"/>
                  </a:cubicBezTo>
                  <a:cubicBezTo>
                    <a:pt x="4170347" y="2456071"/>
                    <a:pt x="4162988" y="2455015"/>
                    <a:pt x="4156700" y="2451522"/>
                  </a:cubicBezTo>
                  <a:cubicBezTo>
                    <a:pt x="4142361" y="2443556"/>
                    <a:pt x="4115756" y="2424227"/>
                    <a:pt x="4115756" y="2424227"/>
                  </a:cubicBezTo>
                  <a:cubicBezTo>
                    <a:pt x="4113481" y="2417403"/>
                    <a:pt x="4112149" y="2410189"/>
                    <a:pt x="4108932" y="2403755"/>
                  </a:cubicBezTo>
                  <a:cubicBezTo>
                    <a:pt x="4105264" y="2396420"/>
                    <a:pt x="4096893" y="2391325"/>
                    <a:pt x="4095285" y="2383283"/>
                  </a:cubicBezTo>
                  <a:cubicBezTo>
                    <a:pt x="4076733" y="2290518"/>
                    <a:pt x="4117369" y="2311033"/>
                    <a:pt x="4067989" y="2294573"/>
                  </a:cubicBezTo>
                  <a:cubicBezTo>
                    <a:pt x="4052067" y="2296848"/>
                    <a:pt x="4035628" y="2296775"/>
                    <a:pt x="4020222" y="2301397"/>
                  </a:cubicBezTo>
                  <a:cubicBezTo>
                    <a:pt x="4012366" y="2303754"/>
                    <a:pt x="4007927" y="2314416"/>
                    <a:pt x="3999750" y="2315045"/>
                  </a:cubicBezTo>
                  <a:cubicBezTo>
                    <a:pt x="3976958" y="2316798"/>
                    <a:pt x="3954258" y="2310496"/>
                    <a:pt x="3931512" y="2308221"/>
                  </a:cubicBezTo>
                  <a:cubicBezTo>
                    <a:pt x="3924688" y="2305946"/>
                    <a:pt x="3917328" y="2304890"/>
                    <a:pt x="3911040" y="2301397"/>
                  </a:cubicBezTo>
                  <a:cubicBezTo>
                    <a:pt x="3896702" y="2293431"/>
                    <a:pt x="3870097" y="2274101"/>
                    <a:pt x="3870097" y="2274101"/>
                  </a:cubicBezTo>
                  <a:cubicBezTo>
                    <a:pt x="3830988" y="2215440"/>
                    <a:pt x="3877875" y="2289657"/>
                    <a:pt x="3849625" y="2233158"/>
                  </a:cubicBezTo>
                  <a:cubicBezTo>
                    <a:pt x="3845957" y="2225822"/>
                    <a:pt x="3839308" y="2220181"/>
                    <a:pt x="3835977" y="2212686"/>
                  </a:cubicBezTo>
                  <a:cubicBezTo>
                    <a:pt x="3830134" y="2199540"/>
                    <a:pt x="3830309" y="2183713"/>
                    <a:pt x="3822329" y="2171743"/>
                  </a:cubicBezTo>
                  <a:lnTo>
                    <a:pt x="3781386" y="2110328"/>
                  </a:lnTo>
                  <a:lnTo>
                    <a:pt x="3767738" y="2089857"/>
                  </a:lnTo>
                  <a:lnTo>
                    <a:pt x="3754091" y="2048913"/>
                  </a:lnTo>
                  <a:cubicBezTo>
                    <a:pt x="3751816" y="2042089"/>
                    <a:pt x="3749012" y="2035420"/>
                    <a:pt x="3747267" y="2028442"/>
                  </a:cubicBezTo>
                  <a:cubicBezTo>
                    <a:pt x="3744992" y="2019343"/>
                    <a:pt x="3746619" y="2008204"/>
                    <a:pt x="3740443" y="2001146"/>
                  </a:cubicBezTo>
                  <a:cubicBezTo>
                    <a:pt x="3729642" y="1988802"/>
                    <a:pt x="3699500" y="1973851"/>
                    <a:pt x="3699500" y="1973851"/>
                  </a:cubicBezTo>
                  <a:cubicBezTo>
                    <a:pt x="3677872" y="1941409"/>
                    <a:pt x="3688445" y="1961159"/>
                    <a:pt x="3672204" y="1912436"/>
                  </a:cubicBezTo>
                  <a:cubicBezTo>
                    <a:pt x="3669929" y="1905612"/>
                    <a:pt x="3669370" y="1897949"/>
                    <a:pt x="3665380" y="1891964"/>
                  </a:cubicBezTo>
                  <a:cubicBezTo>
                    <a:pt x="3656282" y="1878316"/>
                    <a:pt x="3649683" y="1862619"/>
                    <a:pt x="3638085" y="1851021"/>
                  </a:cubicBezTo>
                  <a:cubicBezTo>
                    <a:pt x="3631261" y="1844197"/>
                    <a:pt x="3623538" y="1838167"/>
                    <a:pt x="3617613" y="1830549"/>
                  </a:cubicBezTo>
                  <a:cubicBezTo>
                    <a:pt x="3607543" y="1817602"/>
                    <a:pt x="3595505" y="1805167"/>
                    <a:pt x="3590318" y="1789606"/>
                  </a:cubicBezTo>
                  <a:cubicBezTo>
                    <a:pt x="3580901" y="1761354"/>
                    <a:pt x="3587484" y="1775119"/>
                    <a:pt x="3569846" y="1748663"/>
                  </a:cubicBezTo>
                  <a:cubicBezTo>
                    <a:pt x="3547537" y="1681735"/>
                    <a:pt x="3557393" y="1722056"/>
                    <a:pt x="3549374" y="1625833"/>
                  </a:cubicBezTo>
                  <a:cubicBezTo>
                    <a:pt x="3551649" y="1607636"/>
                    <a:pt x="3548750" y="1588000"/>
                    <a:pt x="3556198" y="1571242"/>
                  </a:cubicBezTo>
                  <a:cubicBezTo>
                    <a:pt x="3559119" y="1564669"/>
                    <a:pt x="3570685" y="1568408"/>
                    <a:pt x="3576670" y="1564418"/>
                  </a:cubicBezTo>
                  <a:cubicBezTo>
                    <a:pt x="3584700" y="1559065"/>
                    <a:pt x="3589523" y="1549871"/>
                    <a:pt x="3597141" y="1543946"/>
                  </a:cubicBezTo>
                  <a:cubicBezTo>
                    <a:pt x="3632335" y="1516573"/>
                    <a:pt x="3627670" y="1520123"/>
                    <a:pt x="3658556" y="1509827"/>
                  </a:cubicBezTo>
                  <a:cubicBezTo>
                    <a:pt x="3789172" y="1519874"/>
                    <a:pt x="3729464" y="1487867"/>
                    <a:pt x="3754091" y="1537122"/>
                  </a:cubicBezTo>
                  <a:cubicBezTo>
                    <a:pt x="3757759" y="1544457"/>
                    <a:pt x="3763189" y="1550770"/>
                    <a:pt x="3767738" y="1557594"/>
                  </a:cubicBezTo>
                  <a:cubicBezTo>
                    <a:pt x="3765464" y="1573516"/>
                    <a:pt x="3763559" y="1589496"/>
                    <a:pt x="3760915" y="1605361"/>
                  </a:cubicBezTo>
                  <a:cubicBezTo>
                    <a:pt x="3759008" y="1616801"/>
                    <a:pt x="3754091" y="1627882"/>
                    <a:pt x="3754091" y="1639480"/>
                  </a:cubicBezTo>
                  <a:cubicBezTo>
                    <a:pt x="3754091" y="1652591"/>
                    <a:pt x="3763420" y="1678334"/>
                    <a:pt x="3774562" y="1687248"/>
                  </a:cubicBezTo>
                  <a:cubicBezTo>
                    <a:pt x="3780179" y="1691741"/>
                    <a:pt x="3788210" y="1691797"/>
                    <a:pt x="3795034" y="1694071"/>
                  </a:cubicBezTo>
                  <a:lnTo>
                    <a:pt x="3842801" y="1680424"/>
                  </a:lnTo>
                  <a:cubicBezTo>
                    <a:pt x="3849691" y="1678357"/>
                    <a:pt x="3859092" y="1679453"/>
                    <a:pt x="3863273" y="1673600"/>
                  </a:cubicBezTo>
                  <a:cubicBezTo>
                    <a:pt x="3871635" y="1661894"/>
                    <a:pt x="3872372" y="1646305"/>
                    <a:pt x="3876921" y="1632657"/>
                  </a:cubicBezTo>
                  <a:cubicBezTo>
                    <a:pt x="3882471" y="1616005"/>
                    <a:pt x="3884162" y="1604943"/>
                    <a:pt x="3897392" y="1591713"/>
                  </a:cubicBezTo>
                  <a:cubicBezTo>
                    <a:pt x="3903191" y="1585914"/>
                    <a:pt x="3911040" y="1582615"/>
                    <a:pt x="3917864" y="1578066"/>
                  </a:cubicBezTo>
                  <a:lnTo>
                    <a:pt x="3958807" y="1516651"/>
                  </a:lnTo>
                  <a:lnTo>
                    <a:pt x="3972455" y="1496179"/>
                  </a:lnTo>
                  <a:cubicBezTo>
                    <a:pt x="3970180" y="1471158"/>
                    <a:pt x="3970895" y="1445682"/>
                    <a:pt x="3965631" y="1421116"/>
                  </a:cubicBezTo>
                  <a:cubicBezTo>
                    <a:pt x="3963913" y="1413097"/>
                    <a:pt x="3958387" y="1405768"/>
                    <a:pt x="3951983" y="1400645"/>
                  </a:cubicBezTo>
                  <a:cubicBezTo>
                    <a:pt x="3946366" y="1396152"/>
                    <a:pt x="3938621" y="1394915"/>
                    <a:pt x="3931512" y="1393821"/>
                  </a:cubicBezTo>
                  <a:cubicBezTo>
                    <a:pt x="3908918" y="1390345"/>
                    <a:pt x="3886019" y="1389272"/>
                    <a:pt x="3863273" y="1386997"/>
                  </a:cubicBezTo>
                  <a:lnTo>
                    <a:pt x="3801858" y="1366525"/>
                  </a:lnTo>
                  <a:lnTo>
                    <a:pt x="3781386" y="1359701"/>
                  </a:lnTo>
                  <a:cubicBezTo>
                    <a:pt x="3774562" y="1357426"/>
                    <a:pt x="3767968" y="1354287"/>
                    <a:pt x="3760915" y="1352877"/>
                  </a:cubicBezTo>
                  <a:lnTo>
                    <a:pt x="3726795" y="1346054"/>
                  </a:lnTo>
                  <a:cubicBezTo>
                    <a:pt x="3722246" y="1339230"/>
                    <a:pt x="3718946" y="1331381"/>
                    <a:pt x="3713147" y="1325582"/>
                  </a:cubicBezTo>
                  <a:cubicBezTo>
                    <a:pt x="3693592" y="1306026"/>
                    <a:pt x="3694404" y="1316209"/>
                    <a:pt x="3672204" y="1305110"/>
                  </a:cubicBezTo>
                  <a:cubicBezTo>
                    <a:pt x="3664869" y="1301442"/>
                    <a:pt x="3659067" y="1295131"/>
                    <a:pt x="3651732" y="1291463"/>
                  </a:cubicBezTo>
                  <a:cubicBezTo>
                    <a:pt x="3595236" y="1263216"/>
                    <a:pt x="3669451" y="1310099"/>
                    <a:pt x="3610789" y="1270991"/>
                  </a:cubicBezTo>
                  <a:cubicBezTo>
                    <a:pt x="3608514" y="1261892"/>
                    <a:pt x="3603965" y="1253074"/>
                    <a:pt x="3603965" y="1243695"/>
                  </a:cubicBezTo>
                  <a:cubicBezTo>
                    <a:pt x="3603965" y="1186784"/>
                    <a:pt x="3606734" y="1129865"/>
                    <a:pt x="3610789" y="1073098"/>
                  </a:cubicBezTo>
                  <a:cubicBezTo>
                    <a:pt x="3611301" y="1065923"/>
                    <a:pt x="3614396" y="1059060"/>
                    <a:pt x="3617613" y="1052627"/>
                  </a:cubicBezTo>
                  <a:cubicBezTo>
                    <a:pt x="3621281" y="1045291"/>
                    <a:pt x="3626011" y="1038456"/>
                    <a:pt x="3631261" y="1032155"/>
                  </a:cubicBezTo>
                  <a:cubicBezTo>
                    <a:pt x="3637439" y="1024741"/>
                    <a:pt x="3645554" y="1019097"/>
                    <a:pt x="3651732" y="1011683"/>
                  </a:cubicBezTo>
                  <a:cubicBezTo>
                    <a:pt x="3656982" y="1005383"/>
                    <a:pt x="3657600" y="993805"/>
                    <a:pt x="3665380" y="991212"/>
                  </a:cubicBezTo>
                  <a:cubicBezTo>
                    <a:pt x="3687067" y="983983"/>
                    <a:pt x="3710873" y="986663"/>
                    <a:pt x="3733619" y="984388"/>
                  </a:cubicBezTo>
                  <a:cubicBezTo>
                    <a:pt x="3747106" y="979892"/>
                    <a:pt x="3764941" y="975943"/>
                    <a:pt x="3774562" y="963916"/>
                  </a:cubicBezTo>
                  <a:cubicBezTo>
                    <a:pt x="3779055" y="958299"/>
                    <a:pt x="3779111" y="950269"/>
                    <a:pt x="3781386" y="943445"/>
                  </a:cubicBezTo>
                  <a:cubicBezTo>
                    <a:pt x="3779780" y="937020"/>
                    <a:pt x="3772188" y="903687"/>
                    <a:pt x="3767738" y="895677"/>
                  </a:cubicBezTo>
                  <a:cubicBezTo>
                    <a:pt x="3759772" y="881339"/>
                    <a:pt x="3754091" y="863832"/>
                    <a:pt x="3740443" y="854734"/>
                  </a:cubicBezTo>
                  <a:cubicBezTo>
                    <a:pt x="3708001" y="833106"/>
                    <a:pt x="3727752" y="843680"/>
                    <a:pt x="3679028" y="827439"/>
                  </a:cubicBezTo>
                  <a:cubicBezTo>
                    <a:pt x="3679027" y="827439"/>
                    <a:pt x="3638086" y="813792"/>
                    <a:pt x="3638085" y="813791"/>
                  </a:cubicBezTo>
                  <a:lnTo>
                    <a:pt x="3617613" y="800143"/>
                  </a:lnTo>
                  <a:cubicBezTo>
                    <a:pt x="3562807" y="802173"/>
                    <a:pt x="3456125" y="799686"/>
                    <a:pt x="3385601" y="813791"/>
                  </a:cubicBezTo>
                  <a:cubicBezTo>
                    <a:pt x="3378548" y="815202"/>
                    <a:pt x="3371953" y="818340"/>
                    <a:pt x="3365129" y="820615"/>
                  </a:cubicBezTo>
                  <a:cubicBezTo>
                    <a:pt x="3333844" y="867543"/>
                    <a:pt x="3343021" y="845997"/>
                    <a:pt x="3331010" y="882030"/>
                  </a:cubicBezTo>
                  <a:cubicBezTo>
                    <a:pt x="3328735" y="911600"/>
                    <a:pt x="3327865" y="941312"/>
                    <a:pt x="3324186" y="970740"/>
                  </a:cubicBezTo>
                  <a:cubicBezTo>
                    <a:pt x="3323294" y="977878"/>
                    <a:pt x="3321855" y="985595"/>
                    <a:pt x="3317362" y="991212"/>
                  </a:cubicBezTo>
                  <a:cubicBezTo>
                    <a:pt x="3312239" y="997616"/>
                    <a:pt x="3304385" y="1001529"/>
                    <a:pt x="3296891" y="1004860"/>
                  </a:cubicBezTo>
                  <a:cubicBezTo>
                    <a:pt x="3283745" y="1010703"/>
                    <a:pt x="3269595" y="1013958"/>
                    <a:pt x="3255947" y="1018507"/>
                  </a:cubicBezTo>
                  <a:cubicBezTo>
                    <a:pt x="3249123" y="1020782"/>
                    <a:pt x="3241461" y="1021341"/>
                    <a:pt x="3235476" y="1025331"/>
                  </a:cubicBezTo>
                  <a:cubicBezTo>
                    <a:pt x="3209019" y="1042969"/>
                    <a:pt x="3222785" y="1036385"/>
                    <a:pt x="3194532" y="1045803"/>
                  </a:cubicBezTo>
                  <a:cubicBezTo>
                    <a:pt x="3109659" y="989218"/>
                    <a:pt x="3255170" y="1089511"/>
                    <a:pt x="3153589" y="1004860"/>
                  </a:cubicBezTo>
                  <a:cubicBezTo>
                    <a:pt x="3148063" y="1000255"/>
                    <a:pt x="3140267" y="998830"/>
                    <a:pt x="3133118" y="998036"/>
                  </a:cubicBezTo>
                  <a:cubicBezTo>
                    <a:pt x="3099132" y="994260"/>
                    <a:pt x="3064879" y="993487"/>
                    <a:pt x="3030759" y="991212"/>
                  </a:cubicBezTo>
                  <a:lnTo>
                    <a:pt x="2989816" y="977564"/>
                  </a:lnTo>
                  <a:cubicBezTo>
                    <a:pt x="2982992" y="975289"/>
                    <a:pt x="2976397" y="972151"/>
                    <a:pt x="2969344" y="970740"/>
                  </a:cubicBezTo>
                  <a:lnTo>
                    <a:pt x="2935225" y="963916"/>
                  </a:lnTo>
                  <a:cubicBezTo>
                    <a:pt x="2928401" y="959367"/>
                    <a:pt x="2916742" y="958225"/>
                    <a:pt x="2914753" y="950268"/>
                  </a:cubicBezTo>
                  <a:cubicBezTo>
                    <a:pt x="2910245" y="932236"/>
                    <a:pt x="2930533" y="874496"/>
                    <a:pt x="2948873" y="868382"/>
                  </a:cubicBezTo>
                  <a:cubicBezTo>
                    <a:pt x="2977125" y="858964"/>
                    <a:pt x="2963359" y="865548"/>
                    <a:pt x="2989816" y="847910"/>
                  </a:cubicBezTo>
                  <a:cubicBezTo>
                    <a:pt x="2994365" y="841086"/>
                    <a:pt x="2997665" y="833238"/>
                    <a:pt x="3003464" y="827439"/>
                  </a:cubicBezTo>
                  <a:cubicBezTo>
                    <a:pt x="3027119" y="803784"/>
                    <a:pt x="3023026" y="826073"/>
                    <a:pt x="3037583" y="793319"/>
                  </a:cubicBezTo>
                  <a:cubicBezTo>
                    <a:pt x="3043426" y="780173"/>
                    <a:pt x="3043251" y="764346"/>
                    <a:pt x="3051231" y="752376"/>
                  </a:cubicBezTo>
                  <a:cubicBezTo>
                    <a:pt x="3090339" y="693714"/>
                    <a:pt x="3043456" y="767929"/>
                    <a:pt x="3071703" y="711433"/>
                  </a:cubicBezTo>
                  <a:cubicBezTo>
                    <a:pt x="3075371" y="704098"/>
                    <a:pt x="3082019" y="698455"/>
                    <a:pt x="3085350" y="690961"/>
                  </a:cubicBezTo>
                  <a:cubicBezTo>
                    <a:pt x="3094845" y="669598"/>
                    <a:pt x="3100150" y="645409"/>
                    <a:pt x="3105822" y="622722"/>
                  </a:cubicBezTo>
                  <a:cubicBezTo>
                    <a:pt x="3104970" y="609937"/>
                    <a:pt x="3108455" y="532452"/>
                    <a:pt x="3092174" y="499892"/>
                  </a:cubicBezTo>
                  <a:cubicBezTo>
                    <a:pt x="3088506" y="492557"/>
                    <a:pt x="3084698" y="484821"/>
                    <a:pt x="3078526" y="479421"/>
                  </a:cubicBezTo>
                  <a:cubicBezTo>
                    <a:pt x="3066182" y="468620"/>
                    <a:pt x="3037583" y="452125"/>
                    <a:pt x="3037583" y="452125"/>
                  </a:cubicBezTo>
                  <a:cubicBezTo>
                    <a:pt x="3033034" y="445301"/>
                    <a:pt x="3029734" y="437453"/>
                    <a:pt x="3023935" y="431654"/>
                  </a:cubicBezTo>
                  <a:cubicBezTo>
                    <a:pt x="3018136" y="425855"/>
                    <a:pt x="3007132" y="425341"/>
                    <a:pt x="3003464" y="418006"/>
                  </a:cubicBezTo>
                  <a:cubicBezTo>
                    <a:pt x="2995076" y="401229"/>
                    <a:pt x="2995748" y="381210"/>
                    <a:pt x="2989816" y="363415"/>
                  </a:cubicBezTo>
                  <a:lnTo>
                    <a:pt x="2976168" y="322471"/>
                  </a:lnTo>
                  <a:lnTo>
                    <a:pt x="2969344" y="302000"/>
                  </a:lnTo>
                  <a:cubicBezTo>
                    <a:pt x="2967070" y="286078"/>
                    <a:pt x="2967143" y="269639"/>
                    <a:pt x="2962521" y="254233"/>
                  </a:cubicBezTo>
                  <a:cubicBezTo>
                    <a:pt x="2960164" y="246377"/>
                    <a:pt x="2952204" y="241256"/>
                    <a:pt x="2948873" y="233761"/>
                  </a:cubicBezTo>
                  <a:cubicBezTo>
                    <a:pt x="2943030" y="220615"/>
                    <a:pt x="2939774" y="206466"/>
                    <a:pt x="2935225" y="192818"/>
                  </a:cubicBezTo>
                  <a:lnTo>
                    <a:pt x="2935225" y="192818"/>
                  </a:lnTo>
                  <a:lnTo>
                    <a:pt x="2921577" y="138227"/>
                  </a:lnTo>
                  <a:cubicBezTo>
                    <a:pt x="2916357" y="117347"/>
                    <a:pt x="2916814" y="106168"/>
                    <a:pt x="2901106" y="90460"/>
                  </a:cubicBezTo>
                  <a:cubicBezTo>
                    <a:pt x="2895307" y="84661"/>
                    <a:pt x="2887458" y="81361"/>
                    <a:pt x="2880634" y="76812"/>
                  </a:cubicBezTo>
                  <a:cubicBezTo>
                    <a:pt x="2878359" y="69988"/>
                    <a:pt x="2879663" y="60521"/>
                    <a:pt x="2873810" y="56340"/>
                  </a:cubicBezTo>
                  <a:cubicBezTo>
                    <a:pt x="2862104" y="47978"/>
                    <a:pt x="2846515" y="47241"/>
                    <a:pt x="2832867" y="42692"/>
                  </a:cubicBezTo>
                  <a:cubicBezTo>
                    <a:pt x="2788561" y="27923"/>
                    <a:pt x="2819555" y="36519"/>
                    <a:pt x="2737332" y="29045"/>
                  </a:cubicBezTo>
                  <a:cubicBezTo>
                    <a:pt x="2730508" y="22221"/>
                    <a:pt x="2726399" y="10040"/>
                    <a:pt x="2716861" y="8573"/>
                  </a:cubicBezTo>
                  <a:cubicBezTo>
                    <a:pt x="2661138" y="0"/>
                    <a:pt x="2662575" y="1444"/>
                    <a:pt x="2641798" y="22221"/>
                  </a:cubicBezTo>
                </a:path>
              </a:pathLst>
            </a:custGeom>
            <a:grpFill/>
            <a:effectLst>
              <a:softEdge rad="635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186752" y="3923639"/>
              <a:ext cx="197893" cy="380411"/>
            </a:xfrm>
            <a:custGeom>
              <a:avLst/>
              <a:gdLst>
                <a:gd name="connsiteX0" fmla="*/ 184245 w 197893"/>
                <a:gd name="connsiteY0" fmla="*/ 68331 h 380411"/>
                <a:gd name="connsiteX1" fmla="*/ 177421 w 197893"/>
                <a:gd name="connsiteY1" fmla="*/ 20564 h 380411"/>
                <a:gd name="connsiteX2" fmla="*/ 129654 w 197893"/>
                <a:gd name="connsiteY2" fmla="*/ 47860 h 380411"/>
                <a:gd name="connsiteX3" fmla="*/ 122830 w 197893"/>
                <a:gd name="connsiteY3" fmla="*/ 68331 h 380411"/>
                <a:gd name="connsiteX4" fmla="*/ 95535 w 197893"/>
                <a:gd name="connsiteY4" fmla="*/ 75155 h 380411"/>
                <a:gd name="connsiteX5" fmla="*/ 75063 w 197893"/>
                <a:gd name="connsiteY5" fmla="*/ 81979 h 380411"/>
                <a:gd name="connsiteX6" fmla="*/ 34120 w 197893"/>
                <a:gd name="connsiteY6" fmla="*/ 109274 h 380411"/>
                <a:gd name="connsiteX7" fmla="*/ 6824 w 197893"/>
                <a:gd name="connsiteY7" fmla="*/ 170689 h 380411"/>
                <a:gd name="connsiteX8" fmla="*/ 0 w 197893"/>
                <a:gd name="connsiteY8" fmla="*/ 191161 h 380411"/>
                <a:gd name="connsiteX9" fmla="*/ 13648 w 197893"/>
                <a:gd name="connsiteY9" fmla="*/ 266224 h 380411"/>
                <a:gd name="connsiteX10" fmla="*/ 40944 w 197893"/>
                <a:gd name="connsiteY10" fmla="*/ 307167 h 380411"/>
                <a:gd name="connsiteX11" fmla="*/ 47767 w 197893"/>
                <a:gd name="connsiteY11" fmla="*/ 334462 h 380411"/>
                <a:gd name="connsiteX12" fmla="*/ 150126 w 197893"/>
                <a:gd name="connsiteY12" fmla="*/ 348110 h 380411"/>
                <a:gd name="connsiteX13" fmla="*/ 184245 w 197893"/>
                <a:gd name="connsiteY13" fmla="*/ 293519 h 380411"/>
                <a:gd name="connsiteX14" fmla="*/ 197893 w 197893"/>
                <a:gd name="connsiteY14" fmla="*/ 238928 h 380411"/>
                <a:gd name="connsiteX15" fmla="*/ 191069 w 197893"/>
                <a:gd name="connsiteY15" fmla="*/ 163865 h 380411"/>
                <a:gd name="connsiteX16" fmla="*/ 184245 w 197893"/>
                <a:gd name="connsiteY16" fmla="*/ 136570 h 380411"/>
                <a:gd name="connsiteX17" fmla="*/ 184245 w 197893"/>
                <a:gd name="connsiteY17" fmla="*/ 68331 h 38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893" h="380411">
                  <a:moveTo>
                    <a:pt x="184245" y="68331"/>
                  </a:moveTo>
                  <a:cubicBezTo>
                    <a:pt x="183108" y="48997"/>
                    <a:pt x="188794" y="31937"/>
                    <a:pt x="177421" y="20564"/>
                  </a:cubicBezTo>
                  <a:cubicBezTo>
                    <a:pt x="156857" y="0"/>
                    <a:pt x="134463" y="38242"/>
                    <a:pt x="129654" y="47860"/>
                  </a:cubicBezTo>
                  <a:cubicBezTo>
                    <a:pt x="126437" y="54293"/>
                    <a:pt x="128447" y="63838"/>
                    <a:pt x="122830" y="68331"/>
                  </a:cubicBezTo>
                  <a:cubicBezTo>
                    <a:pt x="115507" y="74190"/>
                    <a:pt x="104553" y="72579"/>
                    <a:pt x="95535" y="75155"/>
                  </a:cubicBezTo>
                  <a:cubicBezTo>
                    <a:pt x="88619" y="77131"/>
                    <a:pt x="81351" y="78486"/>
                    <a:pt x="75063" y="81979"/>
                  </a:cubicBezTo>
                  <a:cubicBezTo>
                    <a:pt x="60725" y="89945"/>
                    <a:pt x="34120" y="109274"/>
                    <a:pt x="34120" y="109274"/>
                  </a:cubicBezTo>
                  <a:cubicBezTo>
                    <a:pt x="12492" y="141716"/>
                    <a:pt x="23065" y="121966"/>
                    <a:pt x="6824" y="170689"/>
                  </a:cubicBezTo>
                  <a:lnTo>
                    <a:pt x="0" y="191161"/>
                  </a:lnTo>
                  <a:cubicBezTo>
                    <a:pt x="1487" y="203058"/>
                    <a:pt x="3468" y="247901"/>
                    <a:pt x="13648" y="266224"/>
                  </a:cubicBezTo>
                  <a:cubicBezTo>
                    <a:pt x="21614" y="280562"/>
                    <a:pt x="40944" y="307167"/>
                    <a:pt x="40944" y="307167"/>
                  </a:cubicBezTo>
                  <a:cubicBezTo>
                    <a:pt x="43218" y="316265"/>
                    <a:pt x="44073" y="325842"/>
                    <a:pt x="47767" y="334462"/>
                  </a:cubicBezTo>
                  <a:cubicBezTo>
                    <a:pt x="67459" y="380411"/>
                    <a:pt x="90872" y="352668"/>
                    <a:pt x="150126" y="348110"/>
                  </a:cubicBezTo>
                  <a:cubicBezTo>
                    <a:pt x="179789" y="328334"/>
                    <a:pt x="172876" y="338994"/>
                    <a:pt x="184245" y="293519"/>
                  </a:cubicBezTo>
                  <a:lnTo>
                    <a:pt x="197893" y="238928"/>
                  </a:lnTo>
                  <a:cubicBezTo>
                    <a:pt x="195618" y="213907"/>
                    <a:pt x="194390" y="188769"/>
                    <a:pt x="191069" y="163865"/>
                  </a:cubicBezTo>
                  <a:cubicBezTo>
                    <a:pt x="189829" y="154569"/>
                    <a:pt x="184796" y="145932"/>
                    <a:pt x="184245" y="136570"/>
                  </a:cubicBezTo>
                  <a:cubicBezTo>
                    <a:pt x="182509" y="107051"/>
                    <a:pt x="185382" y="87665"/>
                    <a:pt x="184245" y="6833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103082" y="4326340"/>
              <a:ext cx="295211" cy="510417"/>
            </a:xfrm>
            <a:custGeom>
              <a:avLst/>
              <a:gdLst>
                <a:gd name="connsiteX0" fmla="*/ 281563 w 295211"/>
                <a:gd name="connsiteY0" fmla="*/ 129654 h 510417"/>
                <a:gd name="connsiteX1" fmla="*/ 288387 w 295211"/>
                <a:gd name="connsiteY1" fmla="*/ 109182 h 510417"/>
                <a:gd name="connsiteX2" fmla="*/ 281563 w 295211"/>
                <a:gd name="connsiteY2" fmla="*/ 88711 h 510417"/>
                <a:gd name="connsiteX3" fmla="*/ 261091 w 295211"/>
                <a:gd name="connsiteY3" fmla="*/ 34120 h 510417"/>
                <a:gd name="connsiteX4" fmla="*/ 254267 w 295211"/>
                <a:gd name="connsiteY4" fmla="*/ 13648 h 510417"/>
                <a:gd name="connsiteX5" fmla="*/ 213324 w 295211"/>
                <a:gd name="connsiteY5" fmla="*/ 0 h 510417"/>
                <a:gd name="connsiteX6" fmla="*/ 186028 w 295211"/>
                <a:gd name="connsiteY6" fmla="*/ 6824 h 510417"/>
                <a:gd name="connsiteX7" fmla="*/ 145085 w 295211"/>
                <a:gd name="connsiteY7" fmla="*/ 20472 h 510417"/>
                <a:gd name="connsiteX8" fmla="*/ 22255 w 295211"/>
                <a:gd name="connsiteY8" fmla="*/ 34120 h 510417"/>
                <a:gd name="connsiteX9" fmla="*/ 15431 w 295211"/>
                <a:gd name="connsiteY9" fmla="*/ 109182 h 510417"/>
                <a:gd name="connsiteX10" fmla="*/ 35903 w 295211"/>
                <a:gd name="connsiteY10" fmla="*/ 129654 h 510417"/>
                <a:gd name="connsiteX11" fmla="*/ 35903 w 295211"/>
                <a:gd name="connsiteY11" fmla="*/ 184245 h 510417"/>
                <a:gd name="connsiteX12" fmla="*/ 22255 w 295211"/>
                <a:gd name="connsiteY12" fmla="*/ 204717 h 510417"/>
                <a:gd name="connsiteX13" fmla="*/ 8608 w 295211"/>
                <a:gd name="connsiteY13" fmla="*/ 245660 h 510417"/>
                <a:gd name="connsiteX14" fmla="*/ 15431 w 295211"/>
                <a:gd name="connsiteY14" fmla="*/ 279779 h 510417"/>
                <a:gd name="connsiteX15" fmla="*/ 29079 w 295211"/>
                <a:gd name="connsiteY15" fmla="*/ 300251 h 510417"/>
                <a:gd name="connsiteX16" fmla="*/ 35903 w 295211"/>
                <a:gd name="connsiteY16" fmla="*/ 320723 h 510417"/>
                <a:gd name="connsiteX17" fmla="*/ 29079 w 295211"/>
                <a:gd name="connsiteY17" fmla="*/ 416257 h 510417"/>
                <a:gd name="connsiteX18" fmla="*/ 15431 w 295211"/>
                <a:gd name="connsiteY18" fmla="*/ 457200 h 510417"/>
                <a:gd name="connsiteX19" fmla="*/ 8608 w 295211"/>
                <a:gd name="connsiteY19" fmla="*/ 477672 h 510417"/>
                <a:gd name="connsiteX20" fmla="*/ 15431 w 295211"/>
                <a:gd name="connsiteY20" fmla="*/ 504967 h 510417"/>
                <a:gd name="connsiteX21" fmla="*/ 56375 w 295211"/>
                <a:gd name="connsiteY21" fmla="*/ 498144 h 510417"/>
                <a:gd name="connsiteX22" fmla="*/ 97318 w 295211"/>
                <a:gd name="connsiteY22" fmla="*/ 477672 h 510417"/>
                <a:gd name="connsiteX23" fmla="*/ 117790 w 295211"/>
                <a:gd name="connsiteY23" fmla="*/ 470848 h 510417"/>
                <a:gd name="connsiteX24" fmla="*/ 199676 w 295211"/>
                <a:gd name="connsiteY24" fmla="*/ 470848 h 510417"/>
                <a:gd name="connsiteX25" fmla="*/ 220148 w 295211"/>
                <a:gd name="connsiteY25" fmla="*/ 457200 h 510417"/>
                <a:gd name="connsiteX26" fmla="*/ 226972 w 295211"/>
                <a:gd name="connsiteY26" fmla="*/ 368490 h 510417"/>
                <a:gd name="connsiteX27" fmla="*/ 261091 w 295211"/>
                <a:gd name="connsiteY27" fmla="*/ 327547 h 510417"/>
                <a:gd name="connsiteX28" fmla="*/ 274739 w 295211"/>
                <a:gd name="connsiteY28" fmla="*/ 307075 h 510417"/>
                <a:gd name="connsiteX29" fmla="*/ 267915 w 295211"/>
                <a:gd name="connsiteY29" fmla="*/ 266132 h 510417"/>
                <a:gd name="connsiteX30" fmla="*/ 254267 w 295211"/>
                <a:gd name="connsiteY30" fmla="*/ 225188 h 510417"/>
                <a:gd name="connsiteX31" fmla="*/ 288387 w 295211"/>
                <a:gd name="connsiteY31" fmla="*/ 177421 h 510417"/>
                <a:gd name="connsiteX32" fmla="*/ 295211 w 295211"/>
                <a:gd name="connsiteY32" fmla="*/ 156950 h 510417"/>
                <a:gd name="connsiteX33" fmla="*/ 281563 w 295211"/>
                <a:gd name="connsiteY33" fmla="*/ 129654 h 51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11" h="510417">
                  <a:moveTo>
                    <a:pt x="281563" y="129654"/>
                  </a:moveTo>
                  <a:cubicBezTo>
                    <a:pt x="280426" y="121693"/>
                    <a:pt x="288387" y="116375"/>
                    <a:pt x="288387" y="109182"/>
                  </a:cubicBezTo>
                  <a:cubicBezTo>
                    <a:pt x="288387" y="101989"/>
                    <a:pt x="283308" y="95689"/>
                    <a:pt x="281563" y="88711"/>
                  </a:cubicBezTo>
                  <a:cubicBezTo>
                    <a:pt x="269757" y="41490"/>
                    <a:pt x="283558" y="67819"/>
                    <a:pt x="261091" y="34120"/>
                  </a:cubicBezTo>
                  <a:cubicBezTo>
                    <a:pt x="258816" y="27296"/>
                    <a:pt x="260120" y="17829"/>
                    <a:pt x="254267" y="13648"/>
                  </a:cubicBezTo>
                  <a:cubicBezTo>
                    <a:pt x="242561" y="5286"/>
                    <a:pt x="213324" y="0"/>
                    <a:pt x="213324" y="0"/>
                  </a:cubicBezTo>
                  <a:cubicBezTo>
                    <a:pt x="204225" y="2275"/>
                    <a:pt x="195011" y="4129"/>
                    <a:pt x="186028" y="6824"/>
                  </a:cubicBezTo>
                  <a:cubicBezTo>
                    <a:pt x="172249" y="10958"/>
                    <a:pt x="159383" y="18883"/>
                    <a:pt x="145085" y="20472"/>
                  </a:cubicBezTo>
                  <a:lnTo>
                    <a:pt x="22255" y="34120"/>
                  </a:lnTo>
                  <a:cubicBezTo>
                    <a:pt x="12119" y="64530"/>
                    <a:pt x="0" y="78319"/>
                    <a:pt x="15431" y="109182"/>
                  </a:cubicBezTo>
                  <a:cubicBezTo>
                    <a:pt x="19747" y="117814"/>
                    <a:pt x="29079" y="122830"/>
                    <a:pt x="35903" y="129654"/>
                  </a:cubicBezTo>
                  <a:cubicBezTo>
                    <a:pt x="44292" y="154820"/>
                    <a:pt x="47528" y="153245"/>
                    <a:pt x="35903" y="184245"/>
                  </a:cubicBezTo>
                  <a:cubicBezTo>
                    <a:pt x="33023" y="191924"/>
                    <a:pt x="25586" y="197222"/>
                    <a:pt x="22255" y="204717"/>
                  </a:cubicBezTo>
                  <a:cubicBezTo>
                    <a:pt x="16412" y="217863"/>
                    <a:pt x="8608" y="245660"/>
                    <a:pt x="8608" y="245660"/>
                  </a:cubicBezTo>
                  <a:cubicBezTo>
                    <a:pt x="10882" y="257033"/>
                    <a:pt x="11359" y="268919"/>
                    <a:pt x="15431" y="279779"/>
                  </a:cubicBezTo>
                  <a:cubicBezTo>
                    <a:pt x="18311" y="287458"/>
                    <a:pt x="25411" y="292915"/>
                    <a:pt x="29079" y="300251"/>
                  </a:cubicBezTo>
                  <a:cubicBezTo>
                    <a:pt x="32296" y="306685"/>
                    <a:pt x="33628" y="313899"/>
                    <a:pt x="35903" y="320723"/>
                  </a:cubicBezTo>
                  <a:cubicBezTo>
                    <a:pt x="33628" y="352568"/>
                    <a:pt x="33815" y="384684"/>
                    <a:pt x="29079" y="416257"/>
                  </a:cubicBezTo>
                  <a:cubicBezTo>
                    <a:pt x="26945" y="430484"/>
                    <a:pt x="19980" y="443552"/>
                    <a:pt x="15431" y="457200"/>
                  </a:cubicBezTo>
                  <a:lnTo>
                    <a:pt x="8608" y="477672"/>
                  </a:lnTo>
                  <a:cubicBezTo>
                    <a:pt x="10882" y="486770"/>
                    <a:pt x="6811" y="501273"/>
                    <a:pt x="15431" y="504967"/>
                  </a:cubicBezTo>
                  <a:cubicBezTo>
                    <a:pt x="28148" y="510417"/>
                    <a:pt x="42868" y="501145"/>
                    <a:pt x="56375" y="498144"/>
                  </a:cubicBezTo>
                  <a:cubicBezTo>
                    <a:pt x="87245" y="491284"/>
                    <a:pt x="67876" y="492393"/>
                    <a:pt x="97318" y="477672"/>
                  </a:cubicBezTo>
                  <a:cubicBezTo>
                    <a:pt x="103752" y="474455"/>
                    <a:pt x="110966" y="473123"/>
                    <a:pt x="117790" y="470848"/>
                  </a:cubicBezTo>
                  <a:cubicBezTo>
                    <a:pt x="155107" y="474994"/>
                    <a:pt x="170576" y="485398"/>
                    <a:pt x="199676" y="470848"/>
                  </a:cubicBezTo>
                  <a:cubicBezTo>
                    <a:pt x="207012" y="467180"/>
                    <a:pt x="213324" y="461749"/>
                    <a:pt x="220148" y="457200"/>
                  </a:cubicBezTo>
                  <a:cubicBezTo>
                    <a:pt x="222423" y="427630"/>
                    <a:pt x="221507" y="397639"/>
                    <a:pt x="226972" y="368490"/>
                  </a:cubicBezTo>
                  <a:cubicBezTo>
                    <a:pt x="229432" y="355370"/>
                    <a:pt x="254282" y="335718"/>
                    <a:pt x="261091" y="327547"/>
                  </a:cubicBezTo>
                  <a:cubicBezTo>
                    <a:pt x="266342" y="321247"/>
                    <a:pt x="270190" y="313899"/>
                    <a:pt x="274739" y="307075"/>
                  </a:cubicBezTo>
                  <a:cubicBezTo>
                    <a:pt x="272464" y="293427"/>
                    <a:pt x="271271" y="279555"/>
                    <a:pt x="267915" y="266132"/>
                  </a:cubicBezTo>
                  <a:cubicBezTo>
                    <a:pt x="264426" y="252175"/>
                    <a:pt x="254267" y="225188"/>
                    <a:pt x="254267" y="225188"/>
                  </a:cubicBezTo>
                  <a:cubicBezTo>
                    <a:pt x="270190" y="177421"/>
                    <a:pt x="254267" y="188794"/>
                    <a:pt x="288387" y="177421"/>
                  </a:cubicBezTo>
                  <a:cubicBezTo>
                    <a:pt x="290662" y="170597"/>
                    <a:pt x="295211" y="164143"/>
                    <a:pt x="295211" y="156950"/>
                  </a:cubicBezTo>
                  <a:cubicBezTo>
                    <a:pt x="295211" y="133485"/>
                    <a:pt x="282700" y="137615"/>
                    <a:pt x="281563" y="129654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3759958" y="4988257"/>
              <a:ext cx="528951" cy="388961"/>
            </a:xfrm>
            <a:custGeom>
              <a:avLst/>
              <a:gdLst>
                <a:gd name="connsiteX0" fmla="*/ 477672 w 528951"/>
                <a:gd name="connsiteY0" fmla="*/ 232012 h 388961"/>
                <a:gd name="connsiteX1" fmla="*/ 491320 w 528951"/>
                <a:gd name="connsiteY1" fmla="*/ 191068 h 388961"/>
                <a:gd name="connsiteX2" fmla="*/ 518615 w 528951"/>
                <a:gd name="connsiteY2" fmla="*/ 143301 h 388961"/>
                <a:gd name="connsiteX3" fmla="*/ 511791 w 528951"/>
                <a:gd name="connsiteY3" fmla="*/ 34119 h 388961"/>
                <a:gd name="connsiteX4" fmla="*/ 464024 w 528951"/>
                <a:gd name="connsiteY4" fmla="*/ 40943 h 388961"/>
                <a:gd name="connsiteX5" fmla="*/ 423081 w 528951"/>
                <a:gd name="connsiteY5" fmla="*/ 54591 h 388961"/>
                <a:gd name="connsiteX6" fmla="*/ 327546 w 528951"/>
                <a:gd name="connsiteY6" fmla="*/ 47767 h 388961"/>
                <a:gd name="connsiteX7" fmla="*/ 300251 w 528951"/>
                <a:gd name="connsiteY7" fmla="*/ 40943 h 388961"/>
                <a:gd name="connsiteX8" fmla="*/ 218364 w 528951"/>
                <a:gd name="connsiteY8" fmla="*/ 27295 h 388961"/>
                <a:gd name="connsiteX9" fmla="*/ 197893 w 528951"/>
                <a:gd name="connsiteY9" fmla="*/ 13647 h 388961"/>
                <a:gd name="connsiteX10" fmla="*/ 150126 w 528951"/>
                <a:gd name="connsiteY10" fmla="*/ 0 h 388961"/>
                <a:gd name="connsiteX11" fmla="*/ 81887 w 528951"/>
                <a:gd name="connsiteY11" fmla="*/ 13647 h 388961"/>
                <a:gd name="connsiteX12" fmla="*/ 61415 w 528951"/>
                <a:gd name="connsiteY12" fmla="*/ 20471 h 388961"/>
                <a:gd name="connsiteX13" fmla="*/ 40943 w 528951"/>
                <a:gd name="connsiteY13" fmla="*/ 34119 h 388961"/>
                <a:gd name="connsiteX14" fmla="*/ 34120 w 528951"/>
                <a:gd name="connsiteY14" fmla="*/ 54591 h 388961"/>
                <a:gd name="connsiteX15" fmla="*/ 13648 w 528951"/>
                <a:gd name="connsiteY15" fmla="*/ 61415 h 388961"/>
                <a:gd name="connsiteX16" fmla="*/ 0 w 528951"/>
                <a:gd name="connsiteY16" fmla="*/ 102358 h 388961"/>
                <a:gd name="connsiteX17" fmla="*/ 6824 w 528951"/>
                <a:gd name="connsiteY17" fmla="*/ 143301 h 388961"/>
                <a:gd name="connsiteX18" fmla="*/ 27296 w 528951"/>
                <a:gd name="connsiteY18" fmla="*/ 156949 h 388961"/>
                <a:gd name="connsiteX19" fmla="*/ 88711 w 528951"/>
                <a:gd name="connsiteY19" fmla="*/ 184244 h 388961"/>
                <a:gd name="connsiteX20" fmla="*/ 102358 w 528951"/>
                <a:gd name="connsiteY20" fmla="*/ 204716 h 388961"/>
                <a:gd name="connsiteX21" fmla="*/ 163773 w 528951"/>
                <a:gd name="connsiteY21" fmla="*/ 232012 h 388961"/>
                <a:gd name="connsiteX22" fmla="*/ 184245 w 528951"/>
                <a:gd name="connsiteY22" fmla="*/ 238836 h 388961"/>
                <a:gd name="connsiteX23" fmla="*/ 238836 w 528951"/>
                <a:gd name="connsiteY23" fmla="*/ 272955 h 388961"/>
                <a:gd name="connsiteX24" fmla="*/ 279779 w 528951"/>
                <a:gd name="connsiteY24" fmla="*/ 300250 h 388961"/>
                <a:gd name="connsiteX25" fmla="*/ 293427 w 528951"/>
                <a:gd name="connsiteY25" fmla="*/ 320722 h 388961"/>
                <a:gd name="connsiteX26" fmla="*/ 313899 w 528951"/>
                <a:gd name="connsiteY26" fmla="*/ 327546 h 388961"/>
                <a:gd name="connsiteX27" fmla="*/ 354842 w 528951"/>
                <a:gd name="connsiteY27" fmla="*/ 354842 h 388961"/>
                <a:gd name="connsiteX28" fmla="*/ 354842 w 528951"/>
                <a:gd name="connsiteY28" fmla="*/ 354842 h 388961"/>
                <a:gd name="connsiteX29" fmla="*/ 375314 w 528951"/>
                <a:gd name="connsiteY29" fmla="*/ 375313 h 388961"/>
                <a:gd name="connsiteX30" fmla="*/ 416257 w 528951"/>
                <a:gd name="connsiteY30" fmla="*/ 388961 h 388961"/>
                <a:gd name="connsiteX31" fmla="*/ 443552 w 528951"/>
                <a:gd name="connsiteY31" fmla="*/ 382137 h 388961"/>
                <a:gd name="connsiteX32" fmla="*/ 464024 w 528951"/>
                <a:gd name="connsiteY32" fmla="*/ 375313 h 388961"/>
                <a:gd name="connsiteX33" fmla="*/ 477672 w 528951"/>
                <a:gd name="connsiteY33" fmla="*/ 334370 h 388961"/>
                <a:gd name="connsiteX34" fmla="*/ 477672 w 528951"/>
                <a:gd name="connsiteY34" fmla="*/ 232012 h 388961"/>
                <a:gd name="connsiteX35" fmla="*/ 477672 w 528951"/>
                <a:gd name="connsiteY35" fmla="*/ 232012 h 3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8951" h="388961">
                  <a:moveTo>
                    <a:pt x="477672" y="232012"/>
                  </a:moveTo>
                  <a:cubicBezTo>
                    <a:pt x="479947" y="225188"/>
                    <a:pt x="484886" y="203936"/>
                    <a:pt x="491320" y="191068"/>
                  </a:cubicBezTo>
                  <a:cubicBezTo>
                    <a:pt x="508635" y="156437"/>
                    <a:pt x="499324" y="172237"/>
                    <a:pt x="518615" y="143301"/>
                  </a:cubicBezTo>
                  <a:cubicBezTo>
                    <a:pt x="516340" y="106907"/>
                    <a:pt x="528951" y="66294"/>
                    <a:pt x="511791" y="34119"/>
                  </a:cubicBezTo>
                  <a:cubicBezTo>
                    <a:pt x="504222" y="19927"/>
                    <a:pt x="479696" y="37326"/>
                    <a:pt x="464024" y="40943"/>
                  </a:cubicBezTo>
                  <a:cubicBezTo>
                    <a:pt x="450006" y="44178"/>
                    <a:pt x="423081" y="54591"/>
                    <a:pt x="423081" y="54591"/>
                  </a:cubicBezTo>
                  <a:cubicBezTo>
                    <a:pt x="391236" y="52316"/>
                    <a:pt x="359277" y="51293"/>
                    <a:pt x="327546" y="47767"/>
                  </a:cubicBezTo>
                  <a:cubicBezTo>
                    <a:pt x="318225" y="46731"/>
                    <a:pt x="309502" y="42485"/>
                    <a:pt x="300251" y="40943"/>
                  </a:cubicBezTo>
                  <a:cubicBezTo>
                    <a:pt x="204402" y="24968"/>
                    <a:pt x="279792" y="42652"/>
                    <a:pt x="218364" y="27295"/>
                  </a:cubicBezTo>
                  <a:cubicBezTo>
                    <a:pt x="211540" y="22746"/>
                    <a:pt x="205228" y="17315"/>
                    <a:pt x="197893" y="13647"/>
                  </a:cubicBezTo>
                  <a:cubicBezTo>
                    <a:pt x="188109" y="8755"/>
                    <a:pt x="158863" y="2184"/>
                    <a:pt x="150126" y="0"/>
                  </a:cubicBezTo>
                  <a:cubicBezTo>
                    <a:pt x="117962" y="5361"/>
                    <a:pt x="110384" y="5505"/>
                    <a:pt x="81887" y="13647"/>
                  </a:cubicBezTo>
                  <a:cubicBezTo>
                    <a:pt x="74971" y="15623"/>
                    <a:pt x="67849" y="17254"/>
                    <a:pt x="61415" y="20471"/>
                  </a:cubicBezTo>
                  <a:cubicBezTo>
                    <a:pt x="54079" y="24139"/>
                    <a:pt x="47767" y="29570"/>
                    <a:pt x="40943" y="34119"/>
                  </a:cubicBezTo>
                  <a:cubicBezTo>
                    <a:pt x="38669" y="40943"/>
                    <a:pt x="39206" y="49505"/>
                    <a:pt x="34120" y="54591"/>
                  </a:cubicBezTo>
                  <a:cubicBezTo>
                    <a:pt x="29034" y="59677"/>
                    <a:pt x="17829" y="55562"/>
                    <a:pt x="13648" y="61415"/>
                  </a:cubicBezTo>
                  <a:cubicBezTo>
                    <a:pt x="5286" y="73121"/>
                    <a:pt x="0" y="102358"/>
                    <a:pt x="0" y="102358"/>
                  </a:cubicBezTo>
                  <a:cubicBezTo>
                    <a:pt x="2275" y="116006"/>
                    <a:pt x="636" y="130926"/>
                    <a:pt x="6824" y="143301"/>
                  </a:cubicBezTo>
                  <a:cubicBezTo>
                    <a:pt x="10492" y="150637"/>
                    <a:pt x="19801" y="153618"/>
                    <a:pt x="27296" y="156949"/>
                  </a:cubicBezTo>
                  <a:cubicBezTo>
                    <a:pt x="100387" y="189434"/>
                    <a:pt x="42377" y="153357"/>
                    <a:pt x="88711" y="184244"/>
                  </a:cubicBezTo>
                  <a:cubicBezTo>
                    <a:pt x="93260" y="191068"/>
                    <a:pt x="96559" y="198917"/>
                    <a:pt x="102358" y="204716"/>
                  </a:cubicBezTo>
                  <a:cubicBezTo>
                    <a:pt x="118578" y="220936"/>
                    <a:pt x="143504" y="225256"/>
                    <a:pt x="163773" y="232012"/>
                  </a:cubicBezTo>
                  <a:lnTo>
                    <a:pt x="184245" y="238836"/>
                  </a:lnTo>
                  <a:cubicBezTo>
                    <a:pt x="216984" y="287942"/>
                    <a:pt x="170623" y="227480"/>
                    <a:pt x="238836" y="272955"/>
                  </a:cubicBezTo>
                  <a:lnTo>
                    <a:pt x="279779" y="300250"/>
                  </a:lnTo>
                  <a:cubicBezTo>
                    <a:pt x="284328" y="307074"/>
                    <a:pt x="287023" y="315599"/>
                    <a:pt x="293427" y="320722"/>
                  </a:cubicBezTo>
                  <a:cubicBezTo>
                    <a:pt x="299044" y="325216"/>
                    <a:pt x="307611" y="324053"/>
                    <a:pt x="313899" y="327546"/>
                  </a:cubicBezTo>
                  <a:cubicBezTo>
                    <a:pt x="328237" y="335512"/>
                    <a:pt x="341194" y="345743"/>
                    <a:pt x="354842" y="354842"/>
                  </a:cubicBezTo>
                  <a:lnTo>
                    <a:pt x="354842" y="354842"/>
                  </a:lnTo>
                  <a:cubicBezTo>
                    <a:pt x="361666" y="361666"/>
                    <a:pt x="366878" y="370626"/>
                    <a:pt x="375314" y="375313"/>
                  </a:cubicBezTo>
                  <a:cubicBezTo>
                    <a:pt x="387890" y="382299"/>
                    <a:pt x="416257" y="388961"/>
                    <a:pt x="416257" y="388961"/>
                  </a:cubicBezTo>
                  <a:cubicBezTo>
                    <a:pt x="425355" y="386686"/>
                    <a:pt x="434534" y="384713"/>
                    <a:pt x="443552" y="382137"/>
                  </a:cubicBezTo>
                  <a:cubicBezTo>
                    <a:pt x="450468" y="380161"/>
                    <a:pt x="459843" y="381166"/>
                    <a:pt x="464024" y="375313"/>
                  </a:cubicBezTo>
                  <a:cubicBezTo>
                    <a:pt x="472386" y="363607"/>
                    <a:pt x="477672" y="334370"/>
                    <a:pt x="477672" y="334370"/>
                  </a:cubicBezTo>
                  <a:cubicBezTo>
                    <a:pt x="472327" y="291610"/>
                    <a:pt x="465208" y="273559"/>
                    <a:pt x="477672" y="232012"/>
                  </a:cubicBezTo>
                  <a:lnTo>
                    <a:pt x="477672" y="232012"/>
                  </a:ln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46" name="Freeform 45"/>
          <p:cNvSpPr/>
          <p:nvPr/>
        </p:nvSpPr>
        <p:spPr>
          <a:xfrm>
            <a:off x="44392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4" name="Group 30"/>
          <p:cNvGrpSpPr/>
          <p:nvPr/>
        </p:nvGrpSpPr>
        <p:grpSpPr>
          <a:xfrm>
            <a:off x="3452649" y="3090041"/>
            <a:ext cx="945930" cy="1340069"/>
            <a:chOff x="3452649" y="3090041"/>
            <a:chExt cx="945930" cy="1340069"/>
          </a:xfrm>
        </p:grpSpPr>
        <p:sp>
          <p:nvSpPr>
            <p:cNvPr id="27" name="Up Arrow 26"/>
            <p:cNvSpPr/>
            <p:nvPr/>
          </p:nvSpPr>
          <p:spPr>
            <a:xfrm>
              <a:off x="3452649" y="3090041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29" name="Up Arrow 28"/>
            <p:cNvSpPr/>
            <p:nvPr/>
          </p:nvSpPr>
          <p:spPr>
            <a:xfrm>
              <a:off x="3799490" y="3358054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30" name="Up Arrow 29"/>
            <p:cNvSpPr/>
            <p:nvPr/>
          </p:nvSpPr>
          <p:spPr>
            <a:xfrm>
              <a:off x="4099035" y="3626068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pic>
        <p:nvPicPr>
          <p:cNvPr id="47" name="Picture 2" descr="beastofsea_5"/>
          <p:cNvPicPr>
            <a:picLocks noChangeAspect="1" noChangeArrowheads="1"/>
          </p:cNvPicPr>
          <p:nvPr/>
        </p:nvPicPr>
        <p:blipFill>
          <a:blip r:embed="rId6" cstate="print"/>
          <a:srcRect l="3375" t="3699" r="46733" b="7253"/>
          <a:stretch>
            <a:fillRect/>
          </a:stretch>
        </p:blipFill>
        <p:spPr bwMode="auto">
          <a:xfrm>
            <a:off x="86047" y="596470"/>
            <a:ext cx="2773055" cy="326609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331086" y="157651"/>
            <a:ext cx="86868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The Further Rising of the Sea Beast </a:t>
            </a:r>
            <a:endParaRPr lang="en-AU" sz="2800" b="1" dirty="0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5296886" y="4196959"/>
          <a:ext cx="25939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8" name="Document" r:id="rId7" imgW="5266080" imgH="2651040" progId="Word.Document.8">
                  <p:embed/>
                </p:oleObj>
              </mc:Choice>
              <mc:Fallback>
                <p:oleObj name="Document" r:id="rId7" imgW="5266080" imgH="265104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6886" y="4196959"/>
                        <a:ext cx="2593975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Oval 35"/>
          <p:cNvSpPr/>
          <p:nvPr/>
        </p:nvSpPr>
        <p:spPr>
          <a:xfrm>
            <a:off x="6274676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2" name="WordArt 8"/>
          <p:cNvSpPr>
            <a:spLocks noChangeArrowheads="1" noChangeShapeType="1" noTextEdit="1"/>
          </p:cNvSpPr>
          <p:nvPr/>
        </p:nvSpPr>
        <p:spPr bwMode="auto">
          <a:xfrm rot="-1281573">
            <a:off x="814463" y="3550277"/>
            <a:ext cx="2126178" cy="59717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A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Sea Beast</a:t>
            </a:r>
          </a:p>
        </p:txBody>
      </p:sp>
      <p:sp>
        <p:nvSpPr>
          <p:cNvPr id="37" name="Oval 36"/>
          <p:cNvSpPr/>
          <p:nvPr/>
        </p:nvSpPr>
        <p:spPr>
          <a:xfrm>
            <a:off x="3736428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85449" y="3578775"/>
            <a:ext cx="2485345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530-533 AD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82735" y="3559235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608-610 AD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28693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000000"/>
                </a:solidFill>
                <a:latin typeface="Arial" pitchFamily="34" charset="0"/>
              </a:rPr>
              <a:t>8</a:t>
            </a: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4324699" y="78822"/>
            <a:ext cx="4724705" cy="3285037"/>
            <a:chOff x="969" y="852"/>
            <a:chExt cx="3710" cy="2658"/>
          </a:xfrm>
        </p:grpSpPr>
        <p:pic>
          <p:nvPicPr>
            <p:cNvPr id="54" name="Picture 39" descr="Decree of Phocas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69" y="852"/>
              <a:ext cx="3710" cy="2658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Rectangle 40"/>
            <p:cNvSpPr>
              <a:spLocks noChangeArrowheads="1"/>
            </p:cNvSpPr>
            <p:nvPr/>
          </p:nvSpPr>
          <p:spPr bwMode="auto">
            <a:xfrm>
              <a:off x="2163" y="1975"/>
              <a:ext cx="452" cy="1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AU" kern="0">
                <a:solidFill>
                  <a:srgbClr val="FFFFFF"/>
                </a:solidFill>
                <a:latin typeface="Arial" pitchFamily="34" charset="0"/>
              </a:endParaRPr>
            </a:p>
          </p:txBody>
        </p:sp>
      </p:grpSp>
      <p:sp>
        <p:nvSpPr>
          <p:cNvPr id="56" name="Text Box 41"/>
          <p:cNvSpPr txBox="1">
            <a:spLocks noChangeArrowheads="1"/>
          </p:cNvSpPr>
          <p:nvPr/>
        </p:nvSpPr>
        <p:spPr bwMode="auto">
          <a:xfrm>
            <a:off x="463008" y="5041812"/>
            <a:ext cx="49030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“We ordain that the most holy Pope of the Elder Rome be the first of all priests”</a:t>
            </a: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70744" y="3698545"/>
            <a:ext cx="1746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solidFill>
                  <a:srgbClr val="000000"/>
                </a:solidFill>
                <a:latin typeface="Arial" pitchFamily="34" charset="0"/>
              </a:rPr>
              <a:t>Ostrogoths</a:t>
            </a:r>
            <a:endParaRPr lang="en-AU" sz="2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2" name="Text Box 41">
            <a:extLst>
              <a:ext uri="{FF2B5EF4-FFF2-40B4-BE49-F238E27FC236}">
                <a16:creationId xmlns:a16="http://schemas.microsoft.com/office/drawing/2014/main" id="{26A2D337-441B-4879-B47A-5031DE297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22" y="5022191"/>
            <a:ext cx="57056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In 533 the supremacy of Rome in ecclesiastical affairs was recognized by Justinian:</a:t>
            </a:r>
            <a:endParaRPr lang="en-US" sz="2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beastofsea_5"/>
          <p:cNvPicPr>
            <a:picLocks noChangeAspect="1" noChangeArrowheads="1"/>
          </p:cNvPicPr>
          <p:nvPr/>
        </p:nvPicPr>
        <p:blipFill>
          <a:blip r:embed="rId6" cstate="print"/>
          <a:srcRect l="3375" t="3699" r="46733" b="7253"/>
          <a:stretch>
            <a:fillRect/>
          </a:stretch>
        </p:blipFill>
        <p:spPr bwMode="auto">
          <a:xfrm>
            <a:off x="3710388" y="3955238"/>
            <a:ext cx="1207322" cy="1421978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31ACEE6-9DED-43BE-90C7-DDFF4D45225A}"/>
              </a:ext>
            </a:extLst>
          </p:cNvPr>
          <p:cNvSpPr txBox="1"/>
          <p:nvPr/>
        </p:nvSpPr>
        <p:spPr>
          <a:xfrm>
            <a:off x="704648" y="5943394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533-540 AD</a:t>
            </a:r>
          </a:p>
        </p:txBody>
      </p:sp>
      <p:sp>
        <p:nvSpPr>
          <p:cNvPr id="53" name="Text Box 41">
            <a:extLst>
              <a:ext uri="{FF2B5EF4-FFF2-40B4-BE49-F238E27FC236}">
                <a16:creationId xmlns:a16="http://schemas.microsoft.com/office/drawing/2014/main" id="{17D050F2-DD68-440E-B742-2975EC8BA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85" y="4711653"/>
            <a:ext cx="5161421" cy="1323439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“Justinian made the Roman bishop spiritual head of the empire, but his supremacy was not acknowledged by the toe kingdoms until about 75yrs after.”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E.I. p.359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 animBg="1"/>
      <p:bldP spid="12" grpId="0" animBg="1"/>
      <p:bldP spid="13" grpId="0" animBg="1"/>
      <p:bldP spid="46" grpId="0" animBg="1"/>
      <p:bldP spid="48" grpId="0"/>
      <p:bldP spid="37" grpId="0" animBg="1"/>
      <p:bldP spid="38" grpId="0"/>
      <p:bldP spid="38" grpId="1"/>
      <p:bldP spid="39" grpId="0"/>
      <p:bldP spid="56" grpId="0" animBg="1"/>
      <p:bldP spid="56" grpId="1" animBg="1"/>
      <p:bldP spid="51" grpId="0"/>
      <p:bldP spid="51" grpId="1"/>
      <p:bldP spid="52" grpId="0" animBg="1"/>
      <p:bldP spid="52" grpId="1" animBg="1"/>
      <p:bldP spid="57" grpId="0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46063" y="14288"/>
            <a:ext cx="87074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“Dragon gives power to the Beast…to continue 42 months” -  </a:t>
            </a: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Rev.13:4-5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00075" y="1567417"/>
            <a:ext cx="2917825" cy="1477328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Justinian revised Roman law. Proclaimed bishop of Rome, Universal Bishop AD.529 - 533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91175" y="1708150"/>
            <a:ext cx="3013075" cy="12001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Phocus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reaffirms power to bishops in Rome and gives them authority to transfer it AD.608 - 610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797300" y="1943100"/>
            <a:ext cx="1536700" cy="762000"/>
            <a:chOff x="2424" y="2352"/>
            <a:chExt cx="968" cy="480"/>
          </a:xfrm>
        </p:grpSpPr>
        <p:sp>
          <p:nvSpPr>
            <p:cNvPr id="2059" name="AutoShape 11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2472" y="2470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860800" y="4914900"/>
            <a:ext cx="1536700" cy="762000"/>
            <a:chOff x="2424" y="2352"/>
            <a:chExt cx="968" cy="480"/>
          </a:xfrm>
        </p:grpSpPr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2472" y="2455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87375" y="4957763"/>
            <a:ext cx="2917825" cy="788987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French Revolution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1789 - 1793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591175" y="4796702"/>
            <a:ext cx="2917825" cy="1061829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Pope loses temporal power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1868 - 1870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1866900" y="3184385"/>
            <a:ext cx="266700" cy="1765300"/>
          </a:xfrm>
          <a:prstGeom prst="downArrow">
            <a:avLst>
              <a:gd name="adj1" fmla="val 50000"/>
              <a:gd name="adj2" fmla="val 165476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6946900" y="3035300"/>
            <a:ext cx="254000" cy="1612900"/>
          </a:xfrm>
          <a:prstGeom prst="downArrow">
            <a:avLst>
              <a:gd name="adj1" fmla="val 50000"/>
              <a:gd name="adj2" fmla="val 158750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989263" y="3262563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Arial" pitchFamily="34" charset="0"/>
              </a:rPr>
              <a:t>42 months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961247" y="3733800"/>
            <a:ext cx="219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093326" y="3238500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42 months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6071064" y="3733800"/>
            <a:ext cx="223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3721100" y="1346200"/>
            <a:ext cx="515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C29F10-E1FF-479B-B428-58417ADBDB5C}"/>
              </a:ext>
            </a:extLst>
          </p:cNvPr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434342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  <p:bldP spid="2065" grpId="0" animBg="1"/>
      <p:bldP spid="2066" grpId="0" animBg="1"/>
      <p:bldP spid="2067" grpId="0" animBg="1"/>
      <p:bldP spid="2068" grpId="0" animBg="1"/>
      <p:bldP spid="2069" grpId="0"/>
      <p:bldP spid="2070" grpId="0"/>
      <p:bldP spid="2073" grpId="0"/>
      <p:bldP spid="20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 13:5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84138" y="6189663"/>
            <a:ext cx="42402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608-610 + 1260 = 1868-1870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 rot="-1508594">
            <a:off x="2328863" y="5064125"/>
            <a:ext cx="17287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608-610 AD</a:t>
            </a: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2371725" y="6091238"/>
            <a:ext cx="1685925" cy="5953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Rev.11:1-4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3FA56B-08F1-46BC-9EB0-F5C275456051}"/>
              </a:ext>
            </a:extLst>
          </p:cNvPr>
          <p:cNvGrpSpPr/>
          <p:nvPr/>
        </p:nvGrpSpPr>
        <p:grpSpPr>
          <a:xfrm>
            <a:off x="3381376" y="2662564"/>
            <a:ext cx="6090384" cy="8235762"/>
            <a:chOff x="-672267" y="-766422"/>
            <a:chExt cx="5613992" cy="769523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4910254-E066-406E-AB01-B9D04CCD6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72267" y="-766422"/>
              <a:ext cx="5613992" cy="4210494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E496E07-70AA-4DD9-8D50-3548EF34EC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54" t="95139"/>
            <a:stretch/>
          </p:blipFill>
          <p:spPr>
            <a:xfrm flipH="1">
              <a:off x="5358" y="6424761"/>
              <a:ext cx="3414514" cy="5040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4A1B6D7-A8C9-4550-A054-4742228BE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178671" y="-270672"/>
              <a:ext cx="3743818" cy="4129826"/>
            </a:xfrm>
            <a:prstGeom prst="rect">
              <a:avLst/>
            </a:prstGeom>
            <a:effectLst>
              <a:softEdge rad="939800"/>
            </a:effectLst>
          </p:spPr>
        </p:pic>
      </p:grpSp>
      <p:sp>
        <p:nvSpPr>
          <p:cNvPr id="59" name="Rectangle 5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3" grpId="0"/>
      <p:bldP spid="70677" grpId="0"/>
      <p:bldP spid="7067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26"/>
          <a:stretch>
            <a:fillRect/>
          </a:stretch>
        </p:blipFill>
        <p:spPr>
          <a:xfrm>
            <a:off x="0" y="472980"/>
            <a:ext cx="9144000" cy="63692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13" b="74636"/>
          <a:stretch>
            <a:fillRect/>
          </a:stretch>
        </p:blipFill>
        <p:spPr>
          <a:xfrm>
            <a:off x="-204958" y="-173426"/>
            <a:ext cx="9564410" cy="261707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6" name="TextBox 25"/>
          <p:cNvSpPr txBox="1"/>
          <p:nvPr/>
        </p:nvSpPr>
        <p:spPr>
          <a:xfrm>
            <a:off x="1111853" y="-531878"/>
            <a:ext cx="8040845" cy="4795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723890" y="737423"/>
            <a:ext cx="3207888" cy="1946139"/>
            <a:chOff x="3602" y="936"/>
            <a:chExt cx="2084" cy="149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3602" y="1130"/>
              <a:ext cx="2029" cy="1301"/>
              <a:chOff x="3602" y="1130"/>
              <a:chExt cx="2029" cy="1301"/>
            </a:xfrm>
          </p:grpSpPr>
          <p:sp>
            <p:nvSpPr>
              <p:cNvPr id="6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3602" y="1484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1 2 3 4 5 6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 </a:t>
                </a:r>
              </a:p>
            </p:txBody>
          </p:sp>
          <p:sp>
            <p:nvSpPr>
              <p:cNvPr id="7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30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Vials</a:t>
                </a:r>
              </a:p>
            </p:txBody>
          </p:sp>
        </p:grpSp>
        <p:sp>
          <p:nvSpPr>
            <p:cNvPr id="62" name="Text Box 13"/>
            <p:cNvSpPr txBox="1">
              <a:spLocks noChangeArrowheads="1"/>
            </p:cNvSpPr>
            <p:nvPr/>
          </p:nvSpPr>
          <p:spPr bwMode="auto">
            <a:xfrm>
              <a:off x="5321" y="936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3CD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5376266" y="2049601"/>
            <a:ext cx="2827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Holy Roman Empire</a:t>
            </a: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048641" y="379439"/>
            <a:ext cx="5801602" cy="1956553"/>
            <a:chOff x="1864" y="661"/>
            <a:chExt cx="3769" cy="150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1864" y="868"/>
              <a:ext cx="3769" cy="1296"/>
              <a:chOff x="1854" y="2255"/>
              <a:chExt cx="3769" cy="1296"/>
            </a:xfrm>
          </p:grpSpPr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2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3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4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5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6" name="Text Box 25"/>
              <p:cNvSpPr txBox="1">
                <a:spLocks noChangeArrowheads="1"/>
              </p:cNvSpPr>
              <p:nvPr/>
            </p:nvSpPr>
            <p:spPr bwMode="auto">
              <a:xfrm>
                <a:off x="185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1 2 3 4 5 6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 </a:t>
                </a:r>
              </a:p>
            </p:txBody>
          </p:sp>
          <p:sp>
            <p:nvSpPr>
              <p:cNvPr id="57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8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Trumpets</a:t>
                </a:r>
              </a:p>
            </p:txBody>
          </p:sp>
        </p:grpSp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4312" y="661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2F3CD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337912" y="38304"/>
            <a:ext cx="8515371" cy="1930517"/>
            <a:chOff x="103" y="399"/>
            <a:chExt cx="5532" cy="148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5" name="Text Box 37"/>
            <p:cNvSpPr txBox="1">
              <a:spLocks noChangeArrowheads="1"/>
            </p:cNvSpPr>
            <p:nvPr/>
          </p:nvSpPr>
          <p:spPr bwMode="auto">
            <a:xfrm>
              <a:off x="483" y="564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  <a:ea typeface="+mn-ea"/>
                  <a:cs typeface="Arial"/>
                </a:rPr>
                <a:t>Seals</a:t>
              </a:r>
            </a:p>
          </p:txBody>
        </p:sp>
        <p:sp>
          <p:nvSpPr>
            <p:cNvPr id="46" name="Text Box 38"/>
            <p:cNvSpPr txBox="1">
              <a:spLocks noChangeArrowheads="1"/>
            </p:cNvSpPr>
            <p:nvPr/>
          </p:nvSpPr>
          <p:spPr bwMode="auto">
            <a:xfrm>
              <a:off x="103" y="910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1 2 3 4 5 6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  <p:sp>
          <p:nvSpPr>
            <p:cNvPr id="47" name="Text Box 39"/>
            <p:cNvSpPr txBox="1">
              <a:spLocks noChangeArrowheads="1"/>
            </p:cNvSpPr>
            <p:nvPr/>
          </p:nvSpPr>
          <p:spPr bwMode="auto">
            <a:xfrm>
              <a:off x="3003" y="399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426551" y="1274300"/>
            <a:ext cx="2349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 Pagan Rome</a:t>
            </a:r>
          </a:p>
        </p:txBody>
      </p:sp>
      <p:sp>
        <p:nvSpPr>
          <p:cNvPr id="35" name="Text Box 71"/>
          <p:cNvSpPr txBox="1">
            <a:spLocks noChangeArrowheads="1"/>
          </p:cNvSpPr>
          <p:nvPr/>
        </p:nvSpPr>
        <p:spPr bwMode="auto">
          <a:xfrm>
            <a:off x="3201000" y="1719188"/>
            <a:ext cx="23366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 Christian Rome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4" y="0"/>
            <a:ext cx="9108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10617" y="4578117"/>
            <a:ext cx="4395717" cy="1815882"/>
          </a:xfrm>
          <a:prstGeom prst="rect">
            <a:avLst/>
          </a:prstGeom>
          <a:noFill/>
          <a:ln>
            <a:noFill/>
          </a:ln>
          <a:effectLst>
            <a:innerShdw blurRad="63500" dist="76200" dir="16200000">
              <a:schemeClr val="tx1">
                <a:alpha val="50000"/>
              </a:scheme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“And they stood upon their feet….And the same hour there was a </a:t>
            </a: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great earthquake</a:t>
            </a: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” </a:t>
            </a:r>
            <a:endParaRPr kumimoji="0" lang="en-AU" sz="2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/>
            </a:endParaRPr>
          </a:p>
        </p:txBody>
      </p:sp>
      <p:pic>
        <p:nvPicPr>
          <p:cNvPr id="48" name="Picture 4" descr="Rev11-12 copy"/>
          <p:cNvPicPr>
            <a:picLocks noChangeAspect="1" noChangeArrowheads="1"/>
          </p:cNvPicPr>
          <p:nvPr/>
        </p:nvPicPr>
        <p:blipFill>
          <a:blip r:embed="rId4" cstate="print"/>
          <a:srcRect t="9090"/>
          <a:stretch>
            <a:fillRect/>
          </a:stretch>
        </p:blipFill>
        <p:spPr bwMode="auto">
          <a:xfrm>
            <a:off x="-66675" y="3629025"/>
            <a:ext cx="5112574" cy="332422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E18576D-78E1-4302-8ECA-15E15F675D50}"/>
              </a:ext>
            </a:extLst>
          </p:cNvPr>
          <p:cNvSpPr/>
          <p:nvPr/>
        </p:nvSpPr>
        <p:spPr>
          <a:xfrm>
            <a:off x="5461075" y="2257697"/>
            <a:ext cx="324000" cy="288000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92100">
              <a:srgbClr val="FFC000">
                <a:alpha val="43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72" name="Text Box 6">
            <a:extLst>
              <a:ext uri="{FF2B5EF4-FFF2-40B4-BE49-F238E27FC236}">
                <a16:creationId xmlns:a16="http://schemas.microsoft.com/office/drawing/2014/main" id="{6A493AB4-C4E5-4FB7-9A27-39A814C34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242" y="6400038"/>
            <a:ext cx="293349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Whatshan Lake Bible School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CA16E-3186-4C57-A033-5A73EAC58A25}"/>
              </a:ext>
            </a:extLst>
          </p:cNvPr>
          <p:cNvSpPr txBox="1"/>
          <p:nvPr/>
        </p:nvSpPr>
        <p:spPr>
          <a:xfrm>
            <a:off x="5985547" y="4129874"/>
            <a:ext cx="199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F0E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Next Session</a:t>
            </a:r>
          </a:p>
        </p:txBody>
      </p:sp>
    </p:spTree>
    <p:extLst>
      <p:ext uri="{BB962C8B-B14F-4D97-AF65-F5344CB8AC3E}">
        <p14:creationId xmlns:p14="http://schemas.microsoft.com/office/powerpoint/2010/main" val="409804307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86872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  <a:cs typeface="Arial" pitchFamily="34" charset="0"/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  <a:cs typeface="Arial" pitchFamily="34" charset="0"/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Rev. 13:2,4-5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226175" y="4232275"/>
            <a:ext cx="2090738" cy="161582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  <a:cs typeface="Arial" pitchFamily="34" charset="0"/>
              </a:rPr>
              <a:t>Woman fleeing – fed </a:t>
            </a:r>
            <a:r>
              <a:rPr lang="en-AU" sz="2200" b="1" dirty="0">
                <a:solidFill>
                  <a:srgbClr val="33CC33"/>
                </a:solidFill>
                <a:cs typeface="Arial" pitchFamily="34" charset="0"/>
              </a:rPr>
              <a:t>1260 days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Rev. 12:6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84138" y="6189663"/>
            <a:ext cx="42402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608-610 + 1260 = 1868-1870</a:t>
            </a: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7188200" y="2784475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5973763" y="6175375"/>
            <a:ext cx="31511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312 + 1260 = 1572</a:t>
            </a:r>
          </a:p>
        </p:txBody>
      </p:sp>
      <p:sp>
        <p:nvSpPr>
          <p:cNvPr id="70678" name="Text Box 22"/>
          <p:cNvSpPr txBox="1">
            <a:spLocks noChangeArrowheads="1"/>
          </p:cNvSpPr>
          <p:nvPr/>
        </p:nvSpPr>
        <p:spPr bwMode="auto">
          <a:xfrm rot="-1508594">
            <a:off x="7826375" y="4948238"/>
            <a:ext cx="13065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312 AD</a:t>
            </a: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2371725" y="6138536"/>
            <a:ext cx="1685925" cy="4987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80" name="Oval 24"/>
          <p:cNvSpPr>
            <a:spLocks noChangeArrowheads="1"/>
          </p:cNvSpPr>
          <p:nvPr/>
        </p:nvSpPr>
        <p:spPr bwMode="auto">
          <a:xfrm>
            <a:off x="7815263" y="6169025"/>
            <a:ext cx="771525" cy="4635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6515100" y="2957513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Starting point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  <a:cs typeface="Arial" pitchFamily="34" charset="0"/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itchFamily="34" charset="0"/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  <a:cs typeface="Arial" pitchFamily="34" charset="0"/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itchFamily="34" charset="0"/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  <a:cs typeface="Arial" pitchFamily="34" charset="0"/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70790" name="Line 134"/>
          <p:cNvSpPr>
            <a:spLocks noChangeShapeType="1"/>
          </p:cNvSpPr>
          <p:nvPr/>
        </p:nvSpPr>
        <p:spPr bwMode="auto">
          <a:xfrm>
            <a:off x="5365750" y="4706938"/>
            <a:ext cx="1030288" cy="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Rev.11:1-4</a:t>
            </a:r>
          </a:p>
        </p:txBody>
      </p:sp>
      <p:sp>
        <p:nvSpPr>
          <p:cNvPr id="59" name="Text Box 21"/>
          <p:cNvSpPr txBox="1">
            <a:spLocks noChangeArrowheads="1"/>
          </p:cNvSpPr>
          <p:nvPr/>
        </p:nvSpPr>
        <p:spPr bwMode="auto">
          <a:xfrm rot="-1508594">
            <a:off x="2328863" y="5064125"/>
            <a:ext cx="17287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608-610 AD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0" y="1264352"/>
            <a:ext cx="5976000" cy="5436000"/>
            <a:chOff x="1381125" y="654597"/>
            <a:chExt cx="5819775" cy="4821238"/>
          </a:xfrm>
        </p:grpSpPr>
        <p:pic>
          <p:nvPicPr>
            <p:cNvPr id="56" name="Picture 107" descr="Woman with wings v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81125" y="654597"/>
              <a:ext cx="5819775" cy="482123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grpSp>
          <p:nvGrpSpPr>
            <p:cNvPr id="5" name="Group 59"/>
            <p:cNvGrpSpPr>
              <a:grpSpLocks/>
            </p:cNvGrpSpPr>
            <p:nvPr/>
          </p:nvGrpSpPr>
          <p:grpSpPr bwMode="auto">
            <a:xfrm>
              <a:off x="3440204" y="1067347"/>
              <a:ext cx="2923682" cy="3235871"/>
              <a:chOff x="3463954" y="1114848"/>
              <a:chExt cx="2923682" cy="3235871"/>
            </a:xfrm>
          </p:grpSpPr>
          <p:grpSp>
            <p:nvGrpSpPr>
              <p:cNvPr id="6" name="Group 109"/>
              <p:cNvGrpSpPr>
                <a:grpSpLocks/>
              </p:cNvGrpSpPr>
              <p:nvPr/>
            </p:nvGrpSpPr>
            <p:grpSpPr bwMode="auto">
              <a:xfrm>
                <a:off x="3545011" y="1142944"/>
                <a:ext cx="2763210" cy="3207775"/>
                <a:chOff x="2286" y="840"/>
                <a:chExt cx="1752" cy="2010"/>
              </a:xfrm>
            </p:grpSpPr>
            <p:sp>
              <p:nvSpPr>
                <p:cNvPr id="75" name="AutoShape 110"/>
                <p:cNvSpPr>
                  <a:spLocks noChangeArrowheads="1"/>
                </p:cNvSpPr>
                <p:nvPr/>
              </p:nvSpPr>
              <p:spPr bwMode="auto">
                <a:xfrm>
                  <a:off x="2286" y="840"/>
                  <a:ext cx="1734" cy="46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" name="AutoShape 111"/>
                <p:cNvSpPr>
                  <a:spLocks noChangeArrowheads="1"/>
                </p:cNvSpPr>
                <p:nvPr/>
              </p:nvSpPr>
              <p:spPr bwMode="auto">
                <a:xfrm>
                  <a:off x="2310" y="2226"/>
                  <a:ext cx="1710" cy="36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Rectangle 112"/>
                <p:cNvSpPr>
                  <a:spLocks noChangeArrowheads="1"/>
                </p:cNvSpPr>
                <p:nvPr/>
              </p:nvSpPr>
              <p:spPr bwMode="auto">
                <a:xfrm>
                  <a:off x="2298" y="1224"/>
                  <a:ext cx="1686" cy="104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Rectangle 114"/>
                <p:cNvSpPr>
                  <a:spLocks noChangeArrowheads="1"/>
                </p:cNvSpPr>
                <p:nvPr/>
              </p:nvSpPr>
              <p:spPr bwMode="auto">
                <a:xfrm>
                  <a:off x="3822" y="2040"/>
                  <a:ext cx="174" cy="16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Oval 116"/>
                <p:cNvSpPr>
                  <a:spLocks noChangeArrowheads="1"/>
                </p:cNvSpPr>
                <p:nvPr/>
              </p:nvSpPr>
              <p:spPr bwMode="auto">
                <a:xfrm>
                  <a:off x="3846" y="870"/>
                  <a:ext cx="192" cy="1092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2" name="Oval 117"/>
                <p:cNvSpPr>
                  <a:spLocks noChangeArrowheads="1"/>
                </p:cNvSpPr>
                <p:nvPr/>
              </p:nvSpPr>
              <p:spPr bwMode="auto">
                <a:xfrm>
                  <a:off x="2312" y="2567"/>
                  <a:ext cx="918" cy="28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61" name="Text Box 119"/>
              <p:cNvSpPr txBox="1">
                <a:spLocks noChangeArrowheads="1"/>
              </p:cNvSpPr>
              <p:nvPr/>
            </p:nvSpPr>
            <p:spPr bwMode="auto">
              <a:xfrm>
                <a:off x="3582925" y="2205460"/>
                <a:ext cx="2678113" cy="942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And the earth helped the woman, and the earth opened her mouth, and swallowed up the flood ………  </a:t>
                </a:r>
              </a:p>
            </p:txBody>
          </p:sp>
          <p:sp>
            <p:nvSpPr>
              <p:cNvPr id="62" name="Text Box 120"/>
              <p:cNvSpPr txBox="1">
                <a:spLocks noChangeArrowheads="1"/>
              </p:cNvSpPr>
              <p:nvPr/>
            </p:nvSpPr>
            <p:spPr bwMode="auto">
              <a:xfrm>
                <a:off x="3593558" y="3076999"/>
                <a:ext cx="2678113" cy="1037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And the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dragon</a:t>
                </a:r>
                <a:r>
                  <a:rPr lang="en-US" sz="1400" b="1" kern="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was wroth with the woman, and went to make war with the remnant of her seed, which keep the commandments of God, ….” </a:t>
                </a:r>
              </a:p>
            </p:txBody>
          </p:sp>
          <p:sp>
            <p:nvSpPr>
              <p:cNvPr id="63" name="Rectangle 121"/>
              <p:cNvSpPr>
                <a:spLocks noChangeArrowheads="1"/>
              </p:cNvSpPr>
              <p:nvPr/>
            </p:nvSpPr>
            <p:spPr bwMode="auto">
              <a:xfrm>
                <a:off x="3651286" y="1552800"/>
                <a:ext cx="635000" cy="200025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Rectangle 122"/>
              <p:cNvSpPr>
                <a:spLocks noChangeArrowheads="1"/>
              </p:cNvSpPr>
              <p:nvPr/>
            </p:nvSpPr>
            <p:spPr bwMode="auto">
              <a:xfrm>
                <a:off x="3634246" y="2469290"/>
                <a:ext cx="633413" cy="159644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Rectangle 123"/>
              <p:cNvSpPr>
                <a:spLocks noChangeArrowheads="1"/>
              </p:cNvSpPr>
              <p:nvPr/>
            </p:nvSpPr>
            <p:spPr bwMode="auto">
              <a:xfrm>
                <a:off x="3945396" y="3345381"/>
                <a:ext cx="635000" cy="159644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Rectangle 130"/>
              <p:cNvSpPr>
                <a:spLocks noChangeArrowheads="1"/>
              </p:cNvSpPr>
              <p:nvPr/>
            </p:nvSpPr>
            <p:spPr bwMode="auto">
              <a:xfrm>
                <a:off x="3990532" y="2250215"/>
                <a:ext cx="738188" cy="191572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3" name="Rectangle 131"/>
              <p:cNvSpPr>
                <a:spLocks noChangeArrowheads="1"/>
              </p:cNvSpPr>
              <p:nvPr/>
            </p:nvSpPr>
            <p:spPr bwMode="auto">
              <a:xfrm>
                <a:off x="4642994" y="2445877"/>
                <a:ext cx="738187" cy="191572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4" name="Rectangle 132"/>
              <p:cNvSpPr>
                <a:spLocks noChangeArrowheads="1"/>
              </p:cNvSpPr>
              <p:nvPr/>
            </p:nvSpPr>
            <p:spPr bwMode="auto">
              <a:xfrm>
                <a:off x="3640075" y="2642800"/>
                <a:ext cx="330200" cy="159644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6" name="Rectangle 124"/>
              <p:cNvSpPr>
                <a:spLocks noChangeArrowheads="1"/>
              </p:cNvSpPr>
              <p:nvPr/>
            </p:nvSpPr>
            <p:spPr bwMode="auto">
              <a:xfrm>
                <a:off x="5859759" y="1549306"/>
                <a:ext cx="315530" cy="191572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4377" name="WordArt 12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63954" y="1195464"/>
                <a:ext cx="177515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14378" name="WordArt 128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65441" y="2258629"/>
                <a:ext cx="175294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16</a:t>
                </a:r>
              </a:p>
            </p:txBody>
          </p:sp>
          <p:sp>
            <p:nvSpPr>
              <p:cNvPr id="14379" name="WordArt 129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75798" y="3139425"/>
                <a:ext cx="175294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17</a:t>
                </a:r>
              </a:p>
            </p:txBody>
          </p:sp>
          <p:sp>
            <p:nvSpPr>
              <p:cNvPr id="60" name="Text Box 118"/>
              <p:cNvSpPr txBox="1">
                <a:spLocks noChangeArrowheads="1"/>
              </p:cNvSpPr>
              <p:nvPr/>
            </p:nvSpPr>
            <p:spPr bwMode="auto">
              <a:xfrm>
                <a:off x="3582925" y="1114848"/>
                <a:ext cx="2804711" cy="846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“And the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serpent</a:t>
                </a:r>
                <a:r>
                  <a:rPr lang="en-US" sz="1400" b="1" kern="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cast out of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his</a:t>
                </a:r>
                <a:r>
                  <a:rPr lang="en-US" sz="1400" kern="0" dirty="0">
                    <a:solidFill>
                      <a:srgbClr val="FF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mouth water as a flood after the woman, that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he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 might cause her to be carried away of the flood. </a:t>
                </a:r>
              </a:p>
            </p:txBody>
          </p:sp>
        </p:grpSp>
        <p:sp>
          <p:nvSpPr>
            <p:cNvPr id="14366" name="WordArt 133"/>
            <p:cNvSpPr>
              <a:spLocks noChangeArrowheads="1" noChangeShapeType="1" noTextEdit="1"/>
            </p:cNvSpPr>
            <p:nvPr/>
          </p:nvSpPr>
          <p:spPr bwMode="auto">
            <a:xfrm>
              <a:off x="1878912" y="910376"/>
              <a:ext cx="1268049" cy="38200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A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latin typeface="Arial Black"/>
                  <a:cs typeface="Arial" pitchFamily="34" charset="0"/>
                </a:rPr>
                <a:t>Rev.12</a:t>
              </a: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4776901" y="1591294"/>
            <a:ext cx="519482" cy="3806714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2133776" y="2228850"/>
            <a:ext cx="361774" cy="733425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71" name="Picture 13" descr="KINGDOM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1" y="4303961"/>
            <a:ext cx="4055594" cy="264862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8" name="Rectangle 77"/>
          <p:cNvSpPr/>
          <p:nvPr/>
        </p:nvSpPr>
        <p:spPr>
          <a:xfrm>
            <a:off x="3342289" y="4414345"/>
            <a:ext cx="1245476" cy="204952"/>
          </a:xfrm>
          <a:prstGeom prst="rect">
            <a:avLst/>
          </a:prstGeom>
          <a:solidFill>
            <a:srgbClr val="00FF00">
              <a:alpha val="4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317531" y="4650829"/>
            <a:ext cx="504000" cy="204952"/>
          </a:xfrm>
          <a:prstGeom prst="rect">
            <a:avLst/>
          </a:prstGeom>
          <a:solidFill>
            <a:srgbClr val="00FF00">
              <a:alpha val="4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0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0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6" grpId="0"/>
      <p:bldP spid="70678" grpId="0"/>
      <p:bldP spid="70680" grpId="0" animBg="1"/>
      <p:bldP spid="70674" grpId="0"/>
      <p:bldP spid="70790" grpId="0" animBg="1"/>
      <p:bldP spid="58" grpId="0" animBg="1"/>
      <p:bldP spid="69" grpId="0" animBg="1"/>
      <p:bldP spid="78" grpId="0" animBg="1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cs typeface="Arial" pitchFamily="34" charset="0"/>
              </a:rPr>
              <a:t>Prophecies of the Last Days</a:t>
            </a:r>
          </a:p>
        </p:txBody>
      </p:sp>
      <p:pic>
        <p:nvPicPr>
          <p:cNvPr id="14340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61922" t="12196" r="10846" b="15601"/>
          <a:stretch>
            <a:fillRect/>
          </a:stretch>
        </p:blipFill>
        <p:spPr bwMode="auto">
          <a:xfrm>
            <a:off x="0" y="1219200"/>
            <a:ext cx="9144000" cy="50482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AU"/>
          </a:p>
        </p:txBody>
      </p:sp>
      <p:pic>
        <p:nvPicPr>
          <p:cNvPr id="8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5513696" y="3330053"/>
            <a:ext cx="1801504" cy="54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WordArt 7"/>
          <p:cNvSpPr>
            <a:spLocks noChangeArrowheads="1" noChangeShapeType="1" noTextEdit="1"/>
          </p:cNvSpPr>
          <p:nvPr/>
        </p:nvSpPr>
        <p:spPr bwMode="auto">
          <a:xfrm>
            <a:off x="1542192" y="3794083"/>
            <a:ext cx="5936779" cy="69564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Arial Black"/>
              </a:rPr>
              <a:t> </a:t>
            </a:r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+mj-lt"/>
              </a:rPr>
              <a:t>the third Woe </a:t>
            </a:r>
            <a:r>
              <a:rPr lang="en-A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+mj-lt"/>
              </a:rPr>
              <a:t>cometh</a:t>
            </a:r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+mj-lt"/>
              </a:rPr>
              <a:t> quickly"</a:t>
            </a:r>
          </a:p>
        </p:txBody>
      </p:sp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354843" y="354842"/>
            <a:ext cx="8338782" cy="61584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+mj-lt"/>
              </a:rPr>
              <a:t>“The second Woe is past; </a:t>
            </a:r>
            <a:r>
              <a:rPr lang="en-A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+mj-lt"/>
              </a:rPr>
              <a:t>and, behold,</a:t>
            </a:r>
            <a:endParaRPr lang="en-A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99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CDBCE59E-A258-4DE9-A2C2-DE015F436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4669366"/>
            <a:ext cx="15367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>
                <a:solidFill>
                  <a:schemeClr val="tx2"/>
                </a:solidFill>
                <a:latin typeface="Tahoma" pitchFamily="34" charset="0"/>
              </a:rPr>
              <a:t>Next Session</a:t>
            </a:r>
          </a:p>
          <a:p>
            <a:pPr algn="ctr">
              <a:spcBef>
                <a:spcPct val="50000"/>
              </a:spcBef>
            </a:pPr>
            <a:r>
              <a:rPr lang="en-AU" dirty="0">
                <a:solidFill>
                  <a:schemeClr val="tx2"/>
                </a:solidFill>
                <a:latin typeface="Tahoma" pitchFamily="34" charset="0"/>
              </a:rPr>
              <a:t>(God Willing)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46063" y="14288"/>
            <a:ext cx="87074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“Dragon gives power to the Beast…to continue 42 months” -  </a:t>
            </a: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Rev.13:4-5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00075" y="1706563"/>
            <a:ext cx="2917825" cy="12001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Justinian revised Roman law. Proclaimed bishop of Rome, Universal Bishop AD.529 - 533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91175" y="1708150"/>
            <a:ext cx="3013075" cy="12001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Phocus reaffirms power to bishops in Rome and gives them authority to transfer it AD.608 - 610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797300" y="1943100"/>
            <a:ext cx="1536700" cy="762000"/>
            <a:chOff x="2424" y="2352"/>
            <a:chExt cx="968" cy="480"/>
          </a:xfrm>
        </p:grpSpPr>
        <p:sp>
          <p:nvSpPr>
            <p:cNvPr id="2059" name="AutoShape 11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2472" y="2470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860800" y="4914900"/>
            <a:ext cx="1536700" cy="762000"/>
            <a:chOff x="2424" y="2352"/>
            <a:chExt cx="968" cy="480"/>
          </a:xfrm>
        </p:grpSpPr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2472" y="2455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87375" y="4957763"/>
            <a:ext cx="2917825" cy="788987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French Revolution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1789 - 1793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591175" y="4876214"/>
            <a:ext cx="2917825" cy="900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Pope loses temporal power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1868 - 1870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1866900" y="3035300"/>
            <a:ext cx="266700" cy="1765300"/>
          </a:xfrm>
          <a:prstGeom prst="downArrow">
            <a:avLst>
              <a:gd name="adj1" fmla="val 50000"/>
              <a:gd name="adj2" fmla="val 165476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6946900" y="3035300"/>
            <a:ext cx="254000" cy="1612900"/>
          </a:xfrm>
          <a:prstGeom prst="downArrow">
            <a:avLst>
              <a:gd name="adj1" fmla="val 50000"/>
              <a:gd name="adj2" fmla="val 158750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989263" y="3262563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Arial" pitchFamily="34" charset="0"/>
              </a:rPr>
              <a:t>42 months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891674" y="3733800"/>
            <a:ext cx="219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093326" y="3238500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42 months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5971674" y="3733800"/>
            <a:ext cx="223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3721100" y="1346200"/>
            <a:ext cx="515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076" name="Picture 28" descr="Napoleon Destroy H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3590" y="1408894"/>
            <a:ext cx="5321969" cy="494378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77" name="Picture 29" descr="Pope Priso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9685" y="1375770"/>
            <a:ext cx="5364000" cy="4976907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2381036" y="3175872"/>
            <a:ext cx="5728248" cy="3224928"/>
            <a:chOff x="-135" y="2372"/>
            <a:chExt cx="5228" cy="1948"/>
          </a:xfrm>
        </p:grpSpPr>
        <p:pic>
          <p:nvPicPr>
            <p:cNvPr id="2079" name="Picture 31" descr="Roman Empire Dio"/>
            <p:cNvPicPr>
              <a:picLocks noChangeAspect="1" noChangeArrowheads="1"/>
            </p:cNvPicPr>
            <p:nvPr/>
          </p:nvPicPr>
          <p:blipFill>
            <a:blip r:embed="rId6" cstate="print"/>
            <a:srcRect t="43072"/>
            <a:stretch>
              <a:fillRect/>
            </a:stretch>
          </p:blipFill>
          <p:spPr bwMode="auto">
            <a:xfrm>
              <a:off x="-135" y="2372"/>
              <a:ext cx="5228" cy="1948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  <p:sp>
          <p:nvSpPr>
            <p:cNvPr id="2082" name="Oval 34"/>
            <p:cNvSpPr>
              <a:spLocks noChangeArrowheads="1"/>
            </p:cNvSpPr>
            <p:nvPr/>
          </p:nvSpPr>
          <p:spPr bwMode="auto">
            <a:xfrm flipH="1" flipV="1">
              <a:off x="2027" y="2952"/>
              <a:ext cx="123" cy="93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2083" name="AutoShape 35"/>
          <p:cNvSpPr>
            <a:spLocks noChangeArrowheads="1"/>
          </p:cNvSpPr>
          <p:nvPr/>
        </p:nvSpPr>
        <p:spPr bwMode="auto">
          <a:xfrm rot="11064042" flipV="1">
            <a:off x="4412967" y="4415238"/>
            <a:ext cx="2145043" cy="493712"/>
          </a:xfrm>
          <a:prstGeom prst="curvedUpArrow">
            <a:avLst>
              <a:gd name="adj1" fmla="val 96399"/>
              <a:gd name="adj2" fmla="val 192798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89" name="Text Box 41"/>
          <p:cNvSpPr txBox="1">
            <a:spLocks noChangeArrowheads="1"/>
          </p:cNvSpPr>
          <p:nvPr/>
        </p:nvSpPr>
        <p:spPr bwMode="auto">
          <a:xfrm>
            <a:off x="3799490" y="1865476"/>
            <a:ext cx="49030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“We ordain that the most holy Pope of the Elder Rome be the first of all priests”</a:t>
            </a:r>
          </a:p>
        </p:txBody>
      </p:sp>
      <p:sp>
        <p:nvSpPr>
          <p:cNvPr id="34" name="Oval 34"/>
          <p:cNvSpPr>
            <a:spLocks noChangeArrowheads="1"/>
          </p:cNvSpPr>
          <p:nvPr/>
        </p:nvSpPr>
        <p:spPr bwMode="auto">
          <a:xfrm flipH="1" flipV="1">
            <a:off x="6252968" y="4192133"/>
            <a:ext cx="134533" cy="15443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573755" y="2979650"/>
            <a:ext cx="5256757" cy="3758035"/>
            <a:chOff x="969" y="852"/>
            <a:chExt cx="3710" cy="2658"/>
          </a:xfrm>
        </p:grpSpPr>
        <p:pic>
          <p:nvPicPr>
            <p:cNvPr id="2087" name="Picture 39" descr="Decree of Phocas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69" y="852"/>
              <a:ext cx="3710" cy="2658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88" name="Rectangle 40"/>
            <p:cNvSpPr>
              <a:spLocks noChangeArrowheads="1"/>
            </p:cNvSpPr>
            <p:nvPr/>
          </p:nvSpPr>
          <p:spPr bwMode="auto">
            <a:xfrm>
              <a:off x="2213" y="1975"/>
              <a:ext cx="356" cy="1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3727300" y="1528591"/>
            <a:ext cx="49030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“Rendering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honour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to the Apostolic throne and to your Holiness….Therefore we have hastened both to subject and to unite to the Throne of your holiness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all the priests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of the whole eastern region.”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6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2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  <p:bldP spid="2065" grpId="0" animBg="1"/>
      <p:bldP spid="2066" grpId="0" animBg="1"/>
      <p:bldP spid="2067" grpId="0" animBg="1"/>
      <p:bldP spid="2068" grpId="0" animBg="1"/>
      <p:bldP spid="2069" grpId="0"/>
      <p:bldP spid="2070" grpId="0"/>
      <p:bldP spid="2073" grpId="0"/>
      <p:bldP spid="2074" grpId="0"/>
      <p:bldP spid="2083" grpId="0" animBg="1"/>
      <p:bldP spid="2083" grpId="1" animBg="1"/>
      <p:bldP spid="2089" grpId="0"/>
      <p:bldP spid="2089" grpId="1"/>
      <p:bldP spid="34" grpId="0" animBg="1"/>
      <p:bldP spid="34" grpId="1" animBg="1"/>
      <p:bldP spid="35" grpId="0"/>
      <p:bldP spid="3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-284162" y="71438"/>
            <a:ext cx="9237662" cy="5675313"/>
            <a:chOff x="-179" y="45"/>
            <a:chExt cx="5819" cy="3575"/>
          </a:xfrm>
        </p:grpSpPr>
        <p:sp>
          <p:nvSpPr>
            <p:cNvPr id="56322" name="Text Box 2"/>
            <p:cNvSpPr txBox="1">
              <a:spLocks noChangeArrowheads="1"/>
            </p:cNvSpPr>
            <p:nvPr/>
          </p:nvSpPr>
          <p:spPr bwMode="auto">
            <a:xfrm>
              <a:off x="-179" y="45"/>
              <a:ext cx="5819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4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lbertus"/>
                  <a:ea typeface="+mn-ea"/>
                  <a:cs typeface="+mn-cs"/>
                </a:rPr>
                <a:t>“Dragon gives power to the beast…to continue 42 months” -  </a:t>
              </a:r>
              <a:r>
                <a:rPr kumimoji="0" lang="en-AU" sz="3200" b="1" i="1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lbertus"/>
                  <a:ea typeface="+mn-ea"/>
                  <a:cs typeface="+mn-cs"/>
                </a:rPr>
                <a:t>Rev.13:4-5</a:t>
              </a:r>
            </a:p>
          </p:txBody>
        </p:sp>
        <p:sp>
          <p:nvSpPr>
            <p:cNvPr id="56323" name="Text Box 3"/>
            <p:cNvSpPr txBox="1">
              <a:spLocks noChangeArrowheads="1"/>
            </p:cNvSpPr>
            <p:nvPr/>
          </p:nvSpPr>
          <p:spPr bwMode="auto">
            <a:xfrm>
              <a:off x="378" y="1075"/>
              <a:ext cx="1838" cy="756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Justinian revised Roman law. Proclaimed bishop of Rome, Universal Bishop AD.529 - 533</a:t>
              </a:r>
            </a:p>
          </p:txBody>
        </p:sp>
        <p:sp>
          <p:nvSpPr>
            <p:cNvPr id="56324" name="Text Box 4"/>
            <p:cNvSpPr txBox="1">
              <a:spLocks noChangeArrowheads="1"/>
            </p:cNvSpPr>
            <p:nvPr/>
          </p:nvSpPr>
          <p:spPr bwMode="auto">
            <a:xfrm>
              <a:off x="3522" y="1076"/>
              <a:ext cx="1898" cy="756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Phocas reaffirms power to bishops in Rome and gives them authority to transfer it AD.608 - 610</a:t>
              </a: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392" y="1224"/>
              <a:ext cx="968" cy="480"/>
              <a:chOff x="2424" y="2352"/>
              <a:chExt cx="968" cy="480"/>
            </a:xfrm>
          </p:grpSpPr>
          <p:sp>
            <p:nvSpPr>
              <p:cNvPr id="56326" name="AutoShape 6"/>
              <p:cNvSpPr>
                <a:spLocks noChangeArrowheads="1"/>
              </p:cNvSpPr>
              <p:nvPr/>
            </p:nvSpPr>
            <p:spPr bwMode="auto">
              <a:xfrm>
                <a:off x="2424" y="2352"/>
                <a:ext cx="968" cy="480"/>
              </a:xfrm>
              <a:prstGeom prst="rightArrow">
                <a:avLst>
                  <a:gd name="adj1" fmla="val 50000"/>
                  <a:gd name="adj2" fmla="val 50417"/>
                </a:avLst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327" name="Text Box 7"/>
              <p:cNvSpPr txBox="1">
                <a:spLocks noChangeArrowheads="1"/>
              </p:cNvSpPr>
              <p:nvPr/>
            </p:nvSpPr>
            <p:spPr bwMode="auto">
              <a:xfrm>
                <a:off x="2472" y="2470"/>
                <a:ext cx="8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75 years</a:t>
                </a: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432" y="3096"/>
              <a:ext cx="968" cy="480"/>
              <a:chOff x="2424" y="2352"/>
              <a:chExt cx="968" cy="480"/>
            </a:xfrm>
          </p:grpSpPr>
          <p:sp>
            <p:nvSpPr>
              <p:cNvPr id="56329" name="AutoShape 9"/>
              <p:cNvSpPr>
                <a:spLocks noChangeArrowheads="1"/>
              </p:cNvSpPr>
              <p:nvPr/>
            </p:nvSpPr>
            <p:spPr bwMode="auto">
              <a:xfrm>
                <a:off x="2424" y="2352"/>
                <a:ext cx="968" cy="480"/>
              </a:xfrm>
              <a:prstGeom prst="rightArrow">
                <a:avLst>
                  <a:gd name="adj1" fmla="val 50000"/>
                  <a:gd name="adj2" fmla="val 50417"/>
                </a:avLst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330" name="Text Box 10"/>
              <p:cNvSpPr txBox="1">
                <a:spLocks noChangeArrowheads="1"/>
              </p:cNvSpPr>
              <p:nvPr/>
            </p:nvSpPr>
            <p:spPr bwMode="auto">
              <a:xfrm>
                <a:off x="2472" y="2455"/>
                <a:ext cx="8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75 years</a:t>
                </a:r>
              </a:p>
            </p:txBody>
          </p:sp>
        </p:grpSp>
        <p:sp>
          <p:nvSpPr>
            <p:cNvPr id="56331" name="Text Box 11"/>
            <p:cNvSpPr txBox="1">
              <a:spLocks noChangeArrowheads="1"/>
            </p:cNvSpPr>
            <p:nvPr/>
          </p:nvSpPr>
          <p:spPr bwMode="auto">
            <a:xfrm>
              <a:off x="370" y="3123"/>
              <a:ext cx="1838" cy="497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French Revolution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 1789 - 1793</a:t>
              </a:r>
            </a:p>
          </p:txBody>
        </p:sp>
        <p:sp>
          <p:nvSpPr>
            <p:cNvPr id="56332" name="Text Box 12"/>
            <p:cNvSpPr txBox="1">
              <a:spLocks noChangeArrowheads="1"/>
            </p:cNvSpPr>
            <p:nvPr/>
          </p:nvSpPr>
          <p:spPr bwMode="auto">
            <a:xfrm>
              <a:off x="3522" y="3056"/>
              <a:ext cx="1838" cy="544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Pope loses temporal power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1868 - 1870</a:t>
              </a:r>
            </a:p>
          </p:txBody>
        </p:sp>
        <p:sp>
          <p:nvSpPr>
            <p:cNvPr id="56333" name="AutoShape 13"/>
            <p:cNvSpPr>
              <a:spLocks noChangeArrowheads="1"/>
            </p:cNvSpPr>
            <p:nvPr/>
          </p:nvSpPr>
          <p:spPr bwMode="auto">
            <a:xfrm>
              <a:off x="1176" y="1912"/>
              <a:ext cx="168" cy="1112"/>
            </a:xfrm>
            <a:prstGeom prst="downArrow">
              <a:avLst>
                <a:gd name="adj1" fmla="val 50000"/>
                <a:gd name="adj2" fmla="val 165476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6334" name="AutoShape 14"/>
            <p:cNvSpPr>
              <a:spLocks noChangeArrowheads="1"/>
            </p:cNvSpPr>
            <p:nvPr/>
          </p:nvSpPr>
          <p:spPr bwMode="auto">
            <a:xfrm>
              <a:off x="4376" y="1912"/>
              <a:ext cx="160" cy="1016"/>
            </a:xfrm>
            <a:prstGeom prst="downArrow">
              <a:avLst>
                <a:gd name="adj1" fmla="val 50000"/>
                <a:gd name="adj2" fmla="val 158750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6335" name="Text Box 15"/>
            <p:cNvSpPr txBox="1">
              <a:spLocks noChangeArrowheads="1"/>
            </p:cNvSpPr>
            <p:nvPr/>
          </p:nvSpPr>
          <p:spPr bwMode="auto">
            <a:xfrm>
              <a:off x="608" y="2040"/>
              <a:ext cx="136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42 months</a:t>
              </a:r>
            </a:p>
          </p:txBody>
        </p:sp>
        <p:sp>
          <p:nvSpPr>
            <p:cNvPr id="56336" name="Text Box 16"/>
            <p:cNvSpPr txBox="1">
              <a:spLocks noChangeArrowheads="1"/>
            </p:cNvSpPr>
            <p:nvPr/>
          </p:nvSpPr>
          <p:spPr bwMode="auto">
            <a:xfrm>
              <a:off x="592" y="2352"/>
              <a:ext cx="13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1260 years</a:t>
              </a:r>
            </a:p>
          </p:txBody>
        </p:sp>
        <p:sp>
          <p:nvSpPr>
            <p:cNvPr id="56337" name="Text Box 17"/>
            <p:cNvSpPr txBox="1">
              <a:spLocks noChangeArrowheads="1"/>
            </p:cNvSpPr>
            <p:nvPr/>
          </p:nvSpPr>
          <p:spPr bwMode="auto">
            <a:xfrm>
              <a:off x="3808" y="2040"/>
              <a:ext cx="136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42 months</a:t>
              </a:r>
            </a:p>
          </p:txBody>
        </p:sp>
        <p:sp>
          <p:nvSpPr>
            <p:cNvPr id="56338" name="Text Box 18"/>
            <p:cNvSpPr txBox="1">
              <a:spLocks noChangeArrowheads="1"/>
            </p:cNvSpPr>
            <p:nvPr/>
          </p:nvSpPr>
          <p:spPr bwMode="auto">
            <a:xfrm>
              <a:off x="3792" y="2352"/>
              <a:ext cx="140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1260 years</a:t>
              </a:r>
            </a:p>
          </p:txBody>
        </p:sp>
        <p:sp>
          <p:nvSpPr>
            <p:cNvPr id="56339" name="Text Box 19"/>
            <p:cNvSpPr txBox="1">
              <a:spLocks noChangeArrowheads="1"/>
            </p:cNvSpPr>
            <p:nvPr/>
          </p:nvSpPr>
          <p:spPr bwMode="auto">
            <a:xfrm>
              <a:off x="2344" y="848"/>
              <a:ext cx="32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0" y="-188913"/>
            <a:ext cx="6865938" cy="697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0" y="-304800"/>
            <a:ext cx="7750175" cy="738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56346" name="Picture 26" descr="Garibald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52" y="1427975"/>
            <a:ext cx="5364000" cy="5141268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2710786" y="3279775"/>
            <a:ext cx="2657475" cy="1030288"/>
            <a:chOff x="2132" y="2066"/>
            <a:chExt cx="1674" cy="649"/>
          </a:xfrm>
        </p:grpSpPr>
        <p:sp>
          <p:nvSpPr>
            <p:cNvPr id="56347" name="Oval 27"/>
            <p:cNvSpPr>
              <a:spLocks noChangeArrowheads="1"/>
            </p:cNvSpPr>
            <p:nvPr/>
          </p:nvSpPr>
          <p:spPr bwMode="auto">
            <a:xfrm>
              <a:off x="2158" y="2066"/>
              <a:ext cx="1545" cy="649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6348" name="Text Box 28"/>
            <p:cNvSpPr txBox="1">
              <a:spLocks noChangeArrowheads="1"/>
            </p:cNvSpPr>
            <p:nvPr/>
          </p:nvSpPr>
          <p:spPr bwMode="auto">
            <a:xfrm>
              <a:off x="2132" y="2221"/>
              <a:ext cx="167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+mn-cs"/>
                </a:rPr>
                <a:t>Daniel 7:25-26</a:t>
              </a:r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2755898" y="5403430"/>
            <a:ext cx="2830513" cy="1030287"/>
            <a:chOff x="1736" y="3237"/>
            <a:chExt cx="1783" cy="649"/>
          </a:xfrm>
        </p:grpSpPr>
        <p:sp>
          <p:nvSpPr>
            <p:cNvPr id="56353" name="Oval 33"/>
            <p:cNvSpPr>
              <a:spLocks noChangeArrowheads="1"/>
            </p:cNvSpPr>
            <p:nvPr/>
          </p:nvSpPr>
          <p:spPr bwMode="auto">
            <a:xfrm>
              <a:off x="1736" y="3237"/>
              <a:ext cx="1545" cy="649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6354" name="Text Box 34"/>
            <p:cNvSpPr txBox="1">
              <a:spLocks noChangeArrowheads="1"/>
            </p:cNvSpPr>
            <p:nvPr/>
          </p:nvSpPr>
          <p:spPr bwMode="auto">
            <a:xfrm>
              <a:off x="1845" y="3338"/>
              <a:ext cx="167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+mn-cs"/>
                </a:rPr>
                <a:t>Time, Times and Dividing of time</a:t>
              </a:r>
            </a:p>
          </p:txBody>
        </p:sp>
      </p:grpSp>
      <p:sp>
        <p:nvSpPr>
          <p:cNvPr id="56355" name="AutoShape 35"/>
          <p:cNvSpPr>
            <a:spLocks noChangeArrowheads="1"/>
          </p:cNvSpPr>
          <p:nvPr/>
        </p:nvSpPr>
        <p:spPr bwMode="auto">
          <a:xfrm>
            <a:off x="3720765" y="4416842"/>
            <a:ext cx="479425" cy="885825"/>
          </a:xfrm>
          <a:prstGeom prst="downArrow">
            <a:avLst>
              <a:gd name="adj1" fmla="val 50000"/>
              <a:gd name="adj2" fmla="val 46192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358" name="Line 38"/>
          <p:cNvSpPr>
            <a:spLocks noChangeShapeType="1"/>
          </p:cNvSpPr>
          <p:nvPr/>
        </p:nvSpPr>
        <p:spPr bwMode="auto">
          <a:xfrm flipH="1">
            <a:off x="3320715" y="1290638"/>
            <a:ext cx="206709" cy="426795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stealth" w="lg" len="lg"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359" name="Line 39"/>
          <p:cNvSpPr>
            <a:spLocks noChangeShapeType="1"/>
          </p:cNvSpPr>
          <p:nvPr/>
        </p:nvSpPr>
        <p:spPr bwMode="auto">
          <a:xfrm>
            <a:off x="1481138" y="3149599"/>
            <a:ext cx="1815515" cy="240898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stealth" w="lg" len="lg"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4" name="AutoShape 35"/>
          <p:cNvSpPr>
            <a:spLocks noChangeArrowheads="1"/>
          </p:cNvSpPr>
          <p:nvPr/>
        </p:nvSpPr>
        <p:spPr bwMode="auto">
          <a:xfrm rot="16200000">
            <a:off x="5477376" y="3333999"/>
            <a:ext cx="479425" cy="885825"/>
          </a:xfrm>
          <a:prstGeom prst="downArrow">
            <a:avLst>
              <a:gd name="adj1" fmla="val 50000"/>
              <a:gd name="adj2" fmla="val 46192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5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5" grpId="0" animBg="1"/>
      <p:bldP spid="56358" grpId="0" animBg="1"/>
      <p:bldP spid="56359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WINDOWS\Desktop\Class #3 - The Beast of the Earth\Final Overheads Class #3\1260 Days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8175" y="2627388"/>
            <a:ext cx="3308350" cy="2257425"/>
            <a:chOff x="3602" y="1009"/>
            <a:chExt cx="208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02" y="1164"/>
              <a:ext cx="2029" cy="1267"/>
              <a:chOff x="3602" y="1164"/>
              <a:chExt cx="2029" cy="1267"/>
            </a:xfrm>
          </p:grpSpPr>
          <p:sp>
            <p:nvSpPr>
              <p:cNvPr id="1237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9" name="Text Box 10"/>
              <p:cNvSpPr txBox="1">
                <a:spLocks noChangeArrowheads="1"/>
              </p:cNvSpPr>
              <p:nvPr/>
            </p:nvSpPr>
            <p:spPr bwMode="auto">
              <a:xfrm>
                <a:off x="3602" y="1532"/>
                <a:ext cx="1892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AU" sz="4000" dirty="0">
                    <a:solidFill>
                      <a:srgbClr val="F2F3CD"/>
                    </a:solidFill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</a:rPr>
                  <a:t> </a:t>
                </a:r>
              </a:p>
            </p:txBody>
          </p:sp>
          <p:sp>
            <p:nvSpPr>
              <p:cNvPr id="1238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372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AU" sz="4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Vials</a:t>
                </a:r>
              </a:p>
            </p:txBody>
          </p:sp>
        </p:grpSp>
        <p:sp>
          <p:nvSpPr>
            <p:cNvPr id="1237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AU" sz="3600" dirty="0">
                  <a:solidFill>
                    <a:srgbClr val="F2F3CD"/>
                  </a:solidFill>
                </a:rPr>
                <a:t>7 </a:t>
              </a:r>
              <a:r>
                <a:rPr lang="en-AU" sz="4400" dirty="0"/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91150" y="4103765"/>
            <a:ext cx="2916238" cy="792163"/>
            <a:chOff x="3405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369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6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0" name="Text Box 16"/>
            <p:cNvSpPr txBox="1">
              <a:spLocks noChangeArrowheads="1"/>
            </p:cNvSpPr>
            <p:nvPr/>
          </p:nvSpPr>
          <p:spPr bwMode="auto">
            <a:xfrm>
              <a:off x="3405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2200" dirty="0"/>
                <a:t>Judgement-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62275" y="2209876"/>
            <a:ext cx="5980113" cy="2251075"/>
            <a:chOff x="1866" y="746"/>
            <a:chExt cx="3767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66" y="868"/>
              <a:ext cx="3767" cy="1296"/>
              <a:chOff x="1856" y="2255"/>
              <a:chExt cx="3767" cy="1296"/>
            </a:xfrm>
          </p:grpSpPr>
          <p:sp>
            <p:nvSpPr>
              <p:cNvPr id="12360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1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2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3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4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5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6" name="Text Box 25"/>
              <p:cNvSpPr txBox="1">
                <a:spLocks noChangeArrowheads="1"/>
              </p:cNvSpPr>
              <p:nvPr/>
            </p:nvSpPr>
            <p:spPr bwMode="auto">
              <a:xfrm>
                <a:off x="1856" y="2616"/>
                <a:ext cx="1892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12367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387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AU" sz="40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Trumpets</a:t>
                </a:r>
              </a:p>
            </p:txBody>
          </p:sp>
        </p:grpSp>
        <p:sp>
          <p:nvSpPr>
            <p:cNvPr id="12359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AU" sz="3600" dirty="0">
                  <a:solidFill>
                    <a:srgbClr val="F2F3CD"/>
                  </a:solidFill>
                </a:rPr>
                <a:t>7 </a:t>
              </a:r>
              <a:r>
                <a:rPr lang="en-AU" sz="4400" dirty="0"/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63" y="1774901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34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397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sz="4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Seals</a:t>
              </a:r>
            </a:p>
          </p:txBody>
        </p:sp>
        <p:sp>
          <p:nvSpPr>
            <p:cNvPr id="1235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AU" sz="4000" dirty="0">
                  <a:solidFill>
                    <a:srgbClr val="000000"/>
                  </a:solidFill>
                </a:rPr>
                <a:t>1 2 3 4 5 6</a:t>
              </a:r>
              <a:r>
                <a:rPr lang="en-AU" sz="4400" dirty="0"/>
                <a:t> </a:t>
              </a:r>
            </a:p>
          </p:txBody>
        </p:sp>
        <p:sp>
          <p:nvSpPr>
            <p:cNvPr id="1235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AU" sz="3600">
                  <a:solidFill>
                    <a:srgbClr val="000000"/>
                  </a:solidFill>
                </a:rPr>
                <a:t>7 </a:t>
              </a:r>
              <a:r>
                <a:rPr lang="en-AU" sz="4400"/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17488" y="3262389"/>
            <a:ext cx="2524125" cy="769938"/>
            <a:chOff x="147" y="1409"/>
            <a:chExt cx="1581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346" name="Rectangle 41"/>
            <p:cNvSpPr>
              <a:spLocks noChangeArrowheads="1"/>
            </p:cNvSpPr>
            <p:nvPr/>
          </p:nvSpPr>
          <p:spPr bwMode="auto">
            <a:xfrm>
              <a:off x="14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7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2200" dirty="0"/>
                <a:t>Judgement - Pagan Rome</a:t>
              </a:r>
            </a:p>
          </p:txBody>
        </p:sp>
      </p:grpSp>
      <p:sp>
        <p:nvSpPr>
          <p:cNvPr id="655403" name="Text Box 43"/>
          <p:cNvSpPr txBox="1">
            <a:spLocks noChangeArrowheads="1"/>
          </p:cNvSpPr>
          <p:nvPr/>
        </p:nvSpPr>
        <p:spPr bwMode="auto">
          <a:xfrm>
            <a:off x="1011238" y="4119638"/>
            <a:ext cx="1017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Rev.6</a:t>
            </a:r>
          </a:p>
        </p:txBody>
      </p:sp>
      <p:sp>
        <p:nvSpPr>
          <p:cNvPr id="655409" name="Text Box 49"/>
          <p:cNvSpPr txBox="1">
            <a:spLocks noChangeArrowheads="1"/>
          </p:cNvSpPr>
          <p:nvPr/>
        </p:nvSpPr>
        <p:spPr bwMode="auto">
          <a:xfrm>
            <a:off x="3505200" y="4510163"/>
            <a:ext cx="158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Rev.8 &amp; 9</a:t>
            </a:r>
          </a:p>
        </p:txBody>
      </p:sp>
      <p:sp>
        <p:nvSpPr>
          <p:cNvPr id="655415" name="Text Box 55"/>
          <p:cNvSpPr txBox="1">
            <a:spLocks noChangeArrowheads="1"/>
          </p:cNvSpPr>
          <p:nvPr/>
        </p:nvSpPr>
        <p:spPr bwMode="auto">
          <a:xfrm>
            <a:off x="3807794" y="5874118"/>
            <a:ext cx="113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17838" y="3670378"/>
            <a:ext cx="2554287" cy="804863"/>
            <a:chOff x="188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344" name="Rectangle 70"/>
            <p:cNvSpPr>
              <a:spLocks noChangeArrowheads="1"/>
            </p:cNvSpPr>
            <p:nvPr/>
          </p:nvSpPr>
          <p:spPr bwMode="auto">
            <a:xfrm>
              <a:off x="188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5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2200" dirty="0"/>
                <a:t>Judgement - Christian Rome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2790504" y="283784"/>
            <a:ext cx="6204042" cy="1073511"/>
            <a:chOff x="2790504" y="283784"/>
            <a:chExt cx="6204042" cy="1073511"/>
          </a:xfrm>
        </p:grpSpPr>
        <p:sp>
          <p:nvSpPr>
            <p:cNvPr id="655424" name="Text Box 64"/>
            <p:cNvSpPr txBox="1">
              <a:spLocks noChangeArrowheads="1"/>
            </p:cNvSpPr>
            <p:nvPr/>
          </p:nvSpPr>
          <p:spPr bwMode="auto">
            <a:xfrm>
              <a:off x="3689128" y="283784"/>
              <a:ext cx="4032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“Behold I come ! </a:t>
              </a:r>
            </a:p>
          </p:txBody>
        </p:sp>
        <p:sp>
          <p:nvSpPr>
            <p:cNvPr id="75" name="Text Box 64"/>
            <p:cNvSpPr txBox="1">
              <a:spLocks noChangeArrowheads="1"/>
            </p:cNvSpPr>
            <p:nvPr/>
          </p:nvSpPr>
          <p:spPr bwMode="auto">
            <a:xfrm>
              <a:off x="2790504" y="772520"/>
              <a:ext cx="62040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Blessed is he that </a:t>
              </a:r>
              <a:r>
                <a:rPr lang="en-AU" sz="3200" b="1" i="1" dirty="0" err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Watcheth</a:t>
              </a:r>
              <a:r>
                <a:rPr lang="en-AU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”</a:t>
              </a:r>
            </a:p>
          </p:txBody>
        </p:sp>
      </p:grpSp>
      <p:pic>
        <p:nvPicPr>
          <p:cNvPr id="69" name="Picture 68" descr="scroll.png"/>
          <p:cNvPicPr>
            <a:picLocks noChangeAspect="1"/>
          </p:cNvPicPr>
          <p:nvPr/>
        </p:nvPicPr>
        <p:blipFill>
          <a:blip r:embed="rId3" cstate="print"/>
          <a:srcRect l="23667" t="14490" r="12559" b="17754"/>
          <a:stretch>
            <a:fillRect/>
          </a:stretch>
        </p:blipFill>
        <p:spPr>
          <a:xfrm rot="21364156">
            <a:off x="555296" y="181416"/>
            <a:ext cx="2261669" cy="1590464"/>
          </a:xfrm>
          <a:prstGeom prst="rect">
            <a:avLst/>
          </a:prstGeom>
        </p:spPr>
      </p:pic>
      <p:sp>
        <p:nvSpPr>
          <p:cNvPr id="70" name="Line 62"/>
          <p:cNvSpPr>
            <a:spLocks noChangeShapeType="1"/>
          </p:cNvSpPr>
          <p:nvPr/>
        </p:nvSpPr>
        <p:spPr bwMode="auto">
          <a:xfrm>
            <a:off x="8302625" y="4462463"/>
            <a:ext cx="0" cy="18002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71" name="Text Box 63"/>
          <p:cNvSpPr txBox="1">
            <a:spLocks noChangeArrowheads="1"/>
          </p:cNvSpPr>
          <p:nvPr/>
        </p:nvSpPr>
        <p:spPr bwMode="auto">
          <a:xfrm>
            <a:off x="7256463" y="6203950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Armageddon</a:t>
            </a:r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4059313"/>
            <a:ext cx="2540000" cy="1179513"/>
            <a:chOff x="128" y="2226"/>
            <a:chExt cx="1600" cy="743"/>
          </a:xfrm>
        </p:grpSpPr>
        <p:sp>
          <p:nvSpPr>
            <p:cNvPr id="12340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12341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2342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655408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38" y="4510163"/>
            <a:ext cx="2659062" cy="1179513"/>
            <a:chOff x="1893" y="2195"/>
            <a:chExt cx="1675" cy="743"/>
          </a:xfrm>
        </p:grpSpPr>
        <p:sp>
          <p:nvSpPr>
            <p:cNvPr id="123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23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23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655414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0" y="4930851"/>
            <a:ext cx="2497138" cy="1222375"/>
            <a:chOff x="3600" y="2460"/>
            <a:chExt cx="1573" cy="770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61" cy="612"/>
              <a:chOff x="3621" y="2460"/>
              <a:chExt cx="1361" cy="612"/>
            </a:xfrm>
          </p:grpSpPr>
          <p:sp>
            <p:nvSpPr>
              <p:cNvPr id="12333" name="Line 58"/>
              <p:cNvSpPr>
                <a:spLocks noChangeShapeType="1"/>
              </p:cNvSpPr>
              <p:nvPr/>
            </p:nvSpPr>
            <p:spPr bwMode="auto">
              <a:xfrm>
                <a:off x="4981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233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233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AU"/>
              </a:p>
            </p:txBody>
          </p:sp>
        </p:grpSp>
        <p:sp>
          <p:nvSpPr>
            <p:cNvPr id="655421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AD 1789 – AD 1820</a:t>
              </a:r>
            </a:p>
          </p:txBody>
        </p:sp>
      </p:grpSp>
      <p:sp>
        <p:nvSpPr>
          <p:cNvPr id="73" name="Rectangle 72"/>
          <p:cNvSpPr/>
          <p:nvPr/>
        </p:nvSpPr>
        <p:spPr>
          <a:xfrm>
            <a:off x="5390092" y="1860353"/>
            <a:ext cx="180000" cy="3132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8" name="TextBox 77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2</a:t>
            </a:r>
          </a:p>
        </p:txBody>
      </p:sp>
      <p:sp>
        <p:nvSpPr>
          <p:cNvPr id="83" name="Text Box 64"/>
          <p:cNvSpPr txBox="1">
            <a:spLocks noChangeArrowheads="1"/>
          </p:cNvSpPr>
          <p:nvPr/>
        </p:nvSpPr>
        <p:spPr bwMode="auto">
          <a:xfrm>
            <a:off x="2664379" y="551790"/>
            <a:ext cx="62040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Two parts to the 6</a:t>
            </a:r>
            <a:r>
              <a:rPr lang="en-AU" sz="3200" b="1" i="1" baseline="30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n-AU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Trumpet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5370215" y="1159072"/>
            <a:ext cx="0" cy="136800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A3303F-8B8A-4F84-857A-41357231D4D6}"/>
              </a:ext>
            </a:extLst>
          </p:cNvPr>
          <p:cNvGrpSpPr/>
          <p:nvPr/>
        </p:nvGrpSpPr>
        <p:grpSpPr>
          <a:xfrm>
            <a:off x="2013955" y="3235674"/>
            <a:ext cx="4060237" cy="3593555"/>
            <a:chOff x="-11309428" y="4201264"/>
            <a:chExt cx="4327525" cy="3925887"/>
          </a:xfrm>
        </p:grpSpPr>
        <p:pic>
          <p:nvPicPr>
            <p:cNvPr id="94" name="Picture 4" descr="roman">
              <a:extLst>
                <a:ext uri="{FF2B5EF4-FFF2-40B4-BE49-F238E27FC236}">
                  <a16:creationId xmlns:a16="http://schemas.microsoft.com/office/drawing/2014/main" id="{553C86C6-B3F2-443A-94F5-E51DD45246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t="3502" r="30769" b="7817"/>
            <a:stretch>
              <a:fillRect/>
            </a:stretch>
          </p:blipFill>
          <p:spPr bwMode="auto">
            <a:xfrm>
              <a:off x="-11309428" y="4201264"/>
              <a:ext cx="4327525" cy="39258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95" name="WordArt 5">
              <a:extLst>
                <a:ext uri="{FF2B5EF4-FFF2-40B4-BE49-F238E27FC236}">
                  <a16:creationId xmlns:a16="http://schemas.microsoft.com/office/drawing/2014/main" id="{EB0C57B4-30EB-4D5A-A25E-A2786DDD45B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0885558">
              <a:off x="-10787141" y="5526826"/>
              <a:ext cx="1343025" cy="257175"/>
            </a:xfrm>
            <a:prstGeom prst="rect">
              <a:avLst/>
            </a:prstGeom>
          </p:spPr>
          <p:txBody>
            <a:bodyPr spcFirstLastPara="1" wrap="none" lIns="91283" tIns="45642" rIns="91283" bIns="45642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LATIN WEST</a:t>
              </a:r>
            </a:p>
          </p:txBody>
        </p:sp>
        <p:sp>
          <p:nvSpPr>
            <p:cNvPr id="96" name="WordArt 6">
              <a:extLst>
                <a:ext uri="{FF2B5EF4-FFF2-40B4-BE49-F238E27FC236}">
                  <a16:creationId xmlns:a16="http://schemas.microsoft.com/office/drawing/2014/main" id="{11ED9BE8-73B9-4E5A-972B-D283EF98CE5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296956">
              <a:off x="-9696528" y="5993552"/>
              <a:ext cx="1743075" cy="257175"/>
            </a:xfrm>
            <a:prstGeom prst="rect">
              <a:avLst/>
            </a:prstGeom>
          </p:spPr>
          <p:txBody>
            <a:bodyPr spcFirstLastPara="1" wrap="none" lIns="91283" tIns="45642" rIns="91283" bIns="45642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HELLENIC EAST</a:t>
              </a:r>
            </a:p>
          </p:txBody>
        </p:sp>
        <p:sp>
          <p:nvSpPr>
            <p:cNvPr id="97" name="WordArt 7">
              <a:extLst>
                <a:ext uri="{FF2B5EF4-FFF2-40B4-BE49-F238E27FC236}">
                  <a16:creationId xmlns:a16="http://schemas.microsoft.com/office/drawing/2014/main" id="{B2FD1C87-B1A6-4182-AE09-AF1AE088200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033218">
              <a:off x="-10796667" y="6503139"/>
              <a:ext cx="2038350" cy="257175"/>
            </a:xfrm>
            <a:prstGeom prst="rect">
              <a:avLst/>
            </a:prstGeom>
          </p:spPr>
          <p:txBody>
            <a:bodyPr spcFirstLastPara="1" wrap="none" lIns="91283" tIns="45642" rIns="91283" bIns="45642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HELLENIZED EAST</a:t>
              </a:r>
            </a:p>
          </p:txBody>
        </p:sp>
        <p:sp>
          <p:nvSpPr>
            <p:cNvPr id="98" name="Oval 9">
              <a:extLst>
                <a:ext uri="{FF2B5EF4-FFF2-40B4-BE49-F238E27FC236}">
                  <a16:creationId xmlns:a16="http://schemas.microsoft.com/office/drawing/2014/main" id="{7654AB9E-1E76-4949-83B8-F56B3CD1D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834642" y="5847501"/>
              <a:ext cx="88900" cy="889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283" tIns="45642" rIns="91283" bIns="4564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99" name="Oval 10">
              <a:extLst>
                <a:ext uri="{FF2B5EF4-FFF2-40B4-BE49-F238E27FC236}">
                  <a16:creationId xmlns:a16="http://schemas.microsoft.com/office/drawing/2014/main" id="{D9FEB782-A604-4665-BFBB-B3C5A26F6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078992" y="6018951"/>
              <a:ext cx="88900" cy="889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283" tIns="45642" rIns="91283" bIns="4564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3" name="AutoShape 42">
              <a:extLst>
                <a:ext uri="{FF2B5EF4-FFF2-40B4-BE49-F238E27FC236}">
                  <a16:creationId xmlns:a16="http://schemas.microsoft.com/office/drawing/2014/main" id="{204C0B04-E842-4B13-971E-EB225A6E1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2352" y="5727060"/>
              <a:ext cx="188458" cy="1179878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91283" tIns="45642" rIns="91283" bIns="4564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4" name="AutoShape 43">
              <a:extLst>
                <a:ext uri="{FF2B5EF4-FFF2-40B4-BE49-F238E27FC236}">
                  <a16:creationId xmlns:a16="http://schemas.microsoft.com/office/drawing/2014/main" id="{034547D1-7A18-4327-A4FF-63CF0F0731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21827">
              <a:off x="-9447685" y="7145490"/>
              <a:ext cx="230219" cy="589939"/>
            </a:xfrm>
            <a:prstGeom prst="upArrow">
              <a:avLst>
                <a:gd name="adj1" fmla="val 50000"/>
                <a:gd name="adj2" fmla="val 157657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91283" tIns="45642" rIns="91283" bIns="4564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5" name="AutoShape 44">
              <a:extLst>
                <a:ext uri="{FF2B5EF4-FFF2-40B4-BE49-F238E27FC236}">
                  <a16:creationId xmlns:a16="http://schemas.microsoft.com/office/drawing/2014/main" id="{DD94195C-AE47-4D56-970C-C769085B80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92782" flipH="1">
              <a:off x="-8514085" y="6230069"/>
              <a:ext cx="230219" cy="1415854"/>
            </a:xfrm>
            <a:prstGeom prst="upArrow">
              <a:avLst>
                <a:gd name="adj1" fmla="val 50000"/>
                <a:gd name="adj2" fmla="val 354237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91283" tIns="45642" rIns="91283" bIns="45642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80" name="Rectangle 7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06" name="Text Box 13">
            <a:extLst>
              <a:ext uri="{FF2B5EF4-FFF2-40B4-BE49-F238E27FC236}">
                <a16:creationId xmlns:a16="http://schemas.microsoft.com/office/drawing/2014/main" id="{BDEF83A4-6201-4127-8122-9A2CF70EA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346" y="5721083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Trumpets 1- 4</a:t>
            </a:r>
          </a:p>
        </p:txBody>
      </p:sp>
      <p:sp>
        <p:nvSpPr>
          <p:cNvPr id="107" name="Text Box 39">
            <a:extLst>
              <a:ext uri="{FF2B5EF4-FFF2-40B4-BE49-F238E27FC236}">
                <a16:creationId xmlns:a16="http://schemas.microsoft.com/office/drawing/2014/main" id="{05D47A39-0E99-4596-9D4B-7B72EB3D9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551" y="6296456"/>
            <a:ext cx="1718854" cy="46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</p:txBody>
      </p:sp>
      <p:sp>
        <p:nvSpPr>
          <p:cNvPr id="108" name="Text Box 41">
            <a:extLst>
              <a:ext uri="{FF2B5EF4-FFF2-40B4-BE49-F238E27FC236}">
                <a16:creationId xmlns:a16="http://schemas.microsoft.com/office/drawing/2014/main" id="{18FFF1CC-C29F-459E-A99A-3403CDBBC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081" y="5860703"/>
            <a:ext cx="1563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83" grpId="0"/>
      <p:bldP spid="106" grpId="0"/>
      <p:bldP spid="107" grpId="0"/>
      <p:bldP spid="1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5792788"/>
            <a:ext cx="9144000" cy="1065212"/>
          </a:xfrm>
          <a:prstGeom prst="rect">
            <a:avLst/>
          </a:prstGeom>
          <a:gradFill rotWithShape="1">
            <a:gsLst>
              <a:gs pos="0">
                <a:srgbClr val="FFFFBD"/>
              </a:gs>
              <a:gs pos="100000">
                <a:srgbClr val="76765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723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33009" t="12094" r="38345" b="15341"/>
          <a:stretch>
            <a:fillRect/>
          </a:stretch>
        </p:blipFill>
        <p:spPr bwMode="auto">
          <a:xfrm>
            <a:off x="0" y="930275"/>
            <a:ext cx="9144000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971550"/>
          </a:xfrm>
          <a:prstGeom prst="rect">
            <a:avLst/>
          </a:prstGeom>
          <a:gradFill rotWithShape="1">
            <a:gsLst>
              <a:gs pos="0">
                <a:srgbClr val="767657"/>
              </a:gs>
              <a:gs pos="100000">
                <a:srgbClr val="FFFF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6645275" y="2306638"/>
            <a:ext cx="9429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700" b="1" dirty="0">
                <a:solidFill>
                  <a:srgbClr val="FF0000"/>
                </a:solidFill>
                <a:latin typeface="Arial Narrow" pitchFamily="34" charset="0"/>
              </a:rPr>
              <a:t>9:13-21</a:t>
            </a:r>
          </a:p>
        </p:txBody>
      </p:sp>
      <p:sp>
        <p:nvSpPr>
          <p:cNvPr id="30726" name="Text Box 23"/>
          <p:cNvSpPr txBox="1">
            <a:spLocks noChangeArrowheads="1"/>
          </p:cNvSpPr>
          <p:nvPr/>
        </p:nvSpPr>
        <p:spPr bwMode="auto">
          <a:xfrm>
            <a:off x="6556375" y="6292850"/>
            <a:ext cx="242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80808"/>
                </a:solidFill>
              </a:rPr>
              <a:t>TTG Bible Class 2008</a:t>
            </a:r>
          </a:p>
        </p:txBody>
      </p:sp>
      <p:pic>
        <p:nvPicPr>
          <p:cNvPr id="30727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3059113"/>
            <a:ext cx="1812925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0"/>
            <a:ext cx="91440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07963" y="6334125"/>
            <a:ext cx="31099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rgbClr val="000000"/>
                </a:solidFill>
              </a:rPr>
              <a:t>Winfield  Bible School  2008</a:t>
            </a:r>
          </a:p>
        </p:txBody>
      </p:sp>
      <p:pic>
        <p:nvPicPr>
          <p:cNvPr id="30733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47298" y="5786438"/>
            <a:ext cx="91440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9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268288" y="5249863"/>
            <a:ext cx="589597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0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1276350" y="3689350"/>
            <a:ext cx="5076825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1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1055688" y="1308100"/>
            <a:ext cx="5076825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2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5880100" y="2333625"/>
            <a:ext cx="552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3" name="Picture 2" descr="Rev%20Scroll"/>
          <p:cNvPicPr>
            <a:picLocks noChangeAspect="1" noChangeArrowheads="1"/>
          </p:cNvPicPr>
          <p:nvPr/>
        </p:nvPicPr>
        <p:blipFill>
          <a:blip r:embed="rId5" cstate="print"/>
          <a:srcRect l="62814" t="46887" r="19128" b="47433"/>
          <a:stretch>
            <a:fillRect/>
          </a:stretch>
        </p:blipFill>
        <p:spPr bwMode="auto">
          <a:xfrm>
            <a:off x="5699125" y="3240088"/>
            <a:ext cx="906463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47433" t="62814" r="46887" b="19128"/>
          <a:stretch>
            <a:fillRect/>
          </a:stretch>
        </p:blipFill>
        <p:spPr bwMode="auto">
          <a:xfrm>
            <a:off x="0" y="1072055"/>
            <a:ext cx="8292662" cy="25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8844459" y="6574219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211301" y="6192673"/>
            <a:ext cx="545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2</a:t>
            </a:r>
          </a:p>
        </p:txBody>
      </p:sp>
      <p:pic>
        <p:nvPicPr>
          <p:cNvPr id="32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0616" t="62814" r="48248" b="24973"/>
          <a:stretch>
            <a:fillRect/>
          </a:stretch>
        </p:blipFill>
        <p:spPr bwMode="auto">
          <a:xfrm>
            <a:off x="6621517" y="5408065"/>
            <a:ext cx="977462" cy="4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0616" t="62814" r="48248" b="24973"/>
          <a:stretch>
            <a:fillRect/>
          </a:stretch>
        </p:blipFill>
        <p:spPr bwMode="auto">
          <a:xfrm>
            <a:off x="7173311" y="5423830"/>
            <a:ext cx="977462" cy="45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 descr="Rev%20Scroll"/>
          <p:cNvPicPr>
            <a:picLocks noChangeAspect="1" noChangeArrowheads="1"/>
          </p:cNvPicPr>
          <p:nvPr/>
        </p:nvPicPr>
        <p:blipFill>
          <a:blip r:embed="rId4" cstate="print"/>
          <a:srcRect l="51063" t="62814" r="47707" b="26813"/>
          <a:stretch>
            <a:fillRect/>
          </a:stretch>
        </p:blipFill>
        <p:spPr bwMode="auto">
          <a:xfrm>
            <a:off x="6448096" y="5218332"/>
            <a:ext cx="1277007" cy="488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6661042" y="5223257"/>
            <a:ext cx="9429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700" b="1" dirty="0">
                <a:solidFill>
                  <a:srgbClr val="FF0000"/>
                </a:solidFill>
                <a:latin typeface="Arial Narrow" pitchFamily="34" charset="0"/>
              </a:rPr>
              <a:t>11:1-14</a:t>
            </a:r>
          </a:p>
        </p:txBody>
      </p:sp>
      <p:pic>
        <p:nvPicPr>
          <p:cNvPr id="36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2796" r="38345" b="15341"/>
          <a:stretch>
            <a:fillRect/>
          </a:stretch>
        </p:blipFill>
        <p:spPr bwMode="auto">
          <a:xfrm>
            <a:off x="7598979" y="1434662"/>
            <a:ext cx="1545021" cy="4831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583212" y="1340071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8308426" y="898636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8634252" y="940674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26520" y="15766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39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893267" y="1334816"/>
            <a:ext cx="394138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WordArt 6"/>
          <p:cNvSpPr>
            <a:spLocks noChangeArrowheads="1" noChangeShapeType="1" noTextEdit="1"/>
          </p:cNvSpPr>
          <p:nvPr/>
        </p:nvSpPr>
        <p:spPr bwMode="auto">
          <a:xfrm>
            <a:off x="1040535" y="425668"/>
            <a:ext cx="7157536" cy="13873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</a:rPr>
              <a:t>“I will give power unto</a:t>
            </a:r>
          </a:p>
          <a:p>
            <a:pPr algn="ctr">
              <a:defRPr/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/>
              </a:rPr>
              <a:t> my two witnesses”</a:t>
            </a:r>
          </a:p>
        </p:txBody>
      </p:sp>
      <p:pic>
        <p:nvPicPr>
          <p:cNvPr id="40" name="Picture 3" descr="Rev%20Scroll"/>
          <p:cNvPicPr>
            <a:picLocks noChangeAspect="1" noChangeArrowheads="1"/>
          </p:cNvPicPr>
          <p:nvPr/>
        </p:nvPicPr>
        <p:blipFill>
          <a:blip r:embed="rId3" cstate="print"/>
          <a:srcRect l="56815" t="16079" r="41951" b="74775"/>
          <a:stretch>
            <a:fillRect/>
          </a:stretch>
        </p:blipFill>
        <p:spPr bwMode="auto">
          <a:xfrm>
            <a:off x="7672549" y="5969878"/>
            <a:ext cx="509753" cy="56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6" descr="Taking_of_the_Bastil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13885" y="1734208"/>
            <a:ext cx="6829996" cy="504496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51" name="Picture 50" descr="Rev.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700" y="94597"/>
            <a:ext cx="5200650" cy="665304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Rectangle 42"/>
          <p:cNvSpPr>
            <a:spLocks noChangeArrowheads="1"/>
          </p:cNvSpPr>
          <p:nvPr/>
        </p:nvSpPr>
        <p:spPr bwMode="auto">
          <a:xfrm>
            <a:off x="2941946" y="6264321"/>
            <a:ext cx="1095375" cy="12542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1789421" y="6366572"/>
            <a:ext cx="41910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818121" y="6384137"/>
            <a:ext cx="1219200" cy="10918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321405" y="5858750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Speak out!</a:t>
            </a:r>
          </a:p>
        </p:txBody>
      </p:sp>
      <p:sp>
        <p:nvSpPr>
          <p:cNvPr id="74" name="Rectangle 34"/>
          <p:cNvSpPr>
            <a:spLocks noChangeArrowheads="1"/>
          </p:cNvSpPr>
          <p:nvPr/>
        </p:nvSpPr>
        <p:spPr bwMode="auto">
          <a:xfrm>
            <a:off x="1655379" y="283780"/>
            <a:ext cx="2392459" cy="3547240"/>
          </a:xfrm>
          <a:prstGeom prst="rect">
            <a:avLst/>
          </a:prstGeom>
          <a:solidFill>
            <a:schemeClr val="tx1">
              <a:alpha val="98824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3" name="Oval 64"/>
          <p:cNvSpPr>
            <a:spLocks noChangeArrowheads="1"/>
          </p:cNvSpPr>
          <p:nvPr/>
        </p:nvSpPr>
        <p:spPr bwMode="auto">
          <a:xfrm>
            <a:off x="1745919" y="6553640"/>
            <a:ext cx="504825" cy="2000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Rectangle 45"/>
          <p:cNvSpPr>
            <a:spLocks noChangeArrowheads="1"/>
          </p:cNvSpPr>
          <p:nvPr/>
        </p:nvSpPr>
        <p:spPr bwMode="auto">
          <a:xfrm>
            <a:off x="5441300" y="4303451"/>
            <a:ext cx="154305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58338" y="347023"/>
            <a:ext cx="985837" cy="623888"/>
            <a:chOff x="4425" y="210"/>
            <a:chExt cx="621" cy="393"/>
          </a:xfrm>
        </p:grpSpPr>
        <p:sp>
          <p:nvSpPr>
            <p:cNvPr id="77" name="Text Box 47"/>
            <p:cNvSpPr txBox="1">
              <a:spLocks noChangeArrowheads="1"/>
            </p:cNvSpPr>
            <p:nvPr/>
          </p:nvSpPr>
          <p:spPr bwMode="auto">
            <a:xfrm>
              <a:off x="4460" y="262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Fight!</a:t>
              </a:r>
            </a:p>
          </p:txBody>
        </p:sp>
        <p:sp>
          <p:nvSpPr>
            <p:cNvPr id="78" name="AutoShape 52"/>
            <p:cNvSpPr>
              <a:spLocks/>
            </p:cNvSpPr>
            <p:nvPr/>
          </p:nvSpPr>
          <p:spPr bwMode="auto">
            <a:xfrm>
              <a:off x="4425" y="210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059925" y="1051874"/>
            <a:ext cx="1420813" cy="677863"/>
            <a:chOff x="4426" y="654"/>
            <a:chExt cx="895" cy="427"/>
          </a:xfrm>
        </p:grpSpPr>
        <p:sp>
          <p:nvSpPr>
            <p:cNvPr id="80" name="Text Box 48"/>
            <p:cNvSpPr txBox="1">
              <a:spLocks noChangeArrowheads="1"/>
            </p:cNvSpPr>
            <p:nvPr/>
          </p:nvSpPr>
          <p:spPr bwMode="auto">
            <a:xfrm>
              <a:off x="4460" y="654"/>
              <a:ext cx="86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Take away peace!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4426" y="688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7059925" y="1911862"/>
            <a:ext cx="868363" cy="623888"/>
            <a:chOff x="4426" y="1156"/>
            <a:chExt cx="547" cy="393"/>
          </a:xfrm>
        </p:grpSpPr>
        <p:sp>
          <p:nvSpPr>
            <p:cNvPr id="83" name="Text Box 49"/>
            <p:cNvSpPr txBox="1">
              <a:spLocks noChangeArrowheads="1"/>
            </p:cNvSpPr>
            <p:nvPr/>
          </p:nvSpPr>
          <p:spPr bwMode="auto">
            <a:xfrm>
              <a:off x="4460" y="1215"/>
              <a:ext cx="5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Killed!</a:t>
              </a:r>
            </a:p>
          </p:txBody>
        </p:sp>
        <p:sp>
          <p:nvSpPr>
            <p:cNvPr id="84" name="AutoShape 54"/>
            <p:cNvSpPr>
              <a:spLocks/>
            </p:cNvSpPr>
            <p:nvPr/>
          </p:nvSpPr>
          <p:spPr bwMode="auto">
            <a:xfrm>
              <a:off x="4426" y="1156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5" name="Oval 65"/>
          <p:cNvSpPr>
            <a:spLocks noChangeArrowheads="1"/>
          </p:cNvSpPr>
          <p:nvPr/>
        </p:nvSpPr>
        <p:spPr bwMode="auto">
          <a:xfrm>
            <a:off x="4687408" y="2026945"/>
            <a:ext cx="542925" cy="2190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66"/>
          <p:cNvSpPr>
            <a:spLocks noChangeArrowheads="1"/>
          </p:cNvSpPr>
          <p:nvPr/>
        </p:nvSpPr>
        <p:spPr bwMode="auto">
          <a:xfrm>
            <a:off x="5691827" y="3767777"/>
            <a:ext cx="1266825" cy="2476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Oval 67"/>
          <p:cNvSpPr>
            <a:spLocks noChangeArrowheads="1"/>
          </p:cNvSpPr>
          <p:nvPr/>
        </p:nvSpPr>
        <p:spPr bwMode="auto">
          <a:xfrm>
            <a:off x="5844227" y="4384686"/>
            <a:ext cx="1104900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Oval 68"/>
          <p:cNvSpPr>
            <a:spLocks noChangeArrowheads="1"/>
          </p:cNvSpPr>
          <p:nvPr/>
        </p:nvSpPr>
        <p:spPr bwMode="auto">
          <a:xfrm>
            <a:off x="4625027" y="4490569"/>
            <a:ext cx="866775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Oval 69"/>
          <p:cNvSpPr>
            <a:spLocks noChangeArrowheads="1"/>
          </p:cNvSpPr>
          <p:nvPr/>
        </p:nvSpPr>
        <p:spPr bwMode="auto">
          <a:xfrm>
            <a:off x="4673760" y="3911760"/>
            <a:ext cx="866775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1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7888927" y="3733161"/>
            <a:ext cx="1117600" cy="29686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5" name="Line 73"/>
          <p:cNvSpPr>
            <a:spLocks noChangeShapeType="1"/>
          </p:cNvSpPr>
          <p:nvPr/>
        </p:nvSpPr>
        <p:spPr bwMode="auto">
          <a:xfrm flipV="1">
            <a:off x="7163440" y="5541323"/>
            <a:ext cx="833437" cy="8842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96" name="AutoShape 75"/>
          <p:cNvSpPr>
            <a:spLocks/>
          </p:cNvSpPr>
          <p:nvPr/>
        </p:nvSpPr>
        <p:spPr bwMode="auto">
          <a:xfrm>
            <a:off x="7028171" y="6075054"/>
            <a:ext cx="88900" cy="669925"/>
          </a:xfrm>
          <a:prstGeom prst="rightBrace">
            <a:avLst>
              <a:gd name="adj1" fmla="val 62798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1815153" y="341195"/>
            <a:ext cx="2224586" cy="34801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5" name="Group 75"/>
          <p:cNvGrpSpPr/>
          <p:nvPr/>
        </p:nvGrpSpPr>
        <p:grpSpPr>
          <a:xfrm>
            <a:off x="1819597" y="4636452"/>
            <a:ext cx="1684865" cy="935008"/>
            <a:chOff x="1808964" y="4636452"/>
            <a:chExt cx="1684865" cy="935008"/>
          </a:xfrm>
        </p:grpSpPr>
        <p:sp>
          <p:nvSpPr>
            <p:cNvPr id="48" name="Rectangle 42"/>
            <p:cNvSpPr>
              <a:spLocks noChangeArrowheads="1"/>
            </p:cNvSpPr>
            <p:nvPr/>
          </p:nvSpPr>
          <p:spPr bwMode="auto">
            <a:xfrm>
              <a:off x="2698555" y="4636452"/>
              <a:ext cx="795274" cy="120588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Rectangle 42"/>
            <p:cNvSpPr>
              <a:spLocks noChangeArrowheads="1"/>
            </p:cNvSpPr>
            <p:nvPr/>
          </p:nvSpPr>
          <p:spPr bwMode="auto">
            <a:xfrm>
              <a:off x="1808964" y="5437438"/>
              <a:ext cx="668422" cy="134022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42"/>
            <p:cNvSpPr>
              <a:spLocks noChangeArrowheads="1"/>
            </p:cNvSpPr>
            <p:nvPr/>
          </p:nvSpPr>
          <p:spPr bwMode="auto">
            <a:xfrm>
              <a:off x="2496535" y="4764042"/>
              <a:ext cx="363622" cy="126935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1786270" y="4253023"/>
            <a:ext cx="2264735" cy="1446028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Text Box 35"/>
          <p:cNvSpPr txBox="1">
            <a:spLocks noChangeArrowheads="1"/>
          </p:cNvSpPr>
          <p:nvPr/>
        </p:nvSpPr>
        <p:spPr bwMode="auto">
          <a:xfrm>
            <a:off x="324010" y="4866795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Measured!</a:t>
            </a:r>
          </a:p>
        </p:txBody>
      </p:sp>
      <p:sp>
        <p:nvSpPr>
          <p:cNvPr id="99" name="Rectangle 36"/>
          <p:cNvSpPr>
            <a:spLocks noChangeArrowheads="1"/>
          </p:cNvSpPr>
          <p:nvPr/>
        </p:nvSpPr>
        <p:spPr bwMode="auto">
          <a:xfrm>
            <a:off x="2189471" y="5555838"/>
            <a:ext cx="1619250" cy="130991"/>
          </a:xfrm>
          <a:prstGeom prst="rect">
            <a:avLst/>
          </a:prstGeom>
          <a:solidFill>
            <a:srgbClr val="CC6600">
              <a:alpha val="30196"/>
            </a:srgbClr>
          </a:solidFill>
          <a:ln w="1905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" name="Rectangle 37"/>
          <p:cNvSpPr>
            <a:spLocks noChangeArrowheads="1"/>
          </p:cNvSpPr>
          <p:nvPr/>
        </p:nvSpPr>
        <p:spPr bwMode="auto">
          <a:xfrm>
            <a:off x="2094221" y="4630846"/>
            <a:ext cx="600075" cy="120319"/>
          </a:xfrm>
          <a:prstGeom prst="rect">
            <a:avLst/>
          </a:prstGeom>
          <a:solidFill>
            <a:srgbClr val="CC6600">
              <a:alpha val="30196"/>
            </a:srgbClr>
          </a:solidFill>
          <a:ln w="1905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Line 38"/>
          <p:cNvSpPr>
            <a:spLocks noChangeShapeType="1"/>
          </p:cNvSpPr>
          <p:nvPr/>
        </p:nvSpPr>
        <p:spPr bwMode="auto">
          <a:xfrm flipV="1">
            <a:off x="1532246" y="4708855"/>
            <a:ext cx="561975" cy="285750"/>
          </a:xfrm>
          <a:prstGeom prst="line">
            <a:avLst/>
          </a:prstGeom>
          <a:noFill/>
          <a:ln w="1905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102" name="Line 39"/>
          <p:cNvSpPr>
            <a:spLocks noChangeShapeType="1"/>
          </p:cNvSpPr>
          <p:nvPr/>
        </p:nvSpPr>
        <p:spPr bwMode="auto">
          <a:xfrm>
            <a:off x="1532246" y="5057295"/>
            <a:ext cx="647700" cy="561975"/>
          </a:xfrm>
          <a:prstGeom prst="line">
            <a:avLst/>
          </a:prstGeom>
          <a:noFill/>
          <a:ln w="1905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103" name="Rectangle 42"/>
          <p:cNvSpPr>
            <a:spLocks noChangeArrowheads="1"/>
          </p:cNvSpPr>
          <p:nvPr/>
        </p:nvSpPr>
        <p:spPr bwMode="auto">
          <a:xfrm>
            <a:off x="1977927" y="5791408"/>
            <a:ext cx="1360696" cy="122302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" name="Rectangle 42"/>
          <p:cNvSpPr>
            <a:spLocks noChangeArrowheads="1"/>
          </p:cNvSpPr>
          <p:nvPr/>
        </p:nvSpPr>
        <p:spPr bwMode="auto">
          <a:xfrm>
            <a:off x="2924355" y="5917930"/>
            <a:ext cx="1110105" cy="111935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1808671" y="6027197"/>
            <a:ext cx="2228491" cy="114810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" name="Oval 64"/>
          <p:cNvSpPr>
            <a:spLocks noChangeArrowheads="1"/>
          </p:cNvSpPr>
          <p:nvPr/>
        </p:nvSpPr>
        <p:spPr bwMode="auto">
          <a:xfrm>
            <a:off x="2954609" y="6438026"/>
            <a:ext cx="1160191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7" name="Picture 13" descr="KINGDOM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759" y="690232"/>
            <a:ext cx="3773487" cy="2754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95250" y="266700"/>
            <a:ext cx="4572000" cy="3630613"/>
            <a:chOff x="72" y="165"/>
            <a:chExt cx="2880" cy="2287"/>
          </a:xfrm>
        </p:grpSpPr>
        <p:sp>
          <p:nvSpPr>
            <p:cNvPr id="110" name="Line 4"/>
            <p:cNvSpPr>
              <a:spLocks noChangeShapeType="1"/>
            </p:cNvSpPr>
            <p:nvPr/>
          </p:nvSpPr>
          <p:spPr bwMode="auto">
            <a:xfrm>
              <a:off x="1116" y="2413"/>
              <a:ext cx="1408" cy="0"/>
            </a:xfrm>
            <a:prstGeom prst="line">
              <a:avLst/>
            </a:prstGeom>
            <a:noFill/>
            <a:ln w="57150">
              <a:solidFill>
                <a:srgbClr val="ECE9FB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11" name="Line 5"/>
            <p:cNvSpPr>
              <a:spLocks noChangeShapeType="1"/>
            </p:cNvSpPr>
            <p:nvPr/>
          </p:nvSpPr>
          <p:spPr bwMode="auto">
            <a:xfrm>
              <a:off x="1116" y="182"/>
              <a:ext cx="1408" cy="0"/>
            </a:xfrm>
            <a:prstGeom prst="line">
              <a:avLst/>
            </a:prstGeom>
            <a:noFill/>
            <a:ln w="57150">
              <a:solidFill>
                <a:srgbClr val="ECE9FB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12" name="Line 6"/>
            <p:cNvSpPr>
              <a:spLocks noChangeShapeType="1"/>
            </p:cNvSpPr>
            <p:nvPr/>
          </p:nvSpPr>
          <p:spPr bwMode="auto">
            <a:xfrm>
              <a:off x="1124" y="174"/>
              <a:ext cx="0" cy="2249"/>
            </a:xfrm>
            <a:prstGeom prst="line">
              <a:avLst/>
            </a:prstGeom>
            <a:noFill/>
            <a:ln w="57150">
              <a:solidFill>
                <a:srgbClr val="ECE9FB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13" name="Line 7"/>
            <p:cNvSpPr>
              <a:spLocks noChangeShapeType="1"/>
            </p:cNvSpPr>
            <p:nvPr/>
          </p:nvSpPr>
          <p:spPr bwMode="auto">
            <a:xfrm>
              <a:off x="2523" y="203"/>
              <a:ext cx="0" cy="2249"/>
            </a:xfrm>
            <a:prstGeom prst="line">
              <a:avLst/>
            </a:prstGeom>
            <a:noFill/>
            <a:ln w="57150">
              <a:solidFill>
                <a:srgbClr val="ECE9FB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14" name="Rectangle 11"/>
            <p:cNvSpPr>
              <a:spLocks noChangeArrowheads="1"/>
            </p:cNvSpPr>
            <p:nvPr/>
          </p:nvSpPr>
          <p:spPr bwMode="auto">
            <a:xfrm>
              <a:off x="942" y="165"/>
              <a:ext cx="1572" cy="2249"/>
            </a:xfrm>
            <a:prstGeom prst="rect">
              <a:avLst/>
            </a:prstGeom>
            <a:solidFill>
              <a:srgbClr val="F0EDF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5" name="Picture 49" descr="G-R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2" y="180"/>
              <a:ext cx="2880" cy="224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1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1148" y="399"/>
              <a:ext cx="1444" cy="6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AU" sz="4400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John Calvin</a:t>
              </a:r>
            </a:p>
            <a:p>
              <a:pPr algn="ctr"/>
              <a:r>
                <a:rPr lang="en-AU" sz="4400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(1509-1564)</a:t>
              </a:r>
            </a:p>
            <a:p>
              <a:pPr algn="ctr"/>
              <a:r>
                <a:rPr lang="en-AU" sz="4400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~Presbyterian~</a:t>
              </a:r>
            </a:p>
          </p:txBody>
        </p:sp>
        <p:pic>
          <p:nvPicPr>
            <p:cNvPr id="117" name="Picture 5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98" y="265"/>
              <a:ext cx="620" cy="94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18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174" y="1290"/>
              <a:ext cx="2544" cy="3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AU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'Some persons think as too severe </a:t>
              </a:r>
            </a:p>
            <a:p>
              <a:r>
                <a:rPr lang="en-AU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when we call the Roman pontiff Antichrist...</a:t>
              </a:r>
            </a:p>
          </p:txBody>
        </p:sp>
        <p:sp>
          <p:nvSpPr>
            <p:cNvPr id="119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86" y="1680"/>
              <a:ext cx="2586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AU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I shall briefly show that Pauls words (2Thess. 2)</a:t>
              </a:r>
            </a:p>
            <a:p>
              <a:r>
                <a:rPr lang="en-AU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are not capable of any other interpretation </a:t>
              </a:r>
            </a:p>
            <a:p>
              <a:r>
                <a:rPr lang="en-AU" sz="14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than that which applies them to the Papacy.' </a:t>
              </a:r>
            </a:p>
          </p:txBody>
        </p:sp>
      </p:grpSp>
      <p:grpSp>
        <p:nvGrpSpPr>
          <p:cNvPr id="7" name="Group 80"/>
          <p:cNvGrpSpPr>
            <a:grpSpLocks/>
          </p:cNvGrpSpPr>
          <p:nvPr/>
        </p:nvGrpSpPr>
        <p:grpSpPr bwMode="auto">
          <a:xfrm>
            <a:off x="95250" y="304800"/>
            <a:ext cx="4610100" cy="3617913"/>
            <a:chOff x="68" y="175"/>
            <a:chExt cx="2904" cy="2279"/>
          </a:xfrm>
        </p:grpSpPr>
        <p:pic>
          <p:nvPicPr>
            <p:cNvPr id="121" name="Picture 81" descr="G-R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" y="175"/>
              <a:ext cx="2875" cy="2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2" name="WordArt 82"/>
            <p:cNvSpPr>
              <a:spLocks noChangeArrowheads="1" noChangeShapeType="1" noTextEdit="1"/>
            </p:cNvSpPr>
            <p:nvPr/>
          </p:nvSpPr>
          <p:spPr bwMode="auto">
            <a:xfrm>
              <a:off x="1086" y="343"/>
              <a:ext cx="1722" cy="6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AU" sz="4400" kern="10" dirty="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Cotton Mather</a:t>
              </a:r>
            </a:p>
            <a:p>
              <a:pPr algn="ctr"/>
              <a:r>
                <a:rPr lang="en-AU" sz="4400" kern="10" dirty="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(1663-1728)</a:t>
              </a:r>
            </a:p>
            <a:p>
              <a:pPr algn="ctr"/>
              <a:r>
                <a:rPr lang="en-AU" sz="4400" kern="10" dirty="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effectLst>
                    <a:outerShdw dist="35921" dir="8100000" algn="ctr" rotWithShape="0">
                      <a:schemeClr val="tx1"/>
                    </a:outerShdw>
                  </a:effectLst>
                  <a:latin typeface="Cooper Black"/>
                </a:rPr>
                <a:t>~Congregationalist~</a:t>
              </a:r>
            </a:p>
          </p:txBody>
        </p:sp>
        <p:pic>
          <p:nvPicPr>
            <p:cNvPr id="123" name="Picture 83" descr="cotton mather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0" y="204"/>
              <a:ext cx="760" cy="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4" name="WordArt 84"/>
            <p:cNvSpPr>
              <a:spLocks noChangeArrowheads="1" noChangeShapeType="1" noTextEdit="1"/>
            </p:cNvSpPr>
            <p:nvPr/>
          </p:nvSpPr>
          <p:spPr bwMode="auto">
            <a:xfrm>
              <a:off x="150" y="1219"/>
              <a:ext cx="2704" cy="67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AU" sz="9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'The oracles of God foretold the rising of an</a:t>
              </a:r>
            </a:p>
            <a:p>
              <a:r>
                <a:rPr lang="en-AU" sz="9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 Antichrist in the Christian Church; and in </a:t>
              </a:r>
            </a:p>
            <a:p>
              <a:r>
                <a:rPr lang="en-AU" sz="9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the pope of Rome all the characteristics of </a:t>
              </a:r>
            </a:p>
            <a:p>
              <a:r>
                <a:rPr lang="en-AU" sz="9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that Antichrist are so </a:t>
              </a:r>
              <a:r>
                <a:rPr lang="en-AU" sz="9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marvelously</a:t>
              </a:r>
              <a:r>
                <a:rPr lang="en-AU" sz="9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 answered,</a:t>
              </a:r>
            </a:p>
          </p:txBody>
        </p:sp>
        <p:sp>
          <p:nvSpPr>
            <p:cNvPr id="125" name="WordArt 85"/>
            <p:cNvSpPr>
              <a:spLocks noChangeArrowheads="1" noChangeShapeType="1" noTextEdit="1"/>
            </p:cNvSpPr>
            <p:nvPr/>
          </p:nvSpPr>
          <p:spPr bwMode="auto">
            <a:xfrm>
              <a:off x="142" y="1963"/>
              <a:ext cx="2704" cy="32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AU" sz="9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that if any who read the Scriptures do not see</a:t>
              </a:r>
            </a:p>
            <a:p>
              <a:r>
                <a:rPr lang="en-AU" sz="9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it, there is a marvelous blindness upon them.'</a:t>
              </a:r>
            </a:p>
          </p:txBody>
        </p:sp>
        <p:sp>
          <p:nvSpPr>
            <p:cNvPr id="126" name="Text Box 86"/>
            <p:cNvSpPr txBox="1">
              <a:spLocks noChangeArrowheads="1"/>
            </p:cNvSpPr>
            <p:nvPr/>
          </p:nvSpPr>
          <p:spPr bwMode="auto">
            <a:xfrm>
              <a:off x="2020" y="2281"/>
              <a:ext cx="95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>
                  <a:solidFill>
                    <a:schemeClr val="folHlink"/>
                  </a:solidFill>
                  <a:latin typeface="Times New Roman" pitchFamily="18" charset="0"/>
                </a:rPr>
                <a:t>The Fall of Babylon</a:t>
              </a:r>
            </a:p>
          </p:txBody>
        </p:sp>
      </p:grpSp>
      <p:pic>
        <p:nvPicPr>
          <p:cNvPr id="127" name="Picture 81" descr="G-RBLU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847" y="1875178"/>
            <a:ext cx="4564063" cy="200025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9" name="Text Box 89"/>
          <p:cNvSpPr txBox="1">
            <a:spLocks noChangeArrowheads="1"/>
          </p:cNvSpPr>
          <p:nvPr/>
        </p:nvSpPr>
        <p:spPr bwMode="auto">
          <a:xfrm>
            <a:off x="573350" y="2081215"/>
            <a:ext cx="38385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dirty="0"/>
              <a:t>How can those holding religious error or those who are not religious at all, be called </a:t>
            </a:r>
            <a:r>
              <a:rPr lang="en-AU" u="sng" dirty="0"/>
              <a:t>my</a:t>
            </a:r>
            <a:r>
              <a:rPr lang="en-AU" dirty="0"/>
              <a:t> witnesses?</a:t>
            </a:r>
          </a:p>
          <a:p>
            <a:pPr>
              <a:spcBef>
                <a:spcPct val="50000"/>
              </a:spcBef>
            </a:pPr>
            <a:r>
              <a:rPr lang="en-AU" dirty="0"/>
              <a:t>And why are they called olive trees and </a:t>
            </a:r>
            <a:r>
              <a:rPr lang="en-AU" dirty="0" err="1"/>
              <a:t>lampstands</a:t>
            </a:r>
            <a:r>
              <a:rPr lang="en-AU" dirty="0"/>
              <a:t>?</a:t>
            </a:r>
          </a:p>
        </p:txBody>
      </p:sp>
      <p:sp>
        <p:nvSpPr>
          <p:cNvPr id="128" name="WordArt 88"/>
          <p:cNvSpPr>
            <a:spLocks noChangeArrowheads="1" noChangeShapeType="1" noTextEdit="1"/>
          </p:cNvSpPr>
          <p:nvPr/>
        </p:nvSpPr>
        <p:spPr bwMode="auto">
          <a:xfrm>
            <a:off x="174292" y="1935495"/>
            <a:ext cx="2762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ooper Black"/>
              </a:rPr>
              <a:t>?</a:t>
            </a:r>
          </a:p>
        </p:txBody>
      </p: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7040875" y="4541198"/>
            <a:ext cx="985838" cy="915988"/>
            <a:chOff x="4414" y="2852"/>
            <a:chExt cx="621" cy="577"/>
          </a:xfrm>
        </p:grpSpPr>
        <p:sp>
          <p:nvSpPr>
            <p:cNvPr id="94" name="AutoShape 55"/>
            <p:cNvSpPr>
              <a:spLocks/>
            </p:cNvSpPr>
            <p:nvPr/>
          </p:nvSpPr>
          <p:spPr bwMode="auto">
            <a:xfrm>
              <a:off x="4427" y="2924"/>
              <a:ext cx="40" cy="393"/>
            </a:xfrm>
            <a:prstGeom prst="rightBrace">
              <a:avLst>
                <a:gd name="adj1" fmla="val 8187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50"/>
            <p:cNvSpPr txBox="1">
              <a:spLocks noChangeArrowheads="1"/>
            </p:cNvSpPr>
            <p:nvPr/>
          </p:nvSpPr>
          <p:spPr bwMode="auto">
            <a:xfrm>
              <a:off x="4414" y="2852"/>
              <a:ext cx="621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Come back to life!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094478" y="1608084"/>
            <a:ext cx="136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>
                <a:solidFill>
                  <a:srgbClr val="FF0000"/>
                </a:solidFill>
              </a:rPr>
              <a:t>Psa. 72:6-7</a:t>
            </a:r>
          </a:p>
        </p:txBody>
      </p:sp>
      <p:sp>
        <p:nvSpPr>
          <p:cNvPr id="71" name="Rectangle 7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/>
      <p:bldP spid="74" grpId="0" animBg="1"/>
      <p:bldP spid="73" grpId="0" animBg="1"/>
      <p:bldP spid="75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52" grpId="0" animBg="1"/>
      <p:bldP spid="98" grpId="0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29" grpId="0"/>
      <p:bldP spid="128" grpId="0" animBg="1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48C6FCBB-9E15-49F4-95A8-BE8648772A69}"/>
              </a:ext>
            </a:extLst>
          </p:cNvPr>
          <p:cNvGrpSpPr/>
          <p:nvPr/>
        </p:nvGrpSpPr>
        <p:grpSpPr>
          <a:xfrm>
            <a:off x="-872208" y="-171400"/>
            <a:ext cx="10187659" cy="7153225"/>
            <a:chOff x="-872208" y="-171400"/>
            <a:chExt cx="10187659" cy="71532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396"/>
            <a:stretch/>
          </p:blipFill>
          <p:spPr>
            <a:xfrm>
              <a:off x="1898194" y="-28575"/>
              <a:ext cx="7282318" cy="688462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294"/>
            <a:stretch/>
          </p:blipFill>
          <p:spPr>
            <a:xfrm flipH="1">
              <a:off x="-872208" y="-171400"/>
              <a:ext cx="2995936" cy="71287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86" t="81247" r="44234"/>
            <a:stretch/>
          </p:blipFill>
          <p:spPr>
            <a:xfrm flipH="1">
              <a:off x="5220072" y="5145032"/>
              <a:ext cx="4095378" cy="17014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" t="81247" r="44233"/>
            <a:stretch/>
          </p:blipFill>
          <p:spPr>
            <a:xfrm>
              <a:off x="-108520" y="5097406"/>
              <a:ext cx="6192688" cy="188441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11" t="62744" r="40447" b="23761"/>
            <a:stretch/>
          </p:blipFill>
          <p:spPr>
            <a:xfrm>
              <a:off x="6907721" y="4377283"/>
              <a:ext cx="472591" cy="9239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64" t="83477" r="65571" b="11011"/>
            <a:stretch/>
          </p:blipFill>
          <p:spPr>
            <a:xfrm>
              <a:off x="2524124" y="5071467"/>
              <a:ext cx="1362075" cy="5141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228" t="82092" r="44233" b="12846"/>
            <a:stretch/>
          </p:blipFill>
          <p:spPr>
            <a:xfrm>
              <a:off x="5029200" y="5066134"/>
              <a:ext cx="1270992" cy="47219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68" t="67441" r="20627"/>
            <a:stretch/>
          </p:blipFill>
          <p:spPr>
            <a:xfrm>
              <a:off x="7370787" y="4624561"/>
              <a:ext cx="1944664" cy="198572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29" t="3923" r="25586" b="7058"/>
            <a:stretch/>
          </p:blipFill>
          <p:spPr>
            <a:xfrm flipH="1">
              <a:off x="-41555" y="-131787"/>
              <a:ext cx="4921784" cy="653829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44" t="70062" r="43000" b="16499"/>
            <a:stretch/>
          </p:blipFill>
          <p:spPr>
            <a:xfrm flipV="1">
              <a:off x="-706942" y="5028089"/>
              <a:ext cx="1627784" cy="11150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44" t="63994" r="43000" b="16499"/>
            <a:stretch/>
          </p:blipFill>
          <p:spPr>
            <a:xfrm>
              <a:off x="-669486" y="3897705"/>
              <a:ext cx="1497968" cy="16184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33" name="Straight Connector 32"/>
            <p:cNvCxnSpPr>
              <a:cxnSpLocks/>
            </p:cNvCxnSpPr>
            <p:nvPr/>
          </p:nvCxnSpPr>
          <p:spPr bwMode="auto">
            <a:xfrm flipV="1">
              <a:off x="3390666" y="2981326"/>
              <a:ext cx="790809" cy="84887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4" name="Straight Connector 33"/>
            <p:cNvCxnSpPr>
              <a:cxnSpLocks/>
            </p:cNvCxnSpPr>
            <p:nvPr/>
          </p:nvCxnSpPr>
          <p:spPr bwMode="auto">
            <a:xfrm>
              <a:off x="4860726" y="3058133"/>
              <a:ext cx="432181" cy="74353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5" name="Straight Connector 34"/>
            <p:cNvCxnSpPr>
              <a:cxnSpLocks/>
            </p:cNvCxnSpPr>
            <p:nvPr/>
          </p:nvCxnSpPr>
          <p:spPr bwMode="auto">
            <a:xfrm>
              <a:off x="4731258" y="3078057"/>
              <a:ext cx="176314" cy="72360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6" name="Straight Connector 35"/>
            <p:cNvCxnSpPr>
              <a:cxnSpLocks/>
            </p:cNvCxnSpPr>
            <p:nvPr/>
          </p:nvCxnSpPr>
          <p:spPr bwMode="auto">
            <a:xfrm flipV="1">
              <a:off x="3785788" y="3068961"/>
              <a:ext cx="480643" cy="70863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7" name="Straight Connector 36"/>
            <p:cNvCxnSpPr>
              <a:cxnSpLocks/>
            </p:cNvCxnSpPr>
            <p:nvPr/>
          </p:nvCxnSpPr>
          <p:spPr bwMode="auto">
            <a:xfrm flipV="1">
              <a:off x="4126272" y="3068961"/>
              <a:ext cx="301712" cy="70863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8" name="Straight Connector 37"/>
            <p:cNvCxnSpPr>
              <a:cxnSpLocks/>
              <a:stCxn id="16" idx="0"/>
            </p:cNvCxnSpPr>
            <p:nvPr/>
          </p:nvCxnSpPr>
          <p:spPr bwMode="auto">
            <a:xfrm flipV="1">
              <a:off x="4530515" y="3089653"/>
              <a:ext cx="44461" cy="67139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39" name="Straight Connector 38"/>
            <p:cNvCxnSpPr>
              <a:cxnSpLocks/>
            </p:cNvCxnSpPr>
            <p:nvPr/>
          </p:nvCxnSpPr>
          <p:spPr bwMode="auto">
            <a:xfrm flipH="1" flipV="1">
              <a:off x="4932040" y="2969333"/>
              <a:ext cx="703598" cy="8799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cxnSp>
          <p:nvCxnSpPr>
            <p:cNvPr id="24" name="Straight Connector 23"/>
            <p:cNvCxnSpPr>
              <a:cxnSpLocks/>
            </p:cNvCxnSpPr>
            <p:nvPr/>
          </p:nvCxnSpPr>
          <p:spPr bwMode="auto">
            <a:xfrm flipV="1">
              <a:off x="4893720" y="1745065"/>
              <a:ext cx="1303746" cy="916506"/>
            </a:xfrm>
            <a:prstGeom prst="line">
              <a:avLst/>
            </a:prstGeom>
            <a:solidFill>
              <a:schemeClr val="accent1"/>
            </a:solidFill>
            <a:ln w="101600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3314075" y="3396204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3671318" y="3407731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4038442" y="3396204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4440681" y="3407731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4842920" y="3394311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5203230" y="3404227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83" t="19845" r="41486" b="29872"/>
            <a:stretch/>
          </p:blipFill>
          <p:spPr>
            <a:xfrm>
              <a:off x="5591399" y="3438645"/>
              <a:ext cx="153182" cy="557870"/>
            </a:xfrm>
            <a:prstGeom prst="rect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2"/>
            <a:stretch/>
          </p:blipFill>
          <p:spPr>
            <a:xfrm rot="60000">
              <a:off x="3199436" y="3760825"/>
              <a:ext cx="2610376" cy="296706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210830">
              <a:off x="5709960" y="1430625"/>
              <a:ext cx="748416" cy="608088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233059" flipV="1">
              <a:off x="2445290" y="1558783"/>
              <a:ext cx="748416" cy="608088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19362" flipV="1">
              <a:off x="3009659" y="1518124"/>
              <a:ext cx="748416" cy="608088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016"/>
            <a:stretch/>
          </p:blipFill>
          <p:spPr>
            <a:xfrm rot="5953452" flipH="1" flipV="1">
              <a:off x="2958063" y="1360695"/>
              <a:ext cx="748416" cy="358672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101509" y="412699"/>
              <a:ext cx="8940982" cy="58477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-100" normalizeH="0" baseline="0" noProof="0" dirty="0">
                  <a:ln>
                    <a:noFill/>
                  </a:ln>
                  <a:gradFill>
                    <a:gsLst>
                      <a:gs pos="35000">
                        <a:srgbClr val="FF7333"/>
                      </a:gs>
                      <a:gs pos="11000">
                        <a:srgbClr val="FF3300"/>
                      </a:gs>
                      <a:gs pos="59000">
                        <a:srgbClr val="FFCC66"/>
                      </a:gs>
                      <a:gs pos="89000">
                        <a:srgbClr val="EBFFEB"/>
                      </a:gs>
                    </a:gsLst>
                    <a:lin ang="5400000" scaled="0"/>
                  </a:gradFill>
                  <a:effectLst>
                    <a:outerShdw blurRad="50800" dist="88900" dir="1800000" algn="ctr" rotWithShape="0">
                      <a:srgbClr val="000000"/>
                    </a:outerShdw>
                  </a:effectLst>
                  <a:uLnTx/>
                  <a:uFillTx/>
                  <a:latin typeface="Cooper Black" pitchFamily="18" charset="0"/>
                  <a:ea typeface="+mn-ea"/>
                  <a:cs typeface="Arial"/>
                </a:rPr>
                <a:t> TWO OLIVE TREES 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7910340-D2E2-4C04-8040-732203283747}"/>
                </a:ext>
              </a:extLst>
            </p:cNvPr>
            <p:cNvSpPr/>
            <p:nvPr/>
          </p:nvSpPr>
          <p:spPr>
            <a:xfrm>
              <a:off x="9039" y="29817"/>
              <a:ext cx="9108000" cy="6804000"/>
            </a:xfrm>
            <a:prstGeom prst="rect">
              <a:avLst/>
            </a:prstGeom>
            <a:noFill/>
            <a:ln w="76200" cap="flat" cmpd="sng" algn="ctr">
              <a:solidFill>
                <a:srgbClr val="FFFFFF"/>
              </a:solidFill>
              <a:prstDash val="solid"/>
            </a:ln>
            <a:effectLst>
              <a:glow rad="228600">
                <a:srgbClr val="000000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41" t="25627" r="22913" b="26497"/>
            <a:stretch/>
          </p:blipFill>
          <p:spPr>
            <a:xfrm>
              <a:off x="3941547" y="2535522"/>
              <a:ext cx="1181207" cy="689298"/>
            </a:xfrm>
            <a:prstGeom prst="rect">
              <a:avLst/>
            </a:prstGeom>
          </p:spPr>
        </p:pic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>
              <a:off x="2924663" y="1714117"/>
              <a:ext cx="1156805" cy="912043"/>
            </a:xfrm>
            <a:prstGeom prst="line">
              <a:avLst/>
            </a:prstGeom>
            <a:solidFill>
              <a:schemeClr val="accent1"/>
            </a:solidFill>
            <a:ln w="101600" cap="flat" cmpd="sng" algn="ctr">
              <a:solidFill>
                <a:srgbClr val="FFAB2F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</p:cxn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210830">
              <a:off x="5358017" y="1218333"/>
              <a:ext cx="748416" cy="608088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969309">
              <a:off x="5970174" y="1455542"/>
              <a:ext cx="748416" cy="60808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8CC495F-05EE-4CC8-9DD4-0A31F5598E29}"/>
                </a:ext>
              </a:extLst>
            </p:cNvPr>
            <p:cNvSpPr txBox="1"/>
            <p:nvPr/>
          </p:nvSpPr>
          <p:spPr>
            <a:xfrm>
              <a:off x="2091853" y="944771"/>
              <a:ext cx="4921784" cy="58477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200" b="0" i="0" u="none" strike="noStrike" kern="1200" cap="none" spc="-100" normalizeH="0" baseline="0" noProof="0" dirty="0">
                  <a:ln>
                    <a:noFill/>
                  </a:ln>
                  <a:gradFill>
                    <a:gsLst>
                      <a:gs pos="35000">
                        <a:srgbClr val="FF7333"/>
                      </a:gs>
                      <a:gs pos="11000">
                        <a:srgbClr val="FF3300"/>
                      </a:gs>
                      <a:gs pos="59000">
                        <a:srgbClr val="FFCC66"/>
                      </a:gs>
                      <a:gs pos="89000">
                        <a:srgbClr val="EBFFEB"/>
                      </a:gs>
                    </a:gsLst>
                    <a:lin ang="5400000" scaled="0"/>
                  </a:gradFill>
                  <a:effectLst>
                    <a:outerShdw blurRad="50800" dist="88900" dir="1800000" algn="ctr" rotWithShape="0">
                      <a:srgbClr val="000000"/>
                    </a:outerShdw>
                  </a:effectLst>
                  <a:uLnTx/>
                  <a:uFillTx/>
                  <a:latin typeface="Cooper Black" pitchFamily="18" charset="0"/>
                  <a:ea typeface="+mn-ea"/>
                  <a:cs typeface="Arial"/>
                </a:rPr>
                <a:t>ONE LAMPSTAND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68D41B-1EC0-4B9E-85B3-24EB022C166F}"/>
                </a:ext>
              </a:extLst>
            </p:cNvPr>
            <p:cNvSpPr txBox="1"/>
            <p:nvPr/>
          </p:nvSpPr>
          <p:spPr>
            <a:xfrm>
              <a:off x="3251851" y="1784652"/>
              <a:ext cx="2481129" cy="43088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1" u="none" strike="noStrike" kern="1200" cap="none" spc="-10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88900" dir="1800000" algn="ctr" rotWithShape="0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ZECHARIAH 4</a:t>
              </a:r>
              <a:r>
                <a:rPr kumimoji="0" lang="en-AU" sz="2200" b="1" i="0" u="none" strike="noStrike" kern="1200" cap="none" spc="-10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88900" dir="1800000" algn="ctr" rotWithShape="0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83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0BB36558-6465-4569-890C-6143E69E9094}"/>
              </a:ext>
            </a:extLst>
          </p:cNvPr>
          <p:cNvGrpSpPr/>
          <p:nvPr/>
        </p:nvGrpSpPr>
        <p:grpSpPr>
          <a:xfrm>
            <a:off x="0" y="0"/>
            <a:ext cx="9143999" cy="6928816"/>
            <a:chOff x="0" y="0"/>
            <a:chExt cx="9143999" cy="692881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6858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54" t="95139"/>
            <a:stretch/>
          </p:blipFill>
          <p:spPr>
            <a:xfrm flipH="1">
              <a:off x="5358" y="6424761"/>
              <a:ext cx="3414514" cy="5040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9CB4FCE-1656-4B3C-BC81-82B0CA78EDC4}"/>
                </a:ext>
              </a:extLst>
            </p:cNvPr>
            <p:cNvSpPr/>
            <p:nvPr/>
          </p:nvSpPr>
          <p:spPr>
            <a:xfrm>
              <a:off x="28918" y="39757"/>
              <a:ext cx="9055448" cy="6768548"/>
            </a:xfrm>
            <a:prstGeom prst="rect">
              <a:avLst/>
            </a:prstGeom>
            <a:noFill/>
            <a:ln w="76200" cap="flat" cmpd="sng" algn="ctr">
              <a:solidFill>
                <a:srgbClr val="FFFFFF"/>
              </a:solidFill>
              <a:prstDash val="solid"/>
            </a:ln>
            <a:effectLst>
              <a:glow rad="228600">
                <a:srgbClr val="000000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03317D-F910-4C7E-8A53-A9F8745B6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3419872" y="2041450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ED5A4E7-627E-4B02-9A7F-4281B7CBAD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483768" y="2066297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B45CABD-7962-497E-A25F-F911BCA4AC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4218955" y="2110367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25C134-E258-495E-9A8D-303D152404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3572272" y="2193850"/>
              <a:ext cx="2194120" cy="2410048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1AFDC9F-5EA8-4429-A4DD-25F30B5EF0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446391" y="2821171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09A1A41-C5F7-4778-B321-0D4A58A6AF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4599621" y="2668771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71CFE3F-2DEE-46BA-A0C2-736CF5A6F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532020" y="2618067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FA631C1-D2E3-4067-9070-09669A79A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3955032" y="2962550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5EFD8F7-6C4B-4F49-B985-1FC8DDBD63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636724" y="3288216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AE7712C-626B-4517-BC78-502E0CC6CB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3433777" y="3671182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D198074-5057-4F6D-9766-B893B97707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477016" y="3831408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C74FDFD-E088-4AB9-A37D-AFE3E26959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4273669" y="3586216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7D57187-6B51-4A2B-90FA-A95C3135C8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4284307" y="3990625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181FE16-6C84-49C5-8AF8-0C5CB439E2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2559377" y="4170613"/>
              <a:ext cx="2194120" cy="2111327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2428700" y="2849048"/>
              <a:ext cx="4176464" cy="144655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400" b="0" i="0" u="none" strike="noStrike" kern="1200" cap="none" spc="-100" normalizeH="0" baseline="0" noProof="0" dirty="0">
                  <a:ln>
                    <a:noFill/>
                  </a:ln>
                  <a:gradFill>
                    <a:gsLst>
                      <a:gs pos="35000">
                        <a:srgbClr val="FF7333"/>
                      </a:gs>
                      <a:gs pos="11000">
                        <a:srgbClr val="FF3300"/>
                      </a:gs>
                      <a:gs pos="59000">
                        <a:srgbClr val="FFCC66"/>
                      </a:gs>
                      <a:gs pos="89000">
                        <a:srgbClr val="EBFFEB"/>
                      </a:gs>
                    </a:gsLst>
                    <a:lin ang="5400000" scaled="0"/>
                  </a:gradFill>
                  <a:effectLst>
                    <a:outerShdw blurRad="50800" dist="88900" dir="1800000" algn="ctr" rotWithShape="0">
                      <a:srgbClr val="000000"/>
                    </a:outerShdw>
                  </a:effectLst>
                  <a:uLnTx/>
                  <a:uFillTx/>
                  <a:latin typeface="Cooper Black" pitchFamily="18" charset="0"/>
                  <a:ea typeface="+mn-ea"/>
                  <a:cs typeface="Arial"/>
                </a:rPr>
                <a:t>THE TWO WITNESSES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5635739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KINGDO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2191407" y="-315309"/>
            <a:ext cx="7141779" cy="296391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0"/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2889250" y="371475"/>
            <a:ext cx="62547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dirty="0">
                <a:solidFill>
                  <a:schemeClr val="bg1"/>
                </a:solidFill>
              </a:rPr>
              <a:t>“ And there was given unto me a reed like unto a </a:t>
            </a:r>
            <a:r>
              <a:rPr lang="en-AU" sz="2400" dirty="0">
                <a:solidFill>
                  <a:srgbClr val="00FF00"/>
                </a:solidFill>
              </a:rPr>
              <a:t>rod</a:t>
            </a:r>
            <a:r>
              <a:rPr lang="en-AU" sz="2400" dirty="0">
                <a:solidFill>
                  <a:schemeClr val="bg1"/>
                </a:solidFill>
              </a:rPr>
              <a:t> and the angel stood saying, Rise, and measure the </a:t>
            </a:r>
            <a:r>
              <a:rPr lang="en-AU" sz="2400" dirty="0">
                <a:solidFill>
                  <a:srgbClr val="FF6600"/>
                </a:solidFill>
              </a:rPr>
              <a:t>temple</a:t>
            </a:r>
            <a:r>
              <a:rPr lang="en-AU" sz="2400" dirty="0">
                <a:solidFill>
                  <a:schemeClr val="bg1"/>
                </a:solidFill>
              </a:rPr>
              <a:t> of God, and the </a:t>
            </a:r>
            <a:r>
              <a:rPr lang="en-AU" sz="2400" dirty="0">
                <a:solidFill>
                  <a:srgbClr val="FF6600"/>
                </a:solidFill>
              </a:rPr>
              <a:t>altar</a:t>
            </a:r>
            <a:r>
              <a:rPr lang="en-AU" sz="2400" dirty="0">
                <a:solidFill>
                  <a:schemeClr val="bg1"/>
                </a:solidFill>
              </a:rPr>
              <a:t>, and them that worship therein.”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7389813" y="1944688"/>
            <a:ext cx="1735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b="1" i="1" dirty="0">
                <a:solidFill>
                  <a:srgbClr val="FFFF00"/>
                </a:solidFill>
              </a:rPr>
              <a:t>Rev.11:1</a:t>
            </a:r>
          </a:p>
        </p:txBody>
      </p:sp>
      <p:sp>
        <p:nvSpPr>
          <p:cNvPr id="92169" name="Line 9"/>
          <p:cNvSpPr>
            <a:spLocks noChangeShapeType="1"/>
          </p:cNvSpPr>
          <p:nvPr/>
        </p:nvSpPr>
        <p:spPr bwMode="auto">
          <a:xfrm flipH="1">
            <a:off x="1843088" y="1058863"/>
            <a:ext cx="2046287" cy="493712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638175" y="1379538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i="1">
                <a:solidFill>
                  <a:srgbClr val="00FF00"/>
                </a:solidFill>
              </a:rPr>
              <a:t>Rabdos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420964" y="1743075"/>
            <a:ext cx="17008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400" dirty="0">
                <a:solidFill>
                  <a:schemeClr val="bg1"/>
                </a:solidFill>
              </a:rPr>
              <a:t>1Cor.4:21</a:t>
            </a:r>
          </a:p>
        </p:txBody>
      </p:sp>
      <p:sp>
        <p:nvSpPr>
          <p:cNvPr id="92185" name="Rectangle 25"/>
          <p:cNvSpPr>
            <a:spLocks noChangeArrowheads="1"/>
          </p:cNvSpPr>
          <p:nvPr/>
        </p:nvSpPr>
        <p:spPr bwMode="auto">
          <a:xfrm>
            <a:off x="2617077" y="2081051"/>
            <a:ext cx="5017212" cy="1625218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rgbClr val="765E2F">
                  <a:alpha val="32001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5776913" y="2286000"/>
            <a:ext cx="1702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2Cor.6:16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2874963" y="2295525"/>
            <a:ext cx="16716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Heb.13:10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2846388" y="2684463"/>
            <a:ext cx="167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1Cor.9:13</a:t>
            </a:r>
          </a:p>
        </p:txBody>
      </p:sp>
      <p:sp>
        <p:nvSpPr>
          <p:cNvPr id="92184" name="Text Box 24"/>
          <p:cNvSpPr txBox="1">
            <a:spLocks noChangeArrowheads="1"/>
          </p:cNvSpPr>
          <p:nvPr/>
        </p:nvSpPr>
        <p:spPr bwMode="auto">
          <a:xfrm>
            <a:off x="4891088" y="2917825"/>
            <a:ext cx="2771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“and the holy city shall they tread under foot….”</a:t>
            </a:r>
          </a:p>
        </p:txBody>
      </p:sp>
      <p:pic>
        <p:nvPicPr>
          <p:cNvPr id="14351" name="Picture 30" descr="Rev"/>
          <p:cNvPicPr>
            <a:picLocks noChangeAspect="1" noChangeArrowheads="1"/>
          </p:cNvPicPr>
          <p:nvPr/>
        </p:nvPicPr>
        <p:blipFill>
          <a:blip r:embed="rId4" cstate="print"/>
          <a:srcRect t="56296" r="56088" b="16412"/>
          <a:stretch>
            <a:fillRect/>
          </a:stretch>
        </p:blipFill>
        <p:spPr bwMode="auto">
          <a:xfrm>
            <a:off x="94596" y="4514026"/>
            <a:ext cx="2352675" cy="2233612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1" name="Rectangle 31"/>
          <p:cNvSpPr>
            <a:spLocks noChangeArrowheads="1"/>
          </p:cNvSpPr>
          <p:nvPr/>
        </p:nvSpPr>
        <p:spPr bwMode="auto">
          <a:xfrm>
            <a:off x="1718191" y="5178735"/>
            <a:ext cx="304800" cy="160337"/>
          </a:xfrm>
          <a:prstGeom prst="rect">
            <a:avLst/>
          </a:prstGeom>
          <a:solidFill>
            <a:srgbClr val="006600">
              <a:alpha val="30196"/>
            </a:srgbClr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2" name="Rectangle 32"/>
          <p:cNvSpPr>
            <a:spLocks noChangeArrowheads="1"/>
          </p:cNvSpPr>
          <p:nvPr/>
        </p:nvSpPr>
        <p:spPr bwMode="auto">
          <a:xfrm>
            <a:off x="850426" y="5593464"/>
            <a:ext cx="508000" cy="174625"/>
          </a:xfrm>
          <a:prstGeom prst="rect">
            <a:avLst/>
          </a:prstGeom>
          <a:solidFill>
            <a:srgbClr val="CC6600">
              <a:alpha val="30196"/>
            </a:srgbClr>
          </a:solidFill>
          <a:ln w="2857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4" name="Rectangle 34"/>
          <p:cNvSpPr>
            <a:spLocks noChangeArrowheads="1"/>
          </p:cNvSpPr>
          <p:nvPr/>
        </p:nvSpPr>
        <p:spPr bwMode="auto">
          <a:xfrm>
            <a:off x="198188" y="6436800"/>
            <a:ext cx="623887" cy="173038"/>
          </a:xfrm>
          <a:prstGeom prst="rect">
            <a:avLst/>
          </a:prstGeom>
          <a:solidFill>
            <a:srgbClr val="CC6600">
              <a:alpha val="30196"/>
            </a:srgbClr>
          </a:solidFill>
          <a:ln w="2857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73" name="Line 13"/>
          <p:cNvSpPr>
            <a:spLocks noChangeShapeType="1"/>
          </p:cNvSpPr>
          <p:nvPr/>
        </p:nvSpPr>
        <p:spPr bwMode="auto">
          <a:xfrm>
            <a:off x="3438525" y="1871663"/>
            <a:ext cx="1308100" cy="5080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92183" name="Line 23"/>
          <p:cNvSpPr>
            <a:spLocks noChangeShapeType="1"/>
          </p:cNvSpPr>
          <p:nvPr/>
        </p:nvSpPr>
        <p:spPr bwMode="auto">
          <a:xfrm>
            <a:off x="3440113" y="1871663"/>
            <a:ext cx="14287" cy="5111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92172" name="Line 12"/>
          <p:cNvSpPr>
            <a:spLocks noChangeShapeType="1"/>
          </p:cNvSpPr>
          <p:nvPr/>
        </p:nvSpPr>
        <p:spPr bwMode="auto">
          <a:xfrm flipH="1">
            <a:off x="5384800" y="1509713"/>
            <a:ext cx="363538" cy="8413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92181" name="Line 21"/>
          <p:cNvSpPr>
            <a:spLocks noChangeShapeType="1"/>
          </p:cNvSpPr>
          <p:nvPr/>
        </p:nvSpPr>
        <p:spPr bwMode="auto">
          <a:xfrm>
            <a:off x="5775325" y="1508125"/>
            <a:ext cx="465138" cy="828675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grpSp>
        <p:nvGrpSpPr>
          <p:cNvPr id="2" name="Group 27"/>
          <p:cNvGrpSpPr/>
          <p:nvPr/>
        </p:nvGrpSpPr>
        <p:grpSpPr>
          <a:xfrm>
            <a:off x="1810091" y="5668574"/>
            <a:ext cx="3413125" cy="1016001"/>
            <a:chOff x="1810091" y="5731638"/>
            <a:chExt cx="3413125" cy="1016001"/>
          </a:xfrm>
        </p:grpSpPr>
        <p:pic>
          <p:nvPicPr>
            <p:cNvPr id="14361" name="Picture 35" descr="Rev"/>
            <p:cNvPicPr>
              <a:picLocks noChangeAspect="1" noChangeArrowheads="1"/>
            </p:cNvPicPr>
            <p:nvPr/>
          </p:nvPicPr>
          <p:blipFill>
            <a:blip r:embed="rId4" cstate="print"/>
            <a:srcRect t="72939" r="56088" b="20020"/>
            <a:stretch>
              <a:fillRect/>
            </a:stretch>
          </p:blipFill>
          <p:spPr bwMode="auto">
            <a:xfrm>
              <a:off x="1810091" y="5790376"/>
              <a:ext cx="3413125" cy="957263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362" name="Oval 36"/>
            <p:cNvSpPr>
              <a:spLocks noChangeArrowheads="1"/>
            </p:cNvSpPr>
            <p:nvPr/>
          </p:nvSpPr>
          <p:spPr bwMode="auto">
            <a:xfrm>
              <a:off x="2759416" y="5731638"/>
              <a:ext cx="977900" cy="3683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3" name="Oval 37"/>
            <p:cNvSpPr>
              <a:spLocks noChangeArrowheads="1"/>
            </p:cNvSpPr>
            <p:nvPr/>
          </p:nvSpPr>
          <p:spPr bwMode="auto">
            <a:xfrm>
              <a:off x="3496016" y="5985638"/>
              <a:ext cx="1193800" cy="3556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" name="Rectangle 32"/>
          <p:cNvSpPr>
            <a:spLocks noChangeArrowheads="1"/>
          </p:cNvSpPr>
          <p:nvPr/>
        </p:nvSpPr>
        <p:spPr bwMode="auto">
          <a:xfrm>
            <a:off x="1349678" y="5462076"/>
            <a:ext cx="540000" cy="174625"/>
          </a:xfrm>
          <a:prstGeom prst="rect">
            <a:avLst/>
          </a:prstGeom>
          <a:solidFill>
            <a:srgbClr val="CC6600">
              <a:alpha val="30196"/>
            </a:srgbClr>
          </a:solidFill>
          <a:ln w="2857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60253" y="3594538"/>
            <a:ext cx="2396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Note: </a:t>
            </a:r>
            <a:r>
              <a:rPr lang="en-AU" b="1" dirty="0">
                <a:solidFill>
                  <a:srgbClr val="C00000"/>
                </a:solidFill>
              </a:rPr>
              <a:t>Rev.11:19</a:t>
            </a:r>
          </a:p>
        </p:txBody>
      </p:sp>
      <p:sp>
        <p:nvSpPr>
          <p:cNvPr id="31" name="Oval 30"/>
          <p:cNvSpPr/>
          <p:nvPr/>
        </p:nvSpPr>
        <p:spPr>
          <a:xfrm>
            <a:off x="978404" y="5833242"/>
            <a:ext cx="468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3" name="Straight Connector 32"/>
          <p:cNvCxnSpPr>
            <a:stCxn id="31" idx="7"/>
            <a:endCxn id="34" idx="3"/>
          </p:cNvCxnSpPr>
          <p:nvPr/>
        </p:nvCxnSpPr>
        <p:spPr>
          <a:xfrm flipV="1">
            <a:off x="1377867" y="3501065"/>
            <a:ext cx="3594868" cy="23690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887309" y="3231931"/>
            <a:ext cx="583325" cy="315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Rectangle 34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3" name="Group 38"/>
          <p:cNvGrpSpPr/>
          <p:nvPr/>
        </p:nvGrpSpPr>
        <p:grpSpPr>
          <a:xfrm>
            <a:off x="5202627" y="5281452"/>
            <a:ext cx="3673365" cy="1371597"/>
            <a:chOff x="5202627" y="5281452"/>
            <a:chExt cx="3673365" cy="1371597"/>
          </a:xfrm>
        </p:grpSpPr>
        <p:sp>
          <p:nvSpPr>
            <p:cNvPr id="36" name="Rectangle 35"/>
            <p:cNvSpPr/>
            <p:nvPr/>
          </p:nvSpPr>
          <p:spPr>
            <a:xfrm>
              <a:off x="5202627" y="5297214"/>
              <a:ext cx="3673365" cy="1355835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34145" y="5281452"/>
              <a:ext cx="3600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latin typeface="+mj-lt"/>
                </a:rPr>
                <a:t>A community in the court, claiming to be Christian; but a group with whom the holy city has no fellowship.  </a:t>
              </a:r>
              <a:r>
                <a:rPr lang="en-AU" sz="1600" b="1" dirty="0">
                  <a:solidFill>
                    <a:srgbClr val="FF0000"/>
                  </a:solidFill>
                  <a:latin typeface="+mj-lt"/>
                </a:rPr>
                <a:t>Eph.4:17-18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1011111" y="6258911"/>
            <a:ext cx="648000" cy="216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Oval 39"/>
          <p:cNvSpPr/>
          <p:nvPr/>
        </p:nvSpPr>
        <p:spPr>
          <a:xfrm>
            <a:off x="1188535" y="6436334"/>
            <a:ext cx="396000" cy="18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4627563" y="2262188"/>
            <a:ext cx="1276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8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Saints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2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9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9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9" grpId="0" animBg="1"/>
      <p:bldP spid="92170" grpId="0"/>
      <p:bldP spid="92171" grpId="0"/>
      <p:bldP spid="92185" grpId="0" animBg="1"/>
      <p:bldP spid="92175" grpId="0"/>
      <p:bldP spid="92176" grpId="0"/>
      <p:bldP spid="92177" grpId="0"/>
      <p:bldP spid="92184" grpId="0"/>
      <p:bldP spid="92191" grpId="0" animBg="1"/>
      <p:bldP spid="92192" grpId="0" animBg="1"/>
      <p:bldP spid="92194" grpId="0" animBg="1"/>
      <p:bldP spid="92173" grpId="0" animBg="1"/>
      <p:bldP spid="92183" grpId="0" animBg="1"/>
      <p:bldP spid="92172" grpId="0" animBg="1"/>
      <p:bldP spid="92181" grpId="0" animBg="1"/>
      <p:bldP spid="27" grpId="0" animBg="1"/>
      <p:bldP spid="30" grpId="0"/>
      <p:bldP spid="31" grpId="0" animBg="1"/>
      <p:bldP spid="34" grpId="0" animBg="1"/>
      <p:bldP spid="38" grpId="0" animBg="1"/>
      <p:bldP spid="40" grpId="0" animBg="1"/>
      <p:bldP spid="921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 13:2,4-5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Rev.11:1-4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8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3827463" y="2838450"/>
            <a:ext cx="5037137" cy="3949700"/>
            <a:chOff x="3827463" y="2838450"/>
            <a:chExt cx="5037137" cy="3949700"/>
          </a:xfrm>
          <a:solidFill>
            <a:srgbClr val="000000">
              <a:alpha val="50196"/>
            </a:srgbClr>
          </a:solidFill>
        </p:grpSpPr>
        <p:sp>
          <p:nvSpPr>
            <p:cNvPr id="138243" name="Freeform 3"/>
            <p:cNvSpPr>
              <a:spLocks/>
            </p:cNvSpPr>
            <p:nvPr/>
          </p:nvSpPr>
          <p:spPr bwMode="auto">
            <a:xfrm>
              <a:off x="3827463" y="2838450"/>
              <a:ext cx="2544762" cy="2497138"/>
            </a:xfrm>
            <a:custGeom>
              <a:avLst/>
              <a:gdLst>
                <a:gd name="T0" fmla="*/ 2463800 w 1603"/>
                <a:gd name="T1" fmla="*/ 655638 h 1573"/>
                <a:gd name="T2" fmla="*/ 2382837 w 1603"/>
                <a:gd name="T3" fmla="*/ 955675 h 1573"/>
                <a:gd name="T4" fmla="*/ 2354262 w 1603"/>
                <a:gd name="T5" fmla="*/ 1270000 h 1573"/>
                <a:gd name="T6" fmla="*/ 2519362 w 1603"/>
                <a:gd name="T7" fmla="*/ 1406525 h 1573"/>
                <a:gd name="T8" fmla="*/ 2286000 w 1603"/>
                <a:gd name="T9" fmla="*/ 1514475 h 1573"/>
                <a:gd name="T10" fmla="*/ 2217737 w 1603"/>
                <a:gd name="T11" fmla="*/ 1555750 h 1573"/>
                <a:gd name="T12" fmla="*/ 1890712 w 1603"/>
                <a:gd name="T13" fmla="*/ 1528763 h 1573"/>
                <a:gd name="T14" fmla="*/ 1795462 w 1603"/>
                <a:gd name="T15" fmla="*/ 1719263 h 1573"/>
                <a:gd name="T16" fmla="*/ 1700212 w 1603"/>
                <a:gd name="T17" fmla="*/ 1747838 h 1573"/>
                <a:gd name="T18" fmla="*/ 1604962 w 1603"/>
                <a:gd name="T19" fmla="*/ 1679576 h 1573"/>
                <a:gd name="T20" fmla="*/ 1576387 w 1603"/>
                <a:gd name="T21" fmla="*/ 1760538 h 1573"/>
                <a:gd name="T22" fmla="*/ 1631950 w 1603"/>
                <a:gd name="T23" fmla="*/ 1787526 h 1573"/>
                <a:gd name="T24" fmla="*/ 1604962 w 1603"/>
                <a:gd name="T25" fmla="*/ 1816101 h 1573"/>
                <a:gd name="T26" fmla="*/ 1658937 w 1603"/>
                <a:gd name="T27" fmla="*/ 1870076 h 1573"/>
                <a:gd name="T28" fmla="*/ 1754187 w 1603"/>
                <a:gd name="T29" fmla="*/ 2006601 h 1573"/>
                <a:gd name="T30" fmla="*/ 1700212 w 1603"/>
                <a:gd name="T31" fmla="*/ 2211388 h 1573"/>
                <a:gd name="T32" fmla="*/ 1658937 w 1603"/>
                <a:gd name="T33" fmla="*/ 2306638 h 1573"/>
                <a:gd name="T34" fmla="*/ 1590675 w 1603"/>
                <a:gd name="T35" fmla="*/ 2497138 h 1573"/>
                <a:gd name="T36" fmla="*/ 1385887 w 1603"/>
                <a:gd name="T37" fmla="*/ 2265363 h 1573"/>
                <a:gd name="T38" fmla="*/ 1658937 w 1603"/>
                <a:gd name="T39" fmla="*/ 2197101 h 1573"/>
                <a:gd name="T40" fmla="*/ 1631950 w 1603"/>
                <a:gd name="T41" fmla="*/ 2116138 h 1573"/>
                <a:gd name="T42" fmla="*/ 1344612 w 1603"/>
                <a:gd name="T43" fmla="*/ 2074863 h 1573"/>
                <a:gd name="T44" fmla="*/ 1195387 w 1603"/>
                <a:gd name="T45" fmla="*/ 1870076 h 1573"/>
                <a:gd name="T46" fmla="*/ 1071562 w 1603"/>
                <a:gd name="T47" fmla="*/ 1733551 h 1573"/>
                <a:gd name="T48" fmla="*/ 963612 w 1603"/>
                <a:gd name="T49" fmla="*/ 1338263 h 1573"/>
                <a:gd name="T50" fmla="*/ 798512 w 1603"/>
                <a:gd name="T51" fmla="*/ 1214438 h 1573"/>
                <a:gd name="T52" fmla="*/ 593725 w 1603"/>
                <a:gd name="T53" fmla="*/ 1050925 h 1573"/>
                <a:gd name="T54" fmla="*/ 430212 w 1603"/>
                <a:gd name="T55" fmla="*/ 941388 h 1573"/>
                <a:gd name="T56" fmla="*/ 320675 w 1603"/>
                <a:gd name="T57" fmla="*/ 723900 h 1573"/>
                <a:gd name="T58" fmla="*/ 376237 w 1603"/>
                <a:gd name="T59" fmla="*/ 531813 h 1573"/>
                <a:gd name="T60" fmla="*/ 34925 w 1603"/>
                <a:gd name="T61" fmla="*/ 368300 h 1573"/>
                <a:gd name="T62" fmla="*/ 88900 w 1603"/>
                <a:gd name="T63" fmla="*/ 150813 h 1573"/>
                <a:gd name="T64" fmla="*/ 144462 w 1603"/>
                <a:gd name="T65" fmla="*/ 95250 h 1573"/>
                <a:gd name="T66" fmla="*/ 49212 w 1603"/>
                <a:gd name="T67" fmla="*/ 219075 h 1573"/>
                <a:gd name="T68" fmla="*/ 76200 w 1603"/>
                <a:gd name="T69" fmla="*/ 123825 h 1573"/>
                <a:gd name="T70" fmla="*/ 239712 w 1603"/>
                <a:gd name="T71" fmla="*/ 0 h 1573"/>
                <a:gd name="T72" fmla="*/ 307975 w 1603"/>
                <a:gd name="T73" fmla="*/ 55563 h 1573"/>
                <a:gd name="T74" fmla="*/ 635000 w 1603"/>
                <a:gd name="T75" fmla="*/ 68263 h 1573"/>
                <a:gd name="T76" fmla="*/ 922337 w 1603"/>
                <a:gd name="T77" fmla="*/ 450850 h 1573"/>
                <a:gd name="T78" fmla="*/ 976312 w 1603"/>
                <a:gd name="T79" fmla="*/ 519113 h 1573"/>
                <a:gd name="T80" fmla="*/ 1071562 w 1603"/>
                <a:gd name="T81" fmla="*/ 682625 h 1573"/>
                <a:gd name="T82" fmla="*/ 1168400 w 1603"/>
                <a:gd name="T83" fmla="*/ 765175 h 1573"/>
                <a:gd name="T84" fmla="*/ 1195387 w 1603"/>
                <a:gd name="T85" fmla="*/ 765175 h 1573"/>
                <a:gd name="T86" fmla="*/ 1522412 w 1603"/>
                <a:gd name="T87" fmla="*/ 804863 h 1573"/>
                <a:gd name="T88" fmla="*/ 2041525 w 1603"/>
                <a:gd name="T89" fmla="*/ 901700 h 1573"/>
                <a:gd name="T90" fmla="*/ 2014537 w 1603"/>
                <a:gd name="T91" fmla="*/ 833438 h 1573"/>
                <a:gd name="T92" fmla="*/ 2273300 w 1603"/>
                <a:gd name="T93" fmla="*/ 750888 h 1573"/>
                <a:gd name="T94" fmla="*/ 2519362 w 1603"/>
                <a:gd name="T95" fmla="*/ 560388 h 15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3"/>
                <a:gd name="T145" fmla="*/ 0 h 1573"/>
                <a:gd name="T146" fmla="*/ 1603 w 1603"/>
                <a:gd name="T147" fmla="*/ 1573 h 157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3" h="1573">
                  <a:moveTo>
                    <a:pt x="1595" y="310"/>
                  </a:moveTo>
                  <a:cubicBezTo>
                    <a:pt x="1584" y="357"/>
                    <a:pt x="1603" y="395"/>
                    <a:pt x="1552" y="413"/>
                  </a:cubicBezTo>
                  <a:cubicBezTo>
                    <a:pt x="1524" y="456"/>
                    <a:pt x="1526" y="462"/>
                    <a:pt x="1535" y="516"/>
                  </a:cubicBezTo>
                  <a:cubicBezTo>
                    <a:pt x="1514" y="658"/>
                    <a:pt x="1546" y="520"/>
                    <a:pt x="1501" y="602"/>
                  </a:cubicBezTo>
                  <a:cubicBezTo>
                    <a:pt x="1450" y="694"/>
                    <a:pt x="1515" y="622"/>
                    <a:pt x="1458" y="679"/>
                  </a:cubicBezTo>
                  <a:cubicBezTo>
                    <a:pt x="1442" y="724"/>
                    <a:pt x="1430" y="781"/>
                    <a:pt x="1483" y="800"/>
                  </a:cubicBezTo>
                  <a:cubicBezTo>
                    <a:pt x="1489" y="817"/>
                    <a:pt x="1486" y="841"/>
                    <a:pt x="1501" y="851"/>
                  </a:cubicBezTo>
                  <a:cubicBezTo>
                    <a:pt x="1529" y="870"/>
                    <a:pt x="1556" y="875"/>
                    <a:pt x="1587" y="886"/>
                  </a:cubicBezTo>
                  <a:cubicBezTo>
                    <a:pt x="1559" y="895"/>
                    <a:pt x="1537" y="910"/>
                    <a:pt x="1509" y="920"/>
                  </a:cubicBezTo>
                  <a:cubicBezTo>
                    <a:pt x="1475" y="972"/>
                    <a:pt x="1514" y="926"/>
                    <a:pt x="1440" y="954"/>
                  </a:cubicBezTo>
                  <a:cubicBezTo>
                    <a:pt x="1432" y="957"/>
                    <a:pt x="1430" y="968"/>
                    <a:pt x="1423" y="972"/>
                  </a:cubicBezTo>
                  <a:cubicBezTo>
                    <a:pt x="1415" y="977"/>
                    <a:pt x="1406" y="977"/>
                    <a:pt x="1397" y="980"/>
                  </a:cubicBezTo>
                  <a:cubicBezTo>
                    <a:pt x="1349" y="965"/>
                    <a:pt x="1299" y="971"/>
                    <a:pt x="1251" y="954"/>
                  </a:cubicBezTo>
                  <a:cubicBezTo>
                    <a:pt x="1231" y="957"/>
                    <a:pt x="1211" y="958"/>
                    <a:pt x="1191" y="963"/>
                  </a:cubicBezTo>
                  <a:cubicBezTo>
                    <a:pt x="1174" y="967"/>
                    <a:pt x="1140" y="980"/>
                    <a:pt x="1140" y="980"/>
                  </a:cubicBezTo>
                  <a:cubicBezTo>
                    <a:pt x="1128" y="1016"/>
                    <a:pt x="1151" y="1067"/>
                    <a:pt x="1131" y="1083"/>
                  </a:cubicBezTo>
                  <a:cubicBezTo>
                    <a:pt x="1122" y="1090"/>
                    <a:pt x="1108" y="1089"/>
                    <a:pt x="1097" y="1092"/>
                  </a:cubicBezTo>
                  <a:cubicBezTo>
                    <a:pt x="1040" y="1038"/>
                    <a:pt x="1117" y="1101"/>
                    <a:pt x="1071" y="1101"/>
                  </a:cubicBezTo>
                  <a:cubicBezTo>
                    <a:pt x="1062" y="1101"/>
                    <a:pt x="1069" y="1080"/>
                    <a:pt x="1062" y="1075"/>
                  </a:cubicBezTo>
                  <a:cubicBezTo>
                    <a:pt x="1047" y="1065"/>
                    <a:pt x="1028" y="1064"/>
                    <a:pt x="1011" y="1058"/>
                  </a:cubicBezTo>
                  <a:cubicBezTo>
                    <a:pt x="1002" y="1055"/>
                    <a:pt x="985" y="1049"/>
                    <a:pt x="985" y="1049"/>
                  </a:cubicBezTo>
                  <a:cubicBezTo>
                    <a:pt x="988" y="1069"/>
                    <a:pt x="982" y="1092"/>
                    <a:pt x="993" y="1109"/>
                  </a:cubicBezTo>
                  <a:cubicBezTo>
                    <a:pt x="1011" y="1138"/>
                    <a:pt x="1107" y="1199"/>
                    <a:pt x="1036" y="1152"/>
                  </a:cubicBezTo>
                  <a:cubicBezTo>
                    <a:pt x="1033" y="1143"/>
                    <a:pt x="1034" y="1133"/>
                    <a:pt x="1028" y="1126"/>
                  </a:cubicBezTo>
                  <a:cubicBezTo>
                    <a:pt x="1022" y="1118"/>
                    <a:pt x="1009" y="1101"/>
                    <a:pt x="1002" y="1109"/>
                  </a:cubicBezTo>
                  <a:cubicBezTo>
                    <a:pt x="994" y="1118"/>
                    <a:pt x="1008" y="1132"/>
                    <a:pt x="1011" y="1144"/>
                  </a:cubicBezTo>
                  <a:cubicBezTo>
                    <a:pt x="1013" y="1152"/>
                    <a:pt x="1013" y="1163"/>
                    <a:pt x="1019" y="1169"/>
                  </a:cubicBezTo>
                  <a:cubicBezTo>
                    <a:pt x="1025" y="1175"/>
                    <a:pt x="1036" y="1175"/>
                    <a:pt x="1045" y="1178"/>
                  </a:cubicBezTo>
                  <a:cubicBezTo>
                    <a:pt x="1048" y="1195"/>
                    <a:pt x="1044" y="1216"/>
                    <a:pt x="1054" y="1230"/>
                  </a:cubicBezTo>
                  <a:cubicBezTo>
                    <a:pt x="1066" y="1247"/>
                    <a:pt x="1105" y="1264"/>
                    <a:pt x="1105" y="1264"/>
                  </a:cubicBezTo>
                  <a:cubicBezTo>
                    <a:pt x="1129" y="1301"/>
                    <a:pt x="1177" y="1327"/>
                    <a:pt x="1131" y="1384"/>
                  </a:cubicBezTo>
                  <a:cubicBezTo>
                    <a:pt x="1118" y="1400"/>
                    <a:pt x="1091" y="1390"/>
                    <a:pt x="1071" y="1393"/>
                  </a:cubicBezTo>
                  <a:cubicBezTo>
                    <a:pt x="1101" y="1440"/>
                    <a:pt x="1090" y="1405"/>
                    <a:pt x="1062" y="1427"/>
                  </a:cubicBezTo>
                  <a:cubicBezTo>
                    <a:pt x="1054" y="1433"/>
                    <a:pt x="1051" y="1444"/>
                    <a:pt x="1045" y="1453"/>
                  </a:cubicBezTo>
                  <a:cubicBezTo>
                    <a:pt x="1048" y="1470"/>
                    <a:pt x="1073" y="1537"/>
                    <a:pt x="1054" y="1556"/>
                  </a:cubicBezTo>
                  <a:cubicBezTo>
                    <a:pt x="1052" y="1558"/>
                    <a:pt x="1004" y="1572"/>
                    <a:pt x="1002" y="1573"/>
                  </a:cubicBezTo>
                  <a:cubicBezTo>
                    <a:pt x="988" y="1506"/>
                    <a:pt x="984" y="1515"/>
                    <a:pt x="916" y="1505"/>
                  </a:cubicBezTo>
                  <a:cubicBezTo>
                    <a:pt x="902" y="1464"/>
                    <a:pt x="919" y="1443"/>
                    <a:pt x="873" y="1427"/>
                  </a:cubicBezTo>
                  <a:cubicBezTo>
                    <a:pt x="851" y="1394"/>
                    <a:pt x="854" y="1386"/>
                    <a:pt x="882" y="1359"/>
                  </a:cubicBezTo>
                  <a:cubicBezTo>
                    <a:pt x="962" y="1365"/>
                    <a:pt x="983" y="1365"/>
                    <a:pt x="1045" y="1384"/>
                  </a:cubicBezTo>
                  <a:cubicBezTo>
                    <a:pt x="1056" y="1381"/>
                    <a:pt x="1092" y="1377"/>
                    <a:pt x="1079" y="1350"/>
                  </a:cubicBezTo>
                  <a:cubicBezTo>
                    <a:pt x="1078" y="1348"/>
                    <a:pt x="1029" y="1333"/>
                    <a:pt x="1028" y="1333"/>
                  </a:cubicBezTo>
                  <a:cubicBezTo>
                    <a:pt x="991" y="1328"/>
                    <a:pt x="953" y="1327"/>
                    <a:pt x="916" y="1324"/>
                  </a:cubicBezTo>
                  <a:cubicBezTo>
                    <a:pt x="915" y="1324"/>
                    <a:pt x="855" y="1315"/>
                    <a:pt x="847" y="1307"/>
                  </a:cubicBezTo>
                  <a:cubicBezTo>
                    <a:pt x="830" y="1290"/>
                    <a:pt x="826" y="1216"/>
                    <a:pt x="804" y="1195"/>
                  </a:cubicBezTo>
                  <a:cubicBezTo>
                    <a:pt x="791" y="1183"/>
                    <a:pt x="770" y="1184"/>
                    <a:pt x="753" y="1178"/>
                  </a:cubicBezTo>
                  <a:cubicBezTo>
                    <a:pt x="735" y="1126"/>
                    <a:pt x="758" y="1175"/>
                    <a:pt x="718" y="1135"/>
                  </a:cubicBezTo>
                  <a:cubicBezTo>
                    <a:pt x="661" y="1078"/>
                    <a:pt x="744" y="1137"/>
                    <a:pt x="675" y="1092"/>
                  </a:cubicBezTo>
                  <a:cubicBezTo>
                    <a:pt x="672" y="1023"/>
                    <a:pt x="672" y="955"/>
                    <a:pt x="667" y="886"/>
                  </a:cubicBezTo>
                  <a:cubicBezTo>
                    <a:pt x="665" y="861"/>
                    <a:pt x="607" y="843"/>
                    <a:pt x="607" y="843"/>
                  </a:cubicBezTo>
                  <a:cubicBezTo>
                    <a:pt x="582" y="818"/>
                    <a:pt x="591" y="825"/>
                    <a:pt x="555" y="800"/>
                  </a:cubicBezTo>
                  <a:cubicBezTo>
                    <a:pt x="538" y="788"/>
                    <a:pt x="503" y="765"/>
                    <a:pt x="503" y="765"/>
                  </a:cubicBezTo>
                  <a:cubicBezTo>
                    <a:pt x="474" y="722"/>
                    <a:pt x="474" y="723"/>
                    <a:pt x="417" y="714"/>
                  </a:cubicBezTo>
                  <a:cubicBezTo>
                    <a:pt x="406" y="697"/>
                    <a:pt x="392" y="672"/>
                    <a:pt x="374" y="662"/>
                  </a:cubicBezTo>
                  <a:cubicBezTo>
                    <a:pt x="358" y="653"/>
                    <a:pt x="323" y="645"/>
                    <a:pt x="323" y="645"/>
                  </a:cubicBezTo>
                  <a:cubicBezTo>
                    <a:pt x="306" y="628"/>
                    <a:pt x="278" y="616"/>
                    <a:pt x="271" y="593"/>
                  </a:cubicBezTo>
                  <a:cubicBezTo>
                    <a:pt x="260" y="560"/>
                    <a:pt x="269" y="574"/>
                    <a:pt x="245" y="550"/>
                  </a:cubicBezTo>
                  <a:cubicBezTo>
                    <a:pt x="235" y="508"/>
                    <a:pt x="229" y="491"/>
                    <a:pt x="202" y="456"/>
                  </a:cubicBezTo>
                  <a:cubicBezTo>
                    <a:pt x="188" y="411"/>
                    <a:pt x="211" y="422"/>
                    <a:pt x="245" y="387"/>
                  </a:cubicBezTo>
                  <a:cubicBezTo>
                    <a:pt x="242" y="370"/>
                    <a:pt x="242" y="352"/>
                    <a:pt x="237" y="335"/>
                  </a:cubicBezTo>
                  <a:cubicBezTo>
                    <a:pt x="222" y="288"/>
                    <a:pt x="147" y="289"/>
                    <a:pt x="108" y="284"/>
                  </a:cubicBezTo>
                  <a:cubicBezTo>
                    <a:pt x="83" y="245"/>
                    <a:pt x="68" y="242"/>
                    <a:pt x="22" y="232"/>
                  </a:cubicBezTo>
                  <a:cubicBezTo>
                    <a:pt x="25" y="189"/>
                    <a:pt x="21" y="145"/>
                    <a:pt x="31" y="103"/>
                  </a:cubicBezTo>
                  <a:cubicBezTo>
                    <a:pt x="33" y="95"/>
                    <a:pt x="48" y="99"/>
                    <a:pt x="56" y="95"/>
                  </a:cubicBezTo>
                  <a:cubicBezTo>
                    <a:pt x="63" y="91"/>
                    <a:pt x="68" y="84"/>
                    <a:pt x="74" y="78"/>
                  </a:cubicBezTo>
                  <a:cubicBezTo>
                    <a:pt x="80" y="72"/>
                    <a:pt x="99" y="60"/>
                    <a:pt x="91" y="60"/>
                  </a:cubicBezTo>
                  <a:cubicBezTo>
                    <a:pt x="73" y="60"/>
                    <a:pt x="39" y="78"/>
                    <a:pt x="39" y="78"/>
                  </a:cubicBezTo>
                  <a:cubicBezTo>
                    <a:pt x="31" y="89"/>
                    <a:pt x="0" y="122"/>
                    <a:pt x="31" y="138"/>
                  </a:cubicBezTo>
                  <a:cubicBezTo>
                    <a:pt x="39" y="142"/>
                    <a:pt x="37" y="121"/>
                    <a:pt x="39" y="112"/>
                  </a:cubicBezTo>
                  <a:cubicBezTo>
                    <a:pt x="42" y="101"/>
                    <a:pt x="38" y="85"/>
                    <a:pt x="48" y="78"/>
                  </a:cubicBezTo>
                  <a:cubicBezTo>
                    <a:pt x="62" y="68"/>
                    <a:pt x="82" y="72"/>
                    <a:pt x="99" y="69"/>
                  </a:cubicBezTo>
                  <a:cubicBezTo>
                    <a:pt x="111" y="35"/>
                    <a:pt x="120" y="20"/>
                    <a:pt x="151" y="0"/>
                  </a:cubicBezTo>
                  <a:cubicBezTo>
                    <a:pt x="160" y="6"/>
                    <a:pt x="169" y="10"/>
                    <a:pt x="177" y="17"/>
                  </a:cubicBezTo>
                  <a:cubicBezTo>
                    <a:pt x="183" y="22"/>
                    <a:pt x="186" y="34"/>
                    <a:pt x="194" y="35"/>
                  </a:cubicBezTo>
                  <a:cubicBezTo>
                    <a:pt x="208" y="37"/>
                    <a:pt x="247" y="23"/>
                    <a:pt x="263" y="17"/>
                  </a:cubicBezTo>
                  <a:cubicBezTo>
                    <a:pt x="323" y="23"/>
                    <a:pt x="349" y="27"/>
                    <a:pt x="400" y="43"/>
                  </a:cubicBezTo>
                  <a:cubicBezTo>
                    <a:pt x="453" y="78"/>
                    <a:pt x="527" y="91"/>
                    <a:pt x="589" y="103"/>
                  </a:cubicBezTo>
                  <a:cubicBezTo>
                    <a:pt x="638" y="152"/>
                    <a:pt x="599" y="227"/>
                    <a:pt x="581" y="284"/>
                  </a:cubicBezTo>
                  <a:cubicBezTo>
                    <a:pt x="584" y="295"/>
                    <a:pt x="582" y="309"/>
                    <a:pt x="589" y="318"/>
                  </a:cubicBezTo>
                  <a:cubicBezTo>
                    <a:pt x="595" y="325"/>
                    <a:pt x="611" y="319"/>
                    <a:pt x="615" y="327"/>
                  </a:cubicBezTo>
                  <a:cubicBezTo>
                    <a:pt x="624" y="348"/>
                    <a:pt x="612" y="376"/>
                    <a:pt x="624" y="396"/>
                  </a:cubicBezTo>
                  <a:cubicBezTo>
                    <a:pt x="634" y="414"/>
                    <a:pt x="660" y="416"/>
                    <a:pt x="675" y="430"/>
                  </a:cubicBezTo>
                  <a:cubicBezTo>
                    <a:pt x="688" y="443"/>
                    <a:pt x="696" y="461"/>
                    <a:pt x="710" y="473"/>
                  </a:cubicBezTo>
                  <a:cubicBezTo>
                    <a:pt x="717" y="479"/>
                    <a:pt x="727" y="479"/>
                    <a:pt x="736" y="482"/>
                  </a:cubicBezTo>
                  <a:cubicBezTo>
                    <a:pt x="739" y="473"/>
                    <a:pt x="735" y="456"/>
                    <a:pt x="744" y="456"/>
                  </a:cubicBezTo>
                  <a:cubicBezTo>
                    <a:pt x="753" y="456"/>
                    <a:pt x="747" y="476"/>
                    <a:pt x="753" y="482"/>
                  </a:cubicBezTo>
                  <a:cubicBezTo>
                    <a:pt x="759" y="488"/>
                    <a:pt x="769" y="489"/>
                    <a:pt x="778" y="490"/>
                  </a:cubicBezTo>
                  <a:cubicBezTo>
                    <a:pt x="838" y="497"/>
                    <a:pt x="899" y="501"/>
                    <a:pt x="959" y="507"/>
                  </a:cubicBezTo>
                  <a:cubicBezTo>
                    <a:pt x="980" y="630"/>
                    <a:pt x="1020" y="594"/>
                    <a:pt x="1157" y="602"/>
                  </a:cubicBezTo>
                  <a:cubicBezTo>
                    <a:pt x="1202" y="594"/>
                    <a:pt x="1242" y="581"/>
                    <a:pt x="1286" y="568"/>
                  </a:cubicBezTo>
                  <a:cubicBezTo>
                    <a:pt x="1289" y="559"/>
                    <a:pt x="1297" y="550"/>
                    <a:pt x="1294" y="542"/>
                  </a:cubicBezTo>
                  <a:cubicBezTo>
                    <a:pt x="1290" y="533"/>
                    <a:pt x="1260" y="529"/>
                    <a:pt x="1269" y="525"/>
                  </a:cubicBezTo>
                  <a:cubicBezTo>
                    <a:pt x="1296" y="513"/>
                    <a:pt x="1383" y="511"/>
                    <a:pt x="1423" y="499"/>
                  </a:cubicBezTo>
                  <a:cubicBezTo>
                    <a:pt x="1426" y="490"/>
                    <a:pt x="1431" y="482"/>
                    <a:pt x="1432" y="473"/>
                  </a:cubicBezTo>
                  <a:cubicBezTo>
                    <a:pt x="1451" y="320"/>
                    <a:pt x="1410" y="349"/>
                    <a:pt x="1569" y="335"/>
                  </a:cubicBezTo>
                  <a:cubicBezTo>
                    <a:pt x="1575" y="341"/>
                    <a:pt x="1586" y="345"/>
                    <a:pt x="1587" y="353"/>
                  </a:cubicBezTo>
                  <a:cubicBezTo>
                    <a:pt x="1596" y="405"/>
                    <a:pt x="1554" y="377"/>
                    <a:pt x="1535" y="413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244" name="Freeform 4"/>
            <p:cNvSpPr>
              <a:spLocks/>
            </p:cNvSpPr>
            <p:nvPr/>
          </p:nvSpPr>
          <p:spPr bwMode="auto">
            <a:xfrm>
              <a:off x="5003800" y="3617913"/>
              <a:ext cx="3860800" cy="3170237"/>
            </a:xfrm>
            <a:custGeom>
              <a:avLst/>
              <a:gdLst>
                <a:gd name="T0" fmla="*/ 3198812 w 2432"/>
                <a:gd name="T1" fmla="*/ 80962 h 1997"/>
                <a:gd name="T2" fmla="*/ 3062287 w 2432"/>
                <a:gd name="T3" fmla="*/ 258762 h 1997"/>
                <a:gd name="T4" fmla="*/ 2762250 w 2432"/>
                <a:gd name="T5" fmla="*/ 354012 h 1997"/>
                <a:gd name="T6" fmla="*/ 2489200 w 2432"/>
                <a:gd name="T7" fmla="*/ 298450 h 1997"/>
                <a:gd name="T8" fmla="*/ 2270125 w 2432"/>
                <a:gd name="T9" fmla="*/ 271462 h 1997"/>
                <a:gd name="T10" fmla="*/ 2052637 w 2432"/>
                <a:gd name="T11" fmla="*/ 339725 h 1997"/>
                <a:gd name="T12" fmla="*/ 1916113 w 2432"/>
                <a:gd name="T13" fmla="*/ 366712 h 1997"/>
                <a:gd name="T14" fmla="*/ 1684338 w 2432"/>
                <a:gd name="T15" fmla="*/ 530225 h 1997"/>
                <a:gd name="T16" fmla="*/ 1423987 w 2432"/>
                <a:gd name="T17" fmla="*/ 708025 h 1997"/>
                <a:gd name="T18" fmla="*/ 1343025 w 2432"/>
                <a:gd name="T19" fmla="*/ 763587 h 1997"/>
                <a:gd name="T20" fmla="*/ 1260475 w 2432"/>
                <a:gd name="T21" fmla="*/ 831850 h 1997"/>
                <a:gd name="T22" fmla="*/ 973137 w 2432"/>
                <a:gd name="T23" fmla="*/ 981075 h 1997"/>
                <a:gd name="T24" fmla="*/ 1123950 w 2432"/>
                <a:gd name="T25" fmla="*/ 1227137 h 1997"/>
                <a:gd name="T26" fmla="*/ 1069975 w 2432"/>
                <a:gd name="T27" fmla="*/ 1254125 h 1997"/>
                <a:gd name="T28" fmla="*/ 1177925 w 2432"/>
                <a:gd name="T29" fmla="*/ 1349375 h 1997"/>
                <a:gd name="T30" fmla="*/ 1260475 w 2432"/>
                <a:gd name="T31" fmla="*/ 1581150 h 1997"/>
                <a:gd name="T32" fmla="*/ 1519237 w 2432"/>
                <a:gd name="T33" fmla="*/ 1581150 h 1997"/>
                <a:gd name="T34" fmla="*/ 1765300 w 2432"/>
                <a:gd name="T35" fmla="*/ 1581150 h 1997"/>
                <a:gd name="T36" fmla="*/ 1916113 w 2432"/>
                <a:gd name="T37" fmla="*/ 1473200 h 1997"/>
                <a:gd name="T38" fmla="*/ 2160587 w 2432"/>
                <a:gd name="T39" fmla="*/ 1568450 h 1997"/>
                <a:gd name="T40" fmla="*/ 2365375 w 2432"/>
                <a:gd name="T41" fmla="*/ 1458912 h 1997"/>
                <a:gd name="T42" fmla="*/ 2530475 w 2432"/>
                <a:gd name="T43" fmla="*/ 1349375 h 1997"/>
                <a:gd name="T44" fmla="*/ 2625725 w 2432"/>
                <a:gd name="T45" fmla="*/ 1417637 h 1997"/>
                <a:gd name="T46" fmla="*/ 2706687 w 2432"/>
                <a:gd name="T47" fmla="*/ 1649413 h 1997"/>
                <a:gd name="T48" fmla="*/ 2638425 w 2432"/>
                <a:gd name="T49" fmla="*/ 2359025 h 1997"/>
                <a:gd name="T50" fmla="*/ 2530475 w 2432"/>
                <a:gd name="T51" fmla="*/ 2482850 h 1997"/>
                <a:gd name="T52" fmla="*/ 2160587 w 2432"/>
                <a:gd name="T53" fmla="*/ 2524125 h 1997"/>
                <a:gd name="T54" fmla="*/ 1779588 w 2432"/>
                <a:gd name="T55" fmla="*/ 2673350 h 1997"/>
                <a:gd name="T56" fmla="*/ 1655763 w 2432"/>
                <a:gd name="T57" fmla="*/ 2728912 h 1997"/>
                <a:gd name="T58" fmla="*/ 1287462 w 2432"/>
                <a:gd name="T59" fmla="*/ 2605087 h 1997"/>
                <a:gd name="T60" fmla="*/ 987425 w 2432"/>
                <a:gd name="T61" fmla="*/ 2660650 h 1997"/>
                <a:gd name="T62" fmla="*/ 660400 w 2432"/>
                <a:gd name="T63" fmla="*/ 2578100 h 1997"/>
                <a:gd name="T64" fmla="*/ 468313 w 2432"/>
                <a:gd name="T65" fmla="*/ 2455862 h 1997"/>
                <a:gd name="T66" fmla="*/ 209550 w 2432"/>
                <a:gd name="T67" fmla="*/ 2536825 h 1997"/>
                <a:gd name="T68" fmla="*/ 73025 w 2432"/>
                <a:gd name="T69" fmla="*/ 2714625 h 1997"/>
                <a:gd name="T70" fmla="*/ 360362 w 2432"/>
                <a:gd name="T71" fmla="*/ 3109912 h 1997"/>
                <a:gd name="T72" fmla="*/ 523875 w 2432"/>
                <a:gd name="T73" fmla="*/ 3097212 h 1997"/>
                <a:gd name="T74" fmla="*/ 2898775 w 2432"/>
                <a:gd name="T75" fmla="*/ 3097212 h 1997"/>
                <a:gd name="T76" fmla="*/ 3062287 w 2432"/>
                <a:gd name="T77" fmla="*/ 2509837 h 1997"/>
                <a:gd name="T78" fmla="*/ 3184524 w 2432"/>
                <a:gd name="T79" fmla="*/ 1963737 h 1997"/>
                <a:gd name="T80" fmla="*/ 3348038 w 2432"/>
                <a:gd name="T81" fmla="*/ 1541462 h 1997"/>
                <a:gd name="T82" fmla="*/ 3403600 w 2432"/>
                <a:gd name="T83" fmla="*/ 1473200 h 1997"/>
                <a:gd name="T84" fmla="*/ 3540125 w 2432"/>
                <a:gd name="T85" fmla="*/ 1281112 h 1997"/>
                <a:gd name="T86" fmla="*/ 3676650 w 2432"/>
                <a:gd name="T87" fmla="*/ 1144587 h 1997"/>
                <a:gd name="T88" fmla="*/ 3825875 w 2432"/>
                <a:gd name="T89" fmla="*/ 831850 h 1997"/>
                <a:gd name="T90" fmla="*/ 3703638 w 2432"/>
                <a:gd name="T91" fmla="*/ 598487 h 1997"/>
                <a:gd name="T92" fmla="*/ 3376613 w 2432"/>
                <a:gd name="T93" fmla="*/ 530225 h 1997"/>
                <a:gd name="T94" fmla="*/ 3211512 w 2432"/>
                <a:gd name="T95" fmla="*/ 39687 h 1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32"/>
                <a:gd name="T145" fmla="*/ 0 h 1997"/>
                <a:gd name="T146" fmla="*/ 2432 w 2432"/>
                <a:gd name="T147" fmla="*/ 1997 h 1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32" h="1997">
                  <a:moveTo>
                    <a:pt x="2041" y="8"/>
                  </a:moveTo>
                  <a:cubicBezTo>
                    <a:pt x="2000" y="47"/>
                    <a:pt x="2043" y="0"/>
                    <a:pt x="2015" y="51"/>
                  </a:cubicBezTo>
                  <a:cubicBezTo>
                    <a:pt x="1970" y="132"/>
                    <a:pt x="1996" y="78"/>
                    <a:pt x="1963" y="120"/>
                  </a:cubicBezTo>
                  <a:cubicBezTo>
                    <a:pt x="1959" y="125"/>
                    <a:pt x="1939" y="159"/>
                    <a:pt x="1929" y="163"/>
                  </a:cubicBezTo>
                  <a:cubicBezTo>
                    <a:pt x="1913" y="169"/>
                    <a:pt x="1894" y="168"/>
                    <a:pt x="1877" y="171"/>
                  </a:cubicBezTo>
                  <a:cubicBezTo>
                    <a:pt x="1833" y="199"/>
                    <a:pt x="1788" y="206"/>
                    <a:pt x="1740" y="223"/>
                  </a:cubicBezTo>
                  <a:cubicBezTo>
                    <a:pt x="1734" y="222"/>
                    <a:pt x="1633" y="210"/>
                    <a:pt x="1619" y="206"/>
                  </a:cubicBezTo>
                  <a:cubicBezTo>
                    <a:pt x="1602" y="202"/>
                    <a:pt x="1568" y="188"/>
                    <a:pt x="1568" y="188"/>
                  </a:cubicBezTo>
                  <a:cubicBezTo>
                    <a:pt x="1562" y="194"/>
                    <a:pt x="1559" y="205"/>
                    <a:pt x="1551" y="206"/>
                  </a:cubicBezTo>
                  <a:cubicBezTo>
                    <a:pt x="1529" y="210"/>
                    <a:pt x="1460" y="179"/>
                    <a:pt x="1430" y="171"/>
                  </a:cubicBezTo>
                  <a:cubicBezTo>
                    <a:pt x="1321" y="200"/>
                    <a:pt x="1495" y="155"/>
                    <a:pt x="1344" y="188"/>
                  </a:cubicBezTo>
                  <a:cubicBezTo>
                    <a:pt x="1230" y="213"/>
                    <a:pt x="1412" y="178"/>
                    <a:pt x="1293" y="214"/>
                  </a:cubicBezTo>
                  <a:cubicBezTo>
                    <a:pt x="1273" y="220"/>
                    <a:pt x="1252" y="220"/>
                    <a:pt x="1232" y="223"/>
                  </a:cubicBezTo>
                  <a:cubicBezTo>
                    <a:pt x="1224" y="226"/>
                    <a:pt x="1214" y="226"/>
                    <a:pt x="1207" y="231"/>
                  </a:cubicBezTo>
                  <a:cubicBezTo>
                    <a:pt x="1191" y="243"/>
                    <a:pt x="1164" y="274"/>
                    <a:pt x="1164" y="274"/>
                  </a:cubicBezTo>
                  <a:cubicBezTo>
                    <a:pt x="1145" y="329"/>
                    <a:pt x="1110" y="318"/>
                    <a:pt x="1061" y="334"/>
                  </a:cubicBezTo>
                  <a:cubicBezTo>
                    <a:pt x="1013" y="382"/>
                    <a:pt x="933" y="375"/>
                    <a:pt x="871" y="386"/>
                  </a:cubicBezTo>
                  <a:cubicBezTo>
                    <a:pt x="844" y="427"/>
                    <a:pt x="853" y="432"/>
                    <a:pt x="897" y="446"/>
                  </a:cubicBezTo>
                  <a:cubicBezTo>
                    <a:pt x="965" y="425"/>
                    <a:pt x="883" y="459"/>
                    <a:pt x="871" y="463"/>
                  </a:cubicBezTo>
                  <a:cubicBezTo>
                    <a:pt x="863" y="469"/>
                    <a:pt x="852" y="472"/>
                    <a:pt x="846" y="481"/>
                  </a:cubicBezTo>
                  <a:cubicBezTo>
                    <a:pt x="840" y="491"/>
                    <a:pt x="846" y="508"/>
                    <a:pt x="837" y="515"/>
                  </a:cubicBezTo>
                  <a:cubicBezTo>
                    <a:pt x="826" y="524"/>
                    <a:pt x="809" y="522"/>
                    <a:pt x="794" y="524"/>
                  </a:cubicBezTo>
                  <a:cubicBezTo>
                    <a:pt x="754" y="528"/>
                    <a:pt x="714" y="529"/>
                    <a:pt x="674" y="532"/>
                  </a:cubicBezTo>
                  <a:cubicBezTo>
                    <a:pt x="646" y="559"/>
                    <a:pt x="640" y="593"/>
                    <a:pt x="613" y="618"/>
                  </a:cubicBezTo>
                  <a:cubicBezTo>
                    <a:pt x="627" y="683"/>
                    <a:pt x="619" y="663"/>
                    <a:pt x="674" y="644"/>
                  </a:cubicBezTo>
                  <a:cubicBezTo>
                    <a:pt x="688" y="688"/>
                    <a:pt x="698" y="728"/>
                    <a:pt x="708" y="773"/>
                  </a:cubicBezTo>
                  <a:cubicBezTo>
                    <a:pt x="710" y="782"/>
                    <a:pt x="725" y="795"/>
                    <a:pt x="717" y="799"/>
                  </a:cubicBezTo>
                  <a:cubicBezTo>
                    <a:pt x="704" y="806"/>
                    <a:pt x="688" y="793"/>
                    <a:pt x="674" y="790"/>
                  </a:cubicBezTo>
                  <a:cubicBezTo>
                    <a:pt x="680" y="799"/>
                    <a:pt x="683" y="809"/>
                    <a:pt x="691" y="816"/>
                  </a:cubicBezTo>
                  <a:cubicBezTo>
                    <a:pt x="706" y="830"/>
                    <a:pt x="742" y="850"/>
                    <a:pt x="742" y="850"/>
                  </a:cubicBezTo>
                  <a:cubicBezTo>
                    <a:pt x="765" y="917"/>
                    <a:pt x="761" y="942"/>
                    <a:pt x="837" y="962"/>
                  </a:cubicBezTo>
                  <a:cubicBezTo>
                    <a:pt x="819" y="968"/>
                    <a:pt x="777" y="979"/>
                    <a:pt x="794" y="996"/>
                  </a:cubicBezTo>
                  <a:cubicBezTo>
                    <a:pt x="807" y="1008"/>
                    <a:pt x="829" y="1002"/>
                    <a:pt x="846" y="1005"/>
                  </a:cubicBezTo>
                  <a:cubicBezTo>
                    <a:pt x="911" y="991"/>
                    <a:pt x="893" y="971"/>
                    <a:pt x="957" y="996"/>
                  </a:cubicBezTo>
                  <a:cubicBezTo>
                    <a:pt x="973" y="1041"/>
                    <a:pt x="994" y="1026"/>
                    <a:pt x="1035" y="1039"/>
                  </a:cubicBezTo>
                  <a:cubicBezTo>
                    <a:pt x="1075" y="1030"/>
                    <a:pt x="1089" y="1030"/>
                    <a:pt x="1112" y="996"/>
                  </a:cubicBezTo>
                  <a:cubicBezTo>
                    <a:pt x="1115" y="979"/>
                    <a:pt x="1108" y="956"/>
                    <a:pt x="1121" y="945"/>
                  </a:cubicBezTo>
                  <a:cubicBezTo>
                    <a:pt x="1143" y="926"/>
                    <a:pt x="1179" y="937"/>
                    <a:pt x="1207" y="928"/>
                  </a:cubicBezTo>
                  <a:cubicBezTo>
                    <a:pt x="1271" y="948"/>
                    <a:pt x="1197" y="921"/>
                    <a:pt x="1250" y="953"/>
                  </a:cubicBezTo>
                  <a:cubicBezTo>
                    <a:pt x="1281" y="972"/>
                    <a:pt x="1326" y="976"/>
                    <a:pt x="1361" y="988"/>
                  </a:cubicBezTo>
                  <a:cubicBezTo>
                    <a:pt x="1415" y="977"/>
                    <a:pt x="1403" y="969"/>
                    <a:pt x="1447" y="953"/>
                  </a:cubicBezTo>
                  <a:cubicBezTo>
                    <a:pt x="1460" y="940"/>
                    <a:pt x="1479" y="933"/>
                    <a:pt x="1490" y="919"/>
                  </a:cubicBezTo>
                  <a:cubicBezTo>
                    <a:pt x="1535" y="862"/>
                    <a:pt x="1454" y="922"/>
                    <a:pt x="1525" y="876"/>
                  </a:cubicBezTo>
                  <a:cubicBezTo>
                    <a:pt x="1547" y="843"/>
                    <a:pt x="1556" y="838"/>
                    <a:pt x="1594" y="850"/>
                  </a:cubicBezTo>
                  <a:cubicBezTo>
                    <a:pt x="1646" y="833"/>
                    <a:pt x="1615" y="814"/>
                    <a:pt x="1671" y="842"/>
                  </a:cubicBezTo>
                  <a:cubicBezTo>
                    <a:pt x="1665" y="859"/>
                    <a:pt x="1660" y="876"/>
                    <a:pt x="1654" y="893"/>
                  </a:cubicBezTo>
                  <a:cubicBezTo>
                    <a:pt x="1653" y="895"/>
                    <a:pt x="1671" y="943"/>
                    <a:pt x="1671" y="945"/>
                  </a:cubicBezTo>
                  <a:cubicBezTo>
                    <a:pt x="1681" y="984"/>
                    <a:pt x="1683" y="1006"/>
                    <a:pt x="1705" y="1039"/>
                  </a:cubicBezTo>
                  <a:cubicBezTo>
                    <a:pt x="1719" y="1093"/>
                    <a:pt x="1706" y="1143"/>
                    <a:pt x="1688" y="1194"/>
                  </a:cubicBezTo>
                  <a:cubicBezTo>
                    <a:pt x="1678" y="1290"/>
                    <a:pt x="1692" y="1395"/>
                    <a:pt x="1662" y="1486"/>
                  </a:cubicBezTo>
                  <a:cubicBezTo>
                    <a:pt x="1661" y="1489"/>
                    <a:pt x="1647" y="1535"/>
                    <a:pt x="1645" y="1538"/>
                  </a:cubicBezTo>
                  <a:cubicBezTo>
                    <a:pt x="1634" y="1552"/>
                    <a:pt x="1610" y="1558"/>
                    <a:pt x="1594" y="1564"/>
                  </a:cubicBezTo>
                  <a:cubicBezTo>
                    <a:pt x="1572" y="1585"/>
                    <a:pt x="1553" y="1589"/>
                    <a:pt x="1525" y="1598"/>
                  </a:cubicBezTo>
                  <a:cubicBezTo>
                    <a:pt x="1474" y="1631"/>
                    <a:pt x="1415" y="1607"/>
                    <a:pt x="1361" y="1590"/>
                  </a:cubicBezTo>
                  <a:cubicBezTo>
                    <a:pt x="1257" y="1609"/>
                    <a:pt x="1294" y="1590"/>
                    <a:pt x="1241" y="1624"/>
                  </a:cubicBezTo>
                  <a:cubicBezTo>
                    <a:pt x="1217" y="1694"/>
                    <a:pt x="1211" y="1676"/>
                    <a:pt x="1121" y="1684"/>
                  </a:cubicBezTo>
                  <a:cubicBezTo>
                    <a:pt x="1112" y="1690"/>
                    <a:pt x="1104" y="1697"/>
                    <a:pt x="1095" y="1701"/>
                  </a:cubicBezTo>
                  <a:cubicBezTo>
                    <a:pt x="1078" y="1709"/>
                    <a:pt x="1043" y="1719"/>
                    <a:pt x="1043" y="1719"/>
                  </a:cubicBezTo>
                  <a:cubicBezTo>
                    <a:pt x="986" y="1704"/>
                    <a:pt x="941" y="1691"/>
                    <a:pt x="880" y="1684"/>
                  </a:cubicBezTo>
                  <a:cubicBezTo>
                    <a:pt x="857" y="1616"/>
                    <a:pt x="881" y="1630"/>
                    <a:pt x="811" y="1641"/>
                  </a:cubicBezTo>
                  <a:cubicBezTo>
                    <a:pt x="780" y="1689"/>
                    <a:pt x="749" y="1669"/>
                    <a:pt x="699" y="1684"/>
                  </a:cubicBezTo>
                  <a:cubicBezTo>
                    <a:pt x="673" y="1681"/>
                    <a:pt x="647" y="1682"/>
                    <a:pt x="622" y="1676"/>
                  </a:cubicBezTo>
                  <a:cubicBezTo>
                    <a:pt x="584" y="1667"/>
                    <a:pt x="550" y="1639"/>
                    <a:pt x="510" y="1633"/>
                  </a:cubicBezTo>
                  <a:cubicBezTo>
                    <a:pt x="479" y="1629"/>
                    <a:pt x="447" y="1627"/>
                    <a:pt x="416" y="1624"/>
                  </a:cubicBezTo>
                  <a:cubicBezTo>
                    <a:pt x="399" y="1618"/>
                    <a:pt x="378" y="1618"/>
                    <a:pt x="364" y="1607"/>
                  </a:cubicBezTo>
                  <a:cubicBezTo>
                    <a:pt x="333" y="1583"/>
                    <a:pt x="347" y="1563"/>
                    <a:pt x="295" y="1547"/>
                  </a:cubicBezTo>
                  <a:cubicBezTo>
                    <a:pt x="255" y="1550"/>
                    <a:pt x="206" y="1538"/>
                    <a:pt x="175" y="1564"/>
                  </a:cubicBezTo>
                  <a:cubicBezTo>
                    <a:pt x="122" y="1607"/>
                    <a:pt x="195" y="1579"/>
                    <a:pt x="132" y="1598"/>
                  </a:cubicBezTo>
                  <a:cubicBezTo>
                    <a:pt x="103" y="1617"/>
                    <a:pt x="75" y="1622"/>
                    <a:pt x="46" y="1641"/>
                  </a:cubicBezTo>
                  <a:cubicBezTo>
                    <a:pt x="30" y="1687"/>
                    <a:pt x="0" y="1680"/>
                    <a:pt x="46" y="1710"/>
                  </a:cubicBezTo>
                  <a:cubicBezTo>
                    <a:pt x="39" y="1780"/>
                    <a:pt x="28" y="1839"/>
                    <a:pt x="20" y="1908"/>
                  </a:cubicBezTo>
                  <a:cubicBezTo>
                    <a:pt x="44" y="1997"/>
                    <a:pt x="148" y="1947"/>
                    <a:pt x="227" y="1959"/>
                  </a:cubicBezTo>
                  <a:cubicBezTo>
                    <a:pt x="304" y="1986"/>
                    <a:pt x="254" y="1984"/>
                    <a:pt x="304" y="1959"/>
                  </a:cubicBezTo>
                  <a:cubicBezTo>
                    <a:pt x="312" y="1955"/>
                    <a:pt x="321" y="1954"/>
                    <a:pt x="330" y="1951"/>
                  </a:cubicBezTo>
                  <a:cubicBezTo>
                    <a:pt x="737" y="1956"/>
                    <a:pt x="1144" y="1946"/>
                    <a:pt x="1551" y="1959"/>
                  </a:cubicBezTo>
                  <a:cubicBezTo>
                    <a:pt x="1643" y="1956"/>
                    <a:pt x="1734" y="1956"/>
                    <a:pt x="1826" y="1951"/>
                  </a:cubicBezTo>
                  <a:cubicBezTo>
                    <a:pt x="1876" y="1948"/>
                    <a:pt x="1883" y="1824"/>
                    <a:pt x="1894" y="1787"/>
                  </a:cubicBezTo>
                  <a:cubicBezTo>
                    <a:pt x="1900" y="1711"/>
                    <a:pt x="1905" y="1651"/>
                    <a:pt x="1929" y="1581"/>
                  </a:cubicBezTo>
                  <a:cubicBezTo>
                    <a:pt x="1936" y="1491"/>
                    <a:pt x="1952" y="1423"/>
                    <a:pt x="1980" y="1340"/>
                  </a:cubicBezTo>
                  <a:cubicBezTo>
                    <a:pt x="1991" y="1306"/>
                    <a:pt x="2006" y="1237"/>
                    <a:pt x="2006" y="1237"/>
                  </a:cubicBezTo>
                  <a:cubicBezTo>
                    <a:pt x="2012" y="1157"/>
                    <a:pt x="2006" y="1074"/>
                    <a:pt x="2066" y="1014"/>
                  </a:cubicBezTo>
                  <a:cubicBezTo>
                    <a:pt x="2087" y="953"/>
                    <a:pt x="2056" y="1024"/>
                    <a:pt x="2109" y="971"/>
                  </a:cubicBezTo>
                  <a:cubicBezTo>
                    <a:pt x="2115" y="965"/>
                    <a:pt x="2112" y="952"/>
                    <a:pt x="2118" y="945"/>
                  </a:cubicBezTo>
                  <a:cubicBezTo>
                    <a:pt x="2125" y="937"/>
                    <a:pt x="2135" y="934"/>
                    <a:pt x="2144" y="928"/>
                  </a:cubicBezTo>
                  <a:cubicBezTo>
                    <a:pt x="2156" y="889"/>
                    <a:pt x="2187" y="864"/>
                    <a:pt x="2213" y="833"/>
                  </a:cubicBezTo>
                  <a:cubicBezTo>
                    <a:pt x="2220" y="825"/>
                    <a:pt x="2222" y="814"/>
                    <a:pt x="2230" y="807"/>
                  </a:cubicBezTo>
                  <a:cubicBezTo>
                    <a:pt x="2245" y="793"/>
                    <a:pt x="2281" y="773"/>
                    <a:pt x="2281" y="773"/>
                  </a:cubicBezTo>
                  <a:cubicBezTo>
                    <a:pt x="2303" y="710"/>
                    <a:pt x="2272" y="787"/>
                    <a:pt x="2316" y="721"/>
                  </a:cubicBezTo>
                  <a:cubicBezTo>
                    <a:pt x="2365" y="647"/>
                    <a:pt x="2281" y="741"/>
                    <a:pt x="2341" y="678"/>
                  </a:cubicBezTo>
                  <a:cubicBezTo>
                    <a:pt x="2360" y="624"/>
                    <a:pt x="2378" y="571"/>
                    <a:pt x="2410" y="524"/>
                  </a:cubicBezTo>
                  <a:cubicBezTo>
                    <a:pt x="2415" y="486"/>
                    <a:pt x="2432" y="392"/>
                    <a:pt x="2410" y="360"/>
                  </a:cubicBezTo>
                  <a:cubicBezTo>
                    <a:pt x="2405" y="354"/>
                    <a:pt x="2346" y="373"/>
                    <a:pt x="2333" y="377"/>
                  </a:cubicBezTo>
                  <a:cubicBezTo>
                    <a:pt x="2204" y="367"/>
                    <a:pt x="2267" y="381"/>
                    <a:pt x="2204" y="360"/>
                  </a:cubicBezTo>
                  <a:cubicBezTo>
                    <a:pt x="2178" y="352"/>
                    <a:pt x="2127" y="334"/>
                    <a:pt x="2127" y="334"/>
                  </a:cubicBezTo>
                  <a:cubicBezTo>
                    <a:pt x="2079" y="289"/>
                    <a:pt x="2127" y="246"/>
                    <a:pt x="2066" y="206"/>
                  </a:cubicBezTo>
                  <a:cubicBezTo>
                    <a:pt x="2046" y="141"/>
                    <a:pt x="2097" y="51"/>
                    <a:pt x="2023" y="25"/>
                  </a:cubicBezTo>
                  <a:cubicBezTo>
                    <a:pt x="2014" y="55"/>
                    <a:pt x="2022" y="45"/>
                    <a:pt x="2006" y="59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435752" y="175886"/>
            <a:ext cx="628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Struggle for Imperial Title</a:t>
            </a:r>
          </a:p>
        </p:txBody>
      </p:sp>
      <p:pic>
        <p:nvPicPr>
          <p:cNvPr id="74766" name="Picture 20" descr="cap012"/>
          <p:cNvPicPr>
            <a:picLocks noChangeAspect="1" noChangeArrowheads="1"/>
          </p:cNvPicPr>
          <p:nvPr/>
        </p:nvPicPr>
        <p:blipFill>
          <a:blip r:embed="rId5" cstate="print"/>
          <a:srcRect r="23817"/>
          <a:stretch>
            <a:fillRect/>
          </a:stretch>
        </p:blipFill>
        <p:spPr bwMode="auto">
          <a:xfrm>
            <a:off x="6304547" y="-221245"/>
            <a:ext cx="3072061" cy="3518303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3" name="Group 17"/>
          <p:cNvGrpSpPr/>
          <p:nvPr/>
        </p:nvGrpSpPr>
        <p:grpSpPr>
          <a:xfrm>
            <a:off x="228600" y="1084138"/>
            <a:ext cx="4759657" cy="5664266"/>
            <a:chOff x="228600" y="1084138"/>
            <a:chExt cx="4759657" cy="5664266"/>
          </a:xfrm>
        </p:grpSpPr>
        <p:sp>
          <p:nvSpPr>
            <p:cNvPr id="74765" name="Rectangle 19"/>
            <p:cNvSpPr>
              <a:spLocks noChangeArrowheads="1"/>
            </p:cNvSpPr>
            <p:nvPr/>
          </p:nvSpPr>
          <p:spPr bwMode="auto">
            <a:xfrm>
              <a:off x="228600" y="5689600"/>
              <a:ext cx="2235200" cy="939800"/>
            </a:xfrm>
            <a:prstGeom prst="rect">
              <a:avLst/>
            </a:prstGeom>
            <a:solidFill>
              <a:srgbClr val="E4F8E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583140" y="1084138"/>
              <a:ext cx="1050040" cy="997146"/>
            </a:xfrm>
            <a:custGeom>
              <a:avLst/>
              <a:gdLst>
                <a:gd name="connsiteX0" fmla="*/ 777923 w 1050040"/>
                <a:gd name="connsiteY0" fmla="*/ 7683 h 997146"/>
                <a:gd name="connsiteX1" fmla="*/ 696036 w 1050040"/>
                <a:gd name="connsiteY1" fmla="*/ 28155 h 997146"/>
                <a:gd name="connsiteX2" fmla="*/ 675564 w 1050040"/>
                <a:gd name="connsiteY2" fmla="*/ 41802 h 997146"/>
                <a:gd name="connsiteX3" fmla="*/ 634621 w 1050040"/>
                <a:gd name="connsiteY3" fmla="*/ 55450 h 997146"/>
                <a:gd name="connsiteX4" fmla="*/ 607326 w 1050040"/>
                <a:gd name="connsiteY4" fmla="*/ 69098 h 997146"/>
                <a:gd name="connsiteX5" fmla="*/ 586854 w 1050040"/>
                <a:gd name="connsiteY5" fmla="*/ 82746 h 997146"/>
                <a:gd name="connsiteX6" fmla="*/ 545911 w 1050040"/>
                <a:gd name="connsiteY6" fmla="*/ 89569 h 997146"/>
                <a:gd name="connsiteX7" fmla="*/ 552735 w 1050040"/>
                <a:gd name="connsiteY7" fmla="*/ 164632 h 997146"/>
                <a:gd name="connsiteX8" fmla="*/ 573206 w 1050040"/>
                <a:gd name="connsiteY8" fmla="*/ 171456 h 997146"/>
                <a:gd name="connsiteX9" fmla="*/ 566382 w 1050040"/>
                <a:gd name="connsiteY9" fmla="*/ 246519 h 997146"/>
                <a:gd name="connsiteX10" fmla="*/ 545911 w 1050040"/>
                <a:gd name="connsiteY10" fmla="*/ 307934 h 997146"/>
                <a:gd name="connsiteX11" fmla="*/ 525439 w 1050040"/>
                <a:gd name="connsiteY11" fmla="*/ 348877 h 997146"/>
                <a:gd name="connsiteX12" fmla="*/ 477672 w 1050040"/>
                <a:gd name="connsiteY12" fmla="*/ 355701 h 997146"/>
                <a:gd name="connsiteX13" fmla="*/ 402609 w 1050040"/>
                <a:gd name="connsiteY13" fmla="*/ 355701 h 997146"/>
                <a:gd name="connsiteX14" fmla="*/ 382138 w 1050040"/>
                <a:gd name="connsiteY14" fmla="*/ 369349 h 997146"/>
                <a:gd name="connsiteX15" fmla="*/ 313899 w 1050040"/>
                <a:gd name="connsiteY15" fmla="*/ 382996 h 997146"/>
                <a:gd name="connsiteX16" fmla="*/ 293427 w 1050040"/>
                <a:gd name="connsiteY16" fmla="*/ 403468 h 997146"/>
                <a:gd name="connsiteX17" fmla="*/ 361666 w 1050040"/>
                <a:gd name="connsiteY17" fmla="*/ 410292 h 997146"/>
                <a:gd name="connsiteX18" fmla="*/ 375314 w 1050040"/>
                <a:gd name="connsiteY18" fmla="*/ 451235 h 997146"/>
                <a:gd name="connsiteX19" fmla="*/ 361666 w 1050040"/>
                <a:gd name="connsiteY19" fmla="*/ 471707 h 997146"/>
                <a:gd name="connsiteX20" fmla="*/ 341194 w 1050040"/>
                <a:gd name="connsiteY20" fmla="*/ 478531 h 997146"/>
                <a:gd name="connsiteX21" fmla="*/ 334370 w 1050040"/>
                <a:gd name="connsiteY21" fmla="*/ 505826 h 997146"/>
                <a:gd name="connsiteX22" fmla="*/ 300251 w 1050040"/>
                <a:gd name="connsiteY22" fmla="*/ 533122 h 997146"/>
                <a:gd name="connsiteX23" fmla="*/ 245660 w 1050040"/>
                <a:gd name="connsiteY23" fmla="*/ 567241 h 997146"/>
                <a:gd name="connsiteX24" fmla="*/ 225188 w 1050040"/>
                <a:gd name="connsiteY24" fmla="*/ 574065 h 997146"/>
                <a:gd name="connsiteX25" fmla="*/ 204717 w 1050040"/>
                <a:gd name="connsiteY25" fmla="*/ 587713 h 997146"/>
                <a:gd name="connsiteX26" fmla="*/ 184245 w 1050040"/>
                <a:gd name="connsiteY26" fmla="*/ 594537 h 997146"/>
                <a:gd name="connsiteX27" fmla="*/ 204717 w 1050040"/>
                <a:gd name="connsiteY27" fmla="*/ 608184 h 997146"/>
                <a:gd name="connsiteX28" fmla="*/ 245660 w 1050040"/>
                <a:gd name="connsiteY28" fmla="*/ 615008 h 997146"/>
                <a:gd name="connsiteX29" fmla="*/ 266132 w 1050040"/>
                <a:gd name="connsiteY29" fmla="*/ 635480 h 997146"/>
                <a:gd name="connsiteX30" fmla="*/ 279779 w 1050040"/>
                <a:gd name="connsiteY30" fmla="*/ 669599 h 997146"/>
                <a:gd name="connsiteX31" fmla="*/ 320723 w 1050040"/>
                <a:gd name="connsiteY31" fmla="*/ 676423 h 997146"/>
                <a:gd name="connsiteX32" fmla="*/ 334370 w 1050040"/>
                <a:gd name="connsiteY32" fmla="*/ 696895 h 997146"/>
                <a:gd name="connsiteX33" fmla="*/ 341194 w 1050040"/>
                <a:gd name="connsiteY33" fmla="*/ 717366 h 997146"/>
                <a:gd name="connsiteX34" fmla="*/ 361666 w 1050040"/>
                <a:gd name="connsiteY34" fmla="*/ 731014 h 997146"/>
                <a:gd name="connsiteX35" fmla="*/ 382138 w 1050040"/>
                <a:gd name="connsiteY35" fmla="*/ 724190 h 997146"/>
                <a:gd name="connsiteX36" fmla="*/ 402609 w 1050040"/>
                <a:gd name="connsiteY36" fmla="*/ 710543 h 997146"/>
                <a:gd name="connsiteX37" fmla="*/ 450376 w 1050040"/>
                <a:gd name="connsiteY37" fmla="*/ 703719 h 997146"/>
                <a:gd name="connsiteX38" fmla="*/ 498144 w 1050040"/>
                <a:gd name="connsiteY38" fmla="*/ 703719 h 997146"/>
                <a:gd name="connsiteX39" fmla="*/ 457200 w 1050040"/>
                <a:gd name="connsiteY39" fmla="*/ 724190 h 997146"/>
                <a:gd name="connsiteX40" fmla="*/ 443553 w 1050040"/>
                <a:gd name="connsiteY40" fmla="*/ 744662 h 997146"/>
                <a:gd name="connsiteX41" fmla="*/ 382138 w 1050040"/>
                <a:gd name="connsiteY41" fmla="*/ 778781 h 997146"/>
                <a:gd name="connsiteX42" fmla="*/ 320723 w 1050040"/>
                <a:gd name="connsiteY42" fmla="*/ 771958 h 997146"/>
                <a:gd name="connsiteX43" fmla="*/ 300251 w 1050040"/>
                <a:gd name="connsiteY43" fmla="*/ 765134 h 997146"/>
                <a:gd name="connsiteX44" fmla="*/ 245660 w 1050040"/>
                <a:gd name="connsiteY44" fmla="*/ 778781 h 997146"/>
                <a:gd name="connsiteX45" fmla="*/ 238836 w 1050040"/>
                <a:gd name="connsiteY45" fmla="*/ 799253 h 997146"/>
                <a:gd name="connsiteX46" fmla="*/ 211541 w 1050040"/>
                <a:gd name="connsiteY46" fmla="*/ 806077 h 997146"/>
                <a:gd name="connsiteX47" fmla="*/ 156950 w 1050040"/>
                <a:gd name="connsiteY47" fmla="*/ 812901 h 997146"/>
                <a:gd name="connsiteX48" fmla="*/ 129654 w 1050040"/>
                <a:gd name="connsiteY48" fmla="*/ 840196 h 997146"/>
                <a:gd name="connsiteX49" fmla="*/ 88711 w 1050040"/>
                <a:gd name="connsiteY49" fmla="*/ 860668 h 997146"/>
                <a:gd name="connsiteX50" fmla="*/ 81887 w 1050040"/>
                <a:gd name="connsiteY50" fmla="*/ 881140 h 997146"/>
                <a:gd name="connsiteX51" fmla="*/ 20472 w 1050040"/>
                <a:gd name="connsiteY51" fmla="*/ 908435 h 997146"/>
                <a:gd name="connsiteX52" fmla="*/ 0 w 1050040"/>
                <a:gd name="connsiteY52" fmla="*/ 922083 h 997146"/>
                <a:gd name="connsiteX53" fmla="*/ 20472 w 1050040"/>
                <a:gd name="connsiteY53" fmla="*/ 935731 h 997146"/>
                <a:gd name="connsiteX54" fmla="*/ 27296 w 1050040"/>
                <a:gd name="connsiteY54" fmla="*/ 956202 h 997146"/>
                <a:gd name="connsiteX55" fmla="*/ 68239 w 1050040"/>
                <a:gd name="connsiteY55" fmla="*/ 942555 h 997146"/>
                <a:gd name="connsiteX56" fmla="*/ 88711 w 1050040"/>
                <a:gd name="connsiteY56" fmla="*/ 935731 h 997146"/>
                <a:gd name="connsiteX57" fmla="*/ 109182 w 1050040"/>
                <a:gd name="connsiteY57" fmla="*/ 922083 h 997146"/>
                <a:gd name="connsiteX58" fmla="*/ 184245 w 1050040"/>
                <a:gd name="connsiteY58" fmla="*/ 928907 h 997146"/>
                <a:gd name="connsiteX59" fmla="*/ 225188 w 1050040"/>
                <a:gd name="connsiteY59" fmla="*/ 963026 h 997146"/>
                <a:gd name="connsiteX60" fmla="*/ 245660 w 1050040"/>
                <a:gd name="connsiteY60" fmla="*/ 969850 h 997146"/>
                <a:gd name="connsiteX61" fmla="*/ 272956 w 1050040"/>
                <a:gd name="connsiteY61" fmla="*/ 942555 h 997146"/>
                <a:gd name="connsiteX62" fmla="*/ 293427 w 1050040"/>
                <a:gd name="connsiteY62" fmla="*/ 928907 h 997146"/>
                <a:gd name="connsiteX63" fmla="*/ 300251 w 1050040"/>
                <a:gd name="connsiteY63" fmla="*/ 908435 h 997146"/>
                <a:gd name="connsiteX64" fmla="*/ 368490 w 1050040"/>
                <a:gd name="connsiteY64" fmla="*/ 901611 h 997146"/>
                <a:gd name="connsiteX65" fmla="*/ 402609 w 1050040"/>
                <a:gd name="connsiteY65" fmla="*/ 935731 h 997146"/>
                <a:gd name="connsiteX66" fmla="*/ 423081 w 1050040"/>
                <a:gd name="connsiteY66" fmla="*/ 949378 h 997146"/>
                <a:gd name="connsiteX67" fmla="*/ 470848 w 1050040"/>
                <a:gd name="connsiteY67" fmla="*/ 942555 h 997146"/>
                <a:gd name="connsiteX68" fmla="*/ 498144 w 1050040"/>
                <a:gd name="connsiteY68" fmla="*/ 949378 h 997146"/>
                <a:gd name="connsiteX69" fmla="*/ 518615 w 1050040"/>
                <a:gd name="connsiteY69" fmla="*/ 942555 h 997146"/>
                <a:gd name="connsiteX70" fmla="*/ 566382 w 1050040"/>
                <a:gd name="connsiteY70" fmla="*/ 928907 h 997146"/>
                <a:gd name="connsiteX71" fmla="*/ 586854 w 1050040"/>
                <a:gd name="connsiteY71" fmla="*/ 915259 h 997146"/>
                <a:gd name="connsiteX72" fmla="*/ 607326 w 1050040"/>
                <a:gd name="connsiteY72" fmla="*/ 922083 h 997146"/>
                <a:gd name="connsiteX73" fmla="*/ 634621 w 1050040"/>
                <a:gd name="connsiteY73" fmla="*/ 928907 h 997146"/>
                <a:gd name="connsiteX74" fmla="*/ 655093 w 1050040"/>
                <a:gd name="connsiteY74" fmla="*/ 949378 h 997146"/>
                <a:gd name="connsiteX75" fmla="*/ 689212 w 1050040"/>
                <a:gd name="connsiteY75" fmla="*/ 983498 h 997146"/>
                <a:gd name="connsiteX76" fmla="*/ 757451 w 1050040"/>
                <a:gd name="connsiteY76" fmla="*/ 990322 h 997146"/>
                <a:gd name="connsiteX77" fmla="*/ 791570 w 1050040"/>
                <a:gd name="connsiteY77" fmla="*/ 997146 h 997146"/>
                <a:gd name="connsiteX78" fmla="*/ 893929 w 1050040"/>
                <a:gd name="connsiteY78" fmla="*/ 976674 h 997146"/>
                <a:gd name="connsiteX79" fmla="*/ 914400 w 1050040"/>
                <a:gd name="connsiteY79" fmla="*/ 969850 h 997146"/>
                <a:gd name="connsiteX80" fmla="*/ 934872 w 1050040"/>
                <a:gd name="connsiteY80" fmla="*/ 963026 h 997146"/>
                <a:gd name="connsiteX81" fmla="*/ 928048 w 1050040"/>
                <a:gd name="connsiteY81" fmla="*/ 908435 h 997146"/>
                <a:gd name="connsiteX82" fmla="*/ 839338 w 1050040"/>
                <a:gd name="connsiteY82" fmla="*/ 887963 h 997146"/>
                <a:gd name="connsiteX83" fmla="*/ 839338 w 1050040"/>
                <a:gd name="connsiteY83" fmla="*/ 833372 h 997146"/>
                <a:gd name="connsiteX84" fmla="*/ 887105 w 1050040"/>
                <a:gd name="connsiteY84" fmla="*/ 826549 h 997146"/>
                <a:gd name="connsiteX85" fmla="*/ 914400 w 1050040"/>
                <a:gd name="connsiteY85" fmla="*/ 819725 h 997146"/>
                <a:gd name="connsiteX86" fmla="*/ 955344 w 1050040"/>
                <a:gd name="connsiteY86" fmla="*/ 806077 h 997146"/>
                <a:gd name="connsiteX87" fmla="*/ 968991 w 1050040"/>
                <a:gd name="connsiteY87" fmla="*/ 785605 h 997146"/>
                <a:gd name="connsiteX88" fmla="*/ 989463 w 1050040"/>
                <a:gd name="connsiteY88" fmla="*/ 771958 h 997146"/>
                <a:gd name="connsiteX89" fmla="*/ 1016759 w 1050040"/>
                <a:gd name="connsiteY89" fmla="*/ 731014 h 997146"/>
                <a:gd name="connsiteX90" fmla="*/ 1023582 w 1050040"/>
                <a:gd name="connsiteY90" fmla="*/ 710543 h 997146"/>
                <a:gd name="connsiteX91" fmla="*/ 1044054 w 1050040"/>
                <a:gd name="connsiteY91" fmla="*/ 669599 h 997146"/>
                <a:gd name="connsiteX92" fmla="*/ 1023582 w 1050040"/>
                <a:gd name="connsiteY92" fmla="*/ 608184 h 997146"/>
                <a:gd name="connsiteX93" fmla="*/ 1016759 w 1050040"/>
                <a:gd name="connsiteY93" fmla="*/ 580889 h 997146"/>
                <a:gd name="connsiteX94" fmla="*/ 996287 w 1050040"/>
                <a:gd name="connsiteY94" fmla="*/ 574065 h 997146"/>
                <a:gd name="connsiteX95" fmla="*/ 866633 w 1050040"/>
                <a:gd name="connsiteY95" fmla="*/ 567241 h 997146"/>
                <a:gd name="connsiteX96" fmla="*/ 859809 w 1050040"/>
                <a:gd name="connsiteY96" fmla="*/ 546769 h 997146"/>
                <a:gd name="connsiteX97" fmla="*/ 887105 w 1050040"/>
                <a:gd name="connsiteY97" fmla="*/ 512650 h 997146"/>
                <a:gd name="connsiteX98" fmla="*/ 893929 w 1050040"/>
                <a:gd name="connsiteY98" fmla="*/ 444411 h 997146"/>
                <a:gd name="connsiteX99" fmla="*/ 873457 w 1050040"/>
                <a:gd name="connsiteY99" fmla="*/ 430763 h 997146"/>
                <a:gd name="connsiteX100" fmla="*/ 866633 w 1050040"/>
                <a:gd name="connsiteY100" fmla="*/ 410292 h 997146"/>
                <a:gd name="connsiteX101" fmla="*/ 907576 w 1050040"/>
                <a:gd name="connsiteY101" fmla="*/ 410292 h 997146"/>
                <a:gd name="connsiteX102" fmla="*/ 914400 w 1050040"/>
                <a:gd name="connsiteY102" fmla="*/ 348877 h 997146"/>
                <a:gd name="connsiteX103" fmla="*/ 893929 w 1050040"/>
                <a:gd name="connsiteY103" fmla="*/ 335229 h 997146"/>
                <a:gd name="connsiteX104" fmla="*/ 859809 w 1050040"/>
                <a:gd name="connsiteY104" fmla="*/ 219223 h 997146"/>
                <a:gd name="connsiteX105" fmla="*/ 839338 w 1050040"/>
                <a:gd name="connsiteY105" fmla="*/ 198752 h 997146"/>
                <a:gd name="connsiteX106" fmla="*/ 812042 w 1050040"/>
                <a:gd name="connsiteY106" fmla="*/ 157808 h 997146"/>
                <a:gd name="connsiteX107" fmla="*/ 784747 w 1050040"/>
                <a:gd name="connsiteY107" fmla="*/ 96393 h 997146"/>
                <a:gd name="connsiteX108" fmla="*/ 777923 w 1050040"/>
                <a:gd name="connsiteY108" fmla="*/ 41802 h 997146"/>
                <a:gd name="connsiteX109" fmla="*/ 777923 w 1050040"/>
                <a:gd name="connsiteY109" fmla="*/ 7683 h 99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050040" h="997146">
                  <a:moveTo>
                    <a:pt x="777923" y="7683"/>
                  </a:moveTo>
                  <a:cubicBezTo>
                    <a:pt x="764275" y="5409"/>
                    <a:pt x="714062" y="16139"/>
                    <a:pt x="696036" y="28155"/>
                  </a:cubicBezTo>
                  <a:cubicBezTo>
                    <a:pt x="689212" y="32704"/>
                    <a:pt x="683058" y="38471"/>
                    <a:pt x="675564" y="41802"/>
                  </a:cubicBezTo>
                  <a:cubicBezTo>
                    <a:pt x="662418" y="47645"/>
                    <a:pt x="647488" y="49016"/>
                    <a:pt x="634621" y="55450"/>
                  </a:cubicBezTo>
                  <a:cubicBezTo>
                    <a:pt x="625523" y="59999"/>
                    <a:pt x="616158" y="64051"/>
                    <a:pt x="607326" y="69098"/>
                  </a:cubicBezTo>
                  <a:cubicBezTo>
                    <a:pt x="600205" y="73167"/>
                    <a:pt x="594635" y="80153"/>
                    <a:pt x="586854" y="82746"/>
                  </a:cubicBezTo>
                  <a:cubicBezTo>
                    <a:pt x="573728" y="87121"/>
                    <a:pt x="559559" y="87295"/>
                    <a:pt x="545911" y="89569"/>
                  </a:cubicBezTo>
                  <a:cubicBezTo>
                    <a:pt x="535861" y="119719"/>
                    <a:pt x="530288" y="124226"/>
                    <a:pt x="552735" y="164632"/>
                  </a:cubicBezTo>
                  <a:cubicBezTo>
                    <a:pt x="556228" y="170920"/>
                    <a:pt x="566382" y="169181"/>
                    <a:pt x="573206" y="171456"/>
                  </a:cubicBezTo>
                  <a:cubicBezTo>
                    <a:pt x="570931" y="196477"/>
                    <a:pt x="570748" y="221777"/>
                    <a:pt x="566382" y="246519"/>
                  </a:cubicBezTo>
                  <a:cubicBezTo>
                    <a:pt x="566381" y="246523"/>
                    <a:pt x="549324" y="297697"/>
                    <a:pt x="545911" y="307934"/>
                  </a:cubicBezTo>
                  <a:cubicBezTo>
                    <a:pt x="542883" y="317018"/>
                    <a:pt x="535791" y="344276"/>
                    <a:pt x="525439" y="348877"/>
                  </a:cubicBezTo>
                  <a:cubicBezTo>
                    <a:pt x="510741" y="355409"/>
                    <a:pt x="493594" y="353426"/>
                    <a:pt x="477672" y="355701"/>
                  </a:cubicBezTo>
                  <a:cubicBezTo>
                    <a:pt x="418238" y="375512"/>
                    <a:pt x="519316" y="345091"/>
                    <a:pt x="402609" y="355701"/>
                  </a:cubicBezTo>
                  <a:cubicBezTo>
                    <a:pt x="394442" y="356444"/>
                    <a:pt x="389473" y="365681"/>
                    <a:pt x="382138" y="369349"/>
                  </a:cubicBezTo>
                  <a:cubicBezTo>
                    <a:pt x="363086" y="378875"/>
                    <a:pt x="331492" y="380483"/>
                    <a:pt x="313899" y="382996"/>
                  </a:cubicBezTo>
                  <a:cubicBezTo>
                    <a:pt x="266971" y="414282"/>
                    <a:pt x="257395" y="415479"/>
                    <a:pt x="293427" y="403468"/>
                  </a:cubicBezTo>
                  <a:lnTo>
                    <a:pt x="361666" y="410292"/>
                  </a:lnTo>
                  <a:cubicBezTo>
                    <a:pt x="374092" y="417541"/>
                    <a:pt x="375314" y="451235"/>
                    <a:pt x="375314" y="451235"/>
                  </a:cubicBezTo>
                  <a:cubicBezTo>
                    <a:pt x="370765" y="458059"/>
                    <a:pt x="368070" y="466584"/>
                    <a:pt x="361666" y="471707"/>
                  </a:cubicBezTo>
                  <a:cubicBezTo>
                    <a:pt x="356049" y="476201"/>
                    <a:pt x="345688" y="472914"/>
                    <a:pt x="341194" y="478531"/>
                  </a:cubicBezTo>
                  <a:cubicBezTo>
                    <a:pt x="335335" y="485854"/>
                    <a:pt x="338064" y="497206"/>
                    <a:pt x="334370" y="505826"/>
                  </a:cubicBezTo>
                  <a:cubicBezTo>
                    <a:pt x="324081" y="529834"/>
                    <a:pt x="322059" y="525853"/>
                    <a:pt x="300251" y="533122"/>
                  </a:cubicBezTo>
                  <a:cubicBezTo>
                    <a:pt x="278623" y="565563"/>
                    <a:pt x="294383" y="551000"/>
                    <a:pt x="245660" y="567241"/>
                  </a:cubicBezTo>
                  <a:lnTo>
                    <a:pt x="225188" y="574065"/>
                  </a:lnTo>
                  <a:cubicBezTo>
                    <a:pt x="218364" y="578614"/>
                    <a:pt x="212052" y="584045"/>
                    <a:pt x="204717" y="587713"/>
                  </a:cubicBezTo>
                  <a:cubicBezTo>
                    <a:pt x="198283" y="590930"/>
                    <a:pt x="184245" y="587344"/>
                    <a:pt x="184245" y="594537"/>
                  </a:cubicBezTo>
                  <a:cubicBezTo>
                    <a:pt x="184245" y="602738"/>
                    <a:pt x="196937" y="605591"/>
                    <a:pt x="204717" y="608184"/>
                  </a:cubicBezTo>
                  <a:cubicBezTo>
                    <a:pt x="217843" y="612559"/>
                    <a:pt x="232012" y="612733"/>
                    <a:pt x="245660" y="615008"/>
                  </a:cubicBezTo>
                  <a:cubicBezTo>
                    <a:pt x="252484" y="621832"/>
                    <a:pt x="261017" y="627296"/>
                    <a:pt x="266132" y="635480"/>
                  </a:cubicBezTo>
                  <a:cubicBezTo>
                    <a:pt x="272624" y="645867"/>
                    <a:pt x="269980" y="662250"/>
                    <a:pt x="279779" y="669599"/>
                  </a:cubicBezTo>
                  <a:cubicBezTo>
                    <a:pt x="290848" y="677901"/>
                    <a:pt x="307075" y="674148"/>
                    <a:pt x="320723" y="676423"/>
                  </a:cubicBezTo>
                  <a:cubicBezTo>
                    <a:pt x="325272" y="683247"/>
                    <a:pt x="330702" y="689560"/>
                    <a:pt x="334370" y="696895"/>
                  </a:cubicBezTo>
                  <a:cubicBezTo>
                    <a:pt x="337587" y="703328"/>
                    <a:pt x="336701" y="711749"/>
                    <a:pt x="341194" y="717366"/>
                  </a:cubicBezTo>
                  <a:cubicBezTo>
                    <a:pt x="346317" y="723770"/>
                    <a:pt x="354842" y="726465"/>
                    <a:pt x="361666" y="731014"/>
                  </a:cubicBezTo>
                  <a:cubicBezTo>
                    <a:pt x="368490" y="728739"/>
                    <a:pt x="375704" y="727407"/>
                    <a:pt x="382138" y="724190"/>
                  </a:cubicBezTo>
                  <a:cubicBezTo>
                    <a:pt x="389473" y="720522"/>
                    <a:pt x="394754" y="712899"/>
                    <a:pt x="402609" y="710543"/>
                  </a:cubicBezTo>
                  <a:cubicBezTo>
                    <a:pt x="418015" y="705921"/>
                    <a:pt x="434454" y="705994"/>
                    <a:pt x="450376" y="703719"/>
                  </a:cubicBezTo>
                  <a:cubicBezTo>
                    <a:pt x="458059" y="701158"/>
                    <a:pt x="492146" y="685725"/>
                    <a:pt x="498144" y="703719"/>
                  </a:cubicBezTo>
                  <a:cubicBezTo>
                    <a:pt x="500789" y="711655"/>
                    <a:pt x="459927" y="723281"/>
                    <a:pt x="457200" y="724190"/>
                  </a:cubicBezTo>
                  <a:cubicBezTo>
                    <a:pt x="452651" y="731014"/>
                    <a:pt x="449725" y="739261"/>
                    <a:pt x="443553" y="744662"/>
                  </a:cubicBezTo>
                  <a:cubicBezTo>
                    <a:pt x="414674" y="769932"/>
                    <a:pt x="410256" y="769409"/>
                    <a:pt x="382138" y="778781"/>
                  </a:cubicBezTo>
                  <a:cubicBezTo>
                    <a:pt x="361666" y="776507"/>
                    <a:pt x="341040" y="775344"/>
                    <a:pt x="320723" y="771958"/>
                  </a:cubicBezTo>
                  <a:cubicBezTo>
                    <a:pt x="313628" y="770776"/>
                    <a:pt x="307415" y="764483"/>
                    <a:pt x="300251" y="765134"/>
                  </a:cubicBezTo>
                  <a:cubicBezTo>
                    <a:pt x="281571" y="766832"/>
                    <a:pt x="263857" y="774232"/>
                    <a:pt x="245660" y="778781"/>
                  </a:cubicBezTo>
                  <a:cubicBezTo>
                    <a:pt x="243385" y="785605"/>
                    <a:pt x="244453" y="794759"/>
                    <a:pt x="238836" y="799253"/>
                  </a:cubicBezTo>
                  <a:cubicBezTo>
                    <a:pt x="231513" y="805112"/>
                    <a:pt x="220792" y="804535"/>
                    <a:pt x="211541" y="806077"/>
                  </a:cubicBezTo>
                  <a:cubicBezTo>
                    <a:pt x="193452" y="809092"/>
                    <a:pt x="175147" y="810626"/>
                    <a:pt x="156950" y="812901"/>
                  </a:cubicBezTo>
                  <a:cubicBezTo>
                    <a:pt x="112284" y="827790"/>
                    <a:pt x="156123" y="807111"/>
                    <a:pt x="129654" y="840196"/>
                  </a:cubicBezTo>
                  <a:cubicBezTo>
                    <a:pt x="120033" y="852222"/>
                    <a:pt x="102197" y="856172"/>
                    <a:pt x="88711" y="860668"/>
                  </a:cubicBezTo>
                  <a:cubicBezTo>
                    <a:pt x="86436" y="867492"/>
                    <a:pt x="86381" y="875523"/>
                    <a:pt x="81887" y="881140"/>
                  </a:cubicBezTo>
                  <a:cubicBezTo>
                    <a:pt x="66017" y="900977"/>
                    <a:pt x="40126" y="895332"/>
                    <a:pt x="20472" y="908435"/>
                  </a:cubicBezTo>
                  <a:lnTo>
                    <a:pt x="0" y="922083"/>
                  </a:lnTo>
                  <a:cubicBezTo>
                    <a:pt x="6824" y="926632"/>
                    <a:pt x="15349" y="929327"/>
                    <a:pt x="20472" y="935731"/>
                  </a:cubicBezTo>
                  <a:cubicBezTo>
                    <a:pt x="24965" y="941348"/>
                    <a:pt x="20175" y="955185"/>
                    <a:pt x="27296" y="956202"/>
                  </a:cubicBezTo>
                  <a:cubicBezTo>
                    <a:pt x="41537" y="958237"/>
                    <a:pt x="54591" y="947104"/>
                    <a:pt x="68239" y="942555"/>
                  </a:cubicBezTo>
                  <a:lnTo>
                    <a:pt x="88711" y="935731"/>
                  </a:lnTo>
                  <a:cubicBezTo>
                    <a:pt x="95535" y="931182"/>
                    <a:pt x="101002" y="922667"/>
                    <a:pt x="109182" y="922083"/>
                  </a:cubicBezTo>
                  <a:cubicBezTo>
                    <a:pt x="134242" y="920293"/>
                    <a:pt x="159679" y="923643"/>
                    <a:pt x="184245" y="928907"/>
                  </a:cubicBezTo>
                  <a:cubicBezTo>
                    <a:pt x="200696" y="932432"/>
                    <a:pt x="213096" y="954965"/>
                    <a:pt x="225188" y="963026"/>
                  </a:cubicBezTo>
                  <a:cubicBezTo>
                    <a:pt x="231173" y="967016"/>
                    <a:pt x="238836" y="967575"/>
                    <a:pt x="245660" y="969850"/>
                  </a:cubicBezTo>
                  <a:cubicBezTo>
                    <a:pt x="290325" y="954962"/>
                    <a:pt x="246489" y="975640"/>
                    <a:pt x="272956" y="942555"/>
                  </a:cubicBezTo>
                  <a:cubicBezTo>
                    <a:pt x="278079" y="936151"/>
                    <a:pt x="286603" y="933456"/>
                    <a:pt x="293427" y="928907"/>
                  </a:cubicBezTo>
                  <a:cubicBezTo>
                    <a:pt x="295702" y="922083"/>
                    <a:pt x="295757" y="914052"/>
                    <a:pt x="300251" y="908435"/>
                  </a:cubicBezTo>
                  <a:cubicBezTo>
                    <a:pt x="319927" y="883840"/>
                    <a:pt x="340410" y="897599"/>
                    <a:pt x="368490" y="901611"/>
                  </a:cubicBezTo>
                  <a:cubicBezTo>
                    <a:pt x="423086" y="938010"/>
                    <a:pt x="357109" y="890233"/>
                    <a:pt x="402609" y="935731"/>
                  </a:cubicBezTo>
                  <a:cubicBezTo>
                    <a:pt x="408408" y="941530"/>
                    <a:pt x="416257" y="944829"/>
                    <a:pt x="423081" y="949378"/>
                  </a:cubicBezTo>
                  <a:cubicBezTo>
                    <a:pt x="439003" y="947104"/>
                    <a:pt x="454764" y="942555"/>
                    <a:pt x="470848" y="942555"/>
                  </a:cubicBezTo>
                  <a:cubicBezTo>
                    <a:pt x="480227" y="942555"/>
                    <a:pt x="488765" y="949378"/>
                    <a:pt x="498144" y="949378"/>
                  </a:cubicBezTo>
                  <a:cubicBezTo>
                    <a:pt x="505337" y="949378"/>
                    <a:pt x="511699" y="944531"/>
                    <a:pt x="518615" y="942555"/>
                  </a:cubicBezTo>
                  <a:cubicBezTo>
                    <a:pt x="528819" y="939640"/>
                    <a:pt x="555474" y="934361"/>
                    <a:pt x="566382" y="928907"/>
                  </a:cubicBezTo>
                  <a:cubicBezTo>
                    <a:pt x="573718" y="925239"/>
                    <a:pt x="580030" y="919808"/>
                    <a:pt x="586854" y="915259"/>
                  </a:cubicBezTo>
                  <a:cubicBezTo>
                    <a:pt x="593678" y="917534"/>
                    <a:pt x="600410" y="920107"/>
                    <a:pt x="607326" y="922083"/>
                  </a:cubicBezTo>
                  <a:cubicBezTo>
                    <a:pt x="616344" y="924659"/>
                    <a:pt x="626478" y="924254"/>
                    <a:pt x="634621" y="928907"/>
                  </a:cubicBezTo>
                  <a:cubicBezTo>
                    <a:pt x="643000" y="933695"/>
                    <a:pt x="648915" y="941964"/>
                    <a:pt x="655093" y="949378"/>
                  </a:cubicBezTo>
                  <a:cubicBezTo>
                    <a:pt x="666646" y="963242"/>
                    <a:pt x="668561" y="978732"/>
                    <a:pt x="689212" y="983498"/>
                  </a:cubicBezTo>
                  <a:cubicBezTo>
                    <a:pt x="711486" y="988638"/>
                    <a:pt x="734705" y="988047"/>
                    <a:pt x="757451" y="990322"/>
                  </a:cubicBezTo>
                  <a:cubicBezTo>
                    <a:pt x="768824" y="992597"/>
                    <a:pt x="779972" y="997146"/>
                    <a:pt x="791570" y="997146"/>
                  </a:cubicBezTo>
                  <a:cubicBezTo>
                    <a:pt x="842044" y="997146"/>
                    <a:pt x="851072" y="990960"/>
                    <a:pt x="893929" y="976674"/>
                  </a:cubicBezTo>
                  <a:lnTo>
                    <a:pt x="914400" y="969850"/>
                  </a:lnTo>
                  <a:lnTo>
                    <a:pt x="934872" y="963026"/>
                  </a:lnTo>
                  <a:cubicBezTo>
                    <a:pt x="932597" y="944829"/>
                    <a:pt x="938564" y="923459"/>
                    <a:pt x="928048" y="908435"/>
                  </a:cubicBezTo>
                  <a:cubicBezTo>
                    <a:pt x="919722" y="896540"/>
                    <a:pt x="847820" y="889175"/>
                    <a:pt x="839338" y="887963"/>
                  </a:cubicBezTo>
                  <a:cubicBezTo>
                    <a:pt x="834634" y="873851"/>
                    <a:pt x="821770" y="846548"/>
                    <a:pt x="839338" y="833372"/>
                  </a:cubicBezTo>
                  <a:cubicBezTo>
                    <a:pt x="852205" y="823722"/>
                    <a:pt x="871280" y="829426"/>
                    <a:pt x="887105" y="826549"/>
                  </a:cubicBezTo>
                  <a:cubicBezTo>
                    <a:pt x="896332" y="824871"/>
                    <a:pt x="905417" y="822420"/>
                    <a:pt x="914400" y="819725"/>
                  </a:cubicBezTo>
                  <a:cubicBezTo>
                    <a:pt x="928180" y="815591"/>
                    <a:pt x="955344" y="806077"/>
                    <a:pt x="955344" y="806077"/>
                  </a:cubicBezTo>
                  <a:cubicBezTo>
                    <a:pt x="959893" y="799253"/>
                    <a:pt x="963192" y="791404"/>
                    <a:pt x="968991" y="785605"/>
                  </a:cubicBezTo>
                  <a:cubicBezTo>
                    <a:pt x="974790" y="779806"/>
                    <a:pt x="984062" y="778130"/>
                    <a:pt x="989463" y="771958"/>
                  </a:cubicBezTo>
                  <a:cubicBezTo>
                    <a:pt x="1000264" y="759614"/>
                    <a:pt x="1016759" y="731014"/>
                    <a:pt x="1016759" y="731014"/>
                  </a:cubicBezTo>
                  <a:cubicBezTo>
                    <a:pt x="1019033" y="724190"/>
                    <a:pt x="1020365" y="716976"/>
                    <a:pt x="1023582" y="710543"/>
                  </a:cubicBezTo>
                  <a:cubicBezTo>
                    <a:pt x="1050040" y="657625"/>
                    <a:pt x="1026901" y="721059"/>
                    <a:pt x="1044054" y="669599"/>
                  </a:cubicBezTo>
                  <a:cubicBezTo>
                    <a:pt x="1027705" y="571508"/>
                    <a:pt x="1049752" y="669248"/>
                    <a:pt x="1023582" y="608184"/>
                  </a:cubicBezTo>
                  <a:cubicBezTo>
                    <a:pt x="1019888" y="599564"/>
                    <a:pt x="1022618" y="588212"/>
                    <a:pt x="1016759" y="580889"/>
                  </a:cubicBezTo>
                  <a:cubicBezTo>
                    <a:pt x="1012266" y="575272"/>
                    <a:pt x="1003451" y="574716"/>
                    <a:pt x="996287" y="574065"/>
                  </a:cubicBezTo>
                  <a:cubicBezTo>
                    <a:pt x="953187" y="570147"/>
                    <a:pt x="909851" y="569516"/>
                    <a:pt x="866633" y="567241"/>
                  </a:cubicBezTo>
                  <a:cubicBezTo>
                    <a:pt x="864358" y="560417"/>
                    <a:pt x="859809" y="553962"/>
                    <a:pt x="859809" y="546769"/>
                  </a:cubicBezTo>
                  <a:cubicBezTo>
                    <a:pt x="859809" y="524796"/>
                    <a:pt x="871386" y="523129"/>
                    <a:pt x="887105" y="512650"/>
                  </a:cubicBezTo>
                  <a:cubicBezTo>
                    <a:pt x="894930" y="489175"/>
                    <a:pt x="909972" y="468475"/>
                    <a:pt x="893929" y="444411"/>
                  </a:cubicBezTo>
                  <a:cubicBezTo>
                    <a:pt x="889380" y="437587"/>
                    <a:pt x="880281" y="435312"/>
                    <a:pt x="873457" y="430763"/>
                  </a:cubicBezTo>
                  <a:cubicBezTo>
                    <a:pt x="871182" y="423939"/>
                    <a:pt x="863416" y="416725"/>
                    <a:pt x="866633" y="410292"/>
                  </a:cubicBezTo>
                  <a:cubicBezTo>
                    <a:pt x="874432" y="394694"/>
                    <a:pt x="899777" y="407692"/>
                    <a:pt x="907576" y="410292"/>
                  </a:cubicBezTo>
                  <a:cubicBezTo>
                    <a:pt x="923363" y="386612"/>
                    <a:pt x="931912" y="383901"/>
                    <a:pt x="914400" y="348877"/>
                  </a:cubicBezTo>
                  <a:cubicBezTo>
                    <a:pt x="910732" y="341542"/>
                    <a:pt x="900753" y="339778"/>
                    <a:pt x="893929" y="335229"/>
                  </a:cubicBezTo>
                  <a:cubicBezTo>
                    <a:pt x="832355" y="242871"/>
                    <a:pt x="899275" y="357355"/>
                    <a:pt x="859809" y="219223"/>
                  </a:cubicBezTo>
                  <a:cubicBezTo>
                    <a:pt x="857158" y="209944"/>
                    <a:pt x="845263" y="206369"/>
                    <a:pt x="839338" y="198752"/>
                  </a:cubicBezTo>
                  <a:cubicBezTo>
                    <a:pt x="829268" y="185804"/>
                    <a:pt x="817229" y="173369"/>
                    <a:pt x="812042" y="157808"/>
                  </a:cubicBezTo>
                  <a:cubicBezTo>
                    <a:pt x="795800" y="109085"/>
                    <a:pt x="806373" y="128835"/>
                    <a:pt x="784747" y="96393"/>
                  </a:cubicBezTo>
                  <a:cubicBezTo>
                    <a:pt x="782472" y="78196"/>
                    <a:pt x="784190" y="59036"/>
                    <a:pt x="777923" y="41802"/>
                  </a:cubicBezTo>
                  <a:cubicBezTo>
                    <a:pt x="762722" y="0"/>
                    <a:pt x="791571" y="9957"/>
                    <a:pt x="777923" y="7683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65174" y="1922583"/>
              <a:ext cx="4482603" cy="3193871"/>
            </a:xfrm>
            <a:custGeom>
              <a:avLst/>
              <a:gdLst>
                <a:gd name="connsiteX0" fmla="*/ 2907929 w 4482603"/>
                <a:gd name="connsiteY0" fmla="*/ 158698 h 3193871"/>
                <a:gd name="connsiteX1" fmla="*/ 2914753 w 4482603"/>
                <a:gd name="connsiteY1" fmla="*/ 138227 h 3193871"/>
                <a:gd name="connsiteX2" fmla="*/ 2887458 w 4482603"/>
                <a:gd name="connsiteY2" fmla="*/ 104107 h 3193871"/>
                <a:gd name="connsiteX3" fmla="*/ 2839691 w 4482603"/>
                <a:gd name="connsiteY3" fmla="*/ 49516 h 3193871"/>
                <a:gd name="connsiteX4" fmla="*/ 2778276 w 4482603"/>
                <a:gd name="connsiteY4" fmla="*/ 42692 h 3193871"/>
                <a:gd name="connsiteX5" fmla="*/ 2737332 w 4482603"/>
                <a:gd name="connsiteY5" fmla="*/ 29045 h 3193871"/>
                <a:gd name="connsiteX6" fmla="*/ 2710037 w 4482603"/>
                <a:gd name="connsiteY6" fmla="*/ 22221 h 3193871"/>
                <a:gd name="connsiteX7" fmla="*/ 2669094 w 4482603"/>
                <a:gd name="connsiteY7" fmla="*/ 8573 h 3193871"/>
                <a:gd name="connsiteX8" fmla="*/ 2641798 w 4482603"/>
                <a:gd name="connsiteY8" fmla="*/ 69988 h 3193871"/>
                <a:gd name="connsiteX9" fmla="*/ 2614503 w 4482603"/>
                <a:gd name="connsiteY9" fmla="*/ 131403 h 3193871"/>
                <a:gd name="connsiteX10" fmla="*/ 2607679 w 4482603"/>
                <a:gd name="connsiteY10" fmla="*/ 151874 h 3193871"/>
                <a:gd name="connsiteX11" fmla="*/ 2587207 w 4482603"/>
                <a:gd name="connsiteY11" fmla="*/ 158698 h 3193871"/>
                <a:gd name="connsiteX12" fmla="*/ 2546264 w 4482603"/>
                <a:gd name="connsiteY12" fmla="*/ 131403 h 3193871"/>
                <a:gd name="connsiteX13" fmla="*/ 2498497 w 4482603"/>
                <a:gd name="connsiteY13" fmla="*/ 117755 h 3193871"/>
                <a:gd name="connsiteX14" fmla="*/ 2457553 w 4482603"/>
                <a:gd name="connsiteY14" fmla="*/ 131403 h 3193871"/>
                <a:gd name="connsiteX15" fmla="*/ 2416610 w 4482603"/>
                <a:gd name="connsiteY15" fmla="*/ 151874 h 3193871"/>
                <a:gd name="connsiteX16" fmla="*/ 2368843 w 4482603"/>
                <a:gd name="connsiteY16" fmla="*/ 158698 h 3193871"/>
                <a:gd name="connsiteX17" fmla="*/ 2307428 w 4482603"/>
                <a:gd name="connsiteY17" fmla="*/ 172346 h 3193871"/>
                <a:gd name="connsiteX18" fmla="*/ 2293780 w 4482603"/>
                <a:gd name="connsiteY18" fmla="*/ 192818 h 3193871"/>
                <a:gd name="connsiteX19" fmla="*/ 2273309 w 4482603"/>
                <a:gd name="connsiteY19" fmla="*/ 199642 h 3193871"/>
                <a:gd name="connsiteX20" fmla="*/ 2266485 w 4482603"/>
                <a:gd name="connsiteY20" fmla="*/ 220113 h 3193871"/>
                <a:gd name="connsiteX21" fmla="*/ 2252837 w 4482603"/>
                <a:gd name="connsiteY21" fmla="*/ 240585 h 3193871"/>
                <a:gd name="connsiteX22" fmla="*/ 2246013 w 4482603"/>
                <a:gd name="connsiteY22" fmla="*/ 288352 h 3193871"/>
                <a:gd name="connsiteX23" fmla="*/ 2205070 w 4482603"/>
                <a:gd name="connsiteY23" fmla="*/ 315648 h 3193871"/>
                <a:gd name="connsiteX24" fmla="*/ 2184598 w 4482603"/>
                <a:gd name="connsiteY24" fmla="*/ 329295 h 3193871"/>
                <a:gd name="connsiteX25" fmla="*/ 2164126 w 4482603"/>
                <a:gd name="connsiteY25" fmla="*/ 342943 h 3193871"/>
                <a:gd name="connsiteX26" fmla="*/ 2095888 w 4482603"/>
                <a:gd name="connsiteY26" fmla="*/ 356591 h 3193871"/>
                <a:gd name="connsiteX27" fmla="*/ 2048121 w 4482603"/>
                <a:gd name="connsiteY27" fmla="*/ 370239 h 3193871"/>
                <a:gd name="connsiteX28" fmla="*/ 2020825 w 4482603"/>
                <a:gd name="connsiteY28" fmla="*/ 377063 h 3193871"/>
                <a:gd name="connsiteX29" fmla="*/ 2007177 w 4482603"/>
                <a:gd name="connsiteY29" fmla="*/ 397534 h 3193871"/>
                <a:gd name="connsiteX30" fmla="*/ 2020825 w 4482603"/>
                <a:gd name="connsiteY30" fmla="*/ 418006 h 3193871"/>
                <a:gd name="connsiteX31" fmla="*/ 1993529 w 4482603"/>
                <a:gd name="connsiteY31" fmla="*/ 445301 h 3193871"/>
                <a:gd name="connsiteX32" fmla="*/ 1904819 w 4482603"/>
                <a:gd name="connsiteY32" fmla="*/ 431654 h 3193871"/>
                <a:gd name="connsiteX33" fmla="*/ 1884347 w 4482603"/>
                <a:gd name="connsiteY33" fmla="*/ 418006 h 3193871"/>
                <a:gd name="connsiteX34" fmla="*/ 1816109 w 4482603"/>
                <a:gd name="connsiteY34" fmla="*/ 397534 h 3193871"/>
                <a:gd name="connsiteX35" fmla="*/ 1809285 w 4482603"/>
                <a:gd name="connsiteY35" fmla="*/ 336119 h 3193871"/>
                <a:gd name="connsiteX36" fmla="*/ 1768341 w 4482603"/>
                <a:gd name="connsiteY36" fmla="*/ 322471 h 3193871"/>
                <a:gd name="connsiteX37" fmla="*/ 1741046 w 4482603"/>
                <a:gd name="connsiteY37" fmla="*/ 329295 h 3193871"/>
                <a:gd name="connsiteX38" fmla="*/ 1734222 w 4482603"/>
                <a:gd name="connsiteY38" fmla="*/ 397534 h 3193871"/>
                <a:gd name="connsiteX39" fmla="*/ 1741046 w 4482603"/>
                <a:gd name="connsiteY39" fmla="*/ 418006 h 3193871"/>
                <a:gd name="connsiteX40" fmla="*/ 1754694 w 4482603"/>
                <a:gd name="connsiteY40" fmla="*/ 438477 h 3193871"/>
                <a:gd name="connsiteX41" fmla="*/ 1761518 w 4482603"/>
                <a:gd name="connsiteY41" fmla="*/ 458949 h 3193871"/>
                <a:gd name="connsiteX42" fmla="*/ 1754694 w 4482603"/>
                <a:gd name="connsiteY42" fmla="*/ 486245 h 3193871"/>
                <a:gd name="connsiteX43" fmla="*/ 1734222 w 4482603"/>
                <a:gd name="connsiteY43" fmla="*/ 493068 h 3193871"/>
                <a:gd name="connsiteX44" fmla="*/ 1693279 w 4482603"/>
                <a:gd name="connsiteY44" fmla="*/ 499892 h 3193871"/>
                <a:gd name="connsiteX45" fmla="*/ 1672807 w 4482603"/>
                <a:gd name="connsiteY45" fmla="*/ 520364 h 3193871"/>
                <a:gd name="connsiteX46" fmla="*/ 1597744 w 4482603"/>
                <a:gd name="connsiteY46" fmla="*/ 506716 h 3193871"/>
                <a:gd name="connsiteX47" fmla="*/ 1577273 w 4482603"/>
                <a:gd name="connsiteY47" fmla="*/ 493068 h 3193871"/>
                <a:gd name="connsiteX48" fmla="*/ 1556801 w 4482603"/>
                <a:gd name="connsiteY48" fmla="*/ 452125 h 3193871"/>
                <a:gd name="connsiteX49" fmla="*/ 1543153 w 4482603"/>
                <a:gd name="connsiteY49" fmla="*/ 431654 h 3193871"/>
                <a:gd name="connsiteX50" fmla="*/ 1311141 w 4482603"/>
                <a:gd name="connsiteY50" fmla="*/ 438477 h 3193871"/>
                <a:gd name="connsiteX51" fmla="*/ 1317965 w 4482603"/>
                <a:gd name="connsiteY51" fmla="*/ 458949 h 3193871"/>
                <a:gd name="connsiteX52" fmla="*/ 1338437 w 4482603"/>
                <a:gd name="connsiteY52" fmla="*/ 465773 h 3193871"/>
                <a:gd name="connsiteX53" fmla="*/ 1372556 w 4482603"/>
                <a:gd name="connsiteY53" fmla="*/ 472597 h 3193871"/>
                <a:gd name="connsiteX54" fmla="*/ 1379380 w 4482603"/>
                <a:gd name="connsiteY54" fmla="*/ 493068 h 3193871"/>
                <a:gd name="connsiteX55" fmla="*/ 1358909 w 4482603"/>
                <a:gd name="connsiteY55" fmla="*/ 499892 h 3193871"/>
                <a:gd name="connsiteX56" fmla="*/ 1338437 w 4482603"/>
                <a:gd name="connsiteY56" fmla="*/ 540836 h 3193871"/>
                <a:gd name="connsiteX57" fmla="*/ 1324789 w 4482603"/>
                <a:gd name="connsiteY57" fmla="*/ 561307 h 3193871"/>
                <a:gd name="connsiteX58" fmla="*/ 1331613 w 4482603"/>
                <a:gd name="connsiteY58" fmla="*/ 588603 h 3193871"/>
                <a:gd name="connsiteX59" fmla="*/ 1352085 w 4482603"/>
                <a:gd name="connsiteY59" fmla="*/ 595427 h 3193871"/>
                <a:gd name="connsiteX60" fmla="*/ 1372556 w 4482603"/>
                <a:gd name="connsiteY60" fmla="*/ 609074 h 3193871"/>
                <a:gd name="connsiteX61" fmla="*/ 1399852 w 4482603"/>
                <a:gd name="connsiteY61" fmla="*/ 615898 h 3193871"/>
                <a:gd name="connsiteX62" fmla="*/ 1420324 w 4482603"/>
                <a:gd name="connsiteY62" fmla="*/ 622722 h 3193871"/>
                <a:gd name="connsiteX63" fmla="*/ 1461267 w 4482603"/>
                <a:gd name="connsiteY63" fmla="*/ 670489 h 3193871"/>
                <a:gd name="connsiteX64" fmla="*/ 1502210 w 4482603"/>
                <a:gd name="connsiteY64" fmla="*/ 677313 h 3193871"/>
                <a:gd name="connsiteX65" fmla="*/ 1515858 w 4482603"/>
                <a:gd name="connsiteY65" fmla="*/ 697785 h 3193871"/>
                <a:gd name="connsiteX66" fmla="*/ 1536329 w 4482603"/>
                <a:gd name="connsiteY66" fmla="*/ 718257 h 3193871"/>
                <a:gd name="connsiteX67" fmla="*/ 1570449 w 4482603"/>
                <a:gd name="connsiteY67" fmla="*/ 759200 h 3193871"/>
                <a:gd name="connsiteX68" fmla="*/ 1604568 w 4482603"/>
                <a:gd name="connsiteY68" fmla="*/ 909325 h 3193871"/>
                <a:gd name="connsiteX69" fmla="*/ 1645512 w 4482603"/>
                <a:gd name="connsiteY69" fmla="*/ 991212 h 3193871"/>
                <a:gd name="connsiteX70" fmla="*/ 1659159 w 4482603"/>
                <a:gd name="connsiteY70" fmla="*/ 1011683 h 3193871"/>
                <a:gd name="connsiteX71" fmla="*/ 1665983 w 4482603"/>
                <a:gd name="connsiteY71" fmla="*/ 1032155 h 3193871"/>
                <a:gd name="connsiteX72" fmla="*/ 1672807 w 4482603"/>
                <a:gd name="connsiteY72" fmla="*/ 1148161 h 3193871"/>
                <a:gd name="connsiteX73" fmla="*/ 1652335 w 4482603"/>
                <a:gd name="connsiteY73" fmla="*/ 1223224 h 3193871"/>
                <a:gd name="connsiteX74" fmla="*/ 1645512 w 4482603"/>
                <a:gd name="connsiteY74" fmla="*/ 1243695 h 3193871"/>
                <a:gd name="connsiteX75" fmla="*/ 1631864 w 4482603"/>
                <a:gd name="connsiteY75" fmla="*/ 1264167 h 3193871"/>
                <a:gd name="connsiteX76" fmla="*/ 1618216 w 4482603"/>
                <a:gd name="connsiteY76" fmla="*/ 1352877 h 3193871"/>
                <a:gd name="connsiteX77" fmla="*/ 1590921 w 4482603"/>
                <a:gd name="connsiteY77" fmla="*/ 1414292 h 3193871"/>
                <a:gd name="connsiteX78" fmla="*/ 1577273 w 4482603"/>
                <a:gd name="connsiteY78" fmla="*/ 1455236 h 3193871"/>
                <a:gd name="connsiteX79" fmla="*/ 1570449 w 4482603"/>
                <a:gd name="connsiteY79" fmla="*/ 1475707 h 3193871"/>
                <a:gd name="connsiteX80" fmla="*/ 1549977 w 4482603"/>
                <a:gd name="connsiteY80" fmla="*/ 1516651 h 3193871"/>
                <a:gd name="connsiteX81" fmla="*/ 1536329 w 4482603"/>
                <a:gd name="connsiteY81" fmla="*/ 1537122 h 3193871"/>
                <a:gd name="connsiteX82" fmla="*/ 1509034 w 4482603"/>
                <a:gd name="connsiteY82" fmla="*/ 1598537 h 3193871"/>
                <a:gd name="connsiteX83" fmla="*/ 1454443 w 4482603"/>
                <a:gd name="connsiteY83" fmla="*/ 1612185 h 3193871"/>
                <a:gd name="connsiteX84" fmla="*/ 1413500 w 4482603"/>
                <a:gd name="connsiteY84" fmla="*/ 1625833 h 3193871"/>
                <a:gd name="connsiteX85" fmla="*/ 1345261 w 4482603"/>
                <a:gd name="connsiteY85" fmla="*/ 1619009 h 3193871"/>
                <a:gd name="connsiteX86" fmla="*/ 1331613 w 4482603"/>
                <a:gd name="connsiteY86" fmla="*/ 1598537 h 3193871"/>
                <a:gd name="connsiteX87" fmla="*/ 1311141 w 4482603"/>
                <a:gd name="connsiteY87" fmla="*/ 1584889 h 3193871"/>
                <a:gd name="connsiteX88" fmla="*/ 1270198 w 4482603"/>
                <a:gd name="connsiteY88" fmla="*/ 1571242 h 3193871"/>
                <a:gd name="connsiteX89" fmla="*/ 1249726 w 4482603"/>
                <a:gd name="connsiteY89" fmla="*/ 1564418 h 3193871"/>
                <a:gd name="connsiteX90" fmla="*/ 1236079 w 4482603"/>
                <a:gd name="connsiteY90" fmla="*/ 1543946 h 3193871"/>
                <a:gd name="connsiteX91" fmla="*/ 1195135 w 4482603"/>
                <a:gd name="connsiteY91" fmla="*/ 1523474 h 3193871"/>
                <a:gd name="connsiteX92" fmla="*/ 1140544 w 4482603"/>
                <a:gd name="connsiteY92" fmla="*/ 1509827 h 3193871"/>
                <a:gd name="connsiteX93" fmla="*/ 1072306 w 4482603"/>
                <a:gd name="connsiteY93" fmla="*/ 1496179 h 3193871"/>
                <a:gd name="connsiteX94" fmla="*/ 1031362 w 4482603"/>
                <a:gd name="connsiteY94" fmla="*/ 1482531 h 3193871"/>
                <a:gd name="connsiteX95" fmla="*/ 1010891 w 4482603"/>
                <a:gd name="connsiteY95" fmla="*/ 1468883 h 3193871"/>
                <a:gd name="connsiteX96" fmla="*/ 969947 w 4482603"/>
                <a:gd name="connsiteY96" fmla="*/ 1455236 h 3193871"/>
                <a:gd name="connsiteX97" fmla="*/ 929004 w 4482603"/>
                <a:gd name="connsiteY97" fmla="*/ 1434764 h 3193871"/>
                <a:gd name="connsiteX98" fmla="*/ 888061 w 4482603"/>
                <a:gd name="connsiteY98" fmla="*/ 1407468 h 3193871"/>
                <a:gd name="connsiteX99" fmla="*/ 867589 w 4482603"/>
                <a:gd name="connsiteY99" fmla="*/ 1393821 h 3193871"/>
                <a:gd name="connsiteX100" fmla="*/ 737935 w 4482603"/>
                <a:gd name="connsiteY100" fmla="*/ 1386997 h 3193871"/>
                <a:gd name="connsiteX101" fmla="*/ 717464 w 4482603"/>
                <a:gd name="connsiteY101" fmla="*/ 1380173 h 3193871"/>
                <a:gd name="connsiteX102" fmla="*/ 676521 w 4482603"/>
                <a:gd name="connsiteY102" fmla="*/ 1352877 h 3193871"/>
                <a:gd name="connsiteX103" fmla="*/ 656049 w 4482603"/>
                <a:gd name="connsiteY103" fmla="*/ 1332406 h 3193871"/>
                <a:gd name="connsiteX104" fmla="*/ 635577 w 4482603"/>
                <a:gd name="connsiteY104" fmla="*/ 1325582 h 3193871"/>
                <a:gd name="connsiteX105" fmla="*/ 601458 w 4482603"/>
                <a:gd name="connsiteY105" fmla="*/ 1277815 h 3193871"/>
                <a:gd name="connsiteX106" fmla="*/ 546867 w 4482603"/>
                <a:gd name="connsiteY106" fmla="*/ 1284639 h 3193871"/>
                <a:gd name="connsiteX107" fmla="*/ 526395 w 4482603"/>
                <a:gd name="connsiteY107" fmla="*/ 1305110 h 3193871"/>
                <a:gd name="connsiteX108" fmla="*/ 512747 w 4482603"/>
                <a:gd name="connsiteY108" fmla="*/ 1325582 h 3193871"/>
                <a:gd name="connsiteX109" fmla="*/ 417213 w 4482603"/>
                <a:gd name="connsiteY109" fmla="*/ 1332406 h 3193871"/>
                <a:gd name="connsiteX110" fmla="*/ 396741 w 4482603"/>
                <a:gd name="connsiteY110" fmla="*/ 1339230 h 3193871"/>
                <a:gd name="connsiteX111" fmla="*/ 355798 w 4482603"/>
                <a:gd name="connsiteY111" fmla="*/ 1366525 h 3193871"/>
                <a:gd name="connsiteX112" fmla="*/ 342150 w 4482603"/>
                <a:gd name="connsiteY112" fmla="*/ 1386997 h 3193871"/>
                <a:gd name="connsiteX113" fmla="*/ 342150 w 4482603"/>
                <a:gd name="connsiteY113" fmla="*/ 1455236 h 3193871"/>
                <a:gd name="connsiteX114" fmla="*/ 355798 w 4482603"/>
                <a:gd name="connsiteY114" fmla="*/ 1496179 h 3193871"/>
                <a:gd name="connsiteX115" fmla="*/ 348974 w 4482603"/>
                <a:gd name="connsiteY115" fmla="*/ 1584889 h 3193871"/>
                <a:gd name="connsiteX116" fmla="*/ 328503 w 4482603"/>
                <a:gd name="connsiteY116" fmla="*/ 1625833 h 3193871"/>
                <a:gd name="connsiteX117" fmla="*/ 321679 w 4482603"/>
                <a:gd name="connsiteY117" fmla="*/ 1646304 h 3193871"/>
                <a:gd name="connsiteX118" fmla="*/ 314855 w 4482603"/>
                <a:gd name="connsiteY118" fmla="*/ 1687248 h 3193871"/>
                <a:gd name="connsiteX119" fmla="*/ 321679 w 4482603"/>
                <a:gd name="connsiteY119" fmla="*/ 1769134 h 3193871"/>
                <a:gd name="connsiteX120" fmla="*/ 294383 w 4482603"/>
                <a:gd name="connsiteY120" fmla="*/ 1810077 h 3193871"/>
                <a:gd name="connsiteX121" fmla="*/ 287559 w 4482603"/>
                <a:gd name="connsiteY121" fmla="*/ 1830549 h 3193871"/>
                <a:gd name="connsiteX122" fmla="*/ 267088 w 4482603"/>
                <a:gd name="connsiteY122" fmla="*/ 1878316 h 3193871"/>
                <a:gd name="connsiteX123" fmla="*/ 246616 w 4482603"/>
                <a:gd name="connsiteY123" fmla="*/ 1885140 h 3193871"/>
                <a:gd name="connsiteX124" fmla="*/ 205673 w 4482603"/>
                <a:gd name="connsiteY124" fmla="*/ 1912436 h 3193871"/>
                <a:gd name="connsiteX125" fmla="*/ 178377 w 4482603"/>
                <a:gd name="connsiteY125" fmla="*/ 1953379 h 3193871"/>
                <a:gd name="connsiteX126" fmla="*/ 157906 w 4482603"/>
                <a:gd name="connsiteY126" fmla="*/ 2014794 h 3193871"/>
                <a:gd name="connsiteX127" fmla="*/ 137434 w 4482603"/>
                <a:gd name="connsiteY127" fmla="*/ 2055737 h 3193871"/>
                <a:gd name="connsiteX128" fmla="*/ 116962 w 4482603"/>
                <a:gd name="connsiteY128" fmla="*/ 2069385 h 3193871"/>
                <a:gd name="connsiteX129" fmla="*/ 82843 w 4482603"/>
                <a:gd name="connsiteY129" fmla="*/ 2130800 h 3193871"/>
                <a:gd name="connsiteX130" fmla="*/ 62371 w 4482603"/>
                <a:gd name="connsiteY130" fmla="*/ 2192215 h 3193871"/>
                <a:gd name="connsiteX131" fmla="*/ 55547 w 4482603"/>
                <a:gd name="connsiteY131" fmla="*/ 2212686 h 3193871"/>
                <a:gd name="connsiteX132" fmla="*/ 130610 w 4482603"/>
                <a:gd name="connsiteY132" fmla="*/ 2239982 h 3193871"/>
                <a:gd name="connsiteX133" fmla="*/ 137434 w 4482603"/>
                <a:gd name="connsiteY133" fmla="*/ 2260454 h 3193871"/>
                <a:gd name="connsiteX134" fmla="*/ 116962 w 4482603"/>
                <a:gd name="connsiteY134" fmla="*/ 2396931 h 3193871"/>
                <a:gd name="connsiteX135" fmla="*/ 110138 w 4482603"/>
                <a:gd name="connsiteY135" fmla="*/ 2417403 h 3193871"/>
                <a:gd name="connsiteX136" fmla="*/ 82843 w 4482603"/>
                <a:gd name="connsiteY136" fmla="*/ 2458346 h 3193871"/>
                <a:gd name="connsiteX137" fmla="*/ 69195 w 4482603"/>
                <a:gd name="connsiteY137" fmla="*/ 2478818 h 3193871"/>
                <a:gd name="connsiteX138" fmla="*/ 55547 w 4482603"/>
                <a:gd name="connsiteY138" fmla="*/ 2519761 h 3193871"/>
                <a:gd name="connsiteX139" fmla="*/ 48724 w 4482603"/>
                <a:gd name="connsiteY139" fmla="*/ 2540233 h 3193871"/>
                <a:gd name="connsiteX140" fmla="*/ 35076 w 4482603"/>
                <a:gd name="connsiteY140" fmla="*/ 2560704 h 3193871"/>
                <a:gd name="connsiteX141" fmla="*/ 21428 w 4482603"/>
                <a:gd name="connsiteY141" fmla="*/ 2601648 h 3193871"/>
                <a:gd name="connsiteX142" fmla="*/ 7780 w 4482603"/>
                <a:gd name="connsiteY142" fmla="*/ 2622119 h 3193871"/>
                <a:gd name="connsiteX143" fmla="*/ 89667 w 4482603"/>
                <a:gd name="connsiteY143" fmla="*/ 2608471 h 3193871"/>
                <a:gd name="connsiteX144" fmla="*/ 171553 w 4482603"/>
                <a:gd name="connsiteY144" fmla="*/ 2628943 h 3193871"/>
                <a:gd name="connsiteX145" fmla="*/ 192025 w 4482603"/>
                <a:gd name="connsiteY145" fmla="*/ 2635767 h 3193871"/>
                <a:gd name="connsiteX146" fmla="*/ 232968 w 4482603"/>
                <a:gd name="connsiteY146" fmla="*/ 2663063 h 3193871"/>
                <a:gd name="connsiteX147" fmla="*/ 342150 w 4482603"/>
                <a:gd name="connsiteY147" fmla="*/ 2676710 h 3193871"/>
                <a:gd name="connsiteX148" fmla="*/ 362622 w 4482603"/>
                <a:gd name="connsiteY148" fmla="*/ 2683534 h 3193871"/>
                <a:gd name="connsiteX149" fmla="*/ 389918 w 4482603"/>
                <a:gd name="connsiteY149" fmla="*/ 2744949 h 3193871"/>
                <a:gd name="connsiteX150" fmla="*/ 417213 w 4482603"/>
                <a:gd name="connsiteY150" fmla="*/ 2785892 h 3193871"/>
                <a:gd name="connsiteX151" fmla="*/ 437685 w 4482603"/>
                <a:gd name="connsiteY151" fmla="*/ 2826836 h 3193871"/>
                <a:gd name="connsiteX152" fmla="*/ 444509 w 4482603"/>
                <a:gd name="connsiteY152" fmla="*/ 2847307 h 3193871"/>
                <a:gd name="connsiteX153" fmla="*/ 458156 w 4482603"/>
                <a:gd name="connsiteY153" fmla="*/ 2867779 h 3193871"/>
                <a:gd name="connsiteX154" fmla="*/ 478628 w 4482603"/>
                <a:gd name="connsiteY154" fmla="*/ 2929194 h 3193871"/>
                <a:gd name="connsiteX155" fmla="*/ 485452 w 4482603"/>
                <a:gd name="connsiteY155" fmla="*/ 2949666 h 3193871"/>
                <a:gd name="connsiteX156" fmla="*/ 499100 w 4482603"/>
                <a:gd name="connsiteY156" fmla="*/ 2970137 h 3193871"/>
                <a:gd name="connsiteX157" fmla="*/ 540043 w 4482603"/>
                <a:gd name="connsiteY157" fmla="*/ 2997433 h 3193871"/>
                <a:gd name="connsiteX158" fmla="*/ 587810 w 4482603"/>
                <a:gd name="connsiteY158" fmla="*/ 2976961 h 3193871"/>
                <a:gd name="connsiteX159" fmla="*/ 621929 w 4482603"/>
                <a:gd name="connsiteY159" fmla="*/ 2942842 h 3193871"/>
                <a:gd name="connsiteX160" fmla="*/ 724288 w 4482603"/>
                <a:gd name="connsiteY160" fmla="*/ 2936018 h 3193871"/>
                <a:gd name="connsiteX161" fmla="*/ 915356 w 4482603"/>
                <a:gd name="connsiteY161" fmla="*/ 2936018 h 3193871"/>
                <a:gd name="connsiteX162" fmla="*/ 935828 w 4482603"/>
                <a:gd name="connsiteY162" fmla="*/ 2956489 h 3193871"/>
                <a:gd name="connsiteX163" fmla="*/ 983595 w 4482603"/>
                <a:gd name="connsiteY163" fmla="*/ 2976961 h 3193871"/>
                <a:gd name="connsiteX164" fmla="*/ 1147368 w 4482603"/>
                <a:gd name="connsiteY164" fmla="*/ 2970137 h 3193871"/>
                <a:gd name="connsiteX165" fmla="*/ 1174664 w 4482603"/>
                <a:gd name="connsiteY165" fmla="*/ 2963313 h 3193871"/>
                <a:gd name="connsiteX166" fmla="*/ 1188312 w 4482603"/>
                <a:gd name="connsiteY166" fmla="*/ 2942842 h 3193871"/>
                <a:gd name="connsiteX167" fmla="*/ 1195135 w 4482603"/>
                <a:gd name="connsiteY167" fmla="*/ 2901898 h 3193871"/>
                <a:gd name="connsiteX168" fmla="*/ 1215607 w 4482603"/>
                <a:gd name="connsiteY168" fmla="*/ 2888251 h 3193871"/>
                <a:gd name="connsiteX169" fmla="*/ 1317965 w 4482603"/>
                <a:gd name="connsiteY169" fmla="*/ 2874603 h 3193871"/>
                <a:gd name="connsiteX170" fmla="*/ 1358909 w 4482603"/>
                <a:gd name="connsiteY170" fmla="*/ 2847307 h 3193871"/>
                <a:gd name="connsiteX171" fmla="*/ 1365732 w 4482603"/>
                <a:gd name="connsiteY171" fmla="*/ 2826836 h 3193871"/>
                <a:gd name="connsiteX172" fmla="*/ 1386204 w 4482603"/>
                <a:gd name="connsiteY172" fmla="*/ 2813188 h 3193871"/>
                <a:gd name="connsiteX173" fmla="*/ 1406676 w 4482603"/>
                <a:gd name="connsiteY173" fmla="*/ 2792716 h 3193871"/>
                <a:gd name="connsiteX174" fmla="*/ 1447619 w 4482603"/>
                <a:gd name="connsiteY174" fmla="*/ 2765421 h 3193871"/>
                <a:gd name="connsiteX175" fmla="*/ 1468091 w 4482603"/>
                <a:gd name="connsiteY175" fmla="*/ 2751773 h 3193871"/>
                <a:gd name="connsiteX176" fmla="*/ 1481738 w 4482603"/>
                <a:gd name="connsiteY176" fmla="*/ 2710830 h 3193871"/>
                <a:gd name="connsiteX177" fmla="*/ 1488562 w 4482603"/>
                <a:gd name="connsiteY177" fmla="*/ 2683534 h 3193871"/>
                <a:gd name="connsiteX178" fmla="*/ 1529506 w 4482603"/>
                <a:gd name="connsiteY178" fmla="*/ 2656239 h 3193871"/>
                <a:gd name="connsiteX179" fmla="*/ 1536329 w 4482603"/>
                <a:gd name="connsiteY179" fmla="*/ 2628943 h 3193871"/>
                <a:gd name="connsiteX180" fmla="*/ 1522682 w 4482603"/>
                <a:gd name="connsiteY180" fmla="*/ 2560704 h 3193871"/>
                <a:gd name="connsiteX181" fmla="*/ 1502210 w 4482603"/>
                <a:gd name="connsiteY181" fmla="*/ 2512937 h 3193871"/>
                <a:gd name="connsiteX182" fmla="*/ 1509034 w 4482603"/>
                <a:gd name="connsiteY182" fmla="*/ 2492466 h 3193871"/>
                <a:gd name="connsiteX183" fmla="*/ 1549977 w 4482603"/>
                <a:gd name="connsiteY183" fmla="*/ 2478818 h 3193871"/>
                <a:gd name="connsiteX184" fmla="*/ 1570449 w 4482603"/>
                <a:gd name="connsiteY184" fmla="*/ 2465170 h 3193871"/>
                <a:gd name="connsiteX185" fmla="*/ 1597744 w 4482603"/>
                <a:gd name="connsiteY185" fmla="*/ 2424227 h 3193871"/>
                <a:gd name="connsiteX186" fmla="*/ 1638688 w 4482603"/>
                <a:gd name="connsiteY186" fmla="*/ 2342340 h 3193871"/>
                <a:gd name="connsiteX187" fmla="*/ 1672807 w 4482603"/>
                <a:gd name="connsiteY187" fmla="*/ 2301397 h 3193871"/>
                <a:gd name="connsiteX188" fmla="*/ 1693279 w 4482603"/>
                <a:gd name="connsiteY188" fmla="*/ 2294573 h 3193871"/>
                <a:gd name="connsiteX189" fmla="*/ 1713750 w 4482603"/>
                <a:gd name="connsiteY189" fmla="*/ 2280925 h 3193871"/>
                <a:gd name="connsiteX190" fmla="*/ 1754694 w 4482603"/>
                <a:gd name="connsiteY190" fmla="*/ 2260454 h 3193871"/>
                <a:gd name="connsiteX191" fmla="*/ 1768341 w 4482603"/>
                <a:gd name="connsiteY191" fmla="*/ 2239982 h 3193871"/>
                <a:gd name="connsiteX192" fmla="*/ 1809285 w 4482603"/>
                <a:gd name="connsiteY192" fmla="*/ 2212686 h 3193871"/>
                <a:gd name="connsiteX193" fmla="*/ 1829756 w 4482603"/>
                <a:gd name="connsiteY193" fmla="*/ 2199039 h 3193871"/>
                <a:gd name="connsiteX194" fmla="*/ 1897995 w 4482603"/>
                <a:gd name="connsiteY194" fmla="*/ 2178567 h 3193871"/>
                <a:gd name="connsiteX195" fmla="*/ 1959410 w 4482603"/>
                <a:gd name="connsiteY195" fmla="*/ 2158095 h 3193871"/>
                <a:gd name="connsiteX196" fmla="*/ 1979882 w 4482603"/>
                <a:gd name="connsiteY196" fmla="*/ 2151271 h 3193871"/>
                <a:gd name="connsiteX197" fmla="*/ 2020825 w 4482603"/>
                <a:gd name="connsiteY197" fmla="*/ 2123976 h 3193871"/>
                <a:gd name="connsiteX198" fmla="*/ 2089064 w 4482603"/>
                <a:gd name="connsiteY198" fmla="*/ 2103504 h 3193871"/>
                <a:gd name="connsiteX199" fmla="*/ 2109535 w 4482603"/>
                <a:gd name="connsiteY199" fmla="*/ 2096680 h 3193871"/>
                <a:gd name="connsiteX200" fmla="*/ 2130007 w 4482603"/>
                <a:gd name="connsiteY200" fmla="*/ 2083033 h 3193871"/>
                <a:gd name="connsiteX201" fmla="*/ 2143655 w 4482603"/>
                <a:gd name="connsiteY201" fmla="*/ 2042089 h 3193871"/>
                <a:gd name="connsiteX202" fmla="*/ 2150479 w 4482603"/>
                <a:gd name="connsiteY202" fmla="*/ 2021618 h 3193871"/>
                <a:gd name="connsiteX203" fmla="*/ 2157303 w 4482603"/>
                <a:gd name="connsiteY203" fmla="*/ 1851021 h 3193871"/>
                <a:gd name="connsiteX204" fmla="*/ 2170950 w 4482603"/>
                <a:gd name="connsiteY204" fmla="*/ 1830549 h 3193871"/>
                <a:gd name="connsiteX205" fmla="*/ 2239189 w 4482603"/>
                <a:gd name="connsiteY205" fmla="*/ 1810077 h 3193871"/>
                <a:gd name="connsiteX206" fmla="*/ 2280132 w 4482603"/>
                <a:gd name="connsiteY206" fmla="*/ 1796430 h 3193871"/>
                <a:gd name="connsiteX207" fmla="*/ 2348371 w 4482603"/>
                <a:gd name="connsiteY207" fmla="*/ 1803254 h 3193871"/>
                <a:gd name="connsiteX208" fmla="*/ 2389315 w 4482603"/>
                <a:gd name="connsiteY208" fmla="*/ 1830549 h 3193871"/>
                <a:gd name="connsiteX209" fmla="*/ 2402962 w 4482603"/>
                <a:gd name="connsiteY209" fmla="*/ 1851021 h 3193871"/>
                <a:gd name="connsiteX210" fmla="*/ 2450729 w 4482603"/>
                <a:gd name="connsiteY210" fmla="*/ 1878316 h 3193871"/>
                <a:gd name="connsiteX211" fmla="*/ 2546264 w 4482603"/>
                <a:gd name="connsiteY211" fmla="*/ 1878316 h 3193871"/>
                <a:gd name="connsiteX212" fmla="*/ 2580383 w 4482603"/>
                <a:gd name="connsiteY212" fmla="*/ 1926083 h 3193871"/>
                <a:gd name="connsiteX213" fmla="*/ 2662270 w 4482603"/>
                <a:gd name="connsiteY213" fmla="*/ 1919260 h 3193871"/>
                <a:gd name="connsiteX214" fmla="*/ 2682741 w 4482603"/>
                <a:gd name="connsiteY214" fmla="*/ 1905612 h 3193871"/>
                <a:gd name="connsiteX215" fmla="*/ 2723685 w 4482603"/>
                <a:gd name="connsiteY215" fmla="*/ 1891964 h 3193871"/>
                <a:gd name="connsiteX216" fmla="*/ 2744156 w 4482603"/>
                <a:gd name="connsiteY216" fmla="*/ 1885140 h 3193871"/>
                <a:gd name="connsiteX217" fmla="*/ 2764628 w 4482603"/>
                <a:gd name="connsiteY217" fmla="*/ 1878316 h 3193871"/>
                <a:gd name="connsiteX218" fmla="*/ 2791924 w 4482603"/>
                <a:gd name="connsiteY218" fmla="*/ 1864668 h 3193871"/>
                <a:gd name="connsiteX219" fmla="*/ 2798747 w 4482603"/>
                <a:gd name="connsiteY219" fmla="*/ 1844197 h 3193871"/>
                <a:gd name="connsiteX220" fmla="*/ 2880634 w 4482603"/>
                <a:gd name="connsiteY220" fmla="*/ 1823725 h 3193871"/>
                <a:gd name="connsiteX221" fmla="*/ 2914753 w 4482603"/>
                <a:gd name="connsiteY221" fmla="*/ 1796430 h 3193871"/>
                <a:gd name="connsiteX222" fmla="*/ 2935225 w 4482603"/>
                <a:gd name="connsiteY222" fmla="*/ 1789606 h 3193871"/>
                <a:gd name="connsiteX223" fmla="*/ 2976168 w 4482603"/>
                <a:gd name="connsiteY223" fmla="*/ 1769134 h 3193871"/>
                <a:gd name="connsiteX224" fmla="*/ 2996640 w 4482603"/>
                <a:gd name="connsiteY224" fmla="*/ 1748663 h 3193871"/>
                <a:gd name="connsiteX225" fmla="*/ 3064879 w 4482603"/>
                <a:gd name="connsiteY225" fmla="*/ 1728191 h 3193871"/>
                <a:gd name="connsiteX226" fmla="*/ 3119470 w 4482603"/>
                <a:gd name="connsiteY226" fmla="*/ 1741839 h 3193871"/>
                <a:gd name="connsiteX227" fmla="*/ 3160413 w 4482603"/>
                <a:gd name="connsiteY227" fmla="*/ 1769134 h 3193871"/>
                <a:gd name="connsiteX228" fmla="*/ 3187709 w 4482603"/>
                <a:gd name="connsiteY228" fmla="*/ 1796430 h 3193871"/>
                <a:gd name="connsiteX229" fmla="*/ 3215004 w 4482603"/>
                <a:gd name="connsiteY229" fmla="*/ 1837373 h 3193871"/>
                <a:gd name="connsiteX230" fmla="*/ 3228652 w 4482603"/>
                <a:gd name="connsiteY230" fmla="*/ 1857845 h 3193871"/>
                <a:gd name="connsiteX231" fmla="*/ 3269595 w 4482603"/>
                <a:gd name="connsiteY231" fmla="*/ 1885140 h 3193871"/>
                <a:gd name="connsiteX232" fmla="*/ 3276419 w 4482603"/>
                <a:gd name="connsiteY232" fmla="*/ 2007970 h 3193871"/>
                <a:gd name="connsiteX233" fmla="*/ 3283243 w 4482603"/>
                <a:gd name="connsiteY233" fmla="*/ 2083033 h 3193871"/>
                <a:gd name="connsiteX234" fmla="*/ 3324186 w 4482603"/>
                <a:gd name="connsiteY234" fmla="*/ 2103504 h 3193871"/>
                <a:gd name="connsiteX235" fmla="*/ 3365129 w 4482603"/>
                <a:gd name="connsiteY235" fmla="*/ 2137624 h 3193871"/>
                <a:gd name="connsiteX236" fmla="*/ 3385601 w 4482603"/>
                <a:gd name="connsiteY236" fmla="*/ 2151271 h 3193871"/>
                <a:gd name="connsiteX237" fmla="*/ 3412897 w 4482603"/>
                <a:gd name="connsiteY237" fmla="*/ 2212686 h 3193871"/>
                <a:gd name="connsiteX238" fmla="*/ 3433368 w 4482603"/>
                <a:gd name="connsiteY238" fmla="*/ 2219510 h 3193871"/>
                <a:gd name="connsiteX239" fmla="*/ 3474312 w 4482603"/>
                <a:gd name="connsiteY239" fmla="*/ 2246806 h 3193871"/>
                <a:gd name="connsiteX240" fmla="*/ 3494783 w 4482603"/>
                <a:gd name="connsiteY240" fmla="*/ 2260454 h 3193871"/>
                <a:gd name="connsiteX241" fmla="*/ 3522079 w 4482603"/>
                <a:gd name="connsiteY241" fmla="*/ 2301397 h 3193871"/>
                <a:gd name="connsiteX242" fmla="*/ 3535726 w 4482603"/>
                <a:gd name="connsiteY242" fmla="*/ 2321868 h 3193871"/>
                <a:gd name="connsiteX243" fmla="*/ 3549374 w 4482603"/>
                <a:gd name="connsiteY243" fmla="*/ 2362812 h 3193871"/>
                <a:gd name="connsiteX244" fmla="*/ 3631261 w 4482603"/>
                <a:gd name="connsiteY244" fmla="*/ 2396931 h 3193871"/>
                <a:gd name="connsiteX245" fmla="*/ 3651732 w 4482603"/>
                <a:gd name="connsiteY245" fmla="*/ 2403755 h 3193871"/>
                <a:gd name="connsiteX246" fmla="*/ 3665380 w 4482603"/>
                <a:gd name="connsiteY246" fmla="*/ 2424227 h 3193871"/>
                <a:gd name="connsiteX247" fmla="*/ 3706324 w 4482603"/>
                <a:gd name="connsiteY247" fmla="*/ 2431051 h 3193871"/>
                <a:gd name="connsiteX248" fmla="*/ 3747267 w 4482603"/>
                <a:gd name="connsiteY248" fmla="*/ 2444698 h 3193871"/>
                <a:gd name="connsiteX249" fmla="*/ 3754091 w 4482603"/>
                <a:gd name="connsiteY249" fmla="*/ 2471994 h 3193871"/>
                <a:gd name="connsiteX250" fmla="*/ 3760915 w 4482603"/>
                <a:gd name="connsiteY250" fmla="*/ 2533409 h 3193871"/>
                <a:gd name="connsiteX251" fmla="*/ 3815506 w 4482603"/>
                <a:gd name="connsiteY251" fmla="*/ 2553880 h 3193871"/>
                <a:gd name="connsiteX252" fmla="*/ 3842801 w 4482603"/>
                <a:gd name="connsiteY252" fmla="*/ 2594824 h 3193871"/>
                <a:gd name="connsiteX253" fmla="*/ 3897392 w 4482603"/>
                <a:gd name="connsiteY253" fmla="*/ 2608471 h 3193871"/>
                <a:gd name="connsiteX254" fmla="*/ 3917864 w 4482603"/>
                <a:gd name="connsiteY254" fmla="*/ 2615295 h 3193871"/>
                <a:gd name="connsiteX255" fmla="*/ 3931512 w 4482603"/>
                <a:gd name="connsiteY255" fmla="*/ 2656239 h 3193871"/>
                <a:gd name="connsiteX256" fmla="*/ 3958807 w 4482603"/>
                <a:gd name="connsiteY256" fmla="*/ 2690358 h 3193871"/>
                <a:gd name="connsiteX257" fmla="*/ 3979279 w 4482603"/>
                <a:gd name="connsiteY257" fmla="*/ 2697182 h 3193871"/>
                <a:gd name="connsiteX258" fmla="*/ 4033870 w 4482603"/>
                <a:gd name="connsiteY258" fmla="*/ 2744949 h 3193871"/>
                <a:gd name="connsiteX259" fmla="*/ 4047518 w 4482603"/>
                <a:gd name="connsiteY259" fmla="*/ 2785892 h 3193871"/>
                <a:gd name="connsiteX260" fmla="*/ 4061165 w 4482603"/>
                <a:gd name="connsiteY260" fmla="*/ 2826836 h 3193871"/>
                <a:gd name="connsiteX261" fmla="*/ 4067989 w 4482603"/>
                <a:gd name="connsiteY261" fmla="*/ 2847307 h 3193871"/>
                <a:gd name="connsiteX262" fmla="*/ 4102109 w 4482603"/>
                <a:gd name="connsiteY262" fmla="*/ 2895074 h 3193871"/>
                <a:gd name="connsiteX263" fmla="*/ 4122580 w 4482603"/>
                <a:gd name="connsiteY263" fmla="*/ 2942842 h 3193871"/>
                <a:gd name="connsiteX264" fmla="*/ 4088461 w 4482603"/>
                <a:gd name="connsiteY264" fmla="*/ 2997433 h 3193871"/>
                <a:gd name="connsiteX265" fmla="*/ 4081637 w 4482603"/>
                <a:gd name="connsiteY265" fmla="*/ 3024728 h 3193871"/>
                <a:gd name="connsiteX266" fmla="*/ 4054341 w 4482603"/>
                <a:gd name="connsiteY266" fmla="*/ 3065671 h 3193871"/>
                <a:gd name="connsiteX267" fmla="*/ 4040694 w 4482603"/>
                <a:gd name="connsiteY267" fmla="*/ 3086143 h 3193871"/>
                <a:gd name="connsiteX268" fmla="*/ 4033870 w 4482603"/>
                <a:gd name="connsiteY268" fmla="*/ 3106615 h 3193871"/>
                <a:gd name="connsiteX269" fmla="*/ 4040694 w 4482603"/>
                <a:gd name="connsiteY269" fmla="*/ 3168030 h 3193871"/>
                <a:gd name="connsiteX270" fmla="*/ 4122580 w 4482603"/>
                <a:gd name="connsiteY270" fmla="*/ 3174854 h 3193871"/>
                <a:gd name="connsiteX271" fmla="*/ 4136228 w 4482603"/>
                <a:gd name="connsiteY271" fmla="*/ 3154382 h 3193871"/>
                <a:gd name="connsiteX272" fmla="*/ 4143052 w 4482603"/>
                <a:gd name="connsiteY272" fmla="*/ 3106615 h 3193871"/>
                <a:gd name="connsiteX273" fmla="*/ 4163524 w 4482603"/>
                <a:gd name="connsiteY273" fmla="*/ 3065671 h 3193871"/>
                <a:gd name="connsiteX274" fmla="*/ 4183995 w 4482603"/>
                <a:gd name="connsiteY274" fmla="*/ 3052024 h 3193871"/>
                <a:gd name="connsiteX275" fmla="*/ 4204467 w 4482603"/>
                <a:gd name="connsiteY275" fmla="*/ 3011080 h 3193871"/>
                <a:gd name="connsiteX276" fmla="*/ 4197643 w 4482603"/>
                <a:gd name="connsiteY276" fmla="*/ 2976961 h 3193871"/>
                <a:gd name="connsiteX277" fmla="*/ 4204467 w 4482603"/>
                <a:gd name="connsiteY277" fmla="*/ 2949666 h 3193871"/>
                <a:gd name="connsiteX278" fmla="*/ 4279529 w 4482603"/>
                <a:gd name="connsiteY278" fmla="*/ 2915546 h 3193871"/>
                <a:gd name="connsiteX279" fmla="*/ 4272706 w 4482603"/>
                <a:gd name="connsiteY279" fmla="*/ 2881427 h 3193871"/>
                <a:gd name="connsiteX280" fmla="*/ 4252234 w 4482603"/>
                <a:gd name="connsiteY280" fmla="*/ 2867779 h 3193871"/>
                <a:gd name="connsiteX281" fmla="*/ 4211291 w 4482603"/>
                <a:gd name="connsiteY281" fmla="*/ 2833660 h 3193871"/>
                <a:gd name="connsiteX282" fmla="*/ 4190819 w 4482603"/>
                <a:gd name="connsiteY282" fmla="*/ 2772245 h 3193871"/>
                <a:gd name="connsiteX283" fmla="*/ 4183995 w 4482603"/>
                <a:gd name="connsiteY283" fmla="*/ 2751773 h 3193871"/>
                <a:gd name="connsiteX284" fmla="*/ 4190819 w 4482603"/>
                <a:gd name="connsiteY284" fmla="*/ 2683534 h 3193871"/>
                <a:gd name="connsiteX285" fmla="*/ 4224938 w 4482603"/>
                <a:gd name="connsiteY285" fmla="*/ 2656239 h 3193871"/>
                <a:gd name="connsiteX286" fmla="*/ 4245410 w 4482603"/>
                <a:gd name="connsiteY286" fmla="*/ 2642591 h 3193871"/>
                <a:gd name="connsiteX287" fmla="*/ 4313649 w 4482603"/>
                <a:gd name="connsiteY287" fmla="*/ 2663063 h 3193871"/>
                <a:gd name="connsiteX288" fmla="*/ 4334121 w 4482603"/>
                <a:gd name="connsiteY288" fmla="*/ 2669886 h 3193871"/>
                <a:gd name="connsiteX289" fmla="*/ 4361416 w 4482603"/>
                <a:gd name="connsiteY289" fmla="*/ 2704006 h 3193871"/>
                <a:gd name="connsiteX290" fmla="*/ 4402359 w 4482603"/>
                <a:gd name="connsiteY290" fmla="*/ 2724477 h 3193871"/>
                <a:gd name="connsiteX291" fmla="*/ 4470598 w 4482603"/>
                <a:gd name="connsiteY291" fmla="*/ 2744949 h 3193871"/>
                <a:gd name="connsiteX292" fmla="*/ 4470598 w 4482603"/>
                <a:gd name="connsiteY292" fmla="*/ 2669886 h 3193871"/>
                <a:gd name="connsiteX293" fmla="*/ 4456950 w 4482603"/>
                <a:gd name="connsiteY293" fmla="*/ 2649415 h 3193871"/>
                <a:gd name="connsiteX294" fmla="*/ 4436479 w 4482603"/>
                <a:gd name="connsiteY294" fmla="*/ 2642591 h 3193871"/>
                <a:gd name="connsiteX295" fmla="*/ 4429655 w 4482603"/>
                <a:gd name="connsiteY295" fmla="*/ 2622119 h 3193871"/>
                <a:gd name="connsiteX296" fmla="*/ 4381888 w 4482603"/>
                <a:gd name="connsiteY296" fmla="*/ 2574352 h 3193871"/>
                <a:gd name="connsiteX297" fmla="*/ 4334121 w 4482603"/>
                <a:gd name="connsiteY297" fmla="*/ 2567528 h 3193871"/>
                <a:gd name="connsiteX298" fmla="*/ 4272706 w 4482603"/>
                <a:gd name="connsiteY298" fmla="*/ 2540233 h 3193871"/>
                <a:gd name="connsiteX299" fmla="*/ 4259058 w 4482603"/>
                <a:gd name="connsiteY299" fmla="*/ 2519761 h 3193871"/>
                <a:gd name="connsiteX300" fmla="*/ 4197643 w 4482603"/>
                <a:gd name="connsiteY300" fmla="*/ 2471994 h 3193871"/>
                <a:gd name="connsiteX301" fmla="*/ 4177171 w 4482603"/>
                <a:gd name="connsiteY301" fmla="*/ 2458346 h 3193871"/>
                <a:gd name="connsiteX302" fmla="*/ 4156700 w 4482603"/>
                <a:gd name="connsiteY302" fmla="*/ 2451522 h 3193871"/>
                <a:gd name="connsiteX303" fmla="*/ 4115756 w 4482603"/>
                <a:gd name="connsiteY303" fmla="*/ 2424227 h 3193871"/>
                <a:gd name="connsiteX304" fmla="*/ 4108932 w 4482603"/>
                <a:gd name="connsiteY304" fmla="*/ 2403755 h 3193871"/>
                <a:gd name="connsiteX305" fmla="*/ 4095285 w 4482603"/>
                <a:gd name="connsiteY305" fmla="*/ 2383283 h 3193871"/>
                <a:gd name="connsiteX306" fmla="*/ 4067989 w 4482603"/>
                <a:gd name="connsiteY306" fmla="*/ 2294573 h 3193871"/>
                <a:gd name="connsiteX307" fmla="*/ 4020222 w 4482603"/>
                <a:gd name="connsiteY307" fmla="*/ 2301397 h 3193871"/>
                <a:gd name="connsiteX308" fmla="*/ 3999750 w 4482603"/>
                <a:gd name="connsiteY308" fmla="*/ 2315045 h 3193871"/>
                <a:gd name="connsiteX309" fmla="*/ 3931512 w 4482603"/>
                <a:gd name="connsiteY309" fmla="*/ 2308221 h 3193871"/>
                <a:gd name="connsiteX310" fmla="*/ 3911040 w 4482603"/>
                <a:gd name="connsiteY310" fmla="*/ 2301397 h 3193871"/>
                <a:gd name="connsiteX311" fmla="*/ 3870097 w 4482603"/>
                <a:gd name="connsiteY311" fmla="*/ 2274101 h 3193871"/>
                <a:gd name="connsiteX312" fmla="*/ 3849625 w 4482603"/>
                <a:gd name="connsiteY312" fmla="*/ 2233158 h 3193871"/>
                <a:gd name="connsiteX313" fmla="*/ 3835977 w 4482603"/>
                <a:gd name="connsiteY313" fmla="*/ 2212686 h 3193871"/>
                <a:gd name="connsiteX314" fmla="*/ 3822329 w 4482603"/>
                <a:gd name="connsiteY314" fmla="*/ 2171743 h 3193871"/>
                <a:gd name="connsiteX315" fmla="*/ 3781386 w 4482603"/>
                <a:gd name="connsiteY315" fmla="*/ 2110328 h 3193871"/>
                <a:gd name="connsiteX316" fmla="*/ 3767738 w 4482603"/>
                <a:gd name="connsiteY316" fmla="*/ 2089857 h 3193871"/>
                <a:gd name="connsiteX317" fmla="*/ 3754091 w 4482603"/>
                <a:gd name="connsiteY317" fmla="*/ 2048913 h 3193871"/>
                <a:gd name="connsiteX318" fmla="*/ 3747267 w 4482603"/>
                <a:gd name="connsiteY318" fmla="*/ 2028442 h 3193871"/>
                <a:gd name="connsiteX319" fmla="*/ 3740443 w 4482603"/>
                <a:gd name="connsiteY319" fmla="*/ 2001146 h 3193871"/>
                <a:gd name="connsiteX320" fmla="*/ 3699500 w 4482603"/>
                <a:gd name="connsiteY320" fmla="*/ 1973851 h 3193871"/>
                <a:gd name="connsiteX321" fmla="*/ 3672204 w 4482603"/>
                <a:gd name="connsiteY321" fmla="*/ 1912436 h 3193871"/>
                <a:gd name="connsiteX322" fmla="*/ 3665380 w 4482603"/>
                <a:gd name="connsiteY322" fmla="*/ 1891964 h 3193871"/>
                <a:gd name="connsiteX323" fmla="*/ 3638085 w 4482603"/>
                <a:gd name="connsiteY323" fmla="*/ 1851021 h 3193871"/>
                <a:gd name="connsiteX324" fmla="*/ 3617613 w 4482603"/>
                <a:gd name="connsiteY324" fmla="*/ 1830549 h 3193871"/>
                <a:gd name="connsiteX325" fmla="*/ 3590318 w 4482603"/>
                <a:gd name="connsiteY325" fmla="*/ 1789606 h 3193871"/>
                <a:gd name="connsiteX326" fmla="*/ 3569846 w 4482603"/>
                <a:gd name="connsiteY326" fmla="*/ 1748663 h 3193871"/>
                <a:gd name="connsiteX327" fmla="*/ 3549374 w 4482603"/>
                <a:gd name="connsiteY327" fmla="*/ 1625833 h 3193871"/>
                <a:gd name="connsiteX328" fmla="*/ 3556198 w 4482603"/>
                <a:gd name="connsiteY328" fmla="*/ 1571242 h 3193871"/>
                <a:gd name="connsiteX329" fmla="*/ 3576670 w 4482603"/>
                <a:gd name="connsiteY329" fmla="*/ 1564418 h 3193871"/>
                <a:gd name="connsiteX330" fmla="*/ 3597141 w 4482603"/>
                <a:gd name="connsiteY330" fmla="*/ 1543946 h 3193871"/>
                <a:gd name="connsiteX331" fmla="*/ 3658556 w 4482603"/>
                <a:gd name="connsiteY331" fmla="*/ 1509827 h 3193871"/>
                <a:gd name="connsiteX332" fmla="*/ 3754091 w 4482603"/>
                <a:gd name="connsiteY332" fmla="*/ 1537122 h 3193871"/>
                <a:gd name="connsiteX333" fmla="*/ 3767738 w 4482603"/>
                <a:gd name="connsiteY333" fmla="*/ 1557594 h 3193871"/>
                <a:gd name="connsiteX334" fmla="*/ 3760915 w 4482603"/>
                <a:gd name="connsiteY334" fmla="*/ 1605361 h 3193871"/>
                <a:gd name="connsiteX335" fmla="*/ 3754091 w 4482603"/>
                <a:gd name="connsiteY335" fmla="*/ 1639480 h 3193871"/>
                <a:gd name="connsiteX336" fmla="*/ 3774562 w 4482603"/>
                <a:gd name="connsiteY336" fmla="*/ 1687248 h 3193871"/>
                <a:gd name="connsiteX337" fmla="*/ 3795034 w 4482603"/>
                <a:gd name="connsiteY337" fmla="*/ 1694071 h 3193871"/>
                <a:gd name="connsiteX338" fmla="*/ 3842801 w 4482603"/>
                <a:gd name="connsiteY338" fmla="*/ 1680424 h 3193871"/>
                <a:gd name="connsiteX339" fmla="*/ 3863273 w 4482603"/>
                <a:gd name="connsiteY339" fmla="*/ 1673600 h 3193871"/>
                <a:gd name="connsiteX340" fmla="*/ 3876921 w 4482603"/>
                <a:gd name="connsiteY340" fmla="*/ 1632657 h 3193871"/>
                <a:gd name="connsiteX341" fmla="*/ 3897392 w 4482603"/>
                <a:gd name="connsiteY341" fmla="*/ 1591713 h 3193871"/>
                <a:gd name="connsiteX342" fmla="*/ 3917864 w 4482603"/>
                <a:gd name="connsiteY342" fmla="*/ 1578066 h 3193871"/>
                <a:gd name="connsiteX343" fmla="*/ 3958807 w 4482603"/>
                <a:gd name="connsiteY343" fmla="*/ 1516651 h 3193871"/>
                <a:gd name="connsiteX344" fmla="*/ 3972455 w 4482603"/>
                <a:gd name="connsiteY344" fmla="*/ 1496179 h 3193871"/>
                <a:gd name="connsiteX345" fmla="*/ 3965631 w 4482603"/>
                <a:gd name="connsiteY345" fmla="*/ 1421116 h 3193871"/>
                <a:gd name="connsiteX346" fmla="*/ 3951983 w 4482603"/>
                <a:gd name="connsiteY346" fmla="*/ 1400645 h 3193871"/>
                <a:gd name="connsiteX347" fmla="*/ 3931512 w 4482603"/>
                <a:gd name="connsiteY347" fmla="*/ 1393821 h 3193871"/>
                <a:gd name="connsiteX348" fmla="*/ 3863273 w 4482603"/>
                <a:gd name="connsiteY348" fmla="*/ 1386997 h 3193871"/>
                <a:gd name="connsiteX349" fmla="*/ 3801858 w 4482603"/>
                <a:gd name="connsiteY349" fmla="*/ 1366525 h 3193871"/>
                <a:gd name="connsiteX350" fmla="*/ 3781386 w 4482603"/>
                <a:gd name="connsiteY350" fmla="*/ 1359701 h 3193871"/>
                <a:gd name="connsiteX351" fmla="*/ 3760915 w 4482603"/>
                <a:gd name="connsiteY351" fmla="*/ 1352877 h 3193871"/>
                <a:gd name="connsiteX352" fmla="*/ 3726795 w 4482603"/>
                <a:gd name="connsiteY352" fmla="*/ 1346054 h 3193871"/>
                <a:gd name="connsiteX353" fmla="*/ 3713147 w 4482603"/>
                <a:gd name="connsiteY353" fmla="*/ 1325582 h 3193871"/>
                <a:gd name="connsiteX354" fmla="*/ 3672204 w 4482603"/>
                <a:gd name="connsiteY354" fmla="*/ 1305110 h 3193871"/>
                <a:gd name="connsiteX355" fmla="*/ 3651732 w 4482603"/>
                <a:gd name="connsiteY355" fmla="*/ 1291463 h 3193871"/>
                <a:gd name="connsiteX356" fmla="*/ 3610789 w 4482603"/>
                <a:gd name="connsiteY356" fmla="*/ 1270991 h 3193871"/>
                <a:gd name="connsiteX357" fmla="*/ 3603965 w 4482603"/>
                <a:gd name="connsiteY357" fmla="*/ 1243695 h 3193871"/>
                <a:gd name="connsiteX358" fmla="*/ 3610789 w 4482603"/>
                <a:gd name="connsiteY358" fmla="*/ 1073098 h 3193871"/>
                <a:gd name="connsiteX359" fmla="*/ 3617613 w 4482603"/>
                <a:gd name="connsiteY359" fmla="*/ 1052627 h 3193871"/>
                <a:gd name="connsiteX360" fmla="*/ 3631261 w 4482603"/>
                <a:gd name="connsiteY360" fmla="*/ 1032155 h 3193871"/>
                <a:gd name="connsiteX361" fmla="*/ 3651732 w 4482603"/>
                <a:gd name="connsiteY361" fmla="*/ 1011683 h 3193871"/>
                <a:gd name="connsiteX362" fmla="*/ 3665380 w 4482603"/>
                <a:gd name="connsiteY362" fmla="*/ 991212 h 3193871"/>
                <a:gd name="connsiteX363" fmla="*/ 3733619 w 4482603"/>
                <a:gd name="connsiteY363" fmla="*/ 984388 h 3193871"/>
                <a:gd name="connsiteX364" fmla="*/ 3774562 w 4482603"/>
                <a:gd name="connsiteY364" fmla="*/ 963916 h 3193871"/>
                <a:gd name="connsiteX365" fmla="*/ 3781386 w 4482603"/>
                <a:gd name="connsiteY365" fmla="*/ 943445 h 3193871"/>
                <a:gd name="connsiteX366" fmla="*/ 3767738 w 4482603"/>
                <a:gd name="connsiteY366" fmla="*/ 895677 h 3193871"/>
                <a:gd name="connsiteX367" fmla="*/ 3740443 w 4482603"/>
                <a:gd name="connsiteY367" fmla="*/ 854734 h 3193871"/>
                <a:gd name="connsiteX368" fmla="*/ 3679028 w 4482603"/>
                <a:gd name="connsiteY368" fmla="*/ 827439 h 3193871"/>
                <a:gd name="connsiteX369" fmla="*/ 3638085 w 4482603"/>
                <a:gd name="connsiteY369" fmla="*/ 813791 h 3193871"/>
                <a:gd name="connsiteX370" fmla="*/ 3617613 w 4482603"/>
                <a:gd name="connsiteY370" fmla="*/ 800143 h 3193871"/>
                <a:gd name="connsiteX371" fmla="*/ 3385601 w 4482603"/>
                <a:gd name="connsiteY371" fmla="*/ 813791 h 3193871"/>
                <a:gd name="connsiteX372" fmla="*/ 3365129 w 4482603"/>
                <a:gd name="connsiteY372" fmla="*/ 820615 h 3193871"/>
                <a:gd name="connsiteX373" fmla="*/ 3331010 w 4482603"/>
                <a:gd name="connsiteY373" fmla="*/ 882030 h 3193871"/>
                <a:gd name="connsiteX374" fmla="*/ 3324186 w 4482603"/>
                <a:gd name="connsiteY374" fmla="*/ 970740 h 3193871"/>
                <a:gd name="connsiteX375" fmla="*/ 3317362 w 4482603"/>
                <a:gd name="connsiteY375" fmla="*/ 991212 h 3193871"/>
                <a:gd name="connsiteX376" fmla="*/ 3296891 w 4482603"/>
                <a:gd name="connsiteY376" fmla="*/ 1004860 h 3193871"/>
                <a:gd name="connsiteX377" fmla="*/ 3255947 w 4482603"/>
                <a:gd name="connsiteY377" fmla="*/ 1018507 h 3193871"/>
                <a:gd name="connsiteX378" fmla="*/ 3235476 w 4482603"/>
                <a:gd name="connsiteY378" fmla="*/ 1025331 h 3193871"/>
                <a:gd name="connsiteX379" fmla="*/ 3194532 w 4482603"/>
                <a:gd name="connsiteY379" fmla="*/ 1045803 h 3193871"/>
                <a:gd name="connsiteX380" fmla="*/ 3153589 w 4482603"/>
                <a:gd name="connsiteY380" fmla="*/ 1004860 h 3193871"/>
                <a:gd name="connsiteX381" fmla="*/ 3133118 w 4482603"/>
                <a:gd name="connsiteY381" fmla="*/ 998036 h 3193871"/>
                <a:gd name="connsiteX382" fmla="*/ 3030759 w 4482603"/>
                <a:gd name="connsiteY382" fmla="*/ 991212 h 3193871"/>
                <a:gd name="connsiteX383" fmla="*/ 2989816 w 4482603"/>
                <a:gd name="connsiteY383" fmla="*/ 977564 h 3193871"/>
                <a:gd name="connsiteX384" fmla="*/ 2969344 w 4482603"/>
                <a:gd name="connsiteY384" fmla="*/ 970740 h 3193871"/>
                <a:gd name="connsiteX385" fmla="*/ 2935225 w 4482603"/>
                <a:gd name="connsiteY385" fmla="*/ 963916 h 3193871"/>
                <a:gd name="connsiteX386" fmla="*/ 2914753 w 4482603"/>
                <a:gd name="connsiteY386" fmla="*/ 950268 h 3193871"/>
                <a:gd name="connsiteX387" fmla="*/ 2948873 w 4482603"/>
                <a:gd name="connsiteY387" fmla="*/ 868382 h 3193871"/>
                <a:gd name="connsiteX388" fmla="*/ 2989816 w 4482603"/>
                <a:gd name="connsiteY388" fmla="*/ 847910 h 3193871"/>
                <a:gd name="connsiteX389" fmla="*/ 3003464 w 4482603"/>
                <a:gd name="connsiteY389" fmla="*/ 827439 h 3193871"/>
                <a:gd name="connsiteX390" fmla="*/ 3037583 w 4482603"/>
                <a:gd name="connsiteY390" fmla="*/ 793319 h 3193871"/>
                <a:gd name="connsiteX391" fmla="*/ 3051231 w 4482603"/>
                <a:gd name="connsiteY391" fmla="*/ 752376 h 3193871"/>
                <a:gd name="connsiteX392" fmla="*/ 3071703 w 4482603"/>
                <a:gd name="connsiteY392" fmla="*/ 711433 h 3193871"/>
                <a:gd name="connsiteX393" fmla="*/ 3085350 w 4482603"/>
                <a:gd name="connsiteY393" fmla="*/ 690961 h 3193871"/>
                <a:gd name="connsiteX394" fmla="*/ 3105822 w 4482603"/>
                <a:gd name="connsiteY394" fmla="*/ 622722 h 3193871"/>
                <a:gd name="connsiteX395" fmla="*/ 3092174 w 4482603"/>
                <a:gd name="connsiteY395" fmla="*/ 499892 h 3193871"/>
                <a:gd name="connsiteX396" fmla="*/ 3078526 w 4482603"/>
                <a:gd name="connsiteY396" fmla="*/ 479421 h 3193871"/>
                <a:gd name="connsiteX397" fmla="*/ 3037583 w 4482603"/>
                <a:gd name="connsiteY397" fmla="*/ 452125 h 3193871"/>
                <a:gd name="connsiteX398" fmla="*/ 3023935 w 4482603"/>
                <a:gd name="connsiteY398" fmla="*/ 431654 h 3193871"/>
                <a:gd name="connsiteX399" fmla="*/ 3003464 w 4482603"/>
                <a:gd name="connsiteY399" fmla="*/ 418006 h 3193871"/>
                <a:gd name="connsiteX400" fmla="*/ 2989816 w 4482603"/>
                <a:gd name="connsiteY400" fmla="*/ 363415 h 3193871"/>
                <a:gd name="connsiteX401" fmla="*/ 2976168 w 4482603"/>
                <a:gd name="connsiteY401" fmla="*/ 322471 h 3193871"/>
                <a:gd name="connsiteX402" fmla="*/ 2969344 w 4482603"/>
                <a:gd name="connsiteY402" fmla="*/ 302000 h 3193871"/>
                <a:gd name="connsiteX403" fmla="*/ 2962521 w 4482603"/>
                <a:gd name="connsiteY403" fmla="*/ 254233 h 3193871"/>
                <a:gd name="connsiteX404" fmla="*/ 2948873 w 4482603"/>
                <a:gd name="connsiteY404" fmla="*/ 233761 h 3193871"/>
                <a:gd name="connsiteX405" fmla="*/ 2935225 w 4482603"/>
                <a:gd name="connsiteY405" fmla="*/ 192818 h 3193871"/>
                <a:gd name="connsiteX406" fmla="*/ 2935225 w 4482603"/>
                <a:gd name="connsiteY406" fmla="*/ 192818 h 3193871"/>
                <a:gd name="connsiteX407" fmla="*/ 2921577 w 4482603"/>
                <a:gd name="connsiteY407" fmla="*/ 138227 h 3193871"/>
                <a:gd name="connsiteX408" fmla="*/ 2901106 w 4482603"/>
                <a:gd name="connsiteY408" fmla="*/ 90460 h 3193871"/>
                <a:gd name="connsiteX409" fmla="*/ 2880634 w 4482603"/>
                <a:gd name="connsiteY409" fmla="*/ 76812 h 3193871"/>
                <a:gd name="connsiteX410" fmla="*/ 2873810 w 4482603"/>
                <a:gd name="connsiteY410" fmla="*/ 56340 h 3193871"/>
                <a:gd name="connsiteX411" fmla="*/ 2832867 w 4482603"/>
                <a:gd name="connsiteY411" fmla="*/ 42692 h 3193871"/>
                <a:gd name="connsiteX412" fmla="*/ 2737332 w 4482603"/>
                <a:gd name="connsiteY412" fmla="*/ 29045 h 3193871"/>
                <a:gd name="connsiteX413" fmla="*/ 2716861 w 4482603"/>
                <a:gd name="connsiteY413" fmla="*/ 8573 h 3193871"/>
                <a:gd name="connsiteX414" fmla="*/ 2641798 w 4482603"/>
                <a:gd name="connsiteY414" fmla="*/ 22221 h 31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</a:cxnLst>
              <a:rect l="l" t="t" r="r" b="b"/>
              <a:pathLst>
                <a:path w="4482603" h="3193871">
                  <a:moveTo>
                    <a:pt x="2907929" y="158698"/>
                  </a:moveTo>
                  <a:cubicBezTo>
                    <a:pt x="2910204" y="151874"/>
                    <a:pt x="2914753" y="145420"/>
                    <a:pt x="2914753" y="138227"/>
                  </a:cubicBezTo>
                  <a:cubicBezTo>
                    <a:pt x="2914753" y="116253"/>
                    <a:pt x="2903177" y="114587"/>
                    <a:pt x="2887458" y="104107"/>
                  </a:cubicBezTo>
                  <a:cubicBezTo>
                    <a:pt x="2878361" y="90462"/>
                    <a:pt x="2862436" y="55202"/>
                    <a:pt x="2839691" y="49516"/>
                  </a:cubicBezTo>
                  <a:cubicBezTo>
                    <a:pt x="2819708" y="44520"/>
                    <a:pt x="2798748" y="44967"/>
                    <a:pt x="2778276" y="42692"/>
                  </a:cubicBezTo>
                  <a:cubicBezTo>
                    <a:pt x="2764628" y="38143"/>
                    <a:pt x="2751289" y="32534"/>
                    <a:pt x="2737332" y="29045"/>
                  </a:cubicBezTo>
                  <a:cubicBezTo>
                    <a:pt x="2728234" y="26770"/>
                    <a:pt x="2719020" y="24916"/>
                    <a:pt x="2710037" y="22221"/>
                  </a:cubicBezTo>
                  <a:cubicBezTo>
                    <a:pt x="2696258" y="18087"/>
                    <a:pt x="2669094" y="8573"/>
                    <a:pt x="2669094" y="8573"/>
                  </a:cubicBezTo>
                  <a:cubicBezTo>
                    <a:pt x="2628896" y="21972"/>
                    <a:pt x="2655450" y="6281"/>
                    <a:pt x="2641798" y="69988"/>
                  </a:cubicBezTo>
                  <a:cubicBezTo>
                    <a:pt x="2628595" y="131599"/>
                    <a:pt x="2634397" y="91614"/>
                    <a:pt x="2614503" y="131403"/>
                  </a:cubicBezTo>
                  <a:cubicBezTo>
                    <a:pt x="2611286" y="137836"/>
                    <a:pt x="2612765" y="146788"/>
                    <a:pt x="2607679" y="151874"/>
                  </a:cubicBezTo>
                  <a:cubicBezTo>
                    <a:pt x="2602593" y="156960"/>
                    <a:pt x="2594031" y="156423"/>
                    <a:pt x="2587207" y="158698"/>
                  </a:cubicBezTo>
                  <a:cubicBezTo>
                    <a:pt x="2524520" y="143026"/>
                    <a:pt x="2589106" y="165675"/>
                    <a:pt x="2546264" y="131403"/>
                  </a:cubicBezTo>
                  <a:cubicBezTo>
                    <a:pt x="2541814" y="127843"/>
                    <a:pt x="2500281" y="118201"/>
                    <a:pt x="2498497" y="117755"/>
                  </a:cubicBezTo>
                  <a:cubicBezTo>
                    <a:pt x="2484849" y="122304"/>
                    <a:pt x="2469523" y="123423"/>
                    <a:pt x="2457553" y="131403"/>
                  </a:cubicBezTo>
                  <a:cubicBezTo>
                    <a:pt x="2440297" y="142907"/>
                    <a:pt x="2436793" y="147838"/>
                    <a:pt x="2416610" y="151874"/>
                  </a:cubicBezTo>
                  <a:cubicBezTo>
                    <a:pt x="2400838" y="155028"/>
                    <a:pt x="2384708" y="156054"/>
                    <a:pt x="2368843" y="158698"/>
                  </a:cubicBezTo>
                  <a:cubicBezTo>
                    <a:pt x="2342855" y="163029"/>
                    <a:pt x="2331964" y="166212"/>
                    <a:pt x="2307428" y="172346"/>
                  </a:cubicBezTo>
                  <a:cubicBezTo>
                    <a:pt x="2302879" y="179170"/>
                    <a:pt x="2300184" y="187695"/>
                    <a:pt x="2293780" y="192818"/>
                  </a:cubicBezTo>
                  <a:cubicBezTo>
                    <a:pt x="2288163" y="197311"/>
                    <a:pt x="2278395" y="194556"/>
                    <a:pt x="2273309" y="199642"/>
                  </a:cubicBezTo>
                  <a:cubicBezTo>
                    <a:pt x="2268223" y="204728"/>
                    <a:pt x="2269702" y="213680"/>
                    <a:pt x="2266485" y="220113"/>
                  </a:cubicBezTo>
                  <a:cubicBezTo>
                    <a:pt x="2262817" y="227449"/>
                    <a:pt x="2257386" y="233761"/>
                    <a:pt x="2252837" y="240585"/>
                  </a:cubicBezTo>
                  <a:cubicBezTo>
                    <a:pt x="2250562" y="256507"/>
                    <a:pt x="2254648" y="274783"/>
                    <a:pt x="2246013" y="288352"/>
                  </a:cubicBezTo>
                  <a:cubicBezTo>
                    <a:pt x="2237207" y="302190"/>
                    <a:pt x="2218718" y="306550"/>
                    <a:pt x="2205070" y="315648"/>
                  </a:cubicBezTo>
                  <a:lnTo>
                    <a:pt x="2184598" y="329295"/>
                  </a:lnTo>
                  <a:cubicBezTo>
                    <a:pt x="2177774" y="333844"/>
                    <a:pt x="2172168" y="341335"/>
                    <a:pt x="2164126" y="342943"/>
                  </a:cubicBezTo>
                  <a:cubicBezTo>
                    <a:pt x="2141380" y="347492"/>
                    <a:pt x="2118392" y="350965"/>
                    <a:pt x="2095888" y="356591"/>
                  </a:cubicBezTo>
                  <a:cubicBezTo>
                    <a:pt x="2010554" y="377925"/>
                    <a:pt x="2116649" y="350659"/>
                    <a:pt x="2048121" y="370239"/>
                  </a:cubicBezTo>
                  <a:cubicBezTo>
                    <a:pt x="2039103" y="372816"/>
                    <a:pt x="2029924" y="374788"/>
                    <a:pt x="2020825" y="377063"/>
                  </a:cubicBezTo>
                  <a:cubicBezTo>
                    <a:pt x="2016276" y="383887"/>
                    <a:pt x="2007177" y="389333"/>
                    <a:pt x="2007177" y="397534"/>
                  </a:cubicBezTo>
                  <a:cubicBezTo>
                    <a:pt x="2007177" y="405735"/>
                    <a:pt x="2019477" y="409916"/>
                    <a:pt x="2020825" y="418006"/>
                  </a:cubicBezTo>
                  <a:cubicBezTo>
                    <a:pt x="2024656" y="440991"/>
                    <a:pt x="2007894" y="440513"/>
                    <a:pt x="1993529" y="445301"/>
                  </a:cubicBezTo>
                  <a:cubicBezTo>
                    <a:pt x="1985103" y="444248"/>
                    <a:pt x="1920445" y="437514"/>
                    <a:pt x="1904819" y="431654"/>
                  </a:cubicBezTo>
                  <a:cubicBezTo>
                    <a:pt x="1897140" y="428774"/>
                    <a:pt x="1891842" y="421337"/>
                    <a:pt x="1884347" y="418006"/>
                  </a:cubicBezTo>
                  <a:cubicBezTo>
                    <a:pt x="1862987" y="408513"/>
                    <a:pt x="1838794" y="403205"/>
                    <a:pt x="1816109" y="397534"/>
                  </a:cubicBezTo>
                  <a:cubicBezTo>
                    <a:pt x="1813834" y="377062"/>
                    <a:pt x="1820343" y="353496"/>
                    <a:pt x="1809285" y="336119"/>
                  </a:cubicBezTo>
                  <a:cubicBezTo>
                    <a:pt x="1801561" y="323982"/>
                    <a:pt x="1768341" y="322471"/>
                    <a:pt x="1768341" y="322471"/>
                  </a:cubicBezTo>
                  <a:cubicBezTo>
                    <a:pt x="1759243" y="324746"/>
                    <a:pt x="1748849" y="324093"/>
                    <a:pt x="1741046" y="329295"/>
                  </a:cubicBezTo>
                  <a:cubicBezTo>
                    <a:pt x="1716594" y="345597"/>
                    <a:pt x="1729929" y="376071"/>
                    <a:pt x="1734222" y="397534"/>
                  </a:cubicBezTo>
                  <a:cubicBezTo>
                    <a:pt x="1735633" y="404587"/>
                    <a:pt x="1737829" y="411572"/>
                    <a:pt x="1741046" y="418006"/>
                  </a:cubicBezTo>
                  <a:cubicBezTo>
                    <a:pt x="1744714" y="425341"/>
                    <a:pt x="1750145" y="431653"/>
                    <a:pt x="1754694" y="438477"/>
                  </a:cubicBezTo>
                  <a:cubicBezTo>
                    <a:pt x="1756969" y="445301"/>
                    <a:pt x="1761518" y="451756"/>
                    <a:pt x="1761518" y="458949"/>
                  </a:cubicBezTo>
                  <a:cubicBezTo>
                    <a:pt x="1761518" y="468328"/>
                    <a:pt x="1760553" y="478922"/>
                    <a:pt x="1754694" y="486245"/>
                  </a:cubicBezTo>
                  <a:cubicBezTo>
                    <a:pt x="1750200" y="491862"/>
                    <a:pt x="1741244" y="491508"/>
                    <a:pt x="1734222" y="493068"/>
                  </a:cubicBezTo>
                  <a:cubicBezTo>
                    <a:pt x="1720716" y="496069"/>
                    <a:pt x="1706927" y="497617"/>
                    <a:pt x="1693279" y="499892"/>
                  </a:cubicBezTo>
                  <a:cubicBezTo>
                    <a:pt x="1686455" y="506716"/>
                    <a:pt x="1682302" y="518638"/>
                    <a:pt x="1672807" y="520364"/>
                  </a:cubicBezTo>
                  <a:cubicBezTo>
                    <a:pt x="1647844" y="524903"/>
                    <a:pt x="1621193" y="514532"/>
                    <a:pt x="1597744" y="506716"/>
                  </a:cubicBezTo>
                  <a:cubicBezTo>
                    <a:pt x="1590920" y="502167"/>
                    <a:pt x="1583072" y="498867"/>
                    <a:pt x="1577273" y="493068"/>
                  </a:cubicBezTo>
                  <a:cubicBezTo>
                    <a:pt x="1557715" y="473510"/>
                    <a:pt x="1567902" y="474327"/>
                    <a:pt x="1556801" y="452125"/>
                  </a:cubicBezTo>
                  <a:cubicBezTo>
                    <a:pt x="1553133" y="444790"/>
                    <a:pt x="1547702" y="438478"/>
                    <a:pt x="1543153" y="431654"/>
                  </a:cubicBezTo>
                  <a:cubicBezTo>
                    <a:pt x="1465816" y="433928"/>
                    <a:pt x="1387950" y="429167"/>
                    <a:pt x="1311141" y="438477"/>
                  </a:cubicBezTo>
                  <a:cubicBezTo>
                    <a:pt x="1304000" y="439343"/>
                    <a:pt x="1312879" y="453863"/>
                    <a:pt x="1317965" y="458949"/>
                  </a:cubicBezTo>
                  <a:cubicBezTo>
                    <a:pt x="1323051" y="464035"/>
                    <a:pt x="1331459" y="464028"/>
                    <a:pt x="1338437" y="465773"/>
                  </a:cubicBezTo>
                  <a:cubicBezTo>
                    <a:pt x="1349689" y="468586"/>
                    <a:pt x="1361183" y="470322"/>
                    <a:pt x="1372556" y="472597"/>
                  </a:cubicBezTo>
                  <a:cubicBezTo>
                    <a:pt x="1374831" y="479421"/>
                    <a:pt x="1382597" y="486635"/>
                    <a:pt x="1379380" y="493068"/>
                  </a:cubicBezTo>
                  <a:cubicBezTo>
                    <a:pt x="1376163" y="499501"/>
                    <a:pt x="1364526" y="495399"/>
                    <a:pt x="1358909" y="499892"/>
                  </a:cubicBezTo>
                  <a:cubicBezTo>
                    <a:pt x="1342611" y="512931"/>
                    <a:pt x="1346679" y="524352"/>
                    <a:pt x="1338437" y="540836"/>
                  </a:cubicBezTo>
                  <a:cubicBezTo>
                    <a:pt x="1334769" y="548171"/>
                    <a:pt x="1329338" y="554483"/>
                    <a:pt x="1324789" y="561307"/>
                  </a:cubicBezTo>
                  <a:cubicBezTo>
                    <a:pt x="1327064" y="570406"/>
                    <a:pt x="1325754" y="581279"/>
                    <a:pt x="1331613" y="588603"/>
                  </a:cubicBezTo>
                  <a:cubicBezTo>
                    <a:pt x="1336107" y="594220"/>
                    <a:pt x="1345651" y="592210"/>
                    <a:pt x="1352085" y="595427"/>
                  </a:cubicBezTo>
                  <a:cubicBezTo>
                    <a:pt x="1359420" y="599095"/>
                    <a:pt x="1365018" y="605844"/>
                    <a:pt x="1372556" y="609074"/>
                  </a:cubicBezTo>
                  <a:cubicBezTo>
                    <a:pt x="1381176" y="612768"/>
                    <a:pt x="1390834" y="613321"/>
                    <a:pt x="1399852" y="615898"/>
                  </a:cubicBezTo>
                  <a:cubicBezTo>
                    <a:pt x="1406768" y="617874"/>
                    <a:pt x="1413500" y="620447"/>
                    <a:pt x="1420324" y="622722"/>
                  </a:cubicBezTo>
                  <a:cubicBezTo>
                    <a:pt x="1430563" y="638081"/>
                    <a:pt x="1444716" y="662214"/>
                    <a:pt x="1461267" y="670489"/>
                  </a:cubicBezTo>
                  <a:cubicBezTo>
                    <a:pt x="1473642" y="676677"/>
                    <a:pt x="1488562" y="675038"/>
                    <a:pt x="1502210" y="677313"/>
                  </a:cubicBezTo>
                  <a:cubicBezTo>
                    <a:pt x="1506759" y="684137"/>
                    <a:pt x="1510608" y="691484"/>
                    <a:pt x="1515858" y="697785"/>
                  </a:cubicBezTo>
                  <a:cubicBezTo>
                    <a:pt x="1522036" y="705199"/>
                    <a:pt x="1530720" y="710404"/>
                    <a:pt x="1536329" y="718257"/>
                  </a:cubicBezTo>
                  <a:cubicBezTo>
                    <a:pt x="1567810" y="762331"/>
                    <a:pt x="1530092" y="732296"/>
                    <a:pt x="1570449" y="759200"/>
                  </a:cubicBezTo>
                  <a:cubicBezTo>
                    <a:pt x="1623215" y="838350"/>
                    <a:pt x="1585062" y="766284"/>
                    <a:pt x="1604568" y="909325"/>
                  </a:cubicBezTo>
                  <a:cubicBezTo>
                    <a:pt x="1609411" y="944841"/>
                    <a:pt x="1626190" y="962228"/>
                    <a:pt x="1645512" y="991212"/>
                  </a:cubicBezTo>
                  <a:cubicBezTo>
                    <a:pt x="1650061" y="998036"/>
                    <a:pt x="1656566" y="1003903"/>
                    <a:pt x="1659159" y="1011683"/>
                  </a:cubicBezTo>
                  <a:lnTo>
                    <a:pt x="1665983" y="1032155"/>
                  </a:lnTo>
                  <a:cubicBezTo>
                    <a:pt x="1668258" y="1070824"/>
                    <a:pt x="1672807" y="1109425"/>
                    <a:pt x="1672807" y="1148161"/>
                  </a:cubicBezTo>
                  <a:cubicBezTo>
                    <a:pt x="1672807" y="1262987"/>
                    <a:pt x="1681790" y="1267404"/>
                    <a:pt x="1652335" y="1223224"/>
                  </a:cubicBezTo>
                  <a:cubicBezTo>
                    <a:pt x="1650061" y="1230048"/>
                    <a:pt x="1648729" y="1237262"/>
                    <a:pt x="1645512" y="1243695"/>
                  </a:cubicBezTo>
                  <a:cubicBezTo>
                    <a:pt x="1641844" y="1251031"/>
                    <a:pt x="1634744" y="1256488"/>
                    <a:pt x="1631864" y="1264167"/>
                  </a:cubicBezTo>
                  <a:cubicBezTo>
                    <a:pt x="1624891" y="1282761"/>
                    <a:pt x="1621027" y="1339758"/>
                    <a:pt x="1618216" y="1352877"/>
                  </a:cubicBezTo>
                  <a:cubicBezTo>
                    <a:pt x="1601401" y="1431346"/>
                    <a:pt x="1612875" y="1364895"/>
                    <a:pt x="1590921" y="1414292"/>
                  </a:cubicBezTo>
                  <a:cubicBezTo>
                    <a:pt x="1585078" y="1427438"/>
                    <a:pt x="1581822" y="1441588"/>
                    <a:pt x="1577273" y="1455236"/>
                  </a:cubicBezTo>
                  <a:cubicBezTo>
                    <a:pt x="1574998" y="1462060"/>
                    <a:pt x="1574439" y="1469722"/>
                    <a:pt x="1570449" y="1475707"/>
                  </a:cubicBezTo>
                  <a:cubicBezTo>
                    <a:pt x="1531333" y="1534382"/>
                    <a:pt x="1578232" y="1460142"/>
                    <a:pt x="1549977" y="1516651"/>
                  </a:cubicBezTo>
                  <a:cubicBezTo>
                    <a:pt x="1546309" y="1523986"/>
                    <a:pt x="1540878" y="1530298"/>
                    <a:pt x="1536329" y="1537122"/>
                  </a:cubicBezTo>
                  <a:cubicBezTo>
                    <a:pt x="1535262" y="1540323"/>
                    <a:pt x="1522012" y="1592048"/>
                    <a:pt x="1509034" y="1598537"/>
                  </a:cubicBezTo>
                  <a:cubicBezTo>
                    <a:pt x="1492257" y="1606925"/>
                    <a:pt x="1472237" y="1606253"/>
                    <a:pt x="1454443" y="1612185"/>
                  </a:cubicBezTo>
                  <a:lnTo>
                    <a:pt x="1413500" y="1625833"/>
                  </a:lnTo>
                  <a:cubicBezTo>
                    <a:pt x="1390754" y="1623558"/>
                    <a:pt x="1366948" y="1626238"/>
                    <a:pt x="1345261" y="1619009"/>
                  </a:cubicBezTo>
                  <a:cubicBezTo>
                    <a:pt x="1337480" y="1616415"/>
                    <a:pt x="1337412" y="1604336"/>
                    <a:pt x="1331613" y="1598537"/>
                  </a:cubicBezTo>
                  <a:cubicBezTo>
                    <a:pt x="1325814" y="1592738"/>
                    <a:pt x="1318636" y="1588220"/>
                    <a:pt x="1311141" y="1584889"/>
                  </a:cubicBezTo>
                  <a:cubicBezTo>
                    <a:pt x="1297995" y="1579046"/>
                    <a:pt x="1283846" y="1575791"/>
                    <a:pt x="1270198" y="1571242"/>
                  </a:cubicBezTo>
                  <a:lnTo>
                    <a:pt x="1249726" y="1564418"/>
                  </a:lnTo>
                  <a:cubicBezTo>
                    <a:pt x="1245177" y="1557594"/>
                    <a:pt x="1241878" y="1549745"/>
                    <a:pt x="1236079" y="1543946"/>
                  </a:cubicBezTo>
                  <a:cubicBezTo>
                    <a:pt x="1224433" y="1532300"/>
                    <a:pt x="1210397" y="1527636"/>
                    <a:pt x="1195135" y="1523474"/>
                  </a:cubicBezTo>
                  <a:cubicBezTo>
                    <a:pt x="1177039" y="1518539"/>
                    <a:pt x="1158937" y="1513506"/>
                    <a:pt x="1140544" y="1509827"/>
                  </a:cubicBezTo>
                  <a:cubicBezTo>
                    <a:pt x="1117798" y="1505278"/>
                    <a:pt x="1094810" y="1501805"/>
                    <a:pt x="1072306" y="1496179"/>
                  </a:cubicBezTo>
                  <a:cubicBezTo>
                    <a:pt x="1058349" y="1492690"/>
                    <a:pt x="1031362" y="1482531"/>
                    <a:pt x="1031362" y="1482531"/>
                  </a:cubicBezTo>
                  <a:cubicBezTo>
                    <a:pt x="1024538" y="1477982"/>
                    <a:pt x="1018385" y="1472214"/>
                    <a:pt x="1010891" y="1468883"/>
                  </a:cubicBezTo>
                  <a:cubicBezTo>
                    <a:pt x="997745" y="1463040"/>
                    <a:pt x="969947" y="1455236"/>
                    <a:pt x="969947" y="1455236"/>
                  </a:cubicBezTo>
                  <a:cubicBezTo>
                    <a:pt x="879079" y="1394654"/>
                    <a:pt x="1013751" y="1481847"/>
                    <a:pt x="929004" y="1434764"/>
                  </a:cubicBezTo>
                  <a:cubicBezTo>
                    <a:pt x="914666" y="1426798"/>
                    <a:pt x="901709" y="1416566"/>
                    <a:pt x="888061" y="1407468"/>
                  </a:cubicBezTo>
                  <a:cubicBezTo>
                    <a:pt x="881237" y="1402919"/>
                    <a:pt x="875779" y="1394252"/>
                    <a:pt x="867589" y="1393821"/>
                  </a:cubicBezTo>
                  <a:lnTo>
                    <a:pt x="737935" y="1386997"/>
                  </a:lnTo>
                  <a:cubicBezTo>
                    <a:pt x="731111" y="1384722"/>
                    <a:pt x="723449" y="1384163"/>
                    <a:pt x="717464" y="1380173"/>
                  </a:cubicBezTo>
                  <a:cubicBezTo>
                    <a:pt x="666349" y="1346096"/>
                    <a:pt x="725195" y="1369103"/>
                    <a:pt x="676521" y="1352877"/>
                  </a:cubicBezTo>
                  <a:cubicBezTo>
                    <a:pt x="669697" y="1346053"/>
                    <a:pt x="664079" y="1337759"/>
                    <a:pt x="656049" y="1332406"/>
                  </a:cubicBezTo>
                  <a:cubicBezTo>
                    <a:pt x="650064" y="1328416"/>
                    <a:pt x="639758" y="1331435"/>
                    <a:pt x="635577" y="1325582"/>
                  </a:cubicBezTo>
                  <a:cubicBezTo>
                    <a:pt x="595770" y="1269853"/>
                    <a:pt x="647519" y="1293169"/>
                    <a:pt x="601458" y="1277815"/>
                  </a:cubicBezTo>
                  <a:cubicBezTo>
                    <a:pt x="583261" y="1280090"/>
                    <a:pt x="564102" y="1278372"/>
                    <a:pt x="546867" y="1284639"/>
                  </a:cubicBezTo>
                  <a:cubicBezTo>
                    <a:pt x="537798" y="1287937"/>
                    <a:pt x="532573" y="1297696"/>
                    <a:pt x="526395" y="1305110"/>
                  </a:cubicBezTo>
                  <a:cubicBezTo>
                    <a:pt x="521144" y="1311410"/>
                    <a:pt x="520704" y="1323593"/>
                    <a:pt x="512747" y="1325582"/>
                  </a:cubicBezTo>
                  <a:cubicBezTo>
                    <a:pt x="481774" y="1333325"/>
                    <a:pt x="449058" y="1330131"/>
                    <a:pt x="417213" y="1332406"/>
                  </a:cubicBezTo>
                  <a:cubicBezTo>
                    <a:pt x="410389" y="1334681"/>
                    <a:pt x="402726" y="1335240"/>
                    <a:pt x="396741" y="1339230"/>
                  </a:cubicBezTo>
                  <a:cubicBezTo>
                    <a:pt x="345625" y="1373307"/>
                    <a:pt x="404476" y="1350299"/>
                    <a:pt x="355798" y="1366525"/>
                  </a:cubicBezTo>
                  <a:cubicBezTo>
                    <a:pt x="351249" y="1373349"/>
                    <a:pt x="345818" y="1379661"/>
                    <a:pt x="342150" y="1386997"/>
                  </a:cubicBezTo>
                  <a:cubicBezTo>
                    <a:pt x="329836" y="1411625"/>
                    <a:pt x="335212" y="1425172"/>
                    <a:pt x="342150" y="1455236"/>
                  </a:cubicBezTo>
                  <a:cubicBezTo>
                    <a:pt x="345385" y="1469254"/>
                    <a:pt x="355798" y="1496179"/>
                    <a:pt x="355798" y="1496179"/>
                  </a:cubicBezTo>
                  <a:cubicBezTo>
                    <a:pt x="353523" y="1525749"/>
                    <a:pt x="352653" y="1555461"/>
                    <a:pt x="348974" y="1584889"/>
                  </a:cubicBezTo>
                  <a:cubicBezTo>
                    <a:pt x="346115" y="1607757"/>
                    <a:pt x="338662" y="1605515"/>
                    <a:pt x="328503" y="1625833"/>
                  </a:cubicBezTo>
                  <a:cubicBezTo>
                    <a:pt x="325286" y="1632266"/>
                    <a:pt x="323954" y="1639480"/>
                    <a:pt x="321679" y="1646304"/>
                  </a:cubicBezTo>
                  <a:cubicBezTo>
                    <a:pt x="319404" y="1659952"/>
                    <a:pt x="314855" y="1673412"/>
                    <a:pt x="314855" y="1687248"/>
                  </a:cubicBezTo>
                  <a:cubicBezTo>
                    <a:pt x="314855" y="1714638"/>
                    <a:pt x="326182" y="1742117"/>
                    <a:pt x="321679" y="1769134"/>
                  </a:cubicBezTo>
                  <a:cubicBezTo>
                    <a:pt x="318982" y="1785313"/>
                    <a:pt x="294383" y="1810077"/>
                    <a:pt x="294383" y="1810077"/>
                  </a:cubicBezTo>
                  <a:cubicBezTo>
                    <a:pt x="292108" y="1816901"/>
                    <a:pt x="289535" y="1823633"/>
                    <a:pt x="287559" y="1830549"/>
                  </a:cubicBezTo>
                  <a:cubicBezTo>
                    <a:pt x="282703" y="1847545"/>
                    <a:pt x="282477" y="1866005"/>
                    <a:pt x="267088" y="1878316"/>
                  </a:cubicBezTo>
                  <a:cubicBezTo>
                    <a:pt x="261471" y="1882809"/>
                    <a:pt x="252904" y="1881647"/>
                    <a:pt x="246616" y="1885140"/>
                  </a:cubicBezTo>
                  <a:cubicBezTo>
                    <a:pt x="232278" y="1893106"/>
                    <a:pt x="205673" y="1912436"/>
                    <a:pt x="205673" y="1912436"/>
                  </a:cubicBezTo>
                  <a:cubicBezTo>
                    <a:pt x="196574" y="1926084"/>
                    <a:pt x="183564" y="1937818"/>
                    <a:pt x="178377" y="1953379"/>
                  </a:cubicBezTo>
                  <a:lnTo>
                    <a:pt x="157906" y="2014794"/>
                  </a:lnTo>
                  <a:cubicBezTo>
                    <a:pt x="152356" y="2031444"/>
                    <a:pt x="150662" y="2042509"/>
                    <a:pt x="137434" y="2055737"/>
                  </a:cubicBezTo>
                  <a:cubicBezTo>
                    <a:pt x="131635" y="2061536"/>
                    <a:pt x="123786" y="2064836"/>
                    <a:pt x="116962" y="2069385"/>
                  </a:cubicBezTo>
                  <a:cubicBezTo>
                    <a:pt x="100263" y="2119483"/>
                    <a:pt x="113487" y="2100156"/>
                    <a:pt x="82843" y="2130800"/>
                  </a:cubicBezTo>
                  <a:lnTo>
                    <a:pt x="62371" y="2192215"/>
                  </a:lnTo>
                  <a:lnTo>
                    <a:pt x="55547" y="2212686"/>
                  </a:lnTo>
                  <a:cubicBezTo>
                    <a:pt x="71972" y="2261962"/>
                    <a:pt x="47674" y="2209823"/>
                    <a:pt x="130610" y="2239982"/>
                  </a:cubicBezTo>
                  <a:cubicBezTo>
                    <a:pt x="137370" y="2242440"/>
                    <a:pt x="135159" y="2253630"/>
                    <a:pt x="137434" y="2260454"/>
                  </a:cubicBezTo>
                  <a:cubicBezTo>
                    <a:pt x="129585" y="2370339"/>
                    <a:pt x="140706" y="2325700"/>
                    <a:pt x="116962" y="2396931"/>
                  </a:cubicBezTo>
                  <a:cubicBezTo>
                    <a:pt x="114687" y="2403755"/>
                    <a:pt x="114128" y="2411418"/>
                    <a:pt x="110138" y="2417403"/>
                  </a:cubicBezTo>
                  <a:lnTo>
                    <a:pt x="82843" y="2458346"/>
                  </a:lnTo>
                  <a:cubicBezTo>
                    <a:pt x="78294" y="2465170"/>
                    <a:pt x="71789" y="2471037"/>
                    <a:pt x="69195" y="2478818"/>
                  </a:cubicBezTo>
                  <a:lnTo>
                    <a:pt x="55547" y="2519761"/>
                  </a:lnTo>
                  <a:cubicBezTo>
                    <a:pt x="53272" y="2526585"/>
                    <a:pt x="52714" y="2534248"/>
                    <a:pt x="48724" y="2540233"/>
                  </a:cubicBezTo>
                  <a:lnTo>
                    <a:pt x="35076" y="2560704"/>
                  </a:lnTo>
                  <a:cubicBezTo>
                    <a:pt x="30527" y="2574352"/>
                    <a:pt x="29408" y="2589678"/>
                    <a:pt x="21428" y="2601648"/>
                  </a:cubicBezTo>
                  <a:cubicBezTo>
                    <a:pt x="16879" y="2608472"/>
                    <a:pt x="0" y="2619526"/>
                    <a:pt x="7780" y="2622119"/>
                  </a:cubicBezTo>
                  <a:cubicBezTo>
                    <a:pt x="21472" y="2626683"/>
                    <a:pt x="70256" y="2613324"/>
                    <a:pt x="89667" y="2608471"/>
                  </a:cubicBezTo>
                  <a:cubicBezTo>
                    <a:pt x="199719" y="2620699"/>
                    <a:pt x="117824" y="2602078"/>
                    <a:pt x="171553" y="2628943"/>
                  </a:cubicBezTo>
                  <a:cubicBezTo>
                    <a:pt x="177987" y="2632160"/>
                    <a:pt x="185737" y="2632274"/>
                    <a:pt x="192025" y="2635767"/>
                  </a:cubicBezTo>
                  <a:cubicBezTo>
                    <a:pt x="206363" y="2643733"/>
                    <a:pt x="216789" y="2660367"/>
                    <a:pt x="232968" y="2663063"/>
                  </a:cubicBezTo>
                  <a:cubicBezTo>
                    <a:pt x="296461" y="2673644"/>
                    <a:pt x="260144" y="2668509"/>
                    <a:pt x="342150" y="2676710"/>
                  </a:cubicBezTo>
                  <a:cubicBezTo>
                    <a:pt x="348974" y="2678985"/>
                    <a:pt x="357005" y="2679040"/>
                    <a:pt x="362622" y="2683534"/>
                  </a:cubicBezTo>
                  <a:cubicBezTo>
                    <a:pt x="382462" y="2699406"/>
                    <a:pt x="376812" y="2725290"/>
                    <a:pt x="389918" y="2744949"/>
                  </a:cubicBezTo>
                  <a:lnTo>
                    <a:pt x="417213" y="2785892"/>
                  </a:lnTo>
                  <a:cubicBezTo>
                    <a:pt x="434364" y="2837346"/>
                    <a:pt x="411229" y="2773926"/>
                    <a:pt x="437685" y="2826836"/>
                  </a:cubicBezTo>
                  <a:cubicBezTo>
                    <a:pt x="440902" y="2833269"/>
                    <a:pt x="441292" y="2840874"/>
                    <a:pt x="444509" y="2847307"/>
                  </a:cubicBezTo>
                  <a:cubicBezTo>
                    <a:pt x="448177" y="2854642"/>
                    <a:pt x="454825" y="2860285"/>
                    <a:pt x="458156" y="2867779"/>
                  </a:cubicBezTo>
                  <a:cubicBezTo>
                    <a:pt x="458158" y="2867783"/>
                    <a:pt x="475216" y="2918957"/>
                    <a:pt x="478628" y="2929194"/>
                  </a:cubicBezTo>
                  <a:cubicBezTo>
                    <a:pt x="480903" y="2936018"/>
                    <a:pt x="481462" y="2943681"/>
                    <a:pt x="485452" y="2949666"/>
                  </a:cubicBezTo>
                  <a:cubicBezTo>
                    <a:pt x="490001" y="2956490"/>
                    <a:pt x="492928" y="2964737"/>
                    <a:pt x="499100" y="2970137"/>
                  </a:cubicBezTo>
                  <a:cubicBezTo>
                    <a:pt x="511444" y="2980938"/>
                    <a:pt x="540043" y="2997433"/>
                    <a:pt x="540043" y="2997433"/>
                  </a:cubicBezTo>
                  <a:cubicBezTo>
                    <a:pt x="560924" y="2992213"/>
                    <a:pt x="572102" y="2992669"/>
                    <a:pt x="587810" y="2976961"/>
                  </a:cubicBezTo>
                  <a:cubicBezTo>
                    <a:pt x="600548" y="2964223"/>
                    <a:pt x="600093" y="2946481"/>
                    <a:pt x="621929" y="2942842"/>
                  </a:cubicBezTo>
                  <a:cubicBezTo>
                    <a:pt x="655659" y="2937220"/>
                    <a:pt x="690168" y="2938293"/>
                    <a:pt x="724288" y="2936018"/>
                  </a:cubicBezTo>
                  <a:cubicBezTo>
                    <a:pt x="796642" y="2917929"/>
                    <a:pt x="788516" y="2917227"/>
                    <a:pt x="915356" y="2936018"/>
                  </a:cubicBezTo>
                  <a:cubicBezTo>
                    <a:pt x="924902" y="2937432"/>
                    <a:pt x="928414" y="2950311"/>
                    <a:pt x="935828" y="2956489"/>
                  </a:cubicBezTo>
                  <a:cubicBezTo>
                    <a:pt x="956025" y="2973320"/>
                    <a:pt x="957581" y="2970457"/>
                    <a:pt x="983595" y="2976961"/>
                  </a:cubicBezTo>
                  <a:cubicBezTo>
                    <a:pt x="1038186" y="2974686"/>
                    <a:pt x="1092868" y="2974030"/>
                    <a:pt x="1147368" y="2970137"/>
                  </a:cubicBezTo>
                  <a:cubicBezTo>
                    <a:pt x="1156723" y="2969469"/>
                    <a:pt x="1166860" y="2968515"/>
                    <a:pt x="1174664" y="2963313"/>
                  </a:cubicBezTo>
                  <a:cubicBezTo>
                    <a:pt x="1181488" y="2958764"/>
                    <a:pt x="1183763" y="2949666"/>
                    <a:pt x="1188312" y="2942842"/>
                  </a:cubicBezTo>
                  <a:cubicBezTo>
                    <a:pt x="1190586" y="2929194"/>
                    <a:pt x="1188947" y="2914274"/>
                    <a:pt x="1195135" y="2901898"/>
                  </a:cubicBezTo>
                  <a:cubicBezTo>
                    <a:pt x="1198803" y="2894563"/>
                    <a:pt x="1208272" y="2891919"/>
                    <a:pt x="1215607" y="2888251"/>
                  </a:cubicBezTo>
                  <a:cubicBezTo>
                    <a:pt x="1243482" y="2874314"/>
                    <a:pt x="1299663" y="2876128"/>
                    <a:pt x="1317965" y="2874603"/>
                  </a:cubicBezTo>
                  <a:cubicBezTo>
                    <a:pt x="1331613" y="2865504"/>
                    <a:pt x="1353722" y="2862868"/>
                    <a:pt x="1358909" y="2847307"/>
                  </a:cubicBezTo>
                  <a:cubicBezTo>
                    <a:pt x="1361183" y="2840483"/>
                    <a:pt x="1361239" y="2832453"/>
                    <a:pt x="1365732" y="2826836"/>
                  </a:cubicBezTo>
                  <a:cubicBezTo>
                    <a:pt x="1370855" y="2820432"/>
                    <a:pt x="1379903" y="2818438"/>
                    <a:pt x="1386204" y="2813188"/>
                  </a:cubicBezTo>
                  <a:cubicBezTo>
                    <a:pt x="1393618" y="2807010"/>
                    <a:pt x="1399058" y="2798641"/>
                    <a:pt x="1406676" y="2792716"/>
                  </a:cubicBezTo>
                  <a:cubicBezTo>
                    <a:pt x="1419623" y="2782646"/>
                    <a:pt x="1433971" y="2774519"/>
                    <a:pt x="1447619" y="2765421"/>
                  </a:cubicBezTo>
                  <a:lnTo>
                    <a:pt x="1468091" y="2751773"/>
                  </a:lnTo>
                  <a:cubicBezTo>
                    <a:pt x="1472640" y="2738125"/>
                    <a:pt x="1478249" y="2724786"/>
                    <a:pt x="1481738" y="2710830"/>
                  </a:cubicBezTo>
                  <a:cubicBezTo>
                    <a:pt x="1484013" y="2701731"/>
                    <a:pt x="1482386" y="2690592"/>
                    <a:pt x="1488562" y="2683534"/>
                  </a:cubicBezTo>
                  <a:cubicBezTo>
                    <a:pt x="1499363" y="2671190"/>
                    <a:pt x="1529506" y="2656239"/>
                    <a:pt x="1529506" y="2656239"/>
                  </a:cubicBezTo>
                  <a:cubicBezTo>
                    <a:pt x="1531780" y="2647140"/>
                    <a:pt x="1536329" y="2638322"/>
                    <a:pt x="1536329" y="2628943"/>
                  </a:cubicBezTo>
                  <a:cubicBezTo>
                    <a:pt x="1536329" y="2610104"/>
                    <a:pt x="1531086" y="2580313"/>
                    <a:pt x="1522682" y="2560704"/>
                  </a:cubicBezTo>
                  <a:cubicBezTo>
                    <a:pt x="1497385" y="2501678"/>
                    <a:pt x="1518214" y="2560948"/>
                    <a:pt x="1502210" y="2512937"/>
                  </a:cubicBezTo>
                  <a:cubicBezTo>
                    <a:pt x="1504485" y="2506113"/>
                    <a:pt x="1503181" y="2496647"/>
                    <a:pt x="1509034" y="2492466"/>
                  </a:cubicBezTo>
                  <a:cubicBezTo>
                    <a:pt x="1520740" y="2484104"/>
                    <a:pt x="1538007" y="2486798"/>
                    <a:pt x="1549977" y="2478818"/>
                  </a:cubicBezTo>
                  <a:lnTo>
                    <a:pt x="1570449" y="2465170"/>
                  </a:lnTo>
                  <a:cubicBezTo>
                    <a:pt x="1579547" y="2451522"/>
                    <a:pt x="1592557" y="2439788"/>
                    <a:pt x="1597744" y="2424227"/>
                  </a:cubicBezTo>
                  <a:cubicBezTo>
                    <a:pt x="1616580" y="2367719"/>
                    <a:pt x="1603411" y="2395256"/>
                    <a:pt x="1638688" y="2342340"/>
                  </a:cubicBezTo>
                  <a:cubicBezTo>
                    <a:pt x="1648761" y="2327231"/>
                    <a:pt x="1657040" y="2311908"/>
                    <a:pt x="1672807" y="2301397"/>
                  </a:cubicBezTo>
                  <a:cubicBezTo>
                    <a:pt x="1678792" y="2297407"/>
                    <a:pt x="1686455" y="2296848"/>
                    <a:pt x="1693279" y="2294573"/>
                  </a:cubicBezTo>
                  <a:cubicBezTo>
                    <a:pt x="1700103" y="2290024"/>
                    <a:pt x="1706415" y="2284593"/>
                    <a:pt x="1713750" y="2280925"/>
                  </a:cubicBezTo>
                  <a:cubicBezTo>
                    <a:pt x="1770267" y="2252666"/>
                    <a:pt x="1696011" y="2299573"/>
                    <a:pt x="1754694" y="2260454"/>
                  </a:cubicBezTo>
                  <a:cubicBezTo>
                    <a:pt x="1759243" y="2253630"/>
                    <a:pt x="1762169" y="2245383"/>
                    <a:pt x="1768341" y="2239982"/>
                  </a:cubicBezTo>
                  <a:cubicBezTo>
                    <a:pt x="1780685" y="2229181"/>
                    <a:pt x="1795637" y="2221785"/>
                    <a:pt x="1809285" y="2212686"/>
                  </a:cubicBezTo>
                  <a:cubicBezTo>
                    <a:pt x="1816109" y="2208137"/>
                    <a:pt x="1821800" y="2201028"/>
                    <a:pt x="1829756" y="2199039"/>
                  </a:cubicBezTo>
                  <a:cubicBezTo>
                    <a:pt x="1871009" y="2188726"/>
                    <a:pt x="1848153" y="2195181"/>
                    <a:pt x="1897995" y="2178567"/>
                  </a:cubicBezTo>
                  <a:lnTo>
                    <a:pt x="1959410" y="2158095"/>
                  </a:lnTo>
                  <a:cubicBezTo>
                    <a:pt x="1966234" y="2155820"/>
                    <a:pt x="1973897" y="2155261"/>
                    <a:pt x="1979882" y="2151271"/>
                  </a:cubicBezTo>
                  <a:cubicBezTo>
                    <a:pt x="1993530" y="2142173"/>
                    <a:pt x="2004912" y="2127954"/>
                    <a:pt x="2020825" y="2123976"/>
                  </a:cubicBezTo>
                  <a:cubicBezTo>
                    <a:pt x="2062076" y="2113663"/>
                    <a:pt x="2039225" y="2120117"/>
                    <a:pt x="2089064" y="2103504"/>
                  </a:cubicBezTo>
                  <a:cubicBezTo>
                    <a:pt x="2095888" y="2101229"/>
                    <a:pt x="2103550" y="2100670"/>
                    <a:pt x="2109535" y="2096680"/>
                  </a:cubicBezTo>
                  <a:lnTo>
                    <a:pt x="2130007" y="2083033"/>
                  </a:lnTo>
                  <a:lnTo>
                    <a:pt x="2143655" y="2042089"/>
                  </a:lnTo>
                  <a:lnTo>
                    <a:pt x="2150479" y="2021618"/>
                  </a:lnTo>
                  <a:cubicBezTo>
                    <a:pt x="2152754" y="1964752"/>
                    <a:pt x="2151240" y="1907608"/>
                    <a:pt x="2157303" y="1851021"/>
                  </a:cubicBezTo>
                  <a:cubicBezTo>
                    <a:pt x="2158177" y="1842866"/>
                    <a:pt x="2163995" y="1834896"/>
                    <a:pt x="2170950" y="1830549"/>
                  </a:cubicBezTo>
                  <a:cubicBezTo>
                    <a:pt x="2185794" y="1821271"/>
                    <a:pt x="2220752" y="1815608"/>
                    <a:pt x="2239189" y="1810077"/>
                  </a:cubicBezTo>
                  <a:cubicBezTo>
                    <a:pt x="2252968" y="1805943"/>
                    <a:pt x="2280132" y="1796430"/>
                    <a:pt x="2280132" y="1796430"/>
                  </a:cubicBezTo>
                  <a:cubicBezTo>
                    <a:pt x="2302878" y="1798705"/>
                    <a:pt x="2326552" y="1796436"/>
                    <a:pt x="2348371" y="1803254"/>
                  </a:cubicBezTo>
                  <a:cubicBezTo>
                    <a:pt x="2364027" y="1808146"/>
                    <a:pt x="2389315" y="1830549"/>
                    <a:pt x="2389315" y="1830549"/>
                  </a:cubicBezTo>
                  <a:cubicBezTo>
                    <a:pt x="2393864" y="1837373"/>
                    <a:pt x="2397163" y="1845222"/>
                    <a:pt x="2402962" y="1851021"/>
                  </a:cubicBezTo>
                  <a:cubicBezTo>
                    <a:pt x="2412604" y="1860663"/>
                    <a:pt x="2440030" y="1872966"/>
                    <a:pt x="2450729" y="1878316"/>
                  </a:cubicBezTo>
                  <a:cubicBezTo>
                    <a:pt x="2454219" y="1877928"/>
                    <a:pt x="2531055" y="1863107"/>
                    <a:pt x="2546264" y="1878316"/>
                  </a:cubicBezTo>
                  <a:cubicBezTo>
                    <a:pt x="2609952" y="1942004"/>
                    <a:pt x="2522383" y="1906751"/>
                    <a:pt x="2580383" y="1926083"/>
                  </a:cubicBezTo>
                  <a:cubicBezTo>
                    <a:pt x="2607679" y="1923809"/>
                    <a:pt x="2635412" y="1924632"/>
                    <a:pt x="2662270" y="1919260"/>
                  </a:cubicBezTo>
                  <a:cubicBezTo>
                    <a:pt x="2670312" y="1917652"/>
                    <a:pt x="2675247" y="1908943"/>
                    <a:pt x="2682741" y="1905612"/>
                  </a:cubicBezTo>
                  <a:cubicBezTo>
                    <a:pt x="2695887" y="1899769"/>
                    <a:pt x="2710037" y="1896513"/>
                    <a:pt x="2723685" y="1891964"/>
                  </a:cubicBezTo>
                  <a:lnTo>
                    <a:pt x="2744156" y="1885140"/>
                  </a:lnTo>
                  <a:cubicBezTo>
                    <a:pt x="2750980" y="1882865"/>
                    <a:pt x="2758194" y="1881533"/>
                    <a:pt x="2764628" y="1878316"/>
                  </a:cubicBezTo>
                  <a:lnTo>
                    <a:pt x="2791924" y="1864668"/>
                  </a:lnTo>
                  <a:cubicBezTo>
                    <a:pt x="2794198" y="1857844"/>
                    <a:pt x="2794254" y="1849814"/>
                    <a:pt x="2798747" y="1844197"/>
                  </a:cubicBezTo>
                  <a:cubicBezTo>
                    <a:pt x="2817093" y="1821264"/>
                    <a:pt x="2859449" y="1826079"/>
                    <a:pt x="2880634" y="1823725"/>
                  </a:cubicBezTo>
                  <a:cubicBezTo>
                    <a:pt x="2932092" y="1806572"/>
                    <a:pt x="2870659" y="1831705"/>
                    <a:pt x="2914753" y="1796430"/>
                  </a:cubicBezTo>
                  <a:cubicBezTo>
                    <a:pt x="2920370" y="1791937"/>
                    <a:pt x="2928791" y="1792823"/>
                    <a:pt x="2935225" y="1789606"/>
                  </a:cubicBezTo>
                  <a:cubicBezTo>
                    <a:pt x="2988141" y="1763148"/>
                    <a:pt x="2924711" y="1786287"/>
                    <a:pt x="2976168" y="1769134"/>
                  </a:cubicBezTo>
                  <a:cubicBezTo>
                    <a:pt x="2982992" y="1762310"/>
                    <a:pt x="2988204" y="1753350"/>
                    <a:pt x="2996640" y="1748663"/>
                  </a:cubicBezTo>
                  <a:cubicBezTo>
                    <a:pt x="3010234" y="1741111"/>
                    <a:pt x="3047257" y="1732597"/>
                    <a:pt x="3064879" y="1728191"/>
                  </a:cubicBezTo>
                  <a:cubicBezTo>
                    <a:pt x="3074332" y="1730082"/>
                    <a:pt x="3107667" y="1735282"/>
                    <a:pt x="3119470" y="1741839"/>
                  </a:cubicBezTo>
                  <a:cubicBezTo>
                    <a:pt x="3133808" y="1749805"/>
                    <a:pt x="3160413" y="1769134"/>
                    <a:pt x="3160413" y="1769134"/>
                  </a:cubicBezTo>
                  <a:cubicBezTo>
                    <a:pt x="3178610" y="1823726"/>
                    <a:pt x="3151314" y="1760035"/>
                    <a:pt x="3187709" y="1796430"/>
                  </a:cubicBezTo>
                  <a:cubicBezTo>
                    <a:pt x="3199307" y="1808028"/>
                    <a:pt x="3205906" y="1823725"/>
                    <a:pt x="3215004" y="1837373"/>
                  </a:cubicBezTo>
                  <a:cubicBezTo>
                    <a:pt x="3219553" y="1844197"/>
                    <a:pt x="3221828" y="1853296"/>
                    <a:pt x="3228652" y="1857845"/>
                  </a:cubicBezTo>
                  <a:lnTo>
                    <a:pt x="3269595" y="1885140"/>
                  </a:lnTo>
                  <a:cubicBezTo>
                    <a:pt x="3291905" y="1952068"/>
                    <a:pt x="3284438" y="1911747"/>
                    <a:pt x="3276419" y="2007970"/>
                  </a:cubicBezTo>
                  <a:cubicBezTo>
                    <a:pt x="3278694" y="2032991"/>
                    <a:pt x="3275854" y="2059020"/>
                    <a:pt x="3283243" y="2083033"/>
                  </a:cubicBezTo>
                  <a:cubicBezTo>
                    <a:pt x="3286798" y="2094587"/>
                    <a:pt x="3316020" y="2099421"/>
                    <a:pt x="3324186" y="2103504"/>
                  </a:cubicBezTo>
                  <a:cubicBezTo>
                    <a:pt x="3349604" y="2116213"/>
                    <a:pt x="3342487" y="2118756"/>
                    <a:pt x="3365129" y="2137624"/>
                  </a:cubicBezTo>
                  <a:cubicBezTo>
                    <a:pt x="3371429" y="2142874"/>
                    <a:pt x="3378777" y="2146722"/>
                    <a:pt x="3385601" y="2151271"/>
                  </a:cubicBezTo>
                  <a:cubicBezTo>
                    <a:pt x="3389772" y="2163784"/>
                    <a:pt x="3398150" y="2200888"/>
                    <a:pt x="3412897" y="2212686"/>
                  </a:cubicBezTo>
                  <a:cubicBezTo>
                    <a:pt x="3418514" y="2217179"/>
                    <a:pt x="3427080" y="2216017"/>
                    <a:pt x="3433368" y="2219510"/>
                  </a:cubicBezTo>
                  <a:cubicBezTo>
                    <a:pt x="3447707" y="2227476"/>
                    <a:pt x="3460664" y="2237707"/>
                    <a:pt x="3474312" y="2246806"/>
                  </a:cubicBezTo>
                  <a:lnTo>
                    <a:pt x="3494783" y="2260454"/>
                  </a:lnTo>
                  <a:lnTo>
                    <a:pt x="3522079" y="2301397"/>
                  </a:lnTo>
                  <a:cubicBezTo>
                    <a:pt x="3526628" y="2308221"/>
                    <a:pt x="3533133" y="2314088"/>
                    <a:pt x="3535726" y="2321868"/>
                  </a:cubicBezTo>
                  <a:cubicBezTo>
                    <a:pt x="3540275" y="2335516"/>
                    <a:pt x="3537404" y="2354832"/>
                    <a:pt x="3549374" y="2362812"/>
                  </a:cubicBezTo>
                  <a:cubicBezTo>
                    <a:pt x="3601830" y="2397782"/>
                    <a:pt x="3574139" y="2387410"/>
                    <a:pt x="3631261" y="2396931"/>
                  </a:cubicBezTo>
                  <a:cubicBezTo>
                    <a:pt x="3638085" y="2399206"/>
                    <a:pt x="3646115" y="2399262"/>
                    <a:pt x="3651732" y="2403755"/>
                  </a:cubicBezTo>
                  <a:cubicBezTo>
                    <a:pt x="3658136" y="2408878"/>
                    <a:pt x="3658044" y="2420559"/>
                    <a:pt x="3665380" y="2424227"/>
                  </a:cubicBezTo>
                  <a:cubicBezTo>
                    <a:pt x="3677756" y="2430415"/>
                    <a:pt x="3692901" y="2427695"/>
                    <a:pt x="3706324" y="2431051"/>
                  </a:cubicBezTo>
                  <a:cubicBezTo>
                    <a:pt x="3720280" y="2434540"/>
                    <a:pt x="3747267" y="2444698"/>
                    <a:pt x="3747267" y="2444698"/>
                  </a:cubicBezTo>
                  <a:cubicBezTo>
                    <a:pt x="3749542" y="2453797"/>
                    <a:pt x="3752665" y="2462724"/>
                    <a:pt x="3754091" y="2471994"/>
                  </a:cubicBezTo>
                  <a:cubicBezTo>
                    <a:pt x="3757223" y="2492352"/>
                    <a:pt x="3753876" y="2514051"/>
                    <a:pt x="3760915" y="2533409"/>
                  </a:cubicBezTo>
                  <a:cubicBezTo>
                    <a:pt x="3766428" y="2548570"/>
                    <a:pt x="3808147" y="2552408"/>
                    <a:pt x="3815506" y="2553880"/>
                  </a:cubicBezTo>
                  <a:cubicBezTo>
                    <a:pt x="3824604" y="2567528"/>
                    <a:pt x="3827240" y="2589637"/>
                    <a:pt x="3842801" y="2594824"/>
                  </a:cubicBezTo>
                  <a:cubicBezTo>
                    <a:pt x="3889597" y="2610423"/>
                    <a:pt x="3831515" y="2592003"/>
                    <a:pt x="3897392" y="2608471"/>
                  </a:cubicBezTo>
                  <a:cubicBezTo>
                    <a:pt x="3904370" y="2610215"/>
                    <a:pt x="3911040" y="2613020"/>
                    <a:pt x="3917864" y="2615295"/>
                  </a:cubicBezTo>
                  <a:lnTo>
                    <a:pt x="3931512" y="2656239"/>
                  </a:lnTo>
                  <a:cubicBezTo>
                    <a:pt x="3939382" y="2679850"/>
                    <a:pt x="3934113" y="2678011"/>
                    <a:pt x="3958807" y="2690358"/>
                  </a:cubicBezTo>
                  <a:cubicBezTo>
                    <a:pt x="3965241" y="2693575"/>
                    <a:pt x="3972455" y="2694907"/>
                    <a:pt x="3979279" y="2697182"/>
                  </a:cubicBezTo>
                  <a:cubicBezTo>
                    <a:pt x="4005498" y="2714661"/>
                    <a:pt x="4021898" y="2718012"/>
                    <a:pt x="4033870" y="2744949"/>
                  </a:cubicBezTo>
                  <a:cubicBezTo>
                    <a:pt x="4039713" y="2758095"/>
                    <a:pt x="4042969" y="2772244"/>
                    <a:pt x="4047518" y="2785892"/>
                  </a:cubicBezTo>
                  <a:lnTo>
                    <a:pt x="4061165" y="2826836"/>
                  </a:lnTo>
                  <a:cubicBezTo>
                    <a:pt x="4063440" y="2833660"/>
                    <a:pt x="4063673" y="2841553"/>
                    <a:pt x="4067989" y="2847307"/>
                  </a:cubicBezTo>
                  <a:cubicBezTo>
                    <a:pt x="4076770" y="2859015"/>
                    <a:pt x="4094130" y="2881111"/>
                    <a:pt x="4102109" y="2895074"/>
                  </a:cubicBezTo>
                  <a:cubicBezTo>
                    <a:pt x="4115598" y="2918681"/>
                    <a:pt x="4114925" y="2919878"/>
                    <a:pt x="4122580" y="2942842"/>
                  </a:cubicBezTo>
                  <a:cubicBezTo>
                    <a:pt x="4106339" y="2991565"/>
                    <a:pt x="4120902" y="2975805"/>
                    <a:pt x="4088461" y="2997433"/>
                  </a:cubicBezTo>
                  <a:cubicBezTo>
                    <a:pt x="4086186" y="3006531"/>
                    <a:pt x="4085831" y="3016340"/>
                    <a:pt x="4081637" y="3024728"/>
                  </a:cubicBezTo>
                  <a:cubicBezTo>
                    <a:pt x="4074301" y="3039399"/>
                    <a:pt x="4063439" y="3052023"/>
                    <a:pt x="4054341" y="3065671"/>
                  </a:cubicBezTo>
                  <a:cubicBezTo>
                    <a:pt x="4049792" y="3072495"/>
                    <a:pt x="4043287" y="3078363"/>
                    <a:pt x="4040694" y="3086143"/>
                  </a:cubicBezTo>
                  <a:lnTo>
                    <a:pt x="4033870" y="3106615"/>
                  </a:lnTo>
                  <a:cubicBezTo>
                    <a:pt x="4036145" y="3127087"/>
                    <a:pt x="4032171" y="3149279"/>
                    <a:pt x="4040694" y="3168030"/>
                  </a:cubicBezTo>
                  <a:cubicBezTo>
                    <a:pt x="4052440" y="3193871"/>
                    <a:pt x="4115498" y="3175739"/>
                    <a:pt x="4122580" y="3174854"/>
                  </a:cubicBezTo>
                  <a:cubicBezTo>
                    <a:pt x="4127129" y="3168030"/>
                    <a:pt x="4133871" y="3162238"/>
                    <a:pt x="4136228" y="3154382"/>
                  </a:cubicBezTo>
                  <a:cubicBezTo>
                    <a:pt x="4140850" y="3138976"/>
                    <a:pt x="4139898" y="3122387"/>
                    <a:pt x="4143052" y="3106615"/>
                  </a:cubicBezTo>
                  <a:cubicBezTo>
                    <a:pt x="4145827" y="3092740"/>
                    <a:pt x="4153459" y="3075736"/>
                    <a:pt x="4163524" y="3065671"/>
                  </a:cubicBezTo>
                  <a:cubicBezTo>
                    <a:pt x="4169323" y="3059872"/>
                    <a:pt x="4177171" y="3056573"/>
                    <a:pt x="4183995" y="3052024"/>
                  </a:cubicBezTo>
                  <a:cubicBezTo>
                    <a:pt x="4190895" y="3041673"/>
                    <a:pt x="4204467" y="3025206"/>
                    <a:pt x="4204467" y="3011080"/>
                  </a:cubicBezTo>
                  <a:cubicBezTo>
                    <a:pt x="4204467" y="2999482"/>
                    <a:pt x="4199918" y="2988334"/>
                    <a:pt x="4197643" y="2976961"/>
                  </a:cubicBezTo>
                  <a:cubicBezTo>
                    <a:pt x="4199918" y="2967863"/>
                    <a:pt x="4198291" y="2956724"/>
                    <a:pt x="4204467" y="2949666"/>
                  </a:cubicBezTo>
                  <a:cubicBezTo>
                    <a:pt x="4229509" y="2921047"/>
                    <a:pt x="4247393" y="2921973"/>
                    <a:pt x="4279529" y="2915546"/>
                  </a:cubicBezTo>
                  <a:cubicBezTo>
                    <a:pt x="4277255" y="2904173"/>
                    <a:pt x="4278460" y="2891497"/>
                    <a:pt x="4272706" y="2881427"/>
                  </a:cubicBezTo>
                  <a:cubicBezTo>
                    <a:pt x="4268637" y="2874306"/>
                    <a:pt x="4258535" y="2873029"/>
                    <a:pt x="4252234" y="2867779"/>
                  </a:cubicBezTo>
                  <a:cubicBezTo>
                    <a:pt x="4199695" y="2823996"/>
                    <a:pt x="4262114" y="2867541"/>
                    <a:pt x="4211291" y="2833660"/>
                  </a:cubicBezTo>
                  <a:lnTo>
                    <a:pt x="4190819" y="2772245"/>
                  </a:lnTo>
                  <a:lnTo>
                    <a:pt x="4183995" y="2751773"/>
                  </a:lnTo>
                  <a:cubicBezTo>
                    <a:pt x="4186270" y="2729027"/>
                    <a:pt x="4185679" y="2705808"/>
                    <a:pt x="4190819" y="2683534"/>
                  </a:cubicBezTo>
                  <a:cubicBezTo>
                    <a:pt x="4196820" y="2657528"/>
                    <a:pt x="4206893" y="2665262"/>
                    <a:pt x="4224938" y="2656239"/>
                  </a:cubicBezTo>
                  <a:cubicBezTo>
                    <a:pt x="4232274" y="2652571"/>
                    <a:pt x="4238586" y="2647140"/>
                    <a:pt x="4245410" y="2642591"/>
                  </a:cubicBezTo>
                  <a:cubicBezTo>
                    <a:pt x="4286670" y="2652906"/>
                    <a:pt x="4263797" y="2646446"/>
                    <a:pt x="4313649" y="2663063"/>
                  </a:cubicBezTo>
                  <a:lnTo>
                    <a:pt x="4334121" y="2669886"/>
                  </a:lnTo>
                  <a:cubicBezTo>
                    <a:pt x="4392790" y="2709001"/>
                    <a:pt x="4323745" y="2656917"/>
                    <a:pt x="4361416" y="2704006"/>
                  </a:cubicBezTo>
                  <a:cubicBezTo>
                    <a:pt x="4371037" y="2716033"/>
                    <a:pt x="4388872" y="2719982"/>
                    <a:pt x="4402359" y="2724477"/>
                  </a:cubicBezTo>
                  <a:cubicBezTo>
                    <a:pt x="4451106" y="2756975"/>
                    <a:pt x="4427390" y="2755751"/>
                    <a:pt x="4470598" y="2744949"/>
                  </a:cubicBezTo>
                  <a:cubicBezTo>
                    <a:pt x="4477391" y="2710985"/>
                    <a:pt x="4482603" y="2705900"/>
                    <a:pt x="4470598" y="2669886"/>
                  </a:cubicBezTo>
                  <a:cubicBezTo>
                    <a:pt x="4468005" y="2662106"/>
                    <a:pt x="4463354" y="2654538"/>
                    <a:pt x="4456950" y="2649415"/>
                  </a:cubicBezTo>
                  <a:cubicBezTo>
                    <a:pt x="4451333" y="2644922"/>
                    <a:pt x="4443303" y="2644866"/>
                    <a:pt x="4436479" y="2642591"/>
                  </a:cubicBezTo>
                  <a:cubicBezTo>
                    <a:pt x="4434204" y="2635767"/>
                    <a:pt x="4433148" y="2628407"/>
                    <a:pt x="4429655" y="2622119"/>
                  </a:cubicBezTo>
                  <a:cubicBezTo>
                    <a:pt x="4411083" y="2588691"/>
                    <a:pt x="4412344" y="2580443"/>
                    <a:pt x="4381888" y="2574352"/>
                  </a:cubicBezTo>
                  <a:cubicBezTo>
                    <a:pt x="4366116" y="2571198"/>
                    <a:pt x="4350043" y="2569803"/>
                    <a:pt x="4334121" y="2567528"/>
                  </a:cubicBezTo>
                  <a:cubicBezTo>
                    <a:pt x="4285397" y="2551287"/>
                    <a:pt x="4305147" y="2561860"/>
                    <a:pt x="4272706" y="2540233"/>
                  </a:cubicBezTo>
                  <a:cubicBezTo>
                    <a:pt x="4268157" y="2533409"/>
                    <a:pt x="4264308" y="2526062"/>
                    <a:pt x="4259058" y="2519761"/>
                  </a:cubicBezTo>
                  <a:cubicBezTo>
                    <a:pt x="4239014" y="2495708"/>
                    <a:pt x="4226176" y="2491016"/>
                    <a:pt x="4197643" y="2471994"/>
                  </a:cubicBezTo>
                  <a:cubicBezTo>
                    <a:pt x="4190819" y="2467445"/>
                    <a:pt x="4184952" y="2460940"/>
                    <a:pt x="4177171" y="2458346"/>
                  </a:cubicBezTo>
                  <a:cubicBezTo>
                    <a:pt x="4170347" y="2456071"/>
                    <a:pt x="4162988" y="2455015"/>
                    <a:pt x="4156700" y="2451522"/>
                  </a:cubicBezTo>
                  <a:cubicBezTo>
                    <a:pt x="4142361" y="2443556"/>
                    <a:pt x="4115756" y="2424227"/>
                    <a:pt x="4115756" y="2424227"/>
                  </a:cubicBezTo>
                  <a:cubicBezTo>
                    <a:pt x="4113481" y="2417403"/>
                    <a:pt x="4112149" y="2410189"/>
                    <a:pt x="4108932" y="2403755"/>
                  </a:cubicBezTo>
                  <a:cubicBezTo>
                    <a:pt x="4105264" y="2396420"/>
                    <a:pt x="4096893" y="2391325"/>
                    <a:pt x="4095285" y="2383283"/>
                  </a:cubicBezTo>
                  <a:cubicBezTo>
                    <a:pt x="4076733" y="2290518"/>
                    <a:pt x="4117369" y="2311033"/>
                    <a:pt x="4067989" y="2294573"/>
                  </a:cubicBezTo>
                  <a:cubicBezTo>
                    <a:pt x="4052067" y="2296848"/>
                    <a:pt x="4035628" y="2296775"/>
                    <a:pt x="4020222" y="2301397"/>
                  </a:cubicBezTo>
                  <a:cubicBezTo>
                    <a:pt x="4012366" y="2303754"/>
                    <a:pt x="4007927" y="2314416"/>
                    <a:pt x="3999750" y="2315045"/>
                  </a:cubicBezTo>
                  <a:cubicBezTo>
                    <a:pt x="3976958" y="2316798"/>
                    <a:pt x="3954258" y="2310496"/>
                    <a:pt x="3931512" y="2308221"/>
                  </a:cubicBezTo>
                  <a:cubicBezTo>
                    <a:pt x="3924688" y="2305946"/>
                    <a:pt x="3917328" y="2304890"/>
                    <a:pt x="3911040" y="2301397"/>
                  </a:cubicBezTo>
                  <a:cubicBezTo>
                    <a:pt x="3896702" y="2293431"/>
                    <a:pt x="3870097" y="2274101"/>
                    <a:pt x="3870097" y="2274101"/>
                  </a:cubicBezTo>
                  <a:cubicBezTo>
                    <a:pt x="3830988" y="2215440"/>
                    <a:pt x="3877875" y="2289657"/>
                    <a:pt x="3849625" y="2233158"/>
                  </a:cubicBezTo>
                  <a:cubicBezTo>
                    <a:pt x="3845957" y="2225822"/>
                    <a:pt x="3839308" y="2220181"/>
                    <a:pt x="3835977" y="2212686"/>
                  </a:cubicBezTo>
                  <a:cubicBezTo>
                    <a:pt x="3830134" y="2199540"/>
                    <a:pt x="3830309" y="2183713"/>
                    <a:pt x="3822329" y="2171743"/>
                  </a:cubicBezTo>
                  <a:lnTo>
                    <a:pt x="3781386" y="2110328"/>
                  </a:lnTo>
                  <a:lnTo>
                    <a:pt x="3767738" y="2089857"/>
                  </a:lnTo>
                  <a:lnTo>
                    <a:pt x="3754091" y="2048913"/>
                  </a:lnTo>
                  <a:cubicBezTo>
                    <a:pt x="3751816" y="2042089"/>
                    <a:pt x="3749012" y="2035420"/>
                    <a:pt x="3747267" y="2028442"/>
                  </a:cubicBezTo>
                  <a:cubicBezTo>
                    <a:pt x="3744992" y="2019343"/>
                    <a:pt x="3746619" y="2008204"/>
                    <a:pt x="3740443" y="2001146"/>
                  </a:cubicBezTo>
                  <a:cubicBezTo>
                    <a:pt x="3729642" y="1988802"/>
                    <a:pt x="3699500" y="1973851"/>
                    <a:pt x="3699500" y="1973851"/>
                  </a:cubicBezTo>
                  <a:cubicBezTo>
                    <a:pt x="3677872" y="1941409"/>
                    <a:pt x="3688445" y="1961159"/>
                    <a:pt x="3672204" y="1912436"/>
                  </a:cubicBezTo>
                  <a:cubicBezTo>
                    <a:pt x="3669929" y="1905612"/>
                    <a:pt x="3669370" y="1897949"/>
                    <a:pt x="3665380" y="1891964"/>
                  </a:cubicBezTo>
                  <a:cubicBezTo>
                    <a:pt x="3656282" y="1878316"/>
                    <a:pt x="3649683" y="1862619"/>
                    <a:pt x="3638085" y="1851021"/>
                  </a:cubicBezTo>
                  <a:cubicBezTo>
                    <a:pt x="3631261" y="1844197"/>
                    <a:pt x="3623538" y="1838167"/>
                    <a:pt x="3617613" y="1830549"/>
                  </a:cubicBezTo>
                  <a:cubicBezTo>
                    <a:pt x="3607543" y="1817602"/>
                    <a:pt x="3595505" y="1805167"/>
                    <a:pt x="3590318" y="1789606"/>
                  </a:cubicBezTo>
                  <a:cubicBezTo>
                    <a:pt x="3580901" y="1761354"/>
                    <a:pt x="3587484" y="1775119"/>
                    <a:pt x="3569846" y="1748663"/>
                  </a:cubicBezTo>
                  <a:cubicBezTo>
                    <a:pt x="3547537" y="1681735"/>
                    <a:pt x="3557393" y="1722056"/>
                    <a:pt x="3549374" y="1625833"/>
                  </a:cubicBezTo>
                  <a:cubicBezTo>
                    <a:pt x="3551649" y="1607636"/>
                    <a:pt x="3548750" y="1588000"/>
                    <a:pt x="3556198" y="1571242"/>
                  </a:cubicBezTo>
                  <a:cubicBezTo>
                    <a:pt x="3559119" y="1564669"/>
                    <a:pt x="3570685" y="1568408"/>
                    <a:pt x="3576670" y="1564418"/>
                  </a:cubicBezTo>
                  <a:cubicBezTo>
                    <a:pt x="3584700" y="1559065"/>
                    <a:pt x="3589523" y="1549871"/>
                    <a:pt x="3597141" y="1543946"/>
                  </a:cubicBezTo>
                  <a:cubicBezTo>
                    <a:pt x="3632335" y="1516573"/>
                    <a:pt x="3627670" y="1520123"/>
                    <a:pt x="3658556" y="1509827"/>
                  </a:cubicBezTo>
                  <a:cubicBezTo>
                    <a:pt x="3789172" y="1519874"/>
                    <a:pt x="3729464" y="1487867"/>
                    <a:pt x="3754091" y="1537122"/>
                  </a:cubicBezTo>
                  <a:cubicBezTo>
                    <a:pt x="3757759" y="1544457"/>
                    <a:pt x="3763189" y="1550770"/>
                    <a:pt x="3767738" y="1557594"/>
                  </a:cubicBezTo>
                  <a:cubicBezTo>
                    <a:pt x="3765464" y="1573516"/>
                    <a:pt x="3763559" y="1589496"/>
                    <a:pt x="3760915" y="1605361"/>
                  </a:cubicBezTo>
                  <a:cubicBezTo>
                    <a:pt x="3759008" y="1616801"/>
                    <a:pt x="3754091" y="1627882"/>
                    <a:pt x="3754091" y="1639480"/>
                  </a:cubicBezTo>
                  <a:cubicBezTo>
                    <a:pt x="3754091" y="1652591"/>
                    <a:pt x="3763420" y="1678334"/>
                    <a:pt x="3774562" y="1687248"/>
                  </a:cubicBezTo>
                  <a:cubicBezTo>
                    <a:pt x="3780179" y="1691741"/>
                    <a:pt x="3788210" y="1691797"/>
                    <a:pt x="3795034" y="1694071"/>
                  </a:cubicBezTo>
                  <a:lnTo>
                    <a:pt x="3842801" y="1680424"/>
                  </a:lnTo>
                  <a:cubicBezTo>
                    <a:pt x="3849691" y="1678357"/>
                    <a:pt x="3859092" y="1679453"/>
                    <a:pt x="3863273" y="1673600"/>
                  </a:cubicBezTo>
                  <a:cubicBezTo>
                    <a:pt x="3871635" y="1661894"/>
                    <a:pt x="3872372" y="1646305"/>
                    <a:pt x="3876921" y="1632657"/>
                  </a:cubicBezTo>
                  <a:cubicBezTo>
                    <a:pt x="3882471" y="1616005"/>
                    <a:pt x="3884162" y="1604943"/>
                    <a:pt x="3897392" y="1591713"/>
                  </a:cubicBezTo>
                  <a:cubicBezTo>
                    <a:pt x="3903191" y="1585914"/>
                    <a:pt x="3911040" y="1582615"/>
                    <a:pt x="3917864" y="1578066"/>
                  </a:cubicBezTo>
                  <a:lnTo>
                    <a:pt x="3958807" y="1516651"/>
                  </a:lnTo>
                  <a:lnTo>
                    <a:pt x="3972455" y="1496179"/>
                  </a:lnTo>
                  <a:cubicBezTo>
                    <a:pt x="3970180" y="1471158"/>
                    <a:pt x="3970895" y="1445682"/>
                    <a:pt x="3965631" y="1421116"/>
                  </a:cubicBezTo>
                  <a:cubicBezTo>
                    <a:pt x="3963913" y="1413097"/>
                    <a:pt x="3958387" y="1405768"/>
                    <a:pt x="3951983" y="1400645"/>
                  </a:cubicBezTo>
                  <a:cubicBezTo>
                    <a:pt x="3946366" y="1396152"/>
                    <a:pt x="3938621" y="1394915"/>
                    <a:pt x="3931512" y="1393821"/>
                  </a:cubicBezTo>
                  <a:cubicBezTo>
                    <a:pt x="3908918" y="1390345"/>
                    <a:pt x="3886019" y="1389272"/>
                    <a:pt x="3863273" y="1386997"/>
                  </a:cubicBezTo>
                  <a:lnTo>
                    <a:pt x="3801858" y="1366525"/>
                  </a:lnTo>
                  <a:lnTo>
                    <a:pt x="3781386" y="1359701"/>
                  </a:lnTo>
                  <a:cubicBezTo>
                    <a:pt x="3774562" y="1357426"/>
                    <a:pt x="3767968" y="1354287"/>
                    <a:pt x="3760915" y="1352877"/>
                  </a:cubicBezTo>
                  <a:lnTo>
                    <a:pt x="3726795" y="1346054"/>
                  </a:lnTo>
                  <a:cubicBezTo>
                    <a:pt x="3722246" y="1339230"/>
                    <a:pt x="3718946" y="1331381"/>
                    <a:pt x="3713147" y="1325582"/>
                  </a:cubicBezTo>
                  <a:cubicBezTo>
                    <a:pt x="3693592" y="1306026"/>
                    <a:pt x="3694404" y="1316209"/>
                    <a:pt x="3672204" y="1305110"/>
                  </a:cubicBezTo>
                  <a:cubicBezTo>
                    <a:pt x="3664869" y="1301442"/>
                    <a:pt x="3659067" y="1295131"/>
                    <a:pt x="3651732" y="1291463"/>
                  </a:cubicBezTo>
                  <a:cubicBezTo>
                    <a:pt x="3595236" y="1263216"/>
                    <a:pt x="3669451" y="1310099"/>
                    <a:pt x="3610789" y="1270991"/>
                  </a:cubicBezTo>
                  <a:cubicBezTo>
                    <a:pt x="3608514" y="1261892"/>
                    <a:pt x="3603965" y="1253074"/>
                    <a:pt x="3603965" y="1243695"/>
                  </a:cubicBezTo>
                  <a:cubicBezTo>
                    <a:pt x="3603965" y="1186784"/>
                    <a:pt x="3606734" y="1129865"/>
                    <a:pt x="3610789" y="1073098"/>
                  </a:cubicBezTo>
                  <a:cubicBezTo>
                    <a:pt x="3611301" y="1065923"/>
                    <a:pt x="3614396" y="1059060"/>
                    <a:pt x="3617613" y="1052627"/>
                  </a:cubicBezTo>
                  <a:cubicBezTo>
                    <a:pt x="3621281" y="1045291"/>
                    <a:pt x="3626011" y="1038456"/>
                    <a:pt x="3631261" y="1032155"/>
                  </a:cubicBezTo>
                  <a:cubicBezTo>
                    <a:pt x="3637439" y="1024741"/>
                    <a:pt x="3645554" y="1019097"/>
                    <a:pt x="3651732" y="1011683"/>
                  </a:cubicBezTo>
                  <a:cubicBezTo>
                    <a:pt x="3656982" y="1005383"/>
                    <a:pt x="3657600" y="993805"/>
                    <a:pt x="3665380" y="991212"/>
                  </a:cubicBezTo>
                  <a:cubicBezTo>
                    <a:pt x="3687067" y="983983"/>
                    <a:pt x="3710873" y="986663"/>
                    <a:pt x="3733619" y="984388"/>
                  </a:cubicBezTo>
                  <a:cubicBezTo>
                    <a:pt x="3747106" y="979892"/>
                    <a:pt x="3764941" y="975943"/>
                    <a:pt x="3774562" y="963916"/>
                  </a:cubicBezTo>
                  <a:cubicBezTo>
                    <a:pt x="3779055" y="958299"/>
                    <a:pt x="3779111" y="950269"/>
                    <a:pt x="3781386" y="943445"/>
                  </a:cubicBezTo>
                  <a:cubicBezTo>
                    <a:pt x="3779780" y="937020"/>
                    <a:pt x="3772188" y="903687"/>
                    <a:pt x="3767738" y="895677"/>
                  </a:cubicBezTo>
                  <a:cubicBezTo>
                    <a:pt x="3759772" y="881339"/>
                    <a:pt x="3754091" y="863832"/>
                    <a:pt x="3740443" y="854734"/>
                  </a:cubicBezTo>
                  <a:cubicBezTo>
                    <a:pt x="3708001" y="833106"/>
                    <a:pt x="3727752" y="843680"/>
                    <a:pt x="3679028" y="827439"/>
                  </a:cubicBezTo>
                  <a:cubicBezTo>
                    <a:pt x="3679027" y="827439"/>
                    <a:pt x="3638086" y="813792"/>
                    <a:pt x="3638085" y="813791"/>
                  </a:cubicBezTo>
                  <a:lnTo>
                    <a:pt x="3617613" y="800143"/>
                  </a:lnTo>
                  <a:cubicBezTo>
                    <a:pt x="3562807" y="802173"/>
                    <a:pt x="3456125" y="799686"/>
                    <a:pt x="3385601" y="813791"/>
                  </a:cubicBezTo>
                  <a:cubicBezTo>
                    <a:pt x="3378548" y="815202"/>
                    <a:pt x="3371953" y="818340"/>
                    <a:pt x="3365129" y="820615"/>
                  </a:cubicBezTo>
                  <a:cubicBezTo>
                    <a:pt x="3333844" y="867543"/>
                    <a:pt x="3343021" y="845997"/>
                    <a:pt x="3331010" y="882030"/>
                  </a:cubicBezTo>
                  <a:cubicBezTo>
                    <a:pt x="3328735" y="911600"/>
                    <a:pt x="3327865" y="941312"/>
                    <a:pt x="3324186" y="970740"/>
                  </a:cubicBezTo>
                  <a:cubicBezTo>
                    <a:pt x="3323294" y="977878"/>
                    <a:pt x="3321855" y="985595"/>
                    <a:pt x="3317362" y="991212"/>
                  </a:cubicBezTo>
                  <a:cubicBezTo>
                    <a:pt x="3312239" y="997616"/>
                    <a:pt x="3304385" y="1001529"/>
                    <a:pt x="3296891" y="1004860"/>
                  </a:cubicBezTo>
                  <a:cubicBezTo>
                    <a:pt x="3283745" y="1010703"/>
                    <a:pt x="3269595" y="1013958"/>
                    <a:pt x="3255947" y="1018507"/>
                  </a:cubicBezTo>
                  <a:cubicBezTo>
                    <a:pt x="3249123" y="1020782"/>
                    <a:pt x="3241461" y="1021341"/>
                    <a:pt x="3235476" y="1025331"/>
                  </a:cubicBezTo>
                  <a:cubicBezTo>
                    <a:pt x="3209019" y="1042969"/>
                    <a:pt x="3222785" y="1036385"/>
                    <a:pt x="3194532" y="1045803"/>
                  </a:cubicBezTo>
                  <a:cubicBezTo>
                    <a:pt x="3109659" y="989218"/>
                    <a:pt x="3255170" y="1089511"/>
                    <a:pt x="3153589" y="1004860"/>
                  </a:cubicBezTo>
                  <a:cubicBezTo>
                    <a:pt x="3148063" y="1000255"/>
                    <a:pt x="3140267" y="998830"/>
                    <a:pt x="3133118" y="998036"/>
                  </a:cubicBezTo>
                  <a:cubicBezTo>
                    <a:pt x="3099132" y="994260"/>
                    <a:pt x="3064879" y="993487"/>
                    <a:pt x="3030759" y="991212"/>
                  </a:cubicBezTo>
                  <a:lnTo>
                    <a:pt x="2989816" y="977564"/>
                  </a:lnTo>
                  <a:cubicBezTo>
                    <a:pt x="2982992" y="975289"/>
                    <a:pt x="2976397" y="972151"/>
                    <a:pt x="2969344" y="970740"/>
                  </a:cubicBezTo>
                  <a:lnTo>
                    <a:pt x="2935225" y="963916"/>
                  </a:lnTo>
                  <a:cubicBezTo>
                    <a:pt x="2928401" y="959367"/>
                    <a:pt x="2916742" y="958225"/>
                    <a:pt x="2914753" y="950268"/>
                  </a:cubicBezTo>
                  <a:cubicBezTo>
                    <a:pt x="2910245" y="932236"/>
                    <a:pt x="2930533" y="874496"/>
                    <a:pt x="2948873" y="868382"/>
                  </a:cubicBezTo>
                  <a:cubicBezTo>
                    <a:pt x="2977125" y="858964"/>
                    <a:pt x="2963359" y="865548"/>
                    <a:pt x="2989816" y="847910"/>
                  </a:cubicBezTo>
                  <a:cubicBezTo>
                    <a:pt x="2994365" y="841086"/>
                    <a:pt x="2997665" y="833238"/>
                    <a:pt x="3003464" y="827439"/>
                  </a:cubicBezTo>
                  <a:cubicBezTo>
                    <a:pt x="3027119" y="803784"/>
                    <a:pt x="3023026" y="826073"/>
                    <a:pt x="3037583" y="793319"/>
                  </a:cubicBezTo>
                  <a:cubicBezTo>
                    <a:pt x="3043426" y="780173"/>
                    <a:pt x="3043251" y="764346"/>
                    <a:pt x="3051231" y="752376"/>
                  </a:cubicBezTo>
                  <a:cubicBezTo>
                    <a:pt x="3090339" y="693714"/>
                    <a:pt x="3043456" y="767929"/>
                    <a:pt x="3071703" y="711433"/>
                  </a:cubicBezTo>
                  <a:cubicBezTo>
                    <a:pt x="3075371" y="704098"/>
                    <a:pt x="3082019" y="698455"/>
                    <a:pt x="3085350" y="690961"/>
                  </a:cubicBezTo>
                  <a:cubicBezTo>
                    <a:pt x="3094845" y="669598"/>
                    <a:pt x="3100150" y="645409"/>
                    <a:pt x="3105822" y="622722"/>
                  </a:cubicBezTo>
                  <a:cubicBezTo>
                    <a:pt x="3104970" y="609937"/>
                    <a:pt x="3108455" y="532452"/>
                    <a:pt x="3092174" y="499892"/>
                  </a:cubicBezTo>
                  <a:cubicBezTo>
                    <a:pt x="3088506" y="492557"/>
                    <a:pt x="3084698" y="484821"/>
                    <a:pt x="3078526" y="479421"/>
                  </a:cubicBezTo>
                  <a:cubicBezTo>
                    <a:pt x="3066182" y="468620"/>
                    <a:pt x="3037583" y="452125"/>
                    <a:pt x="3037583" y="452125"/>
                  </a:cubicBezTo>
                  <a:cubicBezTo>
                    <a:pt x="3033034" y="445301"/>
                    <a:pt x="3029734" y="437453"/>
                    <a:pt x="3023935" y="431654"/>
                  </a:cubicBezTo>
                  <a:cubicBezTo>
                    <a:pt x="3018136" y="425855"/>
                    <a:pt x="3007132" y="425341"/>
                    <a:pt x="3003464" y="418006"/>
                  </a:cubicBezTo>
                  <a:cubicBezTo>
                    <a:pt x="2995076" y="401229"/>
                    <a:pt x="2995748" y="381210"/>
                    <a:pt x="2989816" y="363415"/>
                  </a:cubicBezTo>
                  <a:lnTo>
                    <a:pt x="2976168" y="322471"/>
                  </a:lnTo>
                  <a:lnTo>
                    <a:pt x="2969344" y="302000"/>
                  </a:lnTo>
                  <a:cubicBezTo>
                    <a:pt x="2967070" y="286078"/>
                    <a:pt x="2967143" y="269639"/>
                    <a:pt x="2962521" y="254233"/>
                  </a:cubicBezTo>
                  <a:cubicBezTo>
                    <a:pt x="2960164" y="246377"/>
                    <a:pt x="2952204" y="241256"/>
                    <a:pt x="2948873" y="233761"/>
                  </a:cubicBezTo>
                  <a:cubicBezTo>
                    <a:pt x="2943030" y="220615"/>
                    <a:pt x="2939774" y="206466"/>
                    <a:pt x="2935225" y="192818"/>
                  </a:cubicBezTo>
                  <a:lnTo>
                    <a:pt x="2935225" y="192818"/>
                  </a:lnTo>
                  <a:lnTo>
                    <a:pt x="2921577" y="138227"/>
                  </a:lnTo>
                  <a:cubicBezTo>
                    <a:pt x="2916357" y="117347"/>
                    <a:pt x="2916814" y="106168"/>
                    <a:pt x="2901106" y="90460"/>
                  </a:cubicBezTo>
                  <a:cubicBezTo>
                    <a:pt x="2895307" y="84661"/>
                    <a:pt x="2887458" y="81361"/>
                    <a:pt x="2880634" y="76812"/>
                  </a:cubicBezTo>
                  <a:cubicBezTo>
                    <a:pt x="2878359" y="69988"/>
                    <a:pt x="2879663" y="60521"/>
                    <a:pt x="2873810" y="56340"/>
                  </a:cubicBezTo>
                  <a:cubicBezTo>
                    <a:pt x="2862104" y="47978"/>
                    <a:pt x="2846515" y="47241"/>
                    <a:pt x="2832867" y="42692"/>
                  </a:cubicBezTo>
                  <a:cubicBezTo>
                    <a:pt x="2788561" y="27923"/>
                    <a:pt x="2819555" y="36519"/>
                    <a:pt x="2737332" y="29045"/>
                  </a:cubicBezTo>
                  <a:cubicBezTo>
                    <a:pt x="2730508" y="22221"/>
                    <a:pt x="2726399" y="10040"/>
                    <a:pt x="2716861" y="8573"/>
                  </a:cubicBezTo>
                  <a:cubicBezTo>
                    <a:pt x="2661138" y="0"/>
                    <a:pt x="2662575" y="1444"/>
                    <a:pt x="2641798" y="22221"/>
                  </a:cubicBezTo>
                </a:path>
              </a:pathLst>
            </a:custGeom>
            <a:solidFill>
              <a:srgbClr val="000000">
                <a:alpha val="50196"/>
              </a:srgbClr>
            </a:solidFill>
            <a:effectLst>
              <a:softEdge rad="635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62974" y="4988257"/>
              <a:ext cx="4525283" cy="1760147"/>
            </a:xfrm>
            <a:custGeom>
              <a:avLst/>
              <a:gdLst>
                <a:gd name="connsiteX0" fmla="*/ 376363 w 4525283"/>
                <a:gd name="connsiteY0" fmla="*/ 122830 h 1760147"/>
                <a:gd name="connsiteX1" fmla="*/ 355892 w 4525283"/>
                <a:gd name="connsiteY1" fmla="*/ 13647 h 1760147"/>
                <a:gd name="connsiteX2" fmla="*/ 335420 w 4525283"/>
                <a:gd name="connsiteY2" fmla="*/ 6824 h 1760147"/>
                <a:gd name="connsiteX3" fmla="*/ 308125 w 4525283"/>
                <a:gd name="connsiteY3" fmla="*/ 0 h 1760147"/>
                <a:gd name="connsiteX4" fmla="*/ 274005 w 4525283"/>
                <a:gd name="connsiteY4" fmla="*/ 6824 h 1760147"/>
                <a:gd name="connsiteX5" fmla="*/ 239886 w 4525283"/>
                <a:gd name="connsiteY5" fmla="*/ 68239 h 1760147"/>
                <a:gd name="connsiteX6" fmla="*/ 205766 w 4525283"/>
                <a:gd name="connsiteY6" fmla="*/ 102358 h 1760147"/>
                <a:gd name="connsiteX7" fmla="*/ 178471 w 4525283"/>
                <a:gd name="connsiteY7" fmla="*/ 129653 h 1760147"/>
                <a:gd name="connsiteX8" fmla="*/ 144351 w 4525283"/>
                <a:gd name="connsiteY8" fmla="*/ 170597 h 1760147"/>
                <a:gd name="connsiteX9" fmla="*/ 103408 w 4525283"/>
                <a:gd name="connsiteY9" fmla="*/ 191068 h 1760147"/>
                <a:gd name="connsiteX10" fmla="*/ 62465 w 4525283"/>
                <a:gd name="connsiteY10" fmla="*/ 218364 h 1760147"/>
                <a:gd name="connsiteX11" fmla="*/ 35169 w 4525283"/>
                <a:gd name="connsiteY11" fmla="*/ 279779 h 1760147"/>
                <a:gd name="connsiteX12" fmla="*/ 14698 w 4525283"/>
                <a:gd name="connsiteY12" fmla="*/ 293427 h 1760147"/>
                <a:gd name="connsiteX13" fmla="*/ 14698 w 4525283"/>
                <a:gd name="connsiteY13" fmla="*/ 334370 h 1760147"/>
                <a:gd name="connsiteX14" fmla="*/ 76113 w 4525283"/>
                <a:gd name="connsiteY14" fmla="*/ 354842 h 1760147"/>
                <a:gd name="connsiteX15" fmla="*/ 96584 w 4525283"/>
                <a:gd name="connsiteY15" fmla="*/ 361665 h 1760147"/>
                <a:gd name="connsiteX16" fmla="*/ 117056 w 4525283"/>
                <a:gd name="connsiteY16" fmla="*/ 375313 h 1760147"/>
                <a:gd name="connsiteX17" fmla="*/ 137527 w 4525283"/>
                <a:gd name="connsiteY17" fmla="*/ 382137 h 1760147"/>
                <a:gd name="connsiteX18" fmla="*/ 192119 w 4525283"/>
                <a:gd name="connsiteY18" fmla="*/ 395785 h 1760147"/>
                <a:gd name="connsiteX19" fmla="*/ 226238 w 4525283"/>
                <a:gd name="connsiteY19" fmla="*/ 402609 h 1760147"/>
                <a:gd name="connsiteX20" fmla="*/ 287653 w 4525283"/>
                <a:gd name="connsiteY20" fmla="*/ 423080 h 1760147"/>
                <a:gd name="connsiteX21" fmla="*/ 308125 w 4525283"/>
                <a:gd name="connsiteY21" fmla="*/ 429904 h 1760147"/>
                <a:gd name="connsiteX22" fmla="*/ 369539 w 4525283"/>
                <a:gd name="connsiteY22" fmla="*/ 457200 h 1760147"/>
                <a:gd name="connsiteX23" fmla="*/ 396835 w 4525283"/>
                <a:gd name="connsiteY23" fmla="*/ 470847 h 1760147"/>
                <a:gd name="connsiteX24" fmla="*/ 417307 w 4525283"/>
                <a:gd name="connsiteY24" fmla="*/ 484495 h 1760147"/>
                <a:gd name="connsiteX25" fmla="*/ 458250 w 4525283"/>
                <a:gd name="connsiteY25" fmla="*/ 498143 h 1760147"/>
                <a:gd name="connsiteX26" fmla="*/ 499193 w 4525283"/>
                <a:gd name="connsiteY26" fmla="*/ 518615 h 1760147"/>
                <a:gd name="connsiteX27" fmla="*/ 567432 w 4525283"/>
                <a:gd name="connsiteY27" fmla="*/ 559558 h 1760147"/>
                <a:gd name="connsiteX28" fmla="*/ 608375 w 4525283"/>
                <a:gd name="connsiteY28" fmla="*/ 573206 h 1760147"/>
                <a:gd name="connsiteX29" fmla="*/ 662966 w 4525283"/>
                <a:gd name="connsiteY29" fmla="*/ 593677 h 1760147"/>
                <a:gd name="connsiteX30" fmla="*/ 683438 w 4525283"/>
                <a:gd name="connsiteY30" fmla="*/ 600501 h 1760147"/>
                <a:gd name="connsiteX31" fmla="*/ 792620 w 4525283"/>
                <a:gd name="connsiteY31" fmla="*/ 607325 h 1760147"/>
                <a:gd name="connsiteX32" fmla="*/ 1045104 w 4525283"/>
                <a:gd name="connsiteY32" fmla="*/ 600501 h 1760147"/>
                <a:gd name="connsiteX33" fmla="*/ 1072399 w 4525283"/>
                <a:gd name="connsiteY33" fmla="*/ 593677 h 1760147"/>
                <a:gd name="connsiteX34" fmla="*/ 1113342 w 4525283"/>
                <a:gd name="connsiteY34" fmla="*/ 580030 h 1760147"/>
                <a:gd name="connsiteX35" fmla="*/ 1133814 w 4525283"/>
                <a:gd name="connsiteY35" fmla="*/ 573206 h 1760147"/>
                <a:gd name="connsiteX36" fmla="*/ 1161110 w 4525283"/>
                <a:gd name="connsiteY36" fmla="*/ 566382 h 1760147"/>
                <a:gd name="connsiteX37" fmla="*/ 1386298 w 4525283"/>
                <a:gd name="connsiteY37" fmla="*/ 559558 h 1760147"/>
                <a:gd name="connsiteX38" fmla="*/ 1686548 w 4525283"/>
                <a:gd name="connsiteY38" fmla="*/ 566382 h 1760147"/>
                <a:gd name="connsiteX39" fmla="*/ 1707020 w 4525283"/>
                <a:gd name="connsiteY39" fmla="*/ 573206 h 1760147"/>
                <a:gd name="connsiteX40" fmla="*/ 1782083 w 4525283"/>
                <a:gd name="connsiteY40" fmla="*/ 593677 h 1760147"/>
                <a:gd name="connsiteX41" fmla="*/ 1829850 w 4525283"/>
                <a:gd name="connsiteY41" fmla="*/ 620973 h 1760147"/>
                <a:gd name="connsiteX42" fmla="*/ 1877617 w 4525283"/>
                <a:gd name="connsiteY42" fmla="*/ 634621 h 1760147"/>
                <a:gd name="connsiteX43" fmla="*/ 1918560 w 4525283"/>
                <a:gd name="connsiteY43" fmla="*/ 648268 h 1760147"/>
                <a:gd name="connsiteX44" fmla="*/ 1959504 w 4525283"/>
                <a:gd name="connsiteY44" fmla="*/ 655092 h 1760147"/>
                <a:gd name="connsiteX45" fmla="*/ 2020919 w 4525283"/>
                <a:gd name="connsiteY45" fmla="*/ 661916 h 1760147"/>
                <a:gd name="connsiteX46" fmla="*/ 2068686 w 4525283"/>
                <a:gd name="connsiteY46" fmla="*/ 668740 h 1760147"/>
                <a:gd name="connsiteX47" fmla="*/ 2157396 w 4525283"/>
                <a:gd name="connsiteY47" fmla="*/ 682388 h 1760147"/>
                <a:gd name="connsiteX48" fmla="*/ 2191516 w 4525283"/>
                <a:gd name="connsiteY48" fmla="*/ 689212 h 1760147"/>
                <a:gd name="connsiteX49" fmla="*/ 2211987 w 4525283"/>
                <a:gd name="connsiteY49" fmla="*/ 702859 h 1760147"/>
                <a:gd name="connsiteX50" fmla="*/ 2259754 w 4525283"/>
                <a:gd name="connsiteY50" fmla="*/ 716507 h 1760147"/>
                <a:gd name="connsiteX51" fmla="*/ 2280226 w 4525283"/>
                <a:gd name="connsiteY51" fmla="*/ 730155 h 1760147"/>
                <a:gd name="connsiteX52" fmla="*/ 2300698 w 4525283"/>
                <a:gd name="connsiteY52" fmla="*/ 736979 h 1760147"/>
                <a:gd name="connsiteX53" fmla="*/ 2348465 w 4525283"/>
                <a:gd name="connsiteY53" fmla="*/ 757450 h 1760147"/>
                <a:gd name="connsiteX54" fmla="*/ 2512238 w 4525283"/>
                <a:gd name="connsiteY54" fmla="*/ 771098 h 1760147"/>
                <a:gd name="connsiteX55" fmla="*/ 2580477 w 4525283"/>
                <a:gd name="connsiteY55" fmla="*/ 784746 h 1760147"/>
                <a:gd name="connsiteX56" fmla="*/ 2669187 w 4525283"/>
                <a:gd name="connsiteY56" fmla="*/ 798394 h 1760147"/>
                <a:gd name="connsiteX57" fmla="*/ 2710130 w 4525283"/>
                <a:gd name="connsiteY57" fmla="*/ 812042 h 1760147"/>
                <a:gd name="connsiteX58" fmla="*/ 2751074 w 4525283"/>
                <a:gd name="connsiteY58" fmla="*/ 825689 h 1760147"/>
                <a:gd name="connsiteX59" fmla="*/ 2771545 w 4525283"/>
                <a:gd name="connsiteY59" fmla="*/ 832513 h 1760147"/>
                <a:gd name="connsiteX60" fmla="*/ 2812489 w 4525283"/>
                <a:gd name="connsiteY60" fmla="*/ 859809 h 1760147"/>
                <a:gd name="connsiteX61" fmla="*/ 2832960 w 4525283"/>
                <a:gd name="connsiteY61" fmla="*/ 873456 h 1760147"/>
                <a:gd name="connsiteX62" fmla="*/ 2853432 w 4525283"/>
                <a:gd name="connsiteY62" fmla="*/ 893928 h 1760147"/>
                <a:gd name="connsiteX63" fmla="*/ 2873904 w 4525283"/>
                <a:gd name="connsiteY63" fmla="*/ 941695 h 1760147"/>
                <a:gd name="connsiteX64" fmla="*/ 2887551 w 4525283"/>
                <a:gd name="connsiteY64" fmla="*/ 962167 h 1760147"/>
                <a:gd name="connsiteX65" fmla="*/ 2901199 w 4525283"/>
                <a:gd name="connsiteY65" fmla="*/ 1003110 h 1760147"/>
                <a:gd name="connsiteX66" fmla="*/ 2921671 w 4525283"/>
                <a:gd name="connsiteY66" fmla="*/ 1044053 h 1760147"/>
                <a:gd name="connsiteX67" fmla="*/ 2942142 w 4525283"/>
                <a:gd name="connsiteY67" fmla="*/ 1050877 h 1760147"/>
                <a:gd name="connsiteX68" fmla="*/ 2962614 w 4525283"/>
                <a:gd name="connsiteY68" fmla="*/ 1071349 h 1760147"/>
                <a:gd name="connsiteX69" fmla="*/ 2996733 w 4525283"/>
                <a:gd name="connsiteY69" fmla="*/ 1112292 h 1760147"/>
                <a:gd name="connsiteX70" fmla="*/ 3017205 w 4525283"/>
                <a:gd name="connsiteY70" fmla="*/ 1125940 h 1760147"/>
                <a:gd name="connsiteX71" fmla="*/ 3078620 w 4525283"/>
                <a:gd name="connsiteY71" fmla="*/ 1173707 h 1760147"/>
                <a:gd name="connsiteX72" fmla="*/ 3099092 w 4525283"/>
                <a:gd name="connsiteY72" fmla="*/ 1187355 h 1760147"/>
                <a:gd name="connsiteX73" fmla="*/ 3194626 w 4525283"/>
                <a:gd name="connsiteY73" fmla="*/ 1214650 h 1760147"/>
                <a:gd name="connsiteX74" fmla="*/ 3215098 w 4525283"/>
                <a:gd name="connsiteY74" fmla="*/ 1221474 h 1760147"/>
                <a:gd name="connsiteX75" fmla="*/ 3256041 w 4525283"/>
                <a:gd name="connsiteY75" fmla="*/ 1248770 h 1760147"/>
                <a:gd name="connsiteX76" fmla="*/ 3276513 w 4525283"/>
                <a:gd name="connsiteY76" fmla="*/ 1262418 h 1760147"/>
                <a:gd name="connsiteX77" fmla="*/ 3317456 w 4525283"/>
                <a:gd name="connsiteY77" fmla="*/ 1276065 h 1760147"/>
                <a:gd name="connsiteX78" fmla="*/ 3365223 w 4525283"/>
                <a:gd name="connsiteY78" fmla="*/ 1296537 h 1760147"/>
                <a:gd name="connsiteX79" fmla="*/ 3385695 w 4525283"/>
                <a:gd name="connsiteY79" fmla="*/ 1303361 h 1760147"/>
                <a:gd name="connsiteX80" fmla="*/ 3447110 w 4525283"/>
                <a:gd name="connsiteY80" fmla="*/ 1317009 h 1760147"/>
                <a:gd name="connsiteX81" fmla="*/ 3535820 w 4525283"/>
                <a:gd name="connsiteY81" fmla="*/ 1323833 h 1760147"/>
                <a:gd name="connsiteX82" fmla="*/ 3590411 w 4525283"/>
                <a:gd name="connsiteY82" fmla="*/ 1337480 h 1760147"/>
                <a:gd name="connsiteX83" fmla="*/ 3610883 w 4525283"/>
                <a:gd name="connsiteY83" fmla="*/ 1357952 h 1760147"/>
                <a:gd name="connsiteX84" fmla="*/ 3638178 w 4525283"/>
                <a:gd name="connsiteY84" fmla="*/ 1371600 h 1760147"/>
                <a:gd name="connsiteX85" fmla="*/ 3679122 w 4525283"/>
                <a:gd name="connsiteY85" fmla="*/ 1392071 h 1760147"/>
                <a:gd name="connsiteX86" fmla="*/ 3720065 w 4525283"/>
                <a:gd name="connsiteY86" fmla="*/ 1419367 h 1760147"/>
                <a:gd name="connsiteX87" fmla="*/ 3740536 w 4525283"/>
                <a:gd name="connsiteY87" fmla="*/ 1446662 h 1760147"/>
                <a:gd name="connsiteX88" fmla="*/ 3781480 w 4525283"/>
                <a:gd name="connsiteY88" fmla="*/ 1460310 h 1760147"/>
                <a:gd name="connsiteX89" fmla="*/ 3801951 w 4525283"/>
                <a:gd name="connsiteY89" fmla="*/ 1473958 h 1760147"/>
                <a:gd name="connsiteX90" fmla="*/ 3829247 w 4525283"/>
                <a:gd name="connsiteY90" fmla="*/ 1480782 h 1760147"/>
                <a:gd name="connsiteX91" fmla="*/ 3870190 w 4525283"/>
                <a:gd name="connsiteY91" fmla="*/ 1494430 h 1760147"/>
                <a:gd name="connsiteX92" fmla="*/ 3924781 w 4525283"/>
                <a:gd name="connsiteY92" fmla="*/ 1508077 h 1760147"/>
                <a:gd name="connsiteX93" fmla="*/ 3972548 w 4525283"/>
                <a:gd name="connsiteY93" fmla="*/ 1542197 h 1760147"/>
                <a:gd name="connsiteX94" fmla="*/ 4013492 w 4525283"/>
                <a:gd name="connsiteY94" fmla="*/ 1555844 h 1760147"/>
                <a:gd name="connsiteX95" fmla="*/ 4054435 w 4525283"/>
                <a:gd name="connsiteY95" fmla="*/ 1583140 h 1760147"/>
                <a:gd name="connsiteX96" fmla="*/ 4143145 w 4525283"/>
                <a:gd name="connsiteY96" fmla="*/ 1603612 h 1760147"/>
                <a:gd name="connsiteX97" fmla="*/ 4163617 w 4525283"/>
                <a:gd name="connsiteY97" fmla="*/ 1617259 h 1760147"/>
                <a:gd name="connsiteX98" fmla="*/ 4204560 w 4525283"/>
                <a:gd name="connsiteY98" fmla="*/ 1630907 h 1760147"/>
                <a:gd name="connsiteX99" fmla="*/ 4218208 w 4525283"/>
                <a:gd name="connsiteY99" fmla="*/ 1651379 h 1760147"/>
                <a:gd name="connsiteX100" fmla="*/ 4238680 w 4525283"/>
                <a:gd name="connsiteY100" fmla="*/ 1658203 h 1760147"/>
                <a:gd name="connsiteX101" fmla="*/ 4259151 w 4525283"/>
                <a:gd name="connsiteY101" fmla="*/ 1671850 h 1760147"/>
                <a:gd name="connsiteX102" fmla="*/ 4300095 w 4525283"/>
                <a:gd name="connsiteY102" fmla="*/ 1685498 h 1760147"/>
                <a:gd name="connsiteX103" fmla="*/ 4368333 w 4525283"/>
                <a:gd name="connsiteY103" fmla="*/ 1712794 h 1760147"/>
                <a:gd name="connsiteX104" fmla="*/ 4395629 w 4525283"/>
                <a:gd name="connsiteY104" fmla="*/ 1719618 h 1760147"/>
                <a:gd name="connsiteX105" fmla="*/ 4436572 w 4525283"/>
                <a:gd name="connsiteY105" fmla="*/ 1733265 h 1760147"/>
                <a:gd name="connsiteX106" fmla="*/ 4457044 w 4525283"/>
                <a:gd name="connsiteY106" fmla="*/ 1746913 h 1760147"/>
                <a:gd name="connsiteX107" fmla="*/ 4525283 w 4525283"/>
                <a:gd name="connsiteY107" fmla="*/ 1746913 h 1760147"/>
                <a:gd name="connsiteX108" fmla="*/ 4518459 w 4525283"/>
                <a:gd name="connsiteY108" fmla="*/ 1705970 h 1760147"/>
                <a:gd name="connsiteX109" fmla="*/ 4477516 w 4525283"/>
                <a:gd name="connsiteY109" fmla="*/ 1665027 h 1760147"/>
                <a:gd name="connsiteX110" fmla="*/ 4457044 w 4525283"/>
                <a:gd name="connsiteY110" fmla="*/ 1658203 h 1760147"/>
                <a:gd name="connsiteX111" fmla="*/ 4436572 w 4525283"/>
                <a:gd name="connsiteY111" fmla="*/ 1644555 h 1760147"/>
                <a:gd name="connsiteX112" fmla="*/ 4402453 w 4525283"/>
                <a:gd name="connsiteY112" fmla="*/ 1637731 h 1760147"/>
                <a:gd name="connsiteX113" fmla="*/ 4354686 w 4525283"/>
                <a:gd name="connsiteY113" fmla="*/ 1624083 h 1760147"/>
                <a:gd name="connsiteX114" fmla="*/ 4334214 w 4525283"/>
                <a:gd name="connsiteY114" fmla="*/ 1603612 h 1760147"/>
                <a:gd name="connsiteX115" fmla="*/ 4293271 w 4525283"/>
                <a:gd name="connsiteY115" fmla="*/ 1576316 h 1760147"/>
                <a:gd name="connsiteX116" fmla="*/ 4286447 w 4525283"/>
                <a:gd name="connsiteY116" fmla="*/ 1555844 h 1760147"/>
                <a:gd name="connsiteX117" fmla="*/ 4252327 w 4525283"/>
                <a:gd name="connsiteY117" fmla="*/ 1514901 h 1760147"/>
                <a:gd name="connsiteX118" fmla="*/ 4231856 w 4525283"/>
                <a:gd name="connsiteY118" fmla="*/ 1501253 h 1760147"/>
                <a:gd name="connsiteX119" fmla="*/ 4040787 w 4525283"/>
                <a:gd name="connsiteY119" fmla="*/ 1494430 h 1760147"/>
                <a:gd name="connsiteX120" fmla="*/ 4020316 w 4525283"/>
                <a:gd name="connsiteY120" fmla="*/ 1480782 h 1760147"/>
                <a:gd name="connsiteX121" fmla="*/ 3993020 w 4525283"/>
                <a:gd name="connsiteY121" fmla="*/ 1439839 h 1760147"/>
                <a:gd name="connsiteX122" fmla="*/ 3952077 w 4525283"/>
                <a:gd name="connsiteY122" fmla="*/ 1426191 h 1760147"/>
                <a:gd name="connsiteX123" fmla="*/ 3931605 w 4525283"/>
                <a:gd name="connsiteY123" fmla="*/ 1419367 h 1760147"/>
                <a:gd name="connsiteX124" fmla="*/ 3890662 w 4525283"/>
                <a:gd name="connsiteY124" fmla="*/ 1392071 h 1760147"/>
                <a:gd name="connsiteX125" fmla="*/ 3863366 w 4525283"/>
                <a:gd name="connsiteY125" fmla="*/ 1351128 h 1760147"/>
                <a:gd name="connsiteX126" fmla="*/ 3856542 w 4525283"/>
                <a:gd name="connsiteY126" fmla="*/ 1330656 h 1760147"/>
                <a:gd name="connsiteX127" fmla="*/ 3815599 w 4525283"/>
                <a:gd name="connsiteY127" fmla="*/ 1296537 h 1760147"/>
                <a:gd name="connsiteX128" fmla="*/ 3781480 w 4525283"/>
                <a:gd name="connsiteY128" fmla="*/ 1262418 h 1760147"/>
                <a:gd name="connsiteX129" fmla="*/ 3740536 w 4525283"/>
                <a:gd name="connsiteY129" fmla="*/ 1228298 h 1760147"/>
                <a:gd name="connsiteX130" fmla="*/ 3679122 w 4525283"/>
                <a:gd name="connsiteY130" fmla="*/ 1207827 h 1760147"/>
                <a:gd name="connsiteX131" fmla="*/ 3658650 w 4525283"/>
                <a:gd name="connsiteY131" fmla="*/ 1201003 h 1760147"/>
                <a:gd name="connsiteX132" fmla="*/ 3597235 w 4525283"/>
                <a:gd name="connsiteY132" fmla="*/ 1173707 h 1760147"/>
                <a:gd name="connsiteX133" fmla="*/ 3556292 w 4525283"/>
                <a:gd name="connsiteY133" fmla="*/ 1160059 h 1760147"/>
                <a:gd name="connsiteX134" fmla="*/ 3535820 w 4525283"/>
                <a:gd name="connsiteY134" fmla="*/ 1146412 h 1760147"/>
                <a:gd name="connsiteX135" fmla="*/ 3515348 w 4525283"/>
                <a:gd name="connsiteY135" fmla="*/ 1139588 h 1760147"/>
                <a:gd name="connsiteX136" fmla="*/ 3433462 w 4525283"/>
                <a:gd name="connsiteY136" fmla="*/ 1125940 h 1760147"/>
                <a:gd name="connsiteX137" fmla="*/ 3283336 w 4525283"/>
                <a:gd name="connsiteY137" fmla="*/ 1125940 h 1760147"/>
                <a:gd name="connsiteX138" fmla="*/ 3249217 w 4525283"/>
                <a:gd name="connsiteY138" fmla="*/ 1112292 h 1760147"/>
                <a:gd name="connsiteX139" fmla="*/ 3228745 w 4525283"/>
                <a:gd name="connsiteY139" fmla="*/ 1105468 h 1760147"/>
                <a:gd name="connsiteX140" fmla="*/ 3174154 w 4525283"/>
                <a:gd name="connsiteY140" fmla="*/ 1050877 h 1760147"/>
                <a:gd name="connsiteX141" fmla="*/ 3126387 w 4525283"/>
                <a:gd name="connsiteY141" fmla="*/ 1003110 h 1760147"/>
                <a:gd name="connsiteX142" fmla="*/ 3105916 w 4525283"/>
                <a:gd name="connsiteY142" fmla="*/ 989462 h 1760147"/>
                <a:gd name="connsiteX143" fmla="*/ 3092268 w 4525283"/>
                <a:gd name="connsiteY143" fmla="*/ 948519 h 1760147"/>
                <a:gd name="connsiteX144" fmla="*/ 3085444 w 4525283"/>
                <a:gd name="connsiteY144" fmla="*/ 928047 h 1760147"/>
                <a:gd name="connsiteX145" fmla="*/ 3064972 w 4525283"/>
                <a:gd name="connsiteY145" fmla="*/ 921224 h 1760147"/>
                <a:gd name="connsiteX146" fmla="*/ 3037677 w 4525283"/>
                <a:gd name="connsiteY146" fmla="*/ 928047 h 1760147"/>
                <a:gd name="connsiteX147" fmla="*/ 3017205 w 4525283"/>
                <a:gd name="connsiteY147" fmla="*/ 941695 h 1760147"/>
                <a:gd name="connsiteX148" fmla="*/ 2962614 w 4525283"/>
                <a:gd name="connsiteY148" fmla="*/ 921224 h 1760147"/>
                <a:gd name="connsiteX149" fmla="*/ 2948966 w 4525283"/>
                <a:gd name="connsiteY149" fmla="*/ 900752 h 1760147"/>
                <a:gd name="connsiteX150" fmla="*/ 2908023 w 4525283"/>
                <a:gd name="connsiteY150" fmla="*/ 859809 h 1760147"/>
                <a:gd name="connsiteX151" fmla="*/ 2914847 w 4525283"/>
                <a:gd name="connsiteY151" fmla="*/ 839337 h 1760147"/>
                <a:gd name="connsiteX152" fmla="*/ 2942142 w 4525283"/>
                <a:gd name="connsiteY152" fmla="*/ 791570 h 1760147"/>
                <a:gd name="connsiteX153" fmla="*/ 2962614 w 4525283"/>
                <a:gd name="connsiteY153" fmla="*/ 771098 h 1760147"/>
                <a:gd name="connsiteX154" fmla="*/ 2983086 w 4525283"/>
                <a:gd name="connsiteY154" fmla="*/ 757450 h 1760147"/>
                <a:gd name="connsiteX155" fmla="*/ 3003557 w 4525283"/>
                <a:gd name="connsiteY155" fmla="*/ 750627 h 1760147"/>
                <a:gd name="connsiteX156" fmla="*/ 3024029 w 4525283"/>
                <a:gd name="connsiteY156" fmla="*/ 736979 h 1760147"/>
                <a:gd name="connsiteX157" fmla="*/ 3064972 w 4525283"/>
                <a:gd name="connsiteY157" fmla="*/ 696036 h 1760147"/>
                <a:gd name="connsiteX158" fmla="*/ 3105916 w 4525283"/>
                <a:gd name="connsiteY158" fmla="*/ 668740 h 1760147"/>
                <a:gd name="connsiteX159" fmla="*/ 3112739 w 4525283"/>
                <a:gd name="connsiteY159" fmla="*/ 648268 h 1760147"/>
                <a:gd name="connsiteX160" fmla="*/ 3105916 w 4525283"/>
                <a:gd name="connsiteY160" fmla="*/ 607325 h 1760147"/>
                <a:gd name="connsiteX161" fmla="*/ 3078620 w 4525283"/>
                <a:gd name="connsiteY161" fmla="*/ 566382 h 1760147"/>
                <a:gd name="connsiteX162" fmla="*/ 3064972 w 4525283"/>
                <a:gd name="connsiteY162" fmla="*/ 539086 h 1760147"/>
                <a:gd name="connsiteX163" fmla="*/ 3051325 w 4525283"/>
                <a:gd name="connsiteY163" fmla="*/ 498143 h 1760147"/>
                <a:gd name="connsiteX164" fmla="*/ 3044501 w 4525283"/>
                <a:gd name="connsiteY164" fmla="*/ 477671 h 1760147"/>
                <a:gd name="connsiteX165" fmla="*/ 3030853 w 4525283"/>
                <a:gd name="connsiteY165" fmla="*/ 457200 h 1760147"/>
                <a:gd name="connsiteX166" fmla="*/ 3024029 w 4525283"/>
                <a:gd name="connsiteY166" fmla="*/ 436728 h 1760147"/>
                <a:gd name="connsiteX167" fmla="*/ 3030853 w 4525283"/>
                <a:gd name="connsiteY167" fmla="*/ 382137 h 1760147"/>
                <a:gd name="connsiteX168" fmla="*/ 3099092 w 4525283"/>
                <a:gd name="connsiteY168" fmla="*/ 341194 h 1760147"/>
                <a:gd name="connsiteX169" fmla="*/ 3119563 w 4525283"/>
                <a:gd name="connsiteY169" fmla="*/ 279779 h 1760147"/>
                <a:gd name="connsiteX170" fmla="*/ 3126387 w 4525283"/>
                <a:gd name="connsiteY170" fmla="*/ 259307 h 1760147"/>
                <a:gd name="connsiteX171" fmla="*/ 3064972 w 4525283"/>
                <a:gd name="connsiteY171" fmla="*/ 259307 h 1760147"/>
                <a:gd name="connsiteX172" fmla="*/ 3044501 w 4525283"/>
                <a:gd name="connsiteY172" fmla="*/ 279779 h 1760147"/>
                <a:gd name="connsiteX173" fmla="*/ 3024029 w 4525283"/>
                <a:gd name="connsiteY173" fmla="*/ 293427 h 1760147"/>
                <a:gd name="connsiteX174" fmla="*/ 2976262 w 4525283"/>
                <a:gd name="connsiteY174" fmla="*/ 286603 h 1760147"/>
                <a:gd name="connsiteX175" fmla="*/ 2962614 w 4525283"/>
                <a:gd name="connsiteY175" fmla="*/ 245659 h 1760147"/>
                <a:gd name="connsiteX176" fmla="*/ 2928495 w 4525283"/>
                <a:gd name="connsiteY176" fmla="*/ 211540 h 1760147"/>
                <a:gd name="connsiteX177" fmla="*/ 2914847 w 4525283"/>
                <a:gd name="connsiteY177" fmla="*/ 191068 h 1760147"/>
                <a:gd name="connsiteX178" fmla="*/ 2832960 w 4525283"/>
                <a:gd name="connsiteY178" fmla="*/ 170597 h 1760147"/>
                <a:gd name="connsiteX179" fmla="*/ 2785193 w 4525283"/>
                <a:gd name="connsiteY179" fmla="*/ 184244 h 1760147"/>
                <a:gd name="connsiteX180" fmla="*/ 2744250 w 4525283"/>
                <a:gd name="connsiteY180" fmla="*/ 191068 h 1760147"/>
                <a:gd name="connsiteX181" fmla="*/ 2703307 w 4525283"/>
                <a:gd name="connsiteY181" fmla="*/ 204716 h 1760147"/>
                <a:gd name="connsiteX182" fmla="*/ 2682835 w 4525283"/>
                <a:gd name="connsiteY182" fmla="*/ 211540 h 1760147"/>
                <a:gd name="connsiteX183" fmla="*/ 2662363 w 4525283"/>
                <a:gd name="connsiteY183" fmla="*/ 218364 h 1760147"/>
                <a:gd name="connsiteX184" fmla="*/ 2635068 w 4525283"/>
                <a:gd name="connsiteY184" fmla="*/ 225188 h 1760147"/>
                <a:gd name="connsiteX185" fmla="*/ 2580477 w 4525283"/>
                <a:gd name="connsiteY185" fmla="*/ 218364 h 1760147"/>
                <a:gd name="connsiteX186" fmla="*/ 2519062 w 4525283"/>
                <a:gd name="connsiteY186" fmla="*/ 197892 h 1760147"/>
                <a:gd name="connsiteX187" fmla="*/ 2498590 w 4525283"/>
                <a:gd name="connsiteY187" fmla="*/ 191068 h 1760147"/>
                <a:gd name="connsiteX188" fmla="*/ 2450823 w 4525283"/>
                <a:gd name="connsiteY188" fmla="*/ 177421 h 1760147"/>
                <a:gd name="connsiteX189" fmla="*/ 2430351 w 4525283"/>
                <a:gd name="connsiteY189" fmla="*/ 163773 h 1760147"/>
                <a:gd name="connsiteX190" fmla="*/ 2280226 w 4525283"/>
                <a:gd name="connsiteY190" fmla="*/ 163773 h 1760147"/>
                <a:gd name="connsiteX191" fmla="*/ 2218811 w 4525283"/>
                <a:gd name="connsiteY191" fmla="*/ 184244 h 1760147"/>
                <a:gd name="connsiteX192" fmla="*/ 2198339 w 4525283"/>
                <a:gd name="connsiteY192" fmla="*/ 191068 h 1760147"/>
                <a:gd name="connsiteX193" fmla="*/ 2150572 w 4525283"/>
                <a:gd name="connsiteY193" fmla="*/ 184244 h 1760147"/>
                <a:gd name="connsiteX194" fmla="*/ 2130101 w 4525283"/>
                <a:gd name="connsiteY194" fmla="*/ 177421 h 1760147"/>
                <a:gd name="connsiteX195" fmla="*/ 2041390 w 4525283"/>
                <a:gd name="connsiteY195" fmla="*/ 163773 h 1760147"/>
                <a:gd name="connsiteX196" fmla="*/ 2000447 w 4525283"/>
                <a:gd name="connsiteY196" fmla="*/ 150125 h 1760147"/>
                <a:gd name="connsiteX197" fmla="*/ 1979975 w 4525283"/>
                <a:gd name="connsiteY197" fmla="*/ 136477 h 1760147"/>
                <a:gd name="connsiteX198" fmla="*/ 1877617 w 4525283"/>
                <a:gd name="connsiteY198" fmla="*/ 129653 h 1760147"/>
                <a:gd name="connsiteX199" fmla="*/ 1829850 w 4525283"/>
                <a:gd name="connsiteY199" fmla="*/ 116006 h 1760147"/>
                <a:gd name="connsiteX200" fmla="*/ 1768435 w 4525283"/>
                <a:gd name="connsiteY200" fmla="*/ 109182 h 1760147"/>
                <a:gd name="connsiteX201" fmla="*/ 1638781 w 4525283"/>
                <a:gd name="connsiteY201" fmla="*/ 116006 h 1760147"/>
                <a:gd name="connsiteX202" fmla="*/ 1618310 w 4525283"/>
                <a:gd name="connsiteY202" fmla="*/ 122830 h 1760147"/>
                <a:gd name="connsiteX203" fmla="*/ 1577366 w 4525283"/>
                <a:gd name="connsiteY203" fmla="*/ 143301 h 1760147"/>
                <a:gd name="connsiteX204" fmla="*/ 1359002 w 4525283"/>
                <a:gd name="connsiteY204" fmla="*/ 150125 h 1760147"/>
                <a:gd name="connsiteX205" fmla="*/ 1318059 w 4525283"/>
                <a:gd name="connsiteY205" fmla="*/ 163773 h 1760147"/>
                <a:gd name="connsiteX206" fmla="*/ 1277116 w 4525283"/>
                <a:gd name="connsiteY206" fmla="*/ 184244 h 1760147"/>
                <a:gd name="connsiteX207" fmla="*/ 1256644 w 4525283"/>
                <a:gd name="connsiteY207" fmla="*/ 197892 h 1760147"/>
                <a:gd name="connsiteX208" fmla="*/ 1229348 w 4525283"/>
                <a:gd name="connsiteY208" fmla="*/ 204716 h 1760147"/>
                <a:gd name="connsiteX209" fmla="*/ 1065575 w 4525283"/>
                <a:gd name="connsiteY209" fmla="*/ 218364 h 1760147"/>
                <a:gd name="connsiteX210" fmla="*/ 1017808 w 4525283"/>
                <a:gd name="connsiteY210" fmla="*/ 232012 h 1760147"/>
                <a:gd name="connsiteX211" fmla="*/ 997336 w 4525283"/>
                <a:gd name="connsiteY211" fmla="*/ 245659 h 1760147"/>
                <a:gd name="connsiteX212" fmla="*/ 956393 w 4525283"/>
                <a:gd name="connsiteY212" fmla="*/ 266131 h 1760147"/>
                <a:gd name="connsiteX213" fmla="*/ 840387 w 4525283"/>
                <a:gd name="connsiteY213" fmla="*/ 259307 h 1760147"/>
                <a:gd name="connsiteX214" fmla="*/ 819916 w 4525283"/>
                <a:gd name="connsiteY214" fmla="*/ 252483 h 1760147"/>
                <a:gd name="connsiteX215" fmla="*/ 751677 w 4525283"/>
                <a:gd name="connsiteY215" fmla="*/ 232012 h 1760147"/>
                <a:gd name="connsiteX216" fmla="*/ 710733 w 4525283"/>
                <a:gd name="connsiteY216" fmla="*/ 218364 h 1760147"/>
                <a:gd name="connsiteX217" fmla="*/ 656142 w 4525283"/>
                <a:gd name="connsiteY217" fmla="*/ 197892 h 1760147"/>
                <a:gd name="connsiteX218" fmla="*/ 594727 w 4525283"/>
                <a:gd name="connsiteY218" fmla="*/ 177421 h 1760147"/>
                <a:gd name="connsiteX219" fmla="*/ 574256 w 4525283"/>
                <a:gd name="connsiteY219" fmla="*/ 170597 h 1760147"/>
                <a:gd name="connsiteX220" fmla="*/ 540136 w 4525283"/>
                <a:gd name="connsiteY220" fmla="*/ 163773 h 1760147"/>
                <a:gd name="connsiteX221" fmla="*/ 499193 w 4525283"/>
                <a:gd name="connsiteY221" fmla="*/ 150125 h 1760147"/>
                <a:gd name="connsiteX222" fmla="*/ 478722 w 4525283"/>
                <a:gd name="connsiteY222" fmla="*/ 136477 h 1760147"/>
                <a:gd name="connsiteX223" fmla="*/ 465074 w 4525283"/>
                <a:gd name="connsiteY223" fmla="*/ 116006 h 1760147"/>
                <a:gd name="connsiteX224" fmla="*/ 396835 w 4525283"/>
                <a:gd name="connsiteY224" fmla="*/ 95534 h 1760147"/>
                <a:gd name="connsiteX225" fmla="*/ 376363 w 4525283"/>
                <a:gd name="connsiteY225" fmla="*/ 122830 h 176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4525283" h="1760147">
                  <a:moveTo>
                    <a:pt x="376363" y="122830"/>
                  </a:moveTo>
                  <a:cubicBezTo>
                    <a:pt x="369539" y="109182"/>
                    <a:pt x="384262" y="36343"/>
                    <a:pt x="355892" y="13647"/>
                  </a:cubicBezTo>
                  <a:cubicBezTo>
                    <a:pt x="350275" y="9154"/>
                    <a:pt x="342336" y="8800"/>
                    <a:pt x="335420" y="6824"/>
                  </a:cubicBezTo>
                  <a:cubicBezTo>
                    <a:pt x="326402" y="4248"/>
                    <a:pt x="317223" y="2275"/>
                    <a:pt x="308125" y="0"/>
                  </a:cubicBezTo>
                  <a:cubicBezTo>
                    <a:pt x="296752" y="2275"/>
                    <a:pt x="284379" y="1637"/>
                    <a:pt x="274005" y="6824"/>
                  </a:cubicBezTo>
                  <a:cubicBezTo>
                    <a:pt x="241876" y="22888"/>
                    <a:pt x="258797" y="39874"/>
                    <a:pt x="239886" y="68239"/>
                  </a:cubicBezTo>
                  <a:cubicBezTo>
                    <a:pt x="221689" y="95534"/>
                    <a:pt x="233062" y="84161"/>
                    <a:pt x="205766" y="102358"/>
                  </a:cubicBezTo>
                  <a:cubicBezTo>
                    <a:pt x="192768" y="141353"/>
                    <a:pt x="209666" y="108857"/>
                    <a:pt x="178471" y="129653"/>
                  </a:cubicBezTo>
                  <a:cubicBezTo>
                    <a:pt x="144934" y="152011"/>
                    <a:pt x="169527" y="145421"/>
                    <a:pt x="144351" y="170597"/>
                  </a:cubicBezTo>
                  <a:cubicBezTo>
                    <a:pt x="121632" y="193316"/>
                    <a:pt x="128382" y="177193"/>
                    <a:pt x="103408" y="191068"/>
                  </a:cubicBezTo>
                  <a:cubicBezTo>
                    <a:pt x="89070" y="199034"/>
                    <a:pt x="62465" y="218364"/>
                    <a:pt x="62465" y="218364"/>
                  </a:cubicBezTo>
                  <a:cubicBezTo>
                    <a:pt x="55708" y="238636"/>
                    <a:pt x="51390" y="263558"/>
                    <a:pt x="35169" y="279779"/>
                  </a:cubicBezTo>
                  <a:cubicBezTo>
                    <a:pt x="29370" y="285578"/>
                    <a:pt x="21522" y="288878"/>
                    <a:pt x="14698" y="293427"/>
                  </a:cubicBezTo>
                  <a:cubicBezTo>
                    <a:pt x="11198" y="303926"/>
                    <a:pt x="0" y="323871"/>
                    <a:pt x="14698" y="334370"/>
                  </a:cubicBezTo>
                  <a:lnTo>
                    <a:pt x="76113" y="354842"/>
                  </a:lnTo>
                  <a:lnTo>
                    <a:pt x="96584" y="361665"/>
                  </a:lnTo>
                  <a:cubicBezTo>
                    <a:pt x="103408" y="366214"/>
                    <a:pt x="109720" y="371645"/>
                    <a:pt x="117056" y="375313"/>
                  </a:cubicBezTo>
                  <a:cubicBezTo>
                    <a:pt x="123489" y="378530"/>
                    <a:pt x="130588" y="380244"/>
                    <a:pt x="137527" y="382137"/>
                  </a:cubicBezTo>
                  <a:cubicBezTo>
                    <a:pt x="155623" y="387072"/>
                    <a:pt x="173726" y="392106"/>
                    <a:pt x="192119" y="395785"/>
                  </a:cubicBezTo>
                  <a:cubicBezTo>
                    <a:pt x="203492" y="398060"/>
                    <a:pt x="215048" y="399557"/>
                    <a:pt x="226238" y="402609"/>
                  </a:cubicBezTo>
                  <a:cubicBezTo>
                    <a:pt x="226251" y="402612"/>
                    <a:pt x="277411" y="419666"/>
                    <a:pt x="287653" y="423080"/>
                  </a:cubicBezTo>
                  <a:lnTo>
                    <a:pt x="308125" y="429904"/>
                  </a:lnTo>
                  <a:cubicBezTo>
                    <a:pt x="368323" y="470038"/>
                    <a:pt x="272126" y="408497"/>
                    <a:pt x="369539" y="457200"/>
                  </a:cubicBezTo>
                  <a:cubicBezTo>
                    <a:pt x="378638" y="461749"/>
                    <a:pt x="388003" y="465800"/>
                    <a:pt x="396835" y="470847"/>
                  </a:cubicBezTo>
                  <a:cubicBezTo>
                    <a:pt x="403956" y="474916"/>
                    <a:pt x="409812" y="481164"/>
                    <a:pt x="417307" y="484495"/>
                  </a:cubicBezTo>
                  <a:cubicBezTo>
                    <a:pt x="430453" y="490338"/>
                    <a:pt x="446280" y="490163"/>
                    <a:pt x="458250" y="498143"/>
                  </a:cubicBezTo>
                  <a:cubicBezTo>
                    <a:pt x="549130" y="558730"/>
                    <a:pt x="414441" y="471531"/>
                    <a:pt x="499193" y="518615"/>
                  </a:cubicBezTo>
                  <a:cubicBezTo>
                    <a:pt x="540390" y="541502"/>
                    <a:pt x="530557" y="544808"/>
                    <a:pt x="567432" y="559558"/>
                  </a:cubicBezTo>
                  <a:cubicBezTo>
                    <a:pt x="580789" y="564901"/>
                    <a:pt x="596405" y="565227"/>
                    <a:pt x="608375" y="573206"/>
                  </a:cubicBezTo>
                  <a:cubicBezTo>
                    <a:pt x="642075" y="595671"/>
                    <a:pt x="615745" y="581872"/>
                    <a:pt x="662966" y="593677"/>
                  </a:cubicBezTo>
                  <a:cubicBezTo>
                    <a:pt x="669944" y="595422"/>
                    <a:pt x="676284" y="599748"/>
                    <a:pt x="683438" y="600501"/>
                  </a:cubicBezTo>
                  <a:cubicBezTo>
                    <a:pt x="719703" y="604318"/>
                    <a:pt x="756226" y="605050"/>
                    <a:pt x="792620" y="607325"/>
                  </a:cubicBezTo>
                  <a:cubicBezTo>
                    <a:pt x="876781" y="605050"/>
                    <a:pt x="961012" y="604603"/>
                    <a:pt x="1045104" y="600501"/>
                  </a:cubicBezTo>
                  <a:cubicBezTo>
                    <a:pt x="1054471" y="600044"/>
                    <a:pt x="1063416" y="596372"/>
                    <a:pt x="1072399" y="593677"/>
                  </a:cubicBezTo>
                  <a:cubicBezTo>
                    <a:pt x="1086178" y="589543"/>
                    <a:pt x="1099694" y="584579"/>
                    <a:pt x="1113342" y="580030"/>
                  </a:cubicBezTo>
                  <a:cubicBezTo>
                    <a:pt x="1120166" y="577755"/>
                    <a:pt x="1126836" y="574951"/>
                    <a:pt x="1133814" y="573206"/>
                  </a:cubicBezTo>
                  <a:cubicBezTo>
                    <a:pt x="1142913" y="570931"/>
                    <a:pt x="1151745" y="566888"/>
                    <a:pt x="1161110" y="566382"/>
                  </a:cubicBezTo>
                  <a:cubicBezTo>
                    <a:pt x="1236098" y="562329"/>
                    <a:pt x="1311235" y="561833"/>
                    <a:pt x="1386298" y="559558"/>
                  </a:cubicBezTo>
                  <a:lnTo>
                    <a:pt x="1686548" y="566382"/>
                  </a:lnTo>
                  <a:cubicBezTo>
                    <a:pt x="1693735" y="566688"/>
                    <a:pt x="1700080" y="571313"/>
                    <a:pt x="1707020" y="573206"/>
                  </a:cubicBezTo>
                  <a:cubicBezTo>
                    <a:pt x="1716591" y="575816"/>
                    <a:pt x="1763757" y="585823"/>
                    <a:pt x="1782083" y="593677"/>
                  </a:cubicBezTo>
                  <a:cubicBezTo>
                    <a:pt x="1865827" y="629568"/>
                    <a:pt x="1761317" y="586706"/>
                    <a:pt x="1829850" y="620973"/>
                  </a:cubicBezTo>
                  <a:cubicBezTo>
                    <a:pt x="1841315" y="626706"/>
                    <a:pt x="1866687" y="631342"/>
                    <a:pt x="1877617" y="634621"/>
                  </a:cubicBezTo>
                  <a:cubicBezTo>
                    <a:pt x="1891396" y="638755"/>
                    <a:pt x="1904370" y="645903"/>
                    <a:pt x="1918560" y="648268"/>
                  </a:cubicBezTo>
                  <a:cubicBezTo>
                    <a:pt x="1932208" y="650543"/>
                    <a:pt x="1945789" y="653263"/>
                    <a:pt x="1959504" y="655092"/>
                  </a:cubicBezTo>
                  <a:cubicBezTo>
                    <a:pt x="1979921" y="657814"/>
                    <a:pt x="2000480" y="659361"/>
                    <a:pt x="2020919" y="661916"/>
                  </a:cubicBezTo>
                  <a:cubicBezTo>
                    <a:pt x="2036879" y="663911"/>
                    <a:pt x="2052764" y="666465"/>
                    <a:pt x="2068686" y="668740"/>
                  </a:cubicBezTo>
                  <a:cubicBezTo>
                    <a:pt x="2114797" y="684111"/>
                    <a:pt x="2069435" y="670660"/>
                    <a:pt x="2157396" y="682388"/>
                  </a:cubicBezTo>
                  <a:cubicBezTo>
                    <a:pt x="2168893" y="683921"/>
                    <a:pt x="2180143" y="686937"/>
                    <a:pt x="2191516" y="689212"/>
                  </a:cubicBezTo>
                  <a:cubicBezTo>
                    <a:pt x="2198340" y="693761"/>
                    <a:pt x="2204449" y="699629"/>
                    <a:pt x="2211987" y="702859"/>
                  </a:cubicBezTo>
                  <a:cubicBezTo>
                    <a:pt x="2242593" y="715975"/>
                    <a:pt x="2233199" y="703229"/>
                    <a:pt x="2259754" y="716507"/>
                  </a:cubicBezTo>
                  <a:cubicBezTo>
                    <a:pt x="2267090" y="720175"/>
                    <a:pt x="2272890" y="726487"/>
                    <a:pt x="2280226" y="730155"/>
                  </a:cubicBezTo>
                  <a:cubicBezTo>
                    <a:pt x="2286660" y="733372"/>
                    <a:pt x="2294086" y="734145"/>
                    <a:pt x="2300698" y="736979"/>
                  </a:cubicBezTo>
                  <a:cubicBezTo>
                    <a:pt x="2315373" y="743269"/>
                    <a:pt x="2331816" y="754889"/>
                    <a:pt x="2348465" y="757450"/>
                  </a:cubicBezTo>
                  <a:cubicBezTo>
                    <a:pt x="2383138" y="762784"/>
                    <a:pt x="2485146" y="769163"/>
                    <a:pt x="2512238" y="771098"/>
                  </a:cubicBezTo>
                  <a:cubicBezTo>
                    <a:pt x="2534984" y="775647"/>
                    <a:pt x="2557513" y="781465"/>
                    <a:pt x="2580477" y="784746"/>
                  </a:cubicBezTo>
                  <a:cubicBezTo>
                    <a:pt x="2590578" y="786189"/>
                    <a:pt x="2656563" y="795238"/>
                    <a:pt x="2669187" y="798394"/>
                  </a:cubicBezTo>
                  <a:cubicBezTo>
                    <a:pt x="2683143" y="801883"/>
                    <a:pt x="2696482" y="807493"/>
                    <a:pt x="2710130" y="812042"/>
                  </a:cubicBezTo>
                  <a:lnTo>
                    <a:pt x="2751074" y="825689"/>
                  </a:lnTo>
                  <a:cubicBezTo>
                    <a:pt x="2757898" y="827964"/>
                    <a:pt x="2765560" y="828523"/>
                    <a:pt x="2771545" y="832513"/>
                  </a:cubicBezTo>
                  <a:lnTo>
                    <a:pt x="2812489" y="859809"/>
                  </a:lnTo>
                  <a:cubicBezTo>
                    <a:pt x="2819313" y="864358"/>
                    <a:pt x="2827161" y="867657"/>
                    <a:pt x="2832960" y="873456"/>
                  </a:cubicBezTo>
                  <a:lnTo>
                    <a:pt x="2853432" y="893928"/>
                  </a:lnTo>
                  <a:cubicBezTo>
                    <a:pt x="2861089" y="916898"/>
                    <a:pt x="2860411" y="918081"/>
                    <a:pt x="2873904" y="941695"/>
                  </a:cubicBezTo>
                  <a:cubicBezTo>
                    <a:pt x="2877973" y="948816"/>
                    <a:pt x="2884220" y="954673"/>
                    <a:pt x="2887551" y="962167"/>
                  </a:cubicBezTo>
                  <a:cubicBezTo>
                    <a:pt x="2893394" y="975313"/>
                    <a:pt x="2896650" y="989462"/>
                    <a:pt x="2901199" y="1003110"/>
                  </a:cubicBezTo>
                  <a:cubicBezTo>
                    <a:pt x="2905695" y="1016597"/>
                    <a:pt x="2909644" y="1034432"/>
                    <a:pt x="2921671" y="1044053"/>
                  </a:cubicBezTo>
                  <a:cubicBezTo>
                    <a:pt x="2927288" y="1048546"/>
                    <a:pt x="2935318" y="1048602"/>
                    <a:pt x="2942142" y="1050877"/>
                  </a:cubicBezTo>
                  <a:cubicBezTo>
                    <a:pt x="2948966" y="1057701"/>
                    <a:pt x="2956436" y="1063935"/>
                    <a:pt x="2962614" y="1071349"/>
                  </a:cubicBezTo>
                  <a:cubicBezTo>
                    <a:pt x="2987012" y="1100627"/>
                    <a:pt x="2964112" y="1085108"/>
                    <a:pt x="2996733" y="1112292"/>
                  </a:cubicBezTo>
                  <a:cubicBezTo>
                    <a:pt x="3003034" y="1117542"/>
                    <a:pt x="3010904" y="1120690"/>
                    <a:pt x="3017205" y="1125940"/>
                  </a:cubicBezTo>
                  <a:cubicBezTo>
                    <a:pt x="3081345" y="1179390"/>
                    <a:pt x="2975141" y="1104721"/>
                    <a:pt x="3078620" y="1173707"/>
                  </a:cubicBezTo>
                  <a:cubicBezTo>
                    <a:pt x="3085444" y="1178256"/>
                    <a:pt x="3091135" y="1185366"/>
                    <a:pt x="3099092" y="1187355"/>
                  </a:cubicBezTo>
                  <a:cubicBezTo>
                    <a:pt x="3167634" y="1204491"/>
                    <a:pt x="3135892" y="1195073"/>
                    <a:pt x="3194626" y="1214650"/>
                  </a:cubicBezTo>
                  <a:lnTo>
                    <a:pt x="3215098" y="1221474"/>
                  </a:lnTo>
                  <a:cubicBezTo>
                    <a:pt x="3253903" y="1260281"/>
                    <a:pt x="3216539" y="1229019"/>
                    <a:pt x="3256041" y="1248770"/>
                  </a:cubicBezTo>
                  <a:cubicBezTo>
                    <a:pt x="3263377" y="1252438"/>
                    <a:pt x="3269018" y="1259087"/>
                    <a:pt x="3276513" y="1262418"/>
                  </a:cubicBezTo>
                  <a:cubicBezTo>
                    <a:pt x="3289659" y="1268261"/>
                    <a:pt x="3317456" y="1276065"/>
                    <a:pt x="3317456" y="1276065"/>
                  </a:cubicBezTo>
                  <a:cubicBezTo>
                    <a:pt x="3348620" y="1296842"/>
                    <a:pt x="3326666" y="1285521"/>
                    <a:pt x="3365223" y="1296537"/>
                  </a:cubicBezTo>
                  <a:cubicBezTo>
                    <a:pt x="3372139" y="1298513"/>
                    <a:pt x="3378779" y="1301385"/>
                    <a:pt x="3385695" y="1303361"/>
                  </a:cubicBezTo>
                  <a:cubicBezTo>
                    <a:pt x="3398529" y="1307028"/>
                    <a:pt x="3435595" y="1315730"/>
                    <a:pt x="3447110" y="1317009"/>
                  </a:cubicBezTo>
                  <a:cubicBezTo>
                    <a:pt x="3476586" y="1320284"/>
                    <a:pt x="3506250" y="1321558"/>
                    <a:pt x="3535820" y="1323833"/>
                  </a:cubicBezTo>
                  <a:cubicBezTo>
                    <a:pt x="3554017" y="1328382"/>
                    <a:pt x="3577148" y="1324217"/>
                    <a:pt x="3590411" y="1337480"/>
                  </a:cubicBezTo>
                  <a:cubicBezTo>
                    <a:pt x="3597235" y="1344304"/>
                    <a:pt x="3603030" y="1352343"/>
                    <a:pt x="3610883" y="1357952"/>
                  </a:cubicBezTo>
                  <a:cubicBezTo>
                    <a:pt x="3619160" y="1363865"/>
                    <a:pt x="3629346" y="1366553"/>
                    <a:pt x="3638178" y="1371600"/>
                  </a:cubicBezTo>
                  <a:cubicBezTo>
                    <a:pt x="3675214" y="1392763"/>
                    <a:pt x="3641591" y="1379561"/>
                    <a:pt x="3679122" y="1392071"/>
                  </a:cubicBezTo>
                  <a:cubicBezTo>
                    <a:pt x="3692770" y="1401170"/>
                    <a:pt x="3710224" y="1406245"/>
                    <a:pt x="3720065" y="1419367"/>
                  </a:cubicBezTo>
                  <a:cubicBezTo>
                    <a:pt x="3726889" y="1428465"/>
                    <a:pt x="3731073" y="1440354"/>
                    <a:pt x="3740536" y="1446662"/>
                  </a:cubicBezTo>
                  <a:cubicBezTo>
                    <a:pt x="3752506" y="1454642"/>
                    <a:pt x="3781480" y="1460310"/>
                    <a:pt x="3781480" y="1460310"/>
                  </a:cubicBezTo>
                  <a:cubicBezTo>
                    <a:pt x="3788304" y="1464859"/>
                    <a:pt x="3794413" y="1470727"/>
                    <a:pt x="3801951" y="1473958"/>
                  </a:cubicBezTo>
                  <a:cubicBezTo>
                    <a:pt x="3810571" y="1477653"/>
                    <a:pt x="3820264" y="1478087"/>
                    <a:pt x="3829247" y="1480782"/>
                  </a:cubicBezTo>
                  <a:cubicBezTo>
                    <a:pt x="3843026" y="1484916"/>
                    <a:pt x="3856083" y="1491609"/>
                    <a:pt x="3870190" y="1494430"/>
                  </a:cubicBezTo>
                  <a:cubicBezTo>
                    <a:pt x="3911363" y="1502663"/>
                    <a:pt x="3893307" y="1497585"/>
                    <a:pt x="3924781" y="1508077"/>
                  </a:cubicBezTo>
                  <a:cubicBezTo>
                    <a:pt x="3946764" y="1530060"/>
                    <a:pt x="3942611" y="1530222"/>
                    <a:pt x="3972548" y="1542197"/>
                  </a:cubicBezTo>
                  <a:cubicBezTo>
                    <a:pt x="3985905" y="1547540"/>
                    <a:pt x="4013492" y="1555844"/>
                    <a:pt x="4013492" y="1555844"/>
                  </a:cubicBezTo>
                  <a:cubicBezTo>
                    <a:pt x="4027140" y="1564943"/>
                    <a:pt x="4038522" y="1579162"/>
                    <a:pt x="4054435" y="1583140"/>
                  </a:cubicBezTo>
                  <a:cubicBezTo>
                    <a:pt x="4120278" y="1599601"/>
                    <a:pt x="4090633" y="1593109"/>
                    <a:pt x="4143145" y="1603612"/>
                  </a:cubicBezTo>
                  <a:cubicBezTo>
                    <a:pt x="4149969" y="1608161"/>
                    <a:pt x="4156123" y="1613928"/>
                    <a:pt x="4163617" y="1617259"/>
                  </a:cubicBezTo>
                  <a:cubicBezTo>
                    <a:pt x="4176763" y="1623102"/>
                    <a:pt x="4204560" y="1630907"/>
                    <a:pt x="4204560" y="1630907"/>
                  </a:cubicBezTo>
                  <a:cubicBezTo>
                    <a:pt x="4209109" y="1637731"/>
                    <a:pt x="4211804" y="1646256"/>
                    <a:pt x="4218208" y="1651379"/>
                  </a:cubicBezTo>
                  <a:cubicBezTo>
                    <a:pt x="4223825" y="1655873"/>
                    <a:pt x="4232246" y="1654986"/>
                    <a:pt x="4238680" y="1658203"/>
                  </a:cubicBezTo>
                  <a:cubicBezTo>
                    <a:pt x="4246015" y="1661871"/>
                    <a:pt x="4251657" y="1668519"/>
                    <a:pt x="4259151" y="1671850"/>
                  </a:cubicBezTo>
                  <a:cubicBezTo>
                    <a:pt x="4272297" y="1677693"/>
                    <a:pt x="4287228" y="1679064"/>
                    <a:pt x="4300095" y="1685498"/>
                  </a:cubicBezTo>
                  <a:cubicBezTo>
                    <a:pt x="4328332" y="1699617"/>
                    <a:pt x="4334605" y="1704362"/>
                    <a:pt x="4368333" y="1712794"/>
                  </a:cubicBezTo>
                  <a:cubicBezTo>
                    <a:pt x="4377432" y="1715069"/>
                    <a:pt x="4386646" y="1716923"/>
                    <a:pt x="4395629" y="1719618"/>
                  </a:cubicBezTo>
                  <a:cubicBezTo>
                    <a:pt x="4409408" y="1723752"/>
                    <a:pt x="4436572" y="1733265"/>
                    <a:pt x="4436572" y="1733265"/>
                  </a:cubicBezTo>
                  <a:cubicBezTo>
                    <a:pt x="4443396" y="1737814"/>
                    <a:pt x="4449708" y="1743245"/>
                    <a:pt x="4457044" y="1746913"/>
                  </a:cubicBezTo>
                  <a:cubicBezTo>
                    <a:pt x="4483511" y="1760147"/>
                    <a:pt x="4491108" y="1751795"/>
                    <a:pt x="4525283" y="1746913"/>
                  </a:cubicBezTo>
                  <a:cubicBezTo>
                    <a:pt x="4523008" y="1733265"/>
                    <a:pt x="4522834" y="1719096"/>
                    <a:pt x="4518459" y="1705970"/>
                  </a:cubicBezTo>
                  <a:cubicBezTo>
                    <a:pt x="4512624" y="1688464"/>
                    <a:pt x="4491790" y="1673184"/>
                    <a:pt x="4477516" y="1665027"/>
                  </a:cubicBezTo>
                  <a:cubicBezTo>
                    <a:pt x="4471271" y="1661458"/>
                    <a:pt x="4463478" y="1661420"/>
                    <a:pt x="4457044" y="1658203"/>
                  </a:cubicBezTo>
                  <a:cubicBezTo>
                    <a:pt x="4449708" y="1654535"/>
                    <a:pt x="4444251" y="1647435"/>
                    <a:pt x="4436572" y="1644555"/>
                  </a:cubicBezTo>
                  <a:cubicBezTo>
                    <a:pt x="4425712" y="1640483"/>
                    <a:pt x="4413775" y="1640247"/>
                    <a:pt x="4402453" y="1637731"/>
                  </a:cubicBezTo>
                  <a:cubicBezTo>
                    <a:pt x="4376745" y="1632018"/>
                    <a:pt x="4377485" y="1631683"/>
                    <a:pt x="4354686" y="1624083"/>
                  </a:cubicBezTo>
                  <a:cubicBezTo>
                    <a:pt x="4347862" y="1617259"/>
                    <a:pt x="4341832" y="1609537"/>
                    <a:pt x="4334214" y="1603612"/>
                  </a:cubicBezTo>
                  <a:cubicBezTo>
                    <a:pt x="4321267" y="1593542"/>
                    <a:pt x="4293271" y="1576316"/>
                    <a:pt x="4293271" y="1576316"/>
                  </a:cubicBezTo>
                  <a:cubicBezTo>
                    <a:pt x="4290996" y="1569492"/>
                    <a:pt x="4289664" y="1562278"/>
                    <a:pt x="4286447" y="1555844"/>
                  </a:cubicBezTo>
                  <a:cubicBezTo>
                    <a:pt x="4278779" y="1540509"/>
                    <a:pt x="4265262" y="1525680"/>
                    <a:pt x="4252327" y="1514901"/>
                  </a:cubicBezTo>
                  <a:cubicBezTo>
                    <a:pt x="4246027" y="1509651"/>
                    <a:pt x="4240019" y="1502043"/>
                    <a:pt x="4231856" y="1501253"/>
                  </a:cubicBezTo>
                  <a:cubicBezTo>
                    <a:pt x="4168422" y="1495114"/>
                    <a:pt x="4104477" y="1496704"/>
                    <a:pt x="4040787" y="1494430"/>
                  </a:cubicBezTo>
                  <a:cubicBezTo>
                    <a:pt x="4033963" y="1489881"/>
                    <a:pt x="4025716" y="1486954"/>
                    <a:pt x="4020316" y="1480782"/>
                  </a:cubicBezTo>
                  <a:cubicBezTo>
                    <a:pt x="4009515" y="1468438"/>
                    <a:pt x="4008581" y="1445026"/>
                    <a:pt x="3993020" y="1439839"/>
                  </a:cubicBezTo>
                  <a:lnTo>
                    <a:pt x="3952077" y="1426191"/>
                  </a:lnTo>
                  <a:cubicBezTo>
                    <a:pt x="3945253" y="1423916"/>
                    <a:pt x="3937590" y="1423357"/>
                    <a:pt x="3931605" y="1419367"/>
                  </a:cubicBezTo>
                  <a:lnTo>
                    <a:pt x="3890662" y="1392071"/>
                  </a:lnTo>
                  <a:cubicBezTo>
                    <a:pt x="3881563" y="1378423"/>
                    <a:pt x="3868553" y="1366689"/>
                    <a:pt x="3863366" y="1351128"/>
                  </a:cubicBezTo>
                  <a:cubicBezTo>
                    <a:pt x="3861091" y="1344304"/>
                    <a:pt x="3860532" y="1336641"/>
                    <a:pt x="3856542" y="1330656"/>
                  </a:cubicBezTo>
                  <a:cubicBezTo>
                    <a:pt x="3846034" y="1314894"/>
                    <a:pt x="3830704" y="1306607"/>
                    <a:pt x="3815599" y="1296537"/>
                  </a:cubicBezTo>
                  <a:cubicBezTo>
                    <a:pt x="3790577" y="1259004"/>
                    <a:pt x="3815599" y="1290851"/>
                    <a:pt x="3781480" y="1262418"/>
                  </a:cubicBezTo>
                  <a:cubicBezTo>
                    <a:pt x="3763113" y="1247113"/>
                    <a:pt x="3762320" y="1237980"/>
                    <a:pt x="3740536" y="1228298"/>
                  </a:cubicBezTo>
                  <a:cubicBezTo>
                    <a:pt x="3740516" y="1228289"/>
                    <a:pt x="3689369" y="1211242"/>
                    <a:pt x="3679122" y="1207827"/>
                  </a:cubicBezTo>
                  <a:cubicBezTo>
                    <a:pt x="3672298" y="1205552"/>
                    <a:pt x="3664635" y="1204993"/>
                    <a:pt x="3658650" y="1201003"/>
                  </a:cubicBezTo>
                  <a:cubicBezTo>
                    <a:pt x="3626208" y="1179375"/>
                    <a:pt x="3645958" y="1189948"/>
                    <a:pt x="3597235" y="1173707"/>
                  </a:cubicBezTo>
                  <a:cubicBezTo>
                    <a:pt x="3597234" y="1173707"/>
                    <a:pt x="3556293" y="1160060"/>
                    <a:pt x="3556292" y="1160059"/>
                  </a:cubicBezTo>
                  <a:cubicBezTo>
                    <a:pt x="3549468" y="1155510"/>
                    <a:pt x="3543155" y="1150080"/>
                    <a:pt x="3535820" y="1146412"/>
                  </a:cubicBezTo>
                  <a:cubicBezTo>
                    <a:pt x="3529386" y="1143195"/>
                    <a:pt x="3522264" y="1141564"/>
                    <a:pt x="3515348" y="1139588"/>
                  </a:cubicBezTo>
                  <a:cubicBezTo>
                    <a:pt x="3480280" y="1129568"/>
                    <a:pt x="3477770" y="1131479"/>
                    <a:pt x="3433462" y="1125940"/>
                  </a:cubicBezTo>
                  <a:cubicBezTo>
                    <a:pt x="3367691" y="1135336"/>
                    <a:pt x="3368050" y="1138647"/>
                    <a:pt x="3283336" y="1125940"/>
                  </a:cubicBezTo>
                  <a:cubicBezTo>
                    <a:pt x="3271222" y="1124123"/>
                    <a:pt x="3260686" y="1116593"/>
                    <a:pt x="3249217" y="1112292"/>
                  </a:cubicBezTo>
                  <a:cubicBezTo>
                    <a:pt x="3242482" y="1109766"/>
                    <a:pt x="3235569" y="1107743"/>
                    <a:pt x="3228745" y="1105468"/>
                  </a:cubicBezTo>
                  <a:cubicBezTo>
                    <a:pt x="3195807" y="1056061"/>
                    <a:pt x="3216121" y="1071860"/>
                    <a:pt x="3174154" y="1050877"/>
                  </a:cubicBezTo>
                  <a:cubicBezTo>
                    <a:pt x="3162143" y="1014845"/>
                    <a:pt x="3173315" y="1034396"/>
                    <a:pt x="3126387" y="1003110"/>
                  </a:cubicBezTo>
                  <a:lnTo>
                    <a:pt x="3105916" y="989462"/>
                  </a:lnTo>
                  <a:lnTo>
                    <a:pt x="3092268" y="948519"/>
                  </a:lnTo>
                  <a:cubicBezTo>
                    <a:pt x="3089993" y="941695"/>
                    <a:pt x="3092268" y="930321"/>
                    <a:pt x="3085444" y="928047"/>
                  </a:cubicBezTo>
                  <a:lnTo>
                    <a:pt x="3064972" y="921224"/>
                  </a:lnTo>
                  <a:cubicBezTo>
                    <a:pt x="3028713" y="897050"/>
                    <a:pt x="3055693" y="905528"/>
                    <a:pt x="3037677" y="928047"/>
                  </a:cubicBezTo>
                  <a:cubicBezTo>
                    <a:pt x="3032554" y="934451"/>
                    <a:pt x="3024029" y="937146"/>
                    <a:pt x="3017205" y="941695"/>
                  </a:cubicBezTo>
                  <a:cubicBezTo>
                    <a:pt x="2992796" y="936813"/>
                    <a:pt x="2980184" y="938794"/>
                    <a:pt x="2962614" y="921224"/>
                  </a:cubicBezTo>
                  <a:cubicBezTo>
                    <a:pt x="2956815" y="915425"/>
                    <a:pt x="2954415" y="906882"/>
                    <a:pt x="2948966" y="900752"/>
                  </a:cubicBezTo>
                  <a:cubicBezTo>
                    <a:pt x="2936143" y="886326"/>
                    <a:pt x="2908023" y="859809"/>
                    <a:pt x="2908023" y="859809"/>
                  </a:cubicBezTo>
                  <a:cubicBezTo>
                    <a:pt x="2910298" y="852985"/>
                    <a:pt x="2912013" y="845949"/>
                    <a:pt x="2914847" y="839337"/>
                  </a:cubicBezTo>
                  <a:cubicBezTo>
                    <a:pt x="2920734" y="825601"/>
                    <a:pt x="2932067" y="803660"/>
                    <a:pt x="2942142" y="791570"/>
                  </a:cubicBezTo>
                  <a:cubicBezTo>
                    <a:pt x="2948320" y="784156"/>
                    <a:pt x="2955200" y="777276"/>
                    <a:pt x="2962614" y="771098"/>
                  </a:cubicBezTo>
                  <a:cubicBezTo>
                    <a:pt x="2968915" y="765848"/>
                    <a:pt x="2975750" y="761118"/>
                    <a:pt x="2983086" y="757450"/>
                  </a:cubicBezTo>
                  <a:cubicBezTo>
                    <a:pt x="2989519" y="754233"/>
                    <a:pt x="2996733" y="752901"/>
                    <a:pt x="3003557" y="750627"/>
                  </a:cubicBezTo>
                  <a:cubicBezTo>
                    <a:pt x="3010381" y="746078"/>
                    <a:pt x="3017899" y="742428"/>
                    <a:pt x="3024029" y="736979"/>
                  </a:cubicBezTo>
                  <a:cubicBezTo>
                    <a:pt x="3038455" y="724156"/>
                    <a:pt x="3048913" y="706742"/>
                    <a:pt x="3064972" y="696036"/>
                  </a:cubicBezTo>
                  <a:lnTo>
                    <a:pt x="3105916" y="668740"/>
                  </a:lnTo>
                  <a:cubicBezTo>
                    <a:pt x="3108190" y="661916"/>
                    <a:pt x="3112739" y="655461"/>
                    <a:pt x="3112739" y="648268"/>
                  </a:cubicBezTo>
                  <a:cubicBezTo>
                    <a:pt x="3112739" y="634432"/>
                    <a:pt x="3111237" y="620097"/>
                    <a:pt x="3105916" y="607325"/>
                  </a:cubicBezTo>
                  <a:cubicBezTo>
                    <a:pt x="3099607" y="592184"/>
                    <a:pt x="3085955" y="581053"/>
                    <a:pt x="3078620" y="566382"/>
                  </a:cubicBezTo>
                  <a:cubicBezTo>
                    <a:pt x="3074071" y="557283"/>
                    <a:pt x="3068750" y="548531"/>
                    <a:pt x="3064972" y="539086"/>
                  </a:cubicBezTo>
                  <a:cubicBezTo>
                    <a:pt x="3059629" y="525729"/>
                    <a:pt x="3055874" y="511791"/>
                    <a:pt x="3051325" y="498143"/>
                  </a:cubicBezTo>
                  <a:cubicBezTo>
                    <a:pt x="3049050" y="491319"/>
                    <a:pt x="3048491" y="483656"/>
                    <a:pt x="3044501" y="477671"/>
                  </a:cubicBezTo>
                  <a:lnTo>
                    <a:pt x="3030853" y="457200"/>
                  </a:lnTo>
                  <a:cubicBezTo>
                    <a:pt x="3028578" y="450376"/>
                    <a:pt x="3024029" y="443921"/>
                    <a:pt x="3024029" y="436728"/>
                  </a:cubicBezTo>
                  <a:cubicBezTo>
                    <a:pt x="3024029" y="418389"/>
                    <a:pt x="3021613" y="397977"/>
                    <a:pt x="3030853" y="382137"/>
                  </a:cubicBezTo>
                  <a:cubicBezTo>
                    <a:pt x="3037634" y="370512"/>
                    <a:pt x="3083562" y="348959"/>
                    <a:pt x="3099092" y="341194"/>
                  </a:cubicBezTo>
                  <a:lnTo>
                    <a:pt x="3119563" y="279779"/>
                  </a:lnTo>
                  <a:lnTo>
                    <a:pt x="3126387" y="259307"/>
                  </a:lnTo>
                  <a:cubicBezTo>
                    <a:pt x="3101709" y="251081"/>
                    <a:pt x="3095854" y="245581"/>
                    <a:pt x="3064972" y="259307"/>
                  </a:cubicBezTo>
                  <a:cubicBezTo>
                    <a:pt x="3056153" y="263226"/>
                    <a:pt x="3051915" y="273601"/>
                    <a:pt x="3044501" y="279779"/>
                  </a:cubicBezTo>
                  <a:cubicBezTo>
                    <a:pt x="3038201" y="285030"/>
                    <a:pt x="3030853" y="288878"/>
                    <a:pt x="3024029" y="293427"/>
                  </a:cubicBezTo>
                  <a:cubicBezTo>
                    <a:pt x="3008107" y="291152"/>
                    <a:pt x="2988958" y="296478"/>
                    <a:pt x="2976262" y="286603"/>
                  </a:cubicBezTo>
                  <a:cubicBezTo>
                    <a:pt x="2964906" y="277771"/>
                    <a:pt x="2970594" y="257629"/>
                    <a:pt x="2962614" y="245659"/>
                  </a:cubicBezTo>
                  <a:cubicBezTo>
                    <a:pt x="2944417" y="218364"/>
                    <a:pt x="2955790" y="229737"/>
                    <a:pt x="2928495" y="211540"/>
                  </a:cubicBezTo>
                  <a:cubicBezTo>
                    <a:pt x="2923946" y="204716"/>
                    <a:pt x="2921802" y="195415"/>
                    <a:pt x="2914847" y="191068"/>
                  </a:cubicBezTo>
                  <a:cubicBezTo>
                    <a:pt x="2895187" y="178781"/>
                    <a:pt x="2854999" y="174270"/>
                    <a:pt x="2832960" y="170597"/>
                  </a:cubicBezTo>
                  <a:cubicBezTo>
                    <a:pt x="2817038" y="175146"/>
                    <a:pt x="2801328" y="180521"/>
                    <a:pt x="2785193" y="184244"/>
                  </a:cubicBezTo>
                  <a:cubicBezTo>
                    <a:pt x="2771711" y="187355"/>
                    <a:pt x="2757673" y="187712"/>
                    <a:pt x="2744250" y="191068"/>
                  </a:cubicBezTo>
                  <a:cubicBezTo>
                    <a:pt x="2730294" y="194557"/>
                    <a:pt x="2716955" y="200167"/>
                    <a:pt x="2703307" y="204716"/>
                  </a:cubicBezTo>
                  <a:lnTo>
                    <a:pt x="2682835" y="211540"/>
                  </a:lnTo>
                  <a:cubicBezTo>
                    <a:pt x="2676011" y="213815"/>
                    <a:pt x="2669341" y="216619"/>
                    <a:pt x="2662363" y="218364"/>
                  </a:cubicBezTo>
                  <a:lnTo>
                    <a:pt x="2635068" y="225188"/>
                  </a:lnTo>
                  <a:cubicBezTo>
                    <a:pt x="2616871" y="222913"/>
                    <a:pt x="2598409" y="222207"/>
                    <a:pt x="2580477" y="218364"/>
                  </a:cubicBezTo>
                  <a:cubicBezTo>
                    <a:pt x="2580469" y="218362"/>
                    <a:pt x="2529302" y="201305"/>
                    <a:pt x="2519062" y="197892"/>
                  </a:cubicBezTo>
                  <a:cubicBezTo>
                    <a:pt x="2512238" y="195617"/>
                    <a:pt x="2505568" y="192813"/>
                    <a:pt x="2498590" y="191068"/>
                  </a:cubicBezTo>
                  <a:cubicBezTo>
                    <a:pt x="2464317" y="182499"/>
                    <a:pt x="2480192" y="187209"/>
                    <a:pt x="2450823" y="177421"/>
                  </a:cubicBezTo>
                  <a:cubicBezTo>
                    <a:pt x="2443999" y="172872"/>
                    <a:pt x="2437687" y="167441"/>
                    <a:pt x="2430351" y="163773"/>
                  </a:cubicBezTo>
                  <a:cubicBezTo>
                    <a:pt x="2387378" y="142286"/>
                    <a:pt x="2305420" y="162447"/>
                    <a:pt x="2280226" y="163773"/>
                  </a:cubicBezTo>
                  <a:lnTo>
                    <a:pt x="2218811" y="184244"/>
                  </a:lnTo>
                  <a:lnTo>
                    <a:pt x="2198339" y="191068"/>
                  </a:lnTo>
                  <a:cubicBezTo>
                    <a:pt x="2182417" y="188793"/>
                    <a:pt x="2166344" y="187398"/>
                    <a:pt x="2150572" y="184244"/>
                  </a:cubicBezTo>
                  <a:cubicBezTo>
                    <a:pt x="2143519" y="182833"/>
                    <a:pt x="2137122" y="178981"/>
                    <a:pt x="2130101" y="177421"/>
                  </a:cubicBezTo>
                  <a:cubicBezTo>
                    <a:pt x="2113057" y="173634"/>
                    <a:pt x="2056629" y="165950"/>
                    <a:pt x="2041390" y="163773"/>
                  </a:cubicBezTo>
                  <a:cubicBezTo>
                    <a:pt x="2027742" y="159224"/>
                    <a:pt x="2012417" y="158105"/>
                    <a:pt x="2000447" y="150125"/>
                  </a:cubicBezTo>
                  <a:cubicBezTo>
                    <a:pt x="1993623" y="145576"/>
                    <a:pt x="1988065" y="137825"/>
                    <a:pt x="1979975" y="136477"/>
                  </a:cubicBezTo>
                  <a:cubicBezTo>
                    <a:pt x="1946245" y="130855"/>
                    <a:pt x="1911736" y="131928"/>
                    <a:pt x="1877617" y="129653"/>
                  </a:cubicBezTo>
                  <a:cubicBezTo>
                    <a:pt x="1862335" y="124560"/>
                    <a:pt x="1845756" y="118453"/>
                    <a:pt x="1829850" y="116006"/>
                  </a:cubicBezTo>
                  <a:cubicBezTo>
                    <a:pt x="1809492" y="112874"/>
                    <a:pt x="1788907" y="111457"/>
                    <a:pt x="1768435" y="109182"/>
                  </a:cubicBezTo>
                  <a:cubicBezTo>
                    <a:pt x="1725217" y="111457"/>
                    <a:pt x="1681881" y="112088"/>
                    <a:pt x="1638781" y="116006"/>
                  </a:cubicBezTo>
                  <a:cubicBezTo>
                    <a:pt x="1631618" y="116657"/>
                    <a:pt x="1624743" y="119613"/>
                    <a:pt x="1618310" y="122830"/>
                  </a:cubicBezTo>
                  <a:cubicBezTo>
                    <a:pt x="1601987" y="130991"/>
                    <a:pt x="1596730" y="142194"/>
                    <a:pt x="1577366" y="143301"/>
                  </a:cubicBezTo>
                  <a:cubicBezTo>
                    <a:pt x="1504661" y="147456"/>
                    <a:pt x="1431790" y="147850"/>
                    <a:pt x="1359002" y="150125"/>
                  </a:cubicBezTo>
                  <a:cubicBezTo>
                    <a:pt x="1345354" y="154674"/>
                    <a:pt x="1330029" y="155793"/>
                    <a:pt x="1318059" y="163773"/>
                  </a:cubicBezTo>
                  <a:cubicBezTo>
                    <a:pt x="1291602" y="181411"/>
                    <a:pt x="1305368" y="174828"/>
                    <a:pt x="1277116" y="184244"/>
                  </a:cubicBezTo>
                  <a:cubicBezTo>
                    <a:pt x="1270292" y="188793"/>
                    <a:pt x="1264182" y="194661"/>
                    <a:pt x="1256644" y="197892"/>
                  </a:cubicBezTo>
                  <a:cubicBezTo>
                    <a:pt x="1248024" y="201586"/>
                    <a:pt x="1238503" y="202681"/>
                    <a:pt x="1229348" y="204716"/>
                  </a:cubicBezTo>
                  <a:cubicBezTo>
                    <a:pt x="1162822" y="219500"/>
                    <a:pt x="1169384" y="212900"/>
                    <a:pt x="1065575" y="218364"/>
                  </a:cubicBezTo>
                  <a:cubicBezTo>
                    <a:pt x="1056829" y="220551"/>
                    <a:pt x="1027598" y="227117"/>
                    <a:pt x="1017808" y="232012"/>
                  </a:cubicBezTo>
                  <a:cubicBezTo>
                    <a:pt x="1010473" y="235680"/>
                    <a:pt x="1004671" y="241991"/>
                    <a:pt x="997336" y="245659"/>
                  </a:cubicBezTo>
                  <a:cubicBezTo>
                    <a:pt x="940840" y="273906"/>
                    <a:pt x="1015055" y="227023"/>
                    <a:pt x="956393" y="266131"/>
                  </a:cubicBezTo>
                  <a:cubicBezTo>
                    <a:pt x="917724" y="263856"/>
                    <a:pt x="878930" y="263161"/>
                    <a:pt x="840387" y="259307"/>
                  </a:cubicBezTo>
                  <a:cubicBezTo>
                    <a:pt x="833230" y="258591"/>
                    <a:pt x="826832" y="254459"/>
                    <a:pt x="819916" y="252483"/>
                  </a:cubicBezTo>
                  <a:cubicBezTo>
                    <a:pt x="747716" y="231854"/>
                    <a:pt x="848988" y="264448"/>
                    <a:pt x="751677" y="232012"/>
                  </a:cubicBezTo>
                  <a:cubicBezTo>
                    <a:pt x="738029" y="227463"/>
                    <a:pt x="723600" y="224798"/>
                    <a:pt x="710733" y="218364"/>
                  </a:cubicBezTo>
                  <a:cubicBezTo>
                    <a:pt x="664972" y="195483"/>
                    <a:pt x="702598" y="211829"/>
                    <a:pt x="656142" y="197892"/>
                  </a:cubicBezTo>
                  <a:cubicBezTo>
                    <a:pt x="635473" y="191691"/>
                    <a:pt x="615199" y="184245"/>
                    <a:pt x="594727" y="177421"/>
                  </a:cubicBezTo>
                  <a:cubicBezTo>
                    <a:pt x="587903" y="175147"/>
                    <a:pt x="581309" y="172008"/>
                    <a:pt x="574256" y="170597"/>
                  </a:cubicBezTo>
                  <a:cubicBezTo>
                    <a:pt x="562883" y="168322"/>
                    <a:pt x="551326" y="166825"/>
                    <a:pt x="540136" y="163773"/>
                  </a:cubicBezTo>
                  <a:cubicBezTo>
                    <a:pt x="526257" y="159988"/>
                    <a:pt x="499193" y="150125"/>
                    <a:pt x="499193" y="150125"/>
                  </a:cubicBezTo>
                  <a:cubicBezTo>
                    <a:pt x="492369" y="145576"/>
                    <a:pt x="484521" y="142276"/>
                    <a:pt x="478722" y="136477"/>
                  </a:cubicBezTo>
                  <a:cubicBezTo>
                    <a:pt x="472923" y="130678"/>
                    <a:pt x="472029" y="120353"/>
                    <a:pt x="465074" y="116006"/>
                  </a:cubicBezTo>
                  <a:cubicBezTo>
                    <a:pt x="451418" y="107471"/>
                    <a:pt x="414498" y="100581"/>
                    <a:pt x="396835" y="95534"/>
                  </a:cubicBezTo>
                  <a:cubicBezTo>
                    <a:pt x="374879" y="89261"/>
                    <a:pt x="383187" y="136478"/>
                    <a:pt x="376363" y="122830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86752" y="3923639"/>
              <a:ext cx="197893" cy="380411"/>
            </a:xfrm>
            <a:custGeom>
              <a:avLst/>
              <a:gdLst>
                <a:gd name="connsiteX0" fmla="*/ 184245 w 197893"/>
                <a:gd name="connsiteY0" fmla="*/ 68331 h 380411"/>
                <a:gd name="connsiteX1" fmla="*/ 177421 w 197893"/>
                <a:gd name="connsiteY1" fmla="*/ 20564 h 380411"/>
                <a:gd name="connsiteX2" fmla="*/ 129654 w 197893"/>
                <a:gd name="connsiteY2" fmla="*/ 47860 h 380411"/>
                <a:gd name="connsiteX3" fmla="*/ 122830 w 197893"/>
                <a:gd name="connsiteY3" fmla="*/ 68331 h 380411"/>
                <a:gd name="connsiteX4" fmla="*/ 95535 w 197893"/>
                <a:gd name="connsiteY4" fmla="*/ 75155 h 380411"/>
                <a:gd name="connsiteX5" fmla="*/ 75063 w 197893"/>
                <a:gd name="connsiteY5" fmla="*/ 81979 h 380411"/>
                <a:gd name="connsiteX6" fmla="*/ 34120 w 197893"/>
                <a:gd name="connsiteY6" fmla="*/ 109274 h 380411"/>
                <a:gd name="connsiteX7" fmla="*/ 6824 w 197893"/>
                <a:gd name="connsiteY7" fmla="*/ 170689 h 380411"/>
                <a:gd name="connsiteX8" fmla="*/ 0 w 197893"/>
                <a:gd name="connsiteY8" fmla="*/ 191161 h 380411"/>
                <a:gd name="connsiteX9" fmla="*/ 13648 w 197893"/>
                <a:gd name="connsiteY9" fmla="*/ 266224 h 380411"/>
                <a:gd name="connsiteX10" fmla="*/ 40944 w 197893"/>
                <a:gd name="connsiteY10" fmla="*/ 307167 h 380411"/>
                <a:gd name="connsiteX11" fmla="*/ 47767 w 197893"/>
                <a:gd name="connsiteY11" fmla="*/ 334462 h 380411"/>
                <a:gd name="connsiteX12" fmla="*/ 150126 w 197893"/>
                <a:gd name="connsiteY12" fmla="*/ 348110 h 380411"/>
                <a:gd name="connsiteX13" fmla="*/ 184245 w 197893"/>
                <a:gd name="connsiteY13" fmla="*/ 293519 h 380411"/>
                <a:gd name="connsiteX14" fmla="*/ 197893 w 197893"/>
                <a:gd name="connsiteY14" fmla="*/ 238928 h 380411"/>
                <a:gd name="connsiteX15" fmla="*/ 191069 w 197893"/>
                <a:gd name="connsiteY15" fmla="*/ 163865 h 380411"/>
                <a:gd name="connsiteX16" fmla="*/ 184245 w 197893"/>
                <a:gd name="connsiteY16" fmla="*/ 136570 h 380411"/>
                <a:gd name="connsiteX17" fmla="*/ 184245 w 197893"/>
                <a:gd name="connsiteY17" fmla="*/ 68331 h 38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893" h="380411">
                  <a:moveTo>
                    <a:pt x="184245" y="68331"/>
                  </a:moveTo>
                  <a:cubicBezTo>
                    <a:pt x="183108" y="48997"/>
                    <a:pt x="188794" y="31937"/>
                    <a:pt x="177421" y="20564"/>
                  </a:cubicBezTo>
                  <a:cubicBezTo>
                    <a:pt x="156857" y="0"/>
                    <a:pt x="134463" y="38242"/>
                    <a:pt x="129654" y="47860"/>
                  </a:cubicBezTo>
                  <a:cubicBezTo>
                    <a:pt x="126437" y="54293"/>
                    <a:pt x="128447" y="63838"/>
                    <a:pt x="122830" y="68331"/>
                  </a:cubicBezTo>
                  <a:cubicBezTo>
                    <a:pt x="115507" y="74190"/>
                    <a:pt x="104553" y="72579"/>
                    <a:pt x="95535" y="75155"/>
                  </a:cubicBezTo>
                  <a:cubicBezTo>
                    <a:pt x="88619" y="77131"/>
                    <a:pt x="81351" y="78486"/>
                    <a:pt x="75063" y="81979"/>
                  </a:cubicBezTo>
                  <a:cubicBezTo>
                    <a:pt x="60725" y="89945"/>
                    <a:pt x="34120" y="109274"/>
                    <a:pt x="34120" y="109274"/>
                  </a:cubicBezTo>
                  <a:cubicBezTo>
                    <a:pt x="12492" y="141716"/>
                    <a:pt x="23065" y="121966"/>
                    <a:pt x="6824" y="170689"/>
                  </a:cubicBezTo>
                  <a:lnTo>
                    <a:pt x="0" y="191161"/>
                  </a:lnTo>
                  <a:cubicBezTo>
                    <a:pt x="1487" y="203058"/>
                    <a:pt x="3468" y="247901"/>
                    <a:pt x="13648" y="266224"/>
                  </a:cubicBezTo>
                  <a:cubicBezTo>
                    <a:pt x="21614" y="280562"/>
                    <a:pt x="40944" y="307167"/>
                    <a:pt x="40944" y="307167"/>
                  </a:cubicBezTo>
                  <a:cubicBezTo>
                    <a:pt x="43218" y="316265"/>
                    <a:pt x="44073" y="325842"/>
                    <a:pt x="47767" y="334462"/>
                  </a:cubicBezTo>
                  <a:cubicBezTo>
                    <a:pt x="67459" y="380411"/>
                    <a:pt x="90872" y="352668"/>
                    <a:pt x="150126" y="348110"/>
                  </a:cubicBezTo>
                  <a:cubicBezTo>
                    <a:pt x="179789" y="328334"/>
                    <a:pt x="172876" y="338994"/>
                    <a:pt x="184245" y="293519"/>
                  </a:cubicBezTo>
                  <a:lnTo>
                    <a:pt x="197893" y="238928"/>
                  </a:lnTo>
                  <a:cubicBezTo>
                    <a:pt x="195618" y="213907"/>
                    <a:pt x="194390" y="188769"/>
                    <a:pt x="191069" y="163865"/>
                  </a:cubicBezTo>
                  <a:cubicBezTo>
                    <a:pt x="189829" y="154569"/>
                    <a:pt x="184796" y="145932"/>
                    <a:pt x="184245" y="136570"/>
                  </a:cubicBezTo>
                  <a:cubicBezTo>
                    <a:pt x="182509" y="107051"/>
                    <a:pt x="185382" y="87665"/>
                    <a:pt x="184245" y="68331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103082" y="4326340"/>
              <a:ext cx="295211" cy="510417"/>
            </a:xfrm>
            <a:custGeom>
              <a:avLst/>
              <a:gdLst>
                <a:gd name="connsiteX0" fmla="*/ 281563 w 295211"/>
                <a:gd name="connsiteY0" fmla="*/ 129654 h 510417"/>
                <a:gd name="connsiteX1" fmla="*/ 288387 w 295211"/>
                <a:gd name="connsiteY1" fmla="*/ 109182 h 510417"/>
                <a:gd name="connsiteX2" fmla="*/ 281563 w 295211"/>
                <a:gd name="connsiteY2" fmla="*/ 88711 h 510417"/>
                <a:gd name="connsiteX3" fmla="*/ 261091 w 295211"/>
                <a:gd name="connsiteY3" fmla="*/ 34120 h 510417"/>
                <a:gd name="connsiteX4" fmla="*/ 254267 w 295211"/>
                <a:gd name="connsiteY4" fmla="*/ 13648 h 510417"/>
                <a:gd name="connsiteX5" fmla="*/ 213324 w 295211"/>
                <a:gd name="connsiteY5" fmla="*/ 0 h 510417"/>
                <a:gd name="connsiteX6" fmla="*/ 186028 w 295211"/>
                <a:gd name="connsiteY6" fmla="*/ 6824 h 510417"/>
                <a:gd name="connsiteX7" fmla="*/ 145085 w 295211"/>
                <a:gd name="connsiteY7" fmla="*/ 20472 h 510417"/>
                <a:gd name="connsiteX8" fmla="*/ 22255 w 295211"/>
                <a:gd name="connsiteY8" fmla="*/ 34120 h 510417"/>
                <a:gd name="connsiteX9" fmla="*/ 15431 w 295211"/>
                <a:gd name="connsiteY9" fmla="*/ 109182 h 510417"/>
                <a:gd name="connsiteX10" fmla="*/ 35903 w 295211"/>
                <a:gd name="connsiteY10" fmla="*/ 129654 h 510417"/>
                <a:gd name="connsiteX11" fmla="*/ 35903 w 295211"/>
                <a:gd name="connsiteY11" fmla="*/ 184245 h 510417"/>
                <a:gd name="connsiteX12" fmla="*/ 22255 w 295211"/>
                <a:gd name="connsiteY12" fmla="*/ 204717 h 510417"/>
                <a:gd name="connsiteX13" fmla="*/ 8608 w 295211"/>
                <a:gd name="connsiteY13" fmla="*/ 245660 h 510417"/>
                <a:gd name="connsiteX14" fmla="*/ 15431 w 295211"/>
                <a:gd name="connsiteY14" fmla="*/ 279779 h 510417"/>
                <a:gd name="connsiteX15" fmla="*/ 29079 w 295211"/>
                <a:gd name="connsiteY15" fmla="*/ 300251 h 510417"/>
                <a:gd name="connsiteX16" fmla="*/ 35903 w 295211"/>
                <a:gd name="connsiteY16" fmla="*/ 320723 h 510417"/>
                <a:gd name="connsiteX17" fmla="*/ 29079 w 295211"/>
                <a:gd name="connsiteY17" fmla="*/ 416257 h 510417"/>
                <a:gd name="connsiteX18" fmla="*/ 15431 w 295211"/>
                <a:gd name="connsiteY18" fmla="*/ 457200 h 510417"/>
                <a:gd name="connsiteX19" fmla="*/ 8608 w 295211"/>
                <a:gd name="connsiteY19" fmla="*/ 477672 h 510417"/>
                <a:gd name="connsiteX20" fmla="*/ 15431 w 295211"/>
                <a:gd name="connsiteY20" fmla="*/ 504967 h 510417"/>
                <a:gd name="connsiteX21" fmla="*/ 56375 w 295211"/>
                <a:gd name="connsiteY21" fmla="*/ 498144 h 510417"/>
                <a:gd name="connsiteX22" fmla="*/ 97318 w 295211"/>
                <a:gd name="connsiteY22" fmla="*/ 477672 h 510417"/>
                <a:gd name="connsiteX23" fmla="*/ 117790 w 295211"/>
                <a:gd name="connsiteY23" fmla="*/ 470848 h 510417"/>
                <a:gd name="connsiteX24" fmla="*/ 199676 w 295211"/>
                <a:gd name="connsiteY24" fmla="*/ 470848 h 510417"/>
                <a:gd name="connsiteX25" fmla="*/ 220148 w 295211"/>
                <a:gd name="connsiteY25" fmla="*/ 457200 h 510417"/>
                <a:gd name="connsiteX26" fmla="*/ 226972 w 295211"/>
                <a:gd name="connsiteY26" fmla="*/ 368490 h 510417"/>
                <a:gd name="connsiteX27" fmla="*/ 261091 w 295211"/>
                <a:gd name="connsiteY27" fmla="*/ 327547 h 510417"/>
                <a:gd name="connsiteX28" fmla="*/ 274739 w 295211"/>
                <a:gd name="connsiteY28" fmla="*/ 307075 h 510417"/>
                <a:gd name="connsiteX29" fmla="*/ 267915 w 295211"/>
                <a:gd name="connsiteY29" fmla="*/ 266132 h 510417"/>
                <a:gd name="connsiteX30" fmla="*/ 254267 w 295211"/>
                <a:gd name="connsiteY30" fmla="*/ 225188 h 510417"/>
                <a:gd name="connsiteX31" fmla="*/ 288387 w 295211"/>
                <a:gd name="connsiteY31" fmla="*/ 177421 h 510417"/>
                <a:gd name="connsiteX32" fmla="*/ 295211 w 295211"/>
                <a:gd name="connsiteY32" fmla="*/ 156950 h 510417"/>
                <a:gd name="connsiteX33" fmla="*/ 281563 w 295211"/>
                <a:gd name="connsiteY33" fmla="*/ 129654 h 51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11" h="510417">
                  <a:moveTo>
                    <a:pt x="281563" y="129654"/>
                  </a:moveTo>
                  <a:cubicBezTo>
                    <a:pt x="280426" y="121693"/>
                    <a:pt x="288387" y="116375"/>
                    <a:pt x="288387" y="109182"/>
                  </a:cubicBezTo>
                  <a:cubicBezTo>
                    <a:pt x="288387" y="101989"/>
                    <a:pt x="283308" y="95689"/>
                    <a:pt x="281563" y="88711"/>
                  </a:cubicBezTo>
                  <a:cubicBezTo>
                    <a:pt x="269757" y="41490"/>
                    <a:pt x="283558" y="67819"/>
                    <a:pt x="261091" y="34120"/>
                  </a:cubicBezTo>
                  <a:cubicBezTo>
                    <a:pt x="258816" y="27296"/>
                    <a:pt x="260120" y="17829"/>
                    <a:pt x="254267" y="13648"/>
                  </a:cubicBezTo>
                  <a:cubicBezTo>
                    <a:pt x="242561" y="5286"/>
                    <a:pt x="213324" y="0"/>
                    <a:pt x="213324" y="0"/>
                  </a:cubicBezTo>
                  <a:cubicBezTo>
                    <a:pt x="204225" y="2275"/>
                    <a:pt x="195011" y="4129"/>
                    <a:pt x="186028" y="6824"/>
                  </a:cubicBezTo>
                  <a:cubicBezTo>
                    <a:pt x="172249" y="10958"/>
                    <a:pt x="159383" y="18883"/>
                    <a:pt x="145085" y="20472"/>
                  </a:cubicBezTo>
                  <a:lnTo>
                    <a:pt x="22255" y="34120"/>
                  </a:lnTo>
                  <a:cubicBezTo>
                    <a:pt x="12119" y="64530"/>
                    <a:pt x="0" y="78319"/>
                    <a:pt x="15431" y="109182"/>
                  </a:cubicBezTo>
                  <a:cubicBezTo>
                    <a:pt x="19747" y="117814"/>
                    <a:pt x="29079" y="122830"/>
                    <a:pt x="35903" y="129654"/>
                  </a:cubicBezTo>
                  <a:cubicBezTo>
                    <a:pt x="44292" y="154820"/>
                    <a:pt x="47528" y="153245"/>
                    <a:pt x="35903" y="184245"/>
                  </a:cubicBezTo>
                  <a:cubicBezTo>
                    <a:pt x="33023" y="191924"/>
                    <a:pt x="25586" y="197222"/>
                    <a:pt x="22255" y="204717"/>
                  </a:cubicBezTo>
                  <a:cubicBezTo>
                    <a:pt x="16412" y="217863"/>
                    <a:pt x="8608" y="245660"/>
                    <a:pt x="8608" y="245660"/>
                  </a:cubicBezTo>
                  <a:cubicBezTo>
                    <a:pt x="10882" y="257033"/>
                    <a:pt x="11359" y="268919"/>
                    <a:pt x="15431" y="279779"/>
                  </a:cubicBezTo>
                  <a:cubicBezTo>
                    <a:pt x="18311" y="287458"/>
                    <a:pt x="25411" y="292915"/>
                    <a:pt x="29079" y="300251"/>
                  </a:cubicBezTo>
                  <a:cubicBezTo>
                    <a:pt x="32296" y="306685"/>
                    <a:pt x="33628" y="313899"/>
                    <a:pt x="35903" y="320723"/>
                  </a:cubicBezTo>
                  <a:cubicBezTo>
                    <a:pt x="33628" y="352568"/>
                    <a:pt x="33815" y="384684"/>
                    <a:pt x="29079" y="416257"/>
                  </a:cubicBezTo>
                  <a:cubicBezTo>
                    <a:pt x="26945" y="430484"/>
                    <a:pt x="19980" y="443552"/>
                    <a:pt x="15431" y="457200"/>
                  </a:cubicBezTo>
                  <a:lnTo>
                    <a:pt x="8608" y="477672"/>
                  </a:lnTo>
                  <a:cubicBezTo>
                    <a:pt x="10882" y="486770"/>
                    <a:pt x="6811" y="501273"/>
                    <a:pt x="15431" y="504967"/>
                  </a:cubicBezTo>
                  <a:cubicBezTo>
                    <a:pt x="28148" y="510417"/>
                    <a:pt x="42868" y="501145"/>
                    <a:pt x="56375" y="498144"/>
                  </a:cubicBezTo>
                  <a:cubicBezTo>
                    <a:pt x="87245" y="491284"/>
                    <a:pt x="67876" y="492393"/>
                    <a:pt x="97318" y="477672"/>
                  </a:cubicBezTo>
                  <a:cubicBezTo>
                    <a:pt x="103752" y="474455"/>
                    <a:pt x="110966" y="473123"/>
                    <a:pt x="117790" y="470848"/>
                  </a:cubicBezTo>
                  <a:cubicBezTo>
                    <a:pt x="155107" y="474994"/>
                    <a:pt x="170576" y="485398"/>
                    <a:pt x="199676" y="470848"/>
                  </a:cubicBezTo>
                  <a:cubicBezTo>
                    <a:pt x="207012" y="467180"/>
                    <a:pt x="213324" y="461749"/>
                    <a:pt x="220148" y="457200"/>
                  </a:cubicBezTo>
                  <a:cubicBezTo>
                    <a:pt x="222423" y="427630"/>
                    <a:pt x="221507" y="397639"/>
                    <a:pt x="226972" y="368490"/>
                  </a:cubicBezTo>
                  <a:cubicBezTo>
                    <a:pt x="229432" y="355370"/>
                    <a:pt x="254282" y="335718"/>
                    <a:pt x="261091" y="327547"/>
                  </a:cubicBezTo>
                  <a:cubicBezTo>
                    <a:pt x="266342" y="321247"/>
                    <a:pt x="270190" y="313899"/>
                    <a:pt x="274739" y="307075"/>
                  </a:cubicBezTo>
                  <a:cubicBezTo>
                    <a:pt x="272464" y="293427"/>
                    <a:pt x="271271" y="279555"/>
                    <a:pt x="267915" y="266132"/>
                  </a:cubicBezTo>
                  <a:cubicBezTo>
                    <a:pt x="264426" y="252175"/>
                    <a:pt x="254267" y="225188"/>
                    <a:pt x="254267" y="225188"/>
                  </a:cubicBezTo>
                  <a:cubicBezTo>
                    <a:pt x="270190" y="177421"/>
                    <a:pt x="254267" y="188794"/>
                    <a:pt x="288387" y="177421"/>
                  </a:cubicBezTo>
                  <a:cubicBezTo>
                    <a:pt x="290662" y="170597"/>
                    <a:pt x="295211" y="164143"/>
                    <a:pt x="295211" y="156950"/>
                  </a:cubicBezTo>
                  <a:cubicBezTo>
                    <a:pt x="295211" y="133485"/>
                    <a:pt x="282700" y="137615"/>
                    <a:pt x="281563" y="129654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759958" y="4988257"/>
              <a:ext cx="528951" cy="388961"/>
            </a:xfrm>
            <a:custGeom>
              <a:avLst/>
              <a:gdLst>
                <a:gd name="connsiteX0" fmla="*/ 477672 w 528951"/>
                <a:gd name="connsiteY0" fmla="*/ 232012 h 388961"/>
                <a:gd name="connsiteX1" fmla="*/ 491320 w 528951"/>
                <a:gd name="connsiteY1" fmla="*/ 191068 h 388961"/>
                <a:gd name="connsiteX2" fmla="*/ 518615 w 528951"/>
                <a:gd name="connsiteY2" fmla="*/ 143301 h 388961"/>
                <a:gd name="connsiteX3" fmla="*/ 511791 w 528951"/>
                <a:gd name="connsiteY3" fmla="*/ 34119 h 388961"/>
                <a:gd name="connsiteX4" fmla="*/ 464024 w 528951"/>
                <a:gd name="connsiteY4" fmla="*/ 40943 h 388961"/>
                <a:gd name="connsiteX5" fmla="*/ 423081 w 528951"/>
                <a:gd name="connsiteY5" fmla="*/ 54591 h 388961"/>
                <a:gd name="connsiteX6" fmla="*/ 327546 w 528951"/>
                <a:gd name="connsiteY6" fmla="*/ 47767 h 388961"/>
                <a:gd name="connsiteX7" fmla="*/ 300251 w 528951"/>
                <a:gd name="connsiteY7" fmla="*/ 40943 h 388961"/>
                <a:gd name="connsiteX8" fmla="*/ 218364 w 528951"/>
                <a:gd name="connsiteY8" fmla="*/ 27295 h 388961"/>
                <a:gd name="connsiteX9" fmla="*/ 197893 w 528951"/>
                <a:gd name="connsiteY9" fmla="*/ 13647 h 388961"/>
                <a:gd name="connsiteX10" fmla="*/ 150126 w 528951"/>
                <a:gd name="connsiteY10" fmla="*/ 0 h 388961"/>
                <a:gd name="connsiteX11" fmla="*/ 81887 w 528951"/>
                <a:gd name="connsiteY11" fmla="*/ 13647 h 388961"/>
                <a:gd name="connsiteX12" fmla="*/ 61415 w 528951"/>
                <a:gd name="connsiteY12" fmla="*/ 20471 h 388961"/>
                <a:gd name="connsiteX13" fmla="*/ 40943 w 528951"/>
                <a:gd name="connsiteY13" fmla="*/ 34119 h 388961"/>
                <a:gd name="connsiteX14" fmla="*/ 34120 w 528951"/>
                <a:gd name="connsiteY14" fmla="*/ 54591 h 388961"/>
                <a:gd name="connsiteX15" fmla="*/ 13648 w 528951"/>
                <a:gd name="connsiteY15" fmla="*/ 61415 h 388961"/>
                <a:gd name="connsiteX16" fmla="*/ 0 w 528951"/>
                <a:gd name="connsiteY16" fmla="*/ 102358 h 388961"/>
                <a:gd name="connsiteX17" fmla="*/ 6824 w 528951"/>
                <a:gd name="connsiteY17" fmla="*/ 143301 h 388961"/>
                <a:gd name="connsiteX18" fmla="*/ 27296 w 528951"/>
                <a:gd name="connsiteY18" fmla="*/ 156949 h 388961"/>
                <a:gd name="connsiteX19" fmla="*/ 88711 w 528951"/>
                <a:gd name="connsiteY19" fmla="*/ 184244 h 388961"/>
                <a:gd name="connsiteX20" fmla="*/ 102358 w 528951"/>
                <a:gd name="connsiteY20" fmla="*/ 204716 h 388961"/>
                <a:gd name="connsiteX21" fmla="*/ 163773 w 528951"/>
                <a:gd name="connsiteY21" fmla="*/ 232012 h 388961"/>
                <a:gd name="connsiteX22" fmla="*/ 184245 w 528951"/>
                <a:gd name="connsiteY22" fmla="*/ 238836 h 388961"/>
                <a:gd name="connsiteX23" fmla="*/ 238836 w 528951"/>
                <a:gd name="connsiteY23" fmla="*/ 272955 h 388961"/>
                <a:gd name="connsiteX24" fmla="*/ 279779 w 528951"/>
                <a:gd name="connsiteY24" fmla="*/ 300250 h 388961"/>
                <a:gd name="connsiteX25" fmla="*/ 293427 w 528951"/>
                <a:gd name="connsiteY25" fmla="*/ 320722 h 388961"/>
                <a:gd name="connsiteX26" fmla="*/ 313899 w 528951"/>
                <a:gd name="connsiteY26" fmla="*/ 327546 h 388961"/>
                <a:gd name="connsiteX27" fmla="*/ 354842 w 528951"/>
                <a:gd name="connsiteY27" fmla="*/ 354842 h 388961"/>
                <a:gd name="connsiteX28" fmla="*/ 354842 w 528951"/>
                <a:gd name="connsiteY28" fmla="*/ 354842 h 388961"/>
                <a:gd name="connsiteX29" fmla="*/ 375314 w 528951"/>
                <a:gd name="connsiteY29" fmla="*/ 375313 h 388961"/>
                <a:gd name="connsiteX30" fmla="*/ 416257 w 528951"/>
                <a:gd name="connsiteY30" fmla="*/ 388961 h 388961"/>
                <a:gd name="connsiteX31" fmla="*/ 443552 w 528951"/>
                <a:gd name="connsiteY31" fmla="*/ 382137 h 388961"/>
                <a:gd name="connsiteX32" fmla="*/ 464024 w 528951"/>
                <a:gd name="connsiteY32" fmla="*/ 375313 h 388961"/>
                <a:gd name="connsiteX33" fmla="*/ 477672 w 528951"/>
                <a:gd name="connsiteY33" fmla="*/ 334370 h 388961"/>
                <a:gd name="connsiteX34" fmla="*/ 477672 w 528951"/>
                <a:gd name="connsiteY34" fmla="*/ 232012 h 388961"/>
                <a:gd name="connsiteX35" fmla="*/ 477672 w 528951"/>
                <a:gd name="connsiteY35" fmla="*/ 232012 h 3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8951" h="388961">
                  <a:moveTo>
                    <a:pt x="477672" y="232012"/>
                  </a:moveTo>
                  <a:cubicBezTo>
                    <a:pt x="479947" y="225188"/>
                    <a:pt x="484886" y="203936"/>
                    <a:pt x="491320" y="191068"/>
                  </a:cubicBezTo>
                  <a:cubicBezTo>
                    <a:pt x="508635" y="156437"/>
                    <a:pt x="499324" y="172237"/>
                    <a:pt x="518615" y="143301"/>
                  </a:cubicBezTo>
                  <a:cubicBezTo>
                    <a:pt x="516340" y="106907"/>
                    <a:pt x="528951" y="66294"/>
                    <a:pt x="511791" y="34119"/>
                  </a:cubicBezTo>
                  <a:cubicBezTo>
                    <a:pt x="504222" y="19927"/>
                    <a:pt x="479696" y="37326"/>
                    <a:pt x="464024" y="40943"/>
                  </a:cubicBezTo>
                  <a:cubicBezTo>
                    <a:pt x="450006" y="44178"/>
                    <a:pt x="423081" y="54591"/>
                    <a:pt x="423081" y="54591"/>
                  </a:cubicBezTo>
                  <a:cubicBezTo>
                    <a:pt x="391236" y="52316"/>
                    <a:pt x="359277" y="51293"/>
                    <a:pt x="327546" y="47767"/>
                  </a:cubicBezTo>
                  <a:cubicBezTo>
                    <a:pt x="318225" y="46731"/>
                    <a:pt x="309502" y="42485"/>
                    <a:pt x="300251" y="40943"/>
                  </a:cubicBezTo>
                  <a:cubicBezTo>
                    <a:pt x="204402" y="24968"/>
                    <a:pt x="279792" y="42652"/>
                    <a:pt x="218364" y="27295"/>
                  </a:cubicBezTo>
                  <a:cubicBezTo>
                    <a:pt x="211540" y="22746"/>
                    <a:pt x="205228" y="17315"/>
                    <a:pt x="197893" y="13647"/>
                  </a:cubicBezTo>
                  <a:cubicBezTo>
                    <a:pt x="188109" y="8755"/>
                    <a:pt x="158863" y="2184"/>
                    <a:pt x="150126" y="0"/>
                  </a:cubicBezTo>
                  <a:cubicBezTo>
                    <a:pt x="117962" y="5361"/>
                    <a:pt x="110384" y="5505"/>
                    <a:pt x="81887" y="13647"/>
                  </a:cubicBezTo>
                  <a:cubicBezTo>
                    <a:pt x="74971" y="15623"/>
                    <a:pt x="67849" y="17254"/>
                    <a:pt x="61415" y="20471"/>
                  </a:cubicBezTo>
                  <a:cubicBezTo>
                    <a:pt x="54079" y="24139"/>
                    <a:pt x="47767" y="29570"/>
                    <a:pt x="40943" y="34119"/>
                  </a:cubicBezTo>
                  <a:cubicBezTo>
                    <a:pt x="38669" y="40943"/>
                    <a:pt x="39206" y="49505"/>
                    <a:pt x="34120" y="54591"/>
                  </a:cubicBezTo>
                  <a:cubicBezTo>
                    <a:pt x="29034" y="59677"/>
                    <a:pt x="17829" y="55562"/>
                    <a:pt x="13648" y="61415"/>
                  </a:cubicBezTo>
                  <a:cubicBezTo>
                    <a:pt x="5286" y="73121"/>
                    <a:pt x="0" y="102358"/>
                    <a:pt x="0" y="102358"/>
                  </a:cubicBezTo>
                  <a:cubicBezTo>
                    <a:pt x="2275" y="116006"/>
                    <a:pt x="636" y="130926"/>
                    <a:pt x="6824" y="143301"/>
                  </a:cubicBezTo>
                  <a:cubicBezTo>
                    <a:pt x="10492" y="150637"/>
                    <a:pt x="19801" y="153618"/>
                    <a:pt x="27296" y="156949"/>
                  </a:cubicBezTo>
                  <a:cubicBezTo>
                    <a:pt x="100387" y="189434"/>
                    <a:pt x="42377" y="153357"/>
                    <a:pt x="88711" y="184244"/>
                  </a:cubicBezTo>
                  <a:cubicBezTo>
                    <a:pt x="93260" y="191068"/>
                    <a:pt x="96559" y="198917"/>
                    <a:pt x="102358" y="204716"/>
                  </a:cubicBezTo>
                  <a:cubicBezTo>
                    <a:pt x="118578" y="220936"/>
                    <a:pt x="143504" y="225256"/>
                    <a:pt x="163773" y="232012"/>
                  </a:cubicBezTo>
                  <a:lnTo>
                    <a:pt x="184245" y="238836"/>
                  </a:lnTo>
                  <a:cubicBezTo>
                    <a:pt x="216984" y="287942"/>
                    <a:pt x="170623" y="227480"/>
                    <a:pt x="238836" y="272955"/>
                  </a:cubicBezTo>
                  <a:lnTo>
                    <a:pt x="279779" y="300250"/>
                  </a:lnTo>
                  <a:cubicBezTo>
                    <a:pt x="284328" y="307074"/>
                    <a:pt x="287023" y="315599"/>
                    <a:pt x="293427" y="320722"/>
                  </a:cubicBezTo>
                  <a:cubicBezTo>
                    <a:pt x="299044" y="325216"/>
                    <a:pt x="307611" y="324053"/>
                    <a:pt x="313899" y="327546"/>
                  </a:cubicBezTo>
                  <a:cubicBezTo>
                    <a:pt x="328237" y="335512"/>
                    <a:pt x="341194" y="345743"/>
                    <a:pt x="354842" y="354842"/>
                  </a:cubicBezTo>
                  <a:lnTo>
                    <a:pt x="354842" y="354842"/>
                  </a:lnTo>
                  <a:cubicBezTo>
                    <a:pt x="361666" y="361666"/>
                    <a:pt x="366878" y="370626"/>
                    <a:pt x="375314" y="375313"/>
                  </a:cubicBezTo>
                  <a:cubicBezTo>
                    <a:pt x="387890" y="382299"/>
                    <a:pt x="416257" y="388961"/>
                    <a:pt x="416257" y="388961"/>
                  </a:cubicBezTo>
                  <a:cubicBezTo>
                    <a:pt x="425355" y="386686"/>
                    <a:pt x="434534" y="384713"/>
                    <a:pt x="443552" y="382137"/>
                  </a:cubicBezTo>
                  <a:cubicBezTo>
                    <a:pt x="450468" y="380161"/>
                    <a:pt x="459843" y="381166"/>
                    <a:pt x="464024" y="375313"/>
                  </a:cubicBezTo>
                  <a:cubicBezTo>
                    <a:pt x="472386" y="363607"/>
                    <a:pt x="477672" y="334370"/>
                    <a:pt x="477672" y="334370"/>
                  </a:cubicBezTo>
                  <a:cubicBezTo>
                    <a:pt x="472327" y="291610"/>
                    <a:pt x="465208" y="273559"/>
                    <a:pt x="477672" y="232012"/>
                  </a:cubicBezTo>
                  <a:lnTo>
                    <a:pt x="477672" y="232012"/>
                  </a:ln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pic>
        <p:nvPicPr>
          <p:cNvPr id="26" name="Picture 5" descr="stars cast down"/>
          <p:cNvPicPr>
            <a:picLocks noChangeAspect="1" noChangeArrowheads="1"/>
          </p:cNvPicPr>
          <p:nvPr/>
        </p:nvPicPr>
        <p:blipFill>
          <a:blip r:embed="rId6" cstate="print"/>
          <a:srcRect l="20186" t="48761" r="19599" b="10542"/>
          <a:stretch>
            <a:fillRect/>
          </a:stretch>
        </p:blipFill>
        <p:spPr bwMode="auto">
          <a:xfrm>
            <a:off x="-78830" y="5329988"/>
            <a:ext cx="3247697" cy="1606842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30" name="TextBox 29"/>
          <p:cNvSpPr txBox="1"/>
          <p:nvPr/>
        </p:nvSpPr>
        <p:spPr>
          <a:xfrm>
            <a:off x="835572" y="5864772"/>
            <a:ext cx="1655379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324 AD</a:t>
            </a:r>
          </a:p>
        </p:txBody>
      </p:sp>
      <p:sp>
        <p:nvSpPr>
          <p:cNvPr id="20" name="Oval 19"/>
          <p:cNvSpPr/>
          <p:nvPr/>
        </p:nvSpPr>
        <p:spPr>
          <a:xfrm>
            <a:off x="6274676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extBox 20"/>
          <p:cNvSpPr txBox="1"/>
          <p:nvPr/>
        </p:nvSpPr>
        <p:spPr>
          <a:xfrm>
            <a:off x="851301" y="5880541"/>
            <a:ext cx="1655379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326 AD</a:t>
            </a:r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2445900" y="2985597"/>
          <a:ext cx="2370027" cy="1192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38" name="Document" r:id="rId7" imgW="5266080" imgH="2651040" progId="Word.Document.8">
                  <p:embed/>
                </p:oleObj>
              </mc:Choice>
              <mc:Fallback>
                <p:oleObj name="Document" r:id="rId7" imgW="5266080" imgH="265104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5900" y="2985597"/>
                        <a:ext cx="2370027" cy="1192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8828693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0.33472 0.02315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12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20" grpId="0" animBg="1"/>
      <p:bldP spid="21" grpId="0"/>
    </p:bldLst>
  </p:timing>
</p:sld>
</file>

<file path=ppt/theme/theme1.xml><?xml version="1.0" encoding="utf-8"?>
<a:theme xmlns:a="http://schemas.openxmlformats.org/drawingml/2006/main" name="4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Textured">
  <a:themeElements>
    <a:clrScheme name="1_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1_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xtured">
  <a:themeElements>
    <a:clrScheme name="Textured 2">
      <a:dk1>
        <a:srgbClr val="003300"/>
      </a:dk1>
      <a:lt1>
        <a:srgbClr val="FFFFFF"/>
      </a:lt1>
      <a:dk2>
        <a:srgbClr val="4D6A2A"/>
      </a:dk2>
      <a:lt2>
        <a:srgbClr val="CCFF99"/>
      </a:lt2>
      <a:accent1>
        <a:srgbClr val="33CC33"/>
      </a:accent1>
      <a:accent2>
        <a:srgbClr val="46562A"/>
      </a:accent2>
      <a:accent3>
        <a:srgbClr val="B2B9AC"/>
      </a:accent3>
      <a:accent4>
        <a:srgbClr val="DADADA"/>
      </a:accent4>
      <a:accent5>
        <a:srgbClr val="ADE2AD"/>
      </a:accent5>
      <a:accent6>
        <a:srgbClr val="3F4D25"/>
      </a:accent6>
      <a:hlink>
        <a:srgbClr val="009999"/>
      </a:hlink>
      <a:folHlink>
        <a:srgbClr val="CC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2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8669</TotalTime>
  <Words>1245</Words>
  <Application>Microsoft Office PowerPoint</Application>
  <PresentationFormat>On-screen Show (4:3)</PresentationFormat>
  <Paragraphs>270</Paragraphs>
  <Slides>19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Albertus</vt:lpstr>
      <vt:lpstr>Arial</vt:lpstr>
      <vt:lpstr>Arial Black</vt:lpstr>
      <vt:lpstr>Arial Narrow</vt:lpstr>
      <vt:lpstr>Calibri</vt:lpstr>
      <vt:lpstr>Cooper Black</vt:lpstr>
      <vt:lpstr>Tahoma</vt:lpstr>
      <vt:lpstr>Times New Roman</vt:lpstr>
      <vt:lpstr>Wingdings</vt:lpstr>
      <vt:lpstr>4_Textured</vt:lpstr>
      <vt:lpstr>Default Design</vt:lpstr>
      <vt:lpstr>5_Textured</vt:lpstr>
      <vt:lpstr>8_Textured</vt:lpstr>
      <vt:lpstr>2_Textured</vt:lpstr>
      <vt:lpstr>1_Textured</vt:lpstr>
      <vt:lpstr>5_Default Design</vt:lpstr>
      <vt:lpstr>Textured</vt:lpstr>
      <vt:lpstr>10_Default Design</vt:lpstr>
      <vt:lpstr>4_Default Design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DEFESSB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Revelation</dc:title>
  <dc:subject>Two witnesses</dc:subject>
  <dc:creator>Steve Hornhardt</dc:creator>
  <cp:lastModifiedBy>Steven Hornhardt</cp:lastModifiedBy>
  <cp:revision>352</cp:revision>
  <dcterms:created xsi:type="dcterms:W3CDTF">2004-08-12T08:48:37Z</dcterms:created>
  <dcterms:modified xsi:type="dcterms:W3CDTF">2018-08-13T05:13:19Z</dcterms:modified>
</cp:coreProperties>
</file>